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50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7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78023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52282"/>
            <a:ext cx="5486400" cy="845073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Lập trình </a:t>
            </a:r>
            <a:r>
              <a:rPr lang="en-US" dirty="0" smtClean="0"/>
              <a:t>với socket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socket cho sever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/>
              <a:t>int accept(int 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*restrict 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*restrict </a:t>
            </a:r>
            <a:r>
              <a:rPr lang="en-US" dirty="0" err="1"/>
              <a:t>len</a:t>
            </a:r>
            <a:r>
              <a:rPr lang="en-US" dirty="0" smtClean="0"/>
              <a:t>);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245" y="2601445"/>
            <a:ext cx="5907204" cy="12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4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socket cho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sever</a:t>
            </a:r>
          </a:p>
          <a:p>
            <a:pPr lvl="1"/>
            <a:r>
              <a:rPr lang="en-US" sz="2000" dirty="0"/>
              <a:t>int connect(int </a:t>
            </a:r>
            <a:r>
              <a:rPr lang="en-US" sz="2000" dirty="0" err="1"/>
              <a:t>sockfd</a:t>
            </a:r>
            <a:r>
              <a:rPr lang="en-US" sz="2000" dirty="0"/>
              <a:t>, const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sockaddr</a:t>
            </a:r>
            <a:r>
              <a:rPr lang="en-US" sz="2000" dirty="0"/>
              <a:t> *</a:t>
            </a:r>
            <a:r>
              <a:rPr lang="en-US" sz="2000" dirty="0" err="1"/>
              <a:t>addr</a:t>
            </a:r>
            <a:r>
              <a:rPr lang="en-US" sz="2000" dirty="0"/>
              <a:t>, </a:t>
            </a:r>
            <a:r>
              <a:rPr lang="en-US" sz="2000" dirty="0" err="1"/>
              <a:t>socklen_t</a:t>
            </a:r>
            <a:r>
              <a:rPr lang="en-US" sz="2000" dirty="0"/>
              <a:t> </a:t>
            </a:r>
            <a:r>
              <a:rPr lang="en-US" sz="2000" dirty="0" err="1"/>
              <a:t>len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/>
              <a:t>const char *</a:t>
            </a:r>
            <a:r>
              <a:rPr lang="en-US" sz="2000" dirty="0" err="1"/>
              <a:t>inet_ntop</a:t>
            </a:r>
            <a:r>
              <a:rPr lang="en-US" sz="2000" dirty="0"/>
              <a:t>(int domain, const void *restrict </a:t>
            </a:r>
            <a:r>
              <a:rPr lang="en-US" sz="2000" dirty="0" err="1"/>
              <a:t>addr</a:t>
            </a:r>
            <a:r>
              <a:rPr lang="en-US" sz="2000" dirty="0"/>
              <a:t>, char *restrict </a:t>
            </a:r>
            <a:r>
              <a:rPr lang="en-US" sz="2000" dirty="0" err="1"/>
              <a:t>str</a:t>
            </a:r>
            <a:r>
              <a:rPr lang="en-US" sz="2000" dirty="0"/>
              <a:t>, </a:t>
            </a:r>
            <a:r>
              <a:rPr lang="en-US" sz="2000" dirty="0" err="1"/>
              <a:t>socklen_t</a:t>
            </a:r>
            <a:r>
              <a:rPr lang="en-US" sz="2000" dirty="0"/>
              <a:t> size</a:t>
            </a:r>
            <a:r>
              <a:rPr lang="en-US" sz="2000" dirty="0" smtClean="0"/>
              <a:t>);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55" y="2313185"/>
            <a:ext cx="58578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6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ssize_t send(int </a:t>
            </a:r>
            <a:r>
              <a:rPr lang="en-US" dirty="0" err="1"/>
              <a:t>sockfd</a:t>
            </a:r>
            <a:r>
              <a:rPr lang="en-US" dirty="0"/>
              <a:t>, const void *buf, size_t </a:t>
            </a:r>
            <a:r>
              <a:rPr lang="en-US" dirty="0" err="1"/>
              <a:t>nbytes</a:t>
            </a:r>
            <a:r>
              <a:rPr lang="en-US" dirty="0"/>
              <a:t>, int flags</a:t>
            </a:r>
            <a:r>
              <a:rPr lang="en-US" dirty="0" smtClean="0"/>
              <a:t>);</a:t>
            </a:r>
          </a:p>
          <a:p>
            <a:r>
              <a:rPr lang="en-US" dirty="0"/>
              <a:t>ssize_t read(int fd, void *buf, size_t count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13" y="2571749"/>
            <a:ext cx="5571644" cy="11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1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dirty="0"/>
              <a:t>Sơ đồ setup socket trên sever và client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21977" y="1475334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06909" y="1904163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/>
              <a:t>sockaddr_in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6909" y="2304249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6909" y="2715480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Listen()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21977" y="3111338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02105" y="1475334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02105" y="1904163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/>
              <a:t>sockaddr_in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02105" y="2304249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81218" y="3540167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81218" y="3961435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read()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81218" y="4358947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3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1 chương trình chat theo mô hình client server. </a:t>
            </a:r>
            <a:r>
              <a:rPr lang="vi-VN"/>
              <a:t>Cả 2 chạy cùng trên 1 máy tính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0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về socket.</a:t>
            </a:r>
          </a:p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đi</a:t>
            </a:r>
            <a:r>
              <a:rPr lang="en-US" dirty="0" smtClean="0"/>
              <a:t> trong </a:t>
            </a:r>
            <a:r>
              <a:rPr lang="en-US" dirty="0" err="1" smtClean="0"/>
              <a:t>mạng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Lập trình với socket</a:t>
            </a:r>
          </a:p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trình chat trong </a:t>
            </a:r>
            <a:r>
              <a:rPr lang="en-US" dirty="0" err="1" smtClean="0"/>
              <a:t>mạng</a:t>
            </a:r>
            <a:r>
              <a:rPr lang="en-US" dirty="0" smtClean="0"/>
              <a:t> Lan.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70255" y="3484723"/>
            <a:ext cx="1214077" cy="768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4812" y="1872988"/>
            <a:ext cx="1214077" cy="316962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811" y="2400624"/>
            <a:ext cx="1214077" cy="316962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812" y="2969987"/>
            <a:ext cx="1214077" cy="316962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84926" y="1872988"/>
            <a:ext cx="1214077" cy="316962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4925" y="2400624"/>
            <a:ext cx="1214077" cy="316962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4926" y="2969987"/>
            <a:ext cx="1214077" cy="316962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63425" y="3484723"/>
            <a:ext cx="1214077" cy="768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97982" y="1872988"/>
            <a:ext cx="1214077" cy="316962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97981" y="2400624"/>
            <a:ext cx="1214077" cy="316962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97982" y="2969987"/>
            <a:ext cx="1214077" cy="316962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TCP/UDP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78096" y="1872988"/>
            <a:ext cx="1214077" cy="316962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Socket()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78095" y="2400624"/>
            <a:ext cx="1214077" cy="316962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78096" y="2969987"/>
            <a:ext cx="1214077" cy="316962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read()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  <a:p>
            <a:pPr lvl="1"/>
            <a:r>
              <a:rPr lang="en-US" dirty="0" smtClean="0"/>
              <a:t>192.168.1.1</a:t>
            </a:r>
          </a:p>
          <a:p>
            <a:r>
              <a:rPr lang="en-US" dirty="0" smtClean="0"/>
              <a:t>Global IP address</a:t>
            </a:r>
          </a:p>
          <a:p>
            <a:r>
              <a:rPr lang="en-US" dirty="0" smtClean="0"/>
              <a:t>Local IP address</a:t>
            </a:r>
          </a:p>
          <a:p>
            <a:r>
              <a:rPr lang="en-US" dirty="0" smtClean="0"/>
              <a:t>Port</a:t>
            </a:r>
          </a:p>
          <a:p>
            <a:r>
              <a:rPr lang="en-US" dirty="0" smtClean="0"/>
              <a:t>Client and sever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86604"/>
            <a:ext cx="3010719" cy="164816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của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trong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internet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02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đi</a:t>
            </a:r>
            <a:r>
              <a:rPr lang="en-US" dirty="0"/>
              <a:t> trong </a:t>
            </a:r>
            <a:r>
              <a:rPr lang="en-US" dirty="0" err="1"/>
              <a:t>mạng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317" y="871538"/>
            <a:ext cx="6049366" cy="37226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file – create a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 smtClean="0"/>
              <a:t>&gt;</a:t>
            </a:r>
          </a:p>
          <a:p>
            <a:r>
              <a:rPr lang="en-US" dirty="0"/>
              <a:t>int socket(int domain, int type, int protocol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domain</a:t>
            </a:r>
          </a:p>
          <a:p>
            <a:pPr lvl="1"/>
            <a:r>
              <a:rPr lang="en-US" dirty="0"/>
              <a:t>AF_INET: IPv4 Internet </a:t>
            </a:r>
            <a:r>
              <a:rPr lang="en-US" dirty="0" smtClean="0"/>
              <a:t>domain</a:t>
            </a:r>
          </a:p>
          <a:p>
            <a:pPr lvl="1"/>
            <a:r>
              <a:rPr lang="en-US" dirty="0"/>
              <a:t>AF_UNIX: UNIX </a:t>
            </a:r>
            <a:r>
              <a:rPr lang="en-US" dirty="0" smtClean="0"/>
              <a:t>domain</a:t>
            </a:r>
          </a:p>
          <a:p>
            <a:r>
              <a:rPr lang="en-US" dirty="0" smtClean="0"/>
              <a:t>Type</a:t>
            </a:r>
          </a:p>
          <a:p>
            <a:pPr lvl="1"/>
            <a:r>
              <a:rPr lang="en-US" dirty="0"/>
              <a:t>SOCK_DGRAM: fixed-length, connectionless, unreliable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/>
              <a:t>SOCK_STREAM: sequenced, reliable, bidirectional, connection-oriented byte streams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1245653"/>
            <a:ext cx="1695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Thông tin của socket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socketadd_in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28" y="1738435"/>
            <a:ext cx="542925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54481"/>
            <a:ext cx="3200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socket cho sever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a socket to </a:t>
            </a:r>
            <a:r>
              <a:rPr lang="en-US" dirty="0" smtClean="0"/>
              <a:t>port</a:t>
            </a:r>
          </a:p>
          <a:p>
            <a:pPr lvl="1"/>
            <a:r>
              <a:rPr lang="en-US" dirty="0"/>
              <a:t>const char *</a:t>
            </a:r>
            <a:r>
              <a:rPr lang="en-US" dirty="0" err="1"/>
              <a:t>inet_ntop</a:t>
            </a:r>
            <a:r>
              <a:rPr lang="en-US" dirty="0"/>
              <a:t>(int domain, const void *restrict </a:t>
            </a:r>
            <a:r>
              <a:rPr lang="en-US" dirty="0" err="1"/>
              <a:t>addr</a:t>
            </a:r>
            <a:r>
              <a:rPr lang="en-US" dirty="0"/>
              <a:t>, char *restrict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size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int bind(int </a:t>
            </a:r>
            <a:r>
              <a:rPr lang="en-US" dirty="0" err="1"/>
              <a:t>sockfd</a:t>
            </a:r>
            <a:r>
              <a:rPr lang="en-US" dirty="0"/>
              <a:t>, 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696" y="2914209"/>
            <a:ext cx="4814259" cy="15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socket cho sever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từ port</a:t>
            </a:r>
            <a:endParaRPr lang="en-US" dirty="0" smtClean="0"/>
          </a:p>
          <a:p>
            <a:pPr lvl="1"/>
            <a:r>
              <a:rPr lang="sv-SE" dirty="0"/>
              <a:t>int listen(int sockfd, int backlog);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44" y="2072127"/>
            <a:ext cx="3616298" cy="12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96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1696</TotalTime>
  <Words>525</Words>
  <Application>Microsoft Office PowerPoint</Application>
  <PresentationFormat>On-screen Show (16:9)</PresentationFormat>
  <Paragraphs>113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Template_Internal_Course</vt:lpstr>
      <vt:lpstr>Lập trình với socket</vt:lpstr>
      <vt:lpstr>Agenda</vt:lpstr>
      <vt:lpstr>Socket overview</vt:lpstr>
      <vt:lpstr>Định danh của một máy tính trong mạng internet</vt:lpstr>
      <vt:lpstr>Luồng gói tin đi trong mạng</vt:lpstr>
      <vt:lpstr>Open file – create a socket</vt:lpstr>
      <vt:lpstr>Thông tin của socket</vt:lpstr>
      <vt:lpstr>Setup socket cho sever</vt:lpstr>
      <vt:lpstr>Setup socket cho sever</vt:lpstr>
      <vt:lpstr>Setup socket cho sever</vt:lpstr>
      <vt:lpstr>Setup socket cho client</vt:lpstr>
      <vt:lpstr>Truyền nhận dữ liệu</vt:lpstr>
      <vt:lpstr>Sơ đồ setup socket trên sever và client</vt:lpstr>
      <vt:lpstr>Thực hành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239</cp:revision>
  <dcterms:created xsi:type="dcterms:W3CDTF">2015-08-31T01:44:46Z</dcterms:created>
  <dcterms:modified xsi:type="dcterms:W3CDTF">2018-12-21T06:54:57Z</dcterms:modified>
</cp:coreProperties>
</file>