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58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1228" autoAdjust="0"/>
  </p:normalViewPr>
  <p:slideViewPr>
    <p:cSldViewPr snapToGrid="0" snapToObjects="1" showGuides="1">
      <p:cViewPr varScale="1">
        <p:scale>
          <a:sx n="124" d="100"/>
          <a:sy n="124" d="100"/>
        </p:scale>
        <p:origin x="1224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4229C0-CA51-416D-893B-EBE0FFF2886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F74B476-F8D2-4F6D-91D0-17A74698D65D}">
      <dgm:prSet/>
      <dgm:spPr/>
      <dgm:t>
        <a:bodyPr/>
        <a:lstStyle/>
        <a:p>
          <a:pPr rtl="0"/>
          <a:r>
            <a:rPr lang="en-US" smtClean="0"/>
            <a:t>Generate a unique key</a:t>
          </a:r>
          <a:endParaRPr lang="en-US"/>
        </a:p>
      </dgm:t>
    </dgm:pt>
    <dgm:pt modelId="{04E2C5A6-773E-4715-BE67-BD4D4B2DF5FA}" type="parTrans" cxnId="{1F605A6B-E938-44C2-88B2-16F769B0E8F5}">
      <dgm:prSet/>
      <dgm:spPr/>
      <dgm:t>
        <a:bodyPr/>
        <a:lstStyle/>
        <a:p>
          <a:endParaRPr lang="en-US"/>
        </a:p>
      </dgm:t>
    </dgm:pt>
    <dgm:pt modelId="{F85711BA-E990-4D7A-98CB-EB3D876EF022}" type="sibTrans" cxnId="{1F605A6B-E938-44C2-88B2-16F769B0E8F5}">
      <dgm:prSet/>
      <dgm:spPr/>
      <dgm:t>
        <a:bodyPr/>
        <a:lstStyle/>
        <a:p>
          <a:endParaRPr lang="en-US"/>
        </a:p>
      </dgm:t>
    </dgm:pt>
    <dgm:pt modelId="{2682AFD1-9D46-4BDA-8E3A-7099272F99E3}">
      <dgm:prSet/>
      <dgm:spPr/>
      <dgm:t>
        <a:bodyPr/>
        <a:lstStyle/>
        <a:p>
          <a:pPr rtl="0"/>
          <a:r>
            <a:rPr lang="en-US" smtClean="0"/>
            <a:t>Alloc memory</a:t>
          </a:r>
          <a:endParaRPr lang="en-US"/>
        </a:p>
      </dgm:t>
    </dgm:pt>
    <dgm:pt modelId="{C566A823-04F9-4894-96DF-74D03F65DBE6}" type="parTrans" cxnId="{D024AA5F-EBBB-49FE-96F6-46E3DA3C8A56}">
      <dgm:prSet/>
      <dgm:spPr/>
      <dgm:t>
        <a:bodyPr/>
        <a:lstStyle/>
        <a:p>
          <a:endParaRPr lang="en-US"/>
        </a:p>
      </dgm:t>
    </dgm:pt>
    <dgm:pt modelId="{00A73940-B6D9-4D34-AA9A-9E4480DDCE9C}" type="sibTrans" cxnId="{D024AA5F-EBBB-49FE-96F6-46E3DA3C8A56}">
      <dgm:prSet/>
      <dgm:spPr/>
      <dgm:t>
        <a:bodyPr/>
        <a:lstStyle/>
        <a:p>
          <a:endParaRPr lang="en-US"/>
        </a:p>
      </dgm:t>
    </dgm:pt>
    <dgm:pt modelId="{0F8432F6-B324-4545-88BC-6E91D3B70743}">
      <dgm:prSet/>
      <dgm:spPr/>
      <dgm:t>
        <a:bodyPr/>
        <a:lstStyle/>
        <a:p>
          <a:pPr rtl="0"/>
          <a:r>
            <a:rPr lang="en-US" smtClean="0"/>
            <a:t>Map shared memory</a:t>
          </a:r>
          <a:endParaRPr lang="en-US"/>
        </a:p>
      </dgm:t>
    </dgm:pt>
    <dgm:pt modelId="{E81F9BF3-A50A-486F-9795-854228E86448}" type="parTrans" cxnId="{B483FAB3-71ED-4522-BFFD-DD57C9E5689A}">
      <dgm:prSet/>
      <dgm:spPr/>
      <dgm:t>
        <a:bodyPr/>
        <a:lstStyle/>
        <a:p>
          <a:endParaRPr lang="en-US"/>
        </a:p>
      </dgm:t>
    </dgm:pt>
    <dgm:pt modelId="{A52FF751-16E4-4C28-AC0E-C5157DACFECA}" type="sibTrans" cxnId="{B483FAB3-71ED-4522-BFFD-DD57C9E5689A}">
      <dgm:prSet/>
      <dgm:spPr/>
      <dgm:t>
        <a:bodyPr/>
        <a:lstStyle/>
        <a:p>
          <a:endParaRPr lang="en-US"/>
        </a:p>
      </dgm:t>
    </dgm:pt>
    <dgm:pt modelId="{E57559FC-0215-4699-97EC-DE0F089C2705}">
      <dgm:prSet/>
      <dgm:spPr/>
      <dgm:t>
        <a:bodyPr/>
        <a:lstStyle/>
        <a:p>
          <a:pPr rtl="0"/>
          <a:r>
            <a:rPr lang="en-US" smtClean="0"/>
            <a:t>Unmap shared memory</a:t>
          </a:r>
          <a:endParaRPr lang="en-US"/>
        </a:p>
      </dgm:t>
    </dgm:pt>
    <dgm:pt modelId="{A57D5EB4-76D4-4B79-8E80-CB4505CC20CB}" type="parTrans" cxnId="{61155F0D-5F8E-47E1-A6D3-62CEC9D263D2}">
      <dgm:prSet/>
      <dgm:spPr/>
      <dgm:t>
        <a:bodyPr/>
        <a:lstStyle/>
        <a:p>
          <a:endParaRPr lang="en-US"/>
        </a:p>
      </dgm:t>
    </dgm:pt>
    <dgm:pt modelId="{6D7F75B0-E375-4BDF-B92D-16E33350E9F6}" type="sibTrans" cxnId="{61155F0D-5F8E-47E1-A6D3-62CEC9D263D2}">
      <dgm:prSet/>
      <dgm:spPr/>
      <dgm:t>
        <a:bodyPr/>
        <a:lstStyle/>
        <a:p>
          <a:endParaRPr lang="en-US"/>
        </a:p>
      </dgm:t>
    </dgm:pt>
    <dgm:pt modelId="{8B4B51EE-8CFD-4089-A13E-97116033FF3C}">
      <dgm:prSet/>
      <dgm:spPr/>
      <dgm:t>
        <a:bodyPr/>
        <a:lstStyle/>
        <a:p>
          <a:pPr rtl="0"/>
          <a:r>
            <a:rPr lang="en-US" smtClean="0"/>
            <a:t>Destroy shared memory</a:t>
          </a:r>
          <a:endParaRPr lang="en-US"/>
        </a:p>
      </dgm:t>
    </dgm:pt>
    <dgm:pt modelId="{62C54BC0-8572-47BD-9D92-04D976B1E7A4}" type="parTrans" cxnId="{822951D0-7D9F-4765-80F2-D6297F9D9EA3}">
      <dgm:prSet/>
      <dgm:spPr/>
      <dgm:t>
        <a:bodyPr/>
        <a:lstStyle/>
        <a:p>
          <a:endParaRPr lang="en-US"/>
        </a:p>
      </dgm:t>
    </dgm:pt>
    <dgm:pt modelId="{AC840F03-3E94-478C-AB19-B883D0CCDE0A}" type="sibTrans" cxnId="{822951D0-7D9F-4765-80F2-D6297F9D9EA3}">
      <dgm:prSet/>
      <dgm:spPr/>
      <dgm:t>
        <a:bodyPr/>
        <a:lstStyle/>
        <a:p>
          <a:endParaRPr lang="en-US"/>
        </a:p>
      </dgm:t>
    </dgm:pt>
    <dgm:pt modelId="{8E61D75D-67D6-4038-9900-32141569C8C4}" type="pres">
      <dgm:prSet presAssocID="{4D4229C0-CA51-416D-893B-EBE0FFF28866}" presName="CompostProcess" presStyleCnt="0">
        <dgm:presLayoutVars>
          <dgm:dir/>
          <dgm:resizeHandles val="exact"/>
        </dgm:presLayoutVars>
      </dgm:prSet>
      <dgm:spPr/>
    </dgm:pt>
    <dgm:pt modelId="{2F1F0070-B5EE-4AD6-8C1E-ABD4D832A44C}" type="pres">
      <dgm:prSet presAssocID="{4D4229C0-CA51-416D-893B-EBE0FFF28866}" presName="arrow" presStyleLbl="bgShp" presStyleIdx="0" presStyleCnt="1"/>
      <dgm:spPr/>
    </dgm:pt>
    <dgm:pt modelId="{222A8766-D242-4B0A-B929-1D2B29DB1817}" type="pres">
      <dgm:prSet presAssocID="{4D4229C0-CA51-416D-893B-EBE0FFF28866}" presName="linearProcess" presStyleCnt="0"/>
      <dgm:spPr/>
    </dgm:pt>
    <dgm:pt modelId="{1A634CC0-2C8B-4A00-B710-DFA677CDD777}" type="pres">
      <dgm:prSet presAssocID="{1F74B476-F8D2-4F6D-91D0-17A74698D65D}" presName="textNode" presStyleLbl="node1" presStyleIdx="0" presStyleCnt="5">
        <dgm:presLayoutVars>
          <dgm:bulletEnabled val="1"/>
        </dgm:presLayoutVars>
      </dgm:prSet>
      <dgm:spPr/>
    </dgm:pt>
    <dgm:pt modelId="{083E9FB8-2F1D-4685-964E-69B281EE548A}" type="pres">
      <dgm:prSet presAssocID="{F85711BA-E990-4D7A-98CB-EB3D876EF022}" presName="sibTrans" presStyleCnt="0"/>
      <dgm:spPr/>
    </dgm:pt>
    <dgm:pt modelId="{3A7F0462-8AFC-42E3-90F0-AE8C1227A4D2}" type="pres">
      <dgm:prSet presAssocID="{2682AFD1-9D46-4BDA-8E3A-7099272F99E3}" presName="textNode" presStyleLbl="node1" presStyleIdx="1" presStyleCnt="5">
        <dgm:presLayoutVars>
          <dgm:bulletEnabled val="1"/>
        </dgm:presLayoutVars>
      </dgm:prSet>
      <dgm:spPr/>
    </dgm:pt>
    <dgm:pt modelId="{B0F6F2BB-B48E-4282-95BC-AC21B97614F8}" type="pres">
      <dgm:prSet presAssocID="{00A73940-B6D9-4D34-AA9A-9E4480DDCE9C}" presName="sibTrans" presStyleCnt="0"/>
      <dgm:spPr/>
    </dgm:pt>
    <dgm:pt modelId="{DDC518B7-65DA-47D5-B974-60EF2EF10122}" type="pres">
      <dgm:prSet presAssocID="{0F8432F6-B324-4545-88BC-6E91D3B70743}" presName="textNode" presStyleLbl="node1" presStyleIdx="2" presStyleCnt="5">
        <dgm:presLayoutVars>
          <dgm:bulletEnabled val="1"/>
        </dgm:presLayoutVars>
      </dgm:prSet>
      <dgm:spPr/>
    </dgm:pt>
    <dgm:pt modelId="{B30DFB31-3F35-4CA3-B7FB-612DEA5D87E1}" type="pres">
      <dgm:prSet presAssocID="{A52FF751-16E4-4C28-AC0E-C5157DACFECA}" presName="sibTrans" presStyleCnt="0"/>
      <dgm:spPr/>
    </dgm:pt>
    <dgm:pt modelId="{3BD93401-736A-409D-94E0-AED4152C6BEE}" type="pres">
      <dgm:prSet presAssocID="{E57559FC-0215-4699-97EC-DE0F089C2705}" presName="textNode" presStyleLbl="node1" presStyleIdx="3" presStyleCnt="5">
        <dgm:presLayoutVars>
          <dgm:bulletEnabled val="1"/>
        </dgm:presLayoutVars>
      </dgm:prSet>
      <dgm:spPr/>
    </dgm:pt>
    <dgm:pt modelId="{CB6E6D7E-B57F-4367-96C8-C1E10DD23A38}" type="pres">
      <dgm:prSet presAssocID="{6D7F75B0-E375-4BDF-B92D-16E33350E9F6}" presName="sibTrans" presStyleCnt="0"/>
      <dgm:spPr/>
    </dgm:pt>
    <dgm:pt modelId="{285DC2C7-2470-41B9-9E59-BAF8FF128E7F}" type="pres">
      <dgm:prSet presAssocID="{8B4B51EE-8CFD-4089-A13E-97116033FF3C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332BE0A8-41CF-47FF-B7BB-F2F156551106}" type="presOf" srcId="{4D4229C0-CA51-416D-893B-EBE0FFF28866}" destId="{8E61D75D-67D6-4038-9900-32141569C8C4}" srcOrd="0" destOrd="0" presId="urn:microsoft.com/office/officeart/2005/8/layout/hProcess9"/>
    <dgm:cxn modelId="{B50D4DDE-F6D7-4F39-86AD-8A352F726417}" type="presOf" srcId="{0F8432F6-B324-4545-88BC-6E91D3B70743}" destId="{DDC518B7-65DA-47D5-B974-60EF2EF10122}" srcOrd="0" destOrd="0" presId="urn:microsoft.com/office/officeart/2005/8/layout/hProcess9"/>
    <dgm:cxn modelId="{B483FAB3-71ED-4522-BFFD-DD57C9E5689A}" srcId="{4D4229C0-CA51-416D-893B-EBE0FFF28866}" destId="{0F8432F6-B324-4545-88BC-6E91D3B70743}" srcOrd="2" destOrd="0" parTransId="{E81F9BF3-A50A-486F-9795-854228E86448}" sibTransId="{A52FF751-16E4-4C28-AC0E-C5157DACFECA}"/>
    <dgm:cxn modelId="{1F605A6B-E938-44C2-88B2-16F769B0E8F5}" srcId="{4D4229C0-CA51-416D-893B-EBE0FFF28866}" destId="{1F74B476-F8D2-4F6D-91D0-17A74698D65D}" srcOrd="0" destOrd="0" parTransId="{04E2C5A6-773E-4715-BE67-BD4D4B2DF5FA}" sibTransId="{F85711BA-E990-4D7A-98CB-EB3D876EF022}"/>
    <dgm:cxn modelId="{822951D0-7D9F-4765-80F2-D6297F9D9EA3}" srcId="{4D4229C0-CA51-416D-893B-EBE0FFF28866}" destId="{8B4B51EE-8CFD-4089-A13E-97116033FF3C}" srcOrd="4" destOrd="0" parTransId="{62C54BC0-8572-47BD-9D92-04D976B1E7A4}" sibTransId="{AC840F03-3E94-478C-AB19-B883D0CCDE0A}"/>
    <dgm:cxn modelId="{D73FF5E3-610A-49C5-A188-9921EEB72318}" type="presOf" srcId="{8B4B51EE-8CFD-4089-A13E-97116033FF3C}" destId="{285DC2C7-2470-41B9-9E59-BAF8FF128E7F}" srcOrd="0" destOrd="0" presId="urn:microsoft.com/office/officeart/2005/8/layout/hProcess9"/>
    <dgm:cxn modelId="{61155F0D-5F8E-47E1-A6D3-62CEC9D263D2}" srcId="{4D4229C0-CA51-416D-893B-EBE0FFF28866}" destId="{E57559FC-0215-4699-97EC-DE0F089C2705}" srcOrd="3" destOrd="0" parTransId="{A57D5EB4-76D4-4B79-8E80-CB4505CC20CB}" sibTransId="{6D7F75B0-E375-4BDF-B92D-16E33350E9F6}"/>
    <dgm:cxn modelId="{7636F201-91EC-4F67-93CA-EAB8C3D8B7B0}" type="presOf" srcId="{2682AFD1-9D46-4BDA-8E3A-7099272F99E3}" destId="{3A7F0462-8AFC-42E3-90F0-AE8C1227A4D2}" srcOrd="0" destOrd="0" presId="urn:microsoft.com/office/officeart/2005/8/layout/hProcess9"/>
    <dgm:cxn modelId="{F4943F3C-94E1-4EB1-803F-D5D08223DF9B}" type="presOf" srcId="{E57559FC-0215-4699-97EC-DE0F089C2705}" destId="{3BD93401-736A-409D-94E0-AED4152C6BEE}" srcOrd="0" destOrd="0" presId="urn:microsoft.com/office/officeart/2005/8/layout/hProcess9"/>
    <dgm:cxn modelId="{3D8197B7-F64F-4991-ADD6-42ABFD19B96D}" type="presOf" srcId="{1F74B476-F8D2-4F6D-91D0-17A74698D65D}" destId="{1A634CC0-2C8B-4A00-B710-DFA677CDD777}" srcOrd="0" destOrd="0" presId="urn:microsoft.com/office/officeart/2005/8/layout/hProcess9"/>
    <dgm:cxn modelId="{D024AA5F-EBBB-49FE-96F6-46E3DA3C8A56}" srcId="{4D4229C0-CA51-416D-893B-EBE0FFF28866}" destId="{2682AFD1-9D46-4BDA-8E3A-7099272F99E3}" srcOrd="1" destOrd="0" parTransId="{C566A823-04F9-4894-96DF-74D03F65DBE6}" sibTransId="{00A73940-B6D9-4D34-AA9A-9E4480DDCE9C}"/>
    <dgm:cxn modelId="{BACA4085-9D98-44EA-9996-9F3C37C9E383}" type="presParOf" srcId="{8E61D75D-67D6-4038-9900-32141569C8C4}" destId="{2F1F0070-B5EE-4AD6-8C1E-ABD4D832A44C}" srcOrd="0" destOrd="0" presId="urn:microsoft.com/office/officeart/2005/8/layout/hProcess9"/>
    <dgm:cxn modelId="{5B6700F9-345D-4B96-815A-863351A1F268}" type="presParOf" srcId="{8E61D75D-67D6-4038-9900-32141569C8C4}" destId="{222A8766-D242-4B0A-B929-1D2B29DB1817}" srcOrd="1" destOrd="0" presId="urn:microsoft.com/office/officeart/2005/8/layout/hProcess9"/>
    <dgm:cxn modelId="{A3CFD255-2176-4E7E-9C95-EAEFC41D1927}" type="presParOf" srcId="{222A8766-D242-4B0A-B929-1D2B29DB1817}" destId="{1A634CC0-2C8B-4A00-B710-DFA677CDD777}" srcOrd="0" destOrd="0" presId="urn:microsoft.com/office/officeart/2005/8/layout/hProcess9"/>
    <dgm:cxn modelId="{9EE0FBAB-A551-4A12-8807-41E0734135BB}" type="presParOf" srcId="{222A8766-D242-4B0A-B929-1D2B29DB1817}" destId="{083E9FB8-2F1D-4685-964E-69B281EE548A}" srcOrd="1" destOrd="0" presId="urn:microsoft.com/office/officeart/2005/8/layout/hProcess9"/>
    <dgm:cxn modelId="{DBF168BD-655E-4CE5-9DA1-41F53498CCCC}" type="presParOf" srcId="{222A8766-D242-4B0A-B929-1D2B29DB1817}" destId="{3A7F0462-8AFC-42E3-90F0-AE8C1227A4D2}" srcOrd="2" destOrd="0" presId="urn:microsoft.com/office/officeart/2005/8/layout/hProcess9"/>
    <dgm:cxn modelId="{CBF9910A-F219-4A3D-AA6B-D7A0335B9E86}" type="presParOf" srcId="{222A8766-D242-4B0A-B929-1D2B29DB1817}" destId="{B0F6F2BB-B48E-4282-95BC-AC21B97614F8}" srcOrd="3" destOrd="0" presId="urn:microsoft.com/office/officeart/2005/8/layout/hProcess9"/>
    <dgm:cxn modelId="{BC58D42F-BFD4-4C79-8BFC-A31456D2A9EA}" type="presParOf" srcId="{222A8766-D242-4B0A-B929-1D2B29DB1817}" destId="{DDC518B7-65DA-47D5-B974-60EF2EF10122}" srcOrd="4" destOrd="0" presId="urn:microsoft.com/office/officeart/2005/8/layout/hProcess9"/>
    <dgm:cxn modelId="{39EE5079-47F6-446E-A27B-69F792681B01}" type="presParOf" srcId="{222A8766-D242-4B0A-B929-1D2B29DB1817}" destId="{B30DFB31-3F35-4CA3-B7FB-612DEA5D87E1}" srcOrd="5" destOrd="0" presId="urn:microsoft.com/office/officeart/2005/8/layout/hProcess9"/>
    <dgm:cxn modelId="{D0CE02C7-61E5-4022-BF72-396C77E2E74E}" type="presParOf" srcId="{222A8766-D242-4B0A-B929-1D2B29DB1817}" destId="{3BD93401-736A-409D-94E0-AED4152C6BEE}" srcOrd="6" destOrd="0" presId="urn:microsoft.com/office/officeart/2005/8/layout/hProcess9"/>
    <dgm:cxn modelId="{3D148D96-9047-484E-97E6-F8F2F1360CF2}" type="presParOf" srcId="{222A8766-D242-4B0A-B929-1D2B29DB1817}" destId="{CB6E6D7E-B57F-4367-96C8-C1E10DD23A38}" srcOrd="7" destOrd="0" presId="urn:microsoft.com/office/officeart/2005/8/layout/hProcess9"/>
    <dgm:cxn modelId="{9313343C-BDA6-41A5-A8F1-C28FB216E2B8}" type="presParOf" srcId="{222A8766-D242-4B0A-B929-1D2B29DB1817}" destId="{285DC2C7-2470-41B9-9E59-BAF8FF128E7F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084B5D-ACDD-4A55-9817-5C045223F47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526463B-E124-4187-B069-C88233BB81D8}">
      <dgm:prSet/>
      <dgm:spPr/>
      <dgm:t>
        <a:bodyPr/>
        <a:lstStyle/>
        <a:p>
          <a:pPr rtl="0"/>
          <a:r>
            <a:rPr lang="en-US" smtClean="0"/>
            <a:t>Create file fd</a:t>
          </a:r>
          <a:endParaRPr lang="en-US"/>
        </a:p>
      </dgm:t>
    </dgm:pt>
    <dgm:pt modelId="{AAC441CB-1A73-4F37-85BF-A6CED4D73108}" type="parTrans" cxnId="{680F98E0-4633-4BCE-9C64-C57943EAB248}">
      <dgm:prSet/>
      <dgm:spPr/>
      <dgm:t>
        <a:bodyPr/>
        <a:lstStyle/>
        <a:p>
          <a:endParaRPr lang="en-US"/>
        </a:p>
      </dgm:t>
    </dgm:pt>
    <dgm:pt modelId="{F54FC3E3-DE38-439A-8CDE-3ECDF7D811EB}" type="sibTrans" cxnId="{680F98E0-4633-4BCE-9C64-C57943EAB248}">
      <dgm:prSet/>
      <dgm:spPr/>
      <dgm:t>
        <a:bodyPr/>
        <a:lstStyle/>
        <a:p>
          <a:endParaRPr lang="en-US"/>
        </a:p>
      </dgm:t>
    </dgm:pt>
    <dgm:pt modelId="{BA376B25-E44D-401F-A2ED-56FB28EFA009}">
      <dgm:prSet/>
      <dgm:spPr/>
      <dgm:t>
        <a:bodyPr/>
        <a:lstStyle/>
        <a:p>
          <a:pPr rtl="0"/>
          <a:r>
            <a:rPr lang="en-US" smtClean="0"/>
            <a:t>Set memory size</a:t>
          </a:r>
          <a:endParaRPr lang="en-US"/>
        </a:p>
      </dgm:t>
    </dgm:pt>
    <dgm:pt modelId="{F0E19A51-FD27-46ED-A427-FF45B2433D5C}" type="parTrans" cxnId="{5768A75F-EB68-4E87-B787-F8C6A00DF875}">
      <dgm:prSet/>
      <dgm:spPr/>
      <dgm:t>
        <a:bodyPr/>
        <a:lstStyle/>
        <a:p>
          <a:endParaRPr lang="en-US"/>
        </a:p>
      </dgm:t>
    </dgm:pt>
    <dgm:pt modelId="{84FEA6C8-4423-4193-B9B7-B95BCD4638C8}" type="sibTrans" cxnId="{5768A75F-EB68-4E87-B787-F8C6A00DF875}">
      <dgm:prSet/>
      <dgm:spPr/>
      <dgm:t>
        <a:bodyPr/>
        <a:lstStyle/>
        <a:p>
          <a:endParaRPr lang="en-US"/>
        </a:p>
      </dgm:t>
    </dgm:pt>
    <dgm:pt modelId="{5E9F30E0-D3BF-4364-BAF8-62797F850E4A}">
      <dgm:prSet/>
      <dgm:spPr/>
      <dgm:t>
        <a:bodyPr/>
        <a:lstStyle/>
        <a:p>
          <a:pPr rtl="0"/>
          <a:r>
            <a:rPr lang="en-US" smtClean="0"/>
            <a:t>Map shared mem to process</a:t>
          </a:r>
          <a:endParaRPr lang="en-US"/>
        </a:p>
      </dgm:t>
    </dgm:pt>
    <dgm:pt modelId="{B972EAB9-E340-476E-8368-F73573296B59}" type="parTrans" cxnId="{38CDF941-2432-4840-ACB1-93B2A9883D1B}">
      <dgm:prSet/>
      <dgm:spPr/>
      <dgm:t>
        <a:bodyPr/>
        <a:lstStyle/>
        <a:p>
          <a:endParaRPr lang="en-US"/>
        </a:p>
      </dgm:t>
    </dgm:pt>
    <dgm:pt modelId="{BEC14ABA-DB9A-492D-AA98-54BE241C9579}" type="sibTrans" cxnId="{38CDF941-2432-4840-ACB1-93B2A9883D1B}">
      <dgm:prSet/>
      <dgm:spPr/>
      <dgm:t>
        <a:bodyPr/>
        <a:lstStyle/>
        <a:p>
          <a:endParaRPr lang="en-US"/>
        </a:p>
      </dgm:t>
    </dgm:pt>
    <dgm:pt modelId="{A3A25095-6AEE-402C-A8BB-967FC50D3160}">
      <dgm:prSet/>
      <dgm:spPr/>
      <dgm:t>
        <a:bodyPr/>
        <a:lstStyle/>
        <a:p>
          <a:pPr rtl="0"/>
          <a:r>
            <a:rPr lang="en-US" smtClean="0"/>
            <a:t>Unmap shared mem</a:t>
          </a:r>
          <a:endParaRPr lang="en-US"/>
        </a:p>
      </dgm:t>
    </dgm:pt>
    <dgm:pt modelId="{C5CE2AD7-7616-4B11-A9CE-08A5DCC46886}" type="parTrans" cxnId="{850CC7D2-2E7F-441D-B550-CA131D75A895}">
      <dgm:prSet/>
      <dgm:spPr/>
      <dgm:t>
        <a:bodyPr/>
        <a:lstStyle/>
        <a:p>
          <a:endParaRPr lang="en-US"/>
        </a:p>
      </dgm:t>
    </dgm:pt>
    <dgm:pt modelId="{628F4C73-DC79-490D-8543-C58000A0E1E9}" type="sibTrans" cxnId="{850CC7D2-2E7F-441D-B550-CA131D75A895}">
      <dgm:prSet/>
      <dgm:spPr/>
      <dgm:t>
        <a:bodyPr/>
        <a:lstStyle/>
        <a:p>
          <a:endParaRPr lang="en-US"/>
        </a:p>
      </dgm:t>
    </dgm:pt>
    <dgm:pt modelId="{15FED06A-9600-467F-B333-A89362C39A35}">
      <dgm:prSet/>
      <dgm:spPr/>
      <dgm:t>
        <a:bodyPr/>
        <a:lstStyle/>
        <a:p>
          <a:pPr rtl="0"/>
          <a:r>
            <a:rPr lang="en-US" smtClean="0"/>
            <a:t>Close file fd</a:t>
          </a:r>
          <a:endParaRPr lang="en-US"/>
        </a:p>
      </dgm:t>
    </dgm:pt>
    <dgm:pt modelId="{D6D45012-40B9-4292-A77F-094A1EA2DE9C}" type="parTrans" cxnId="{22391FCB-3239-4E22-8218-904AA6C278D3}">
      <dgm:prSet/>
      <dgm:spPr/>
      <dgm:t>
        <a:bodyPr/>
        <a:lstStyle/>
        <a:p>
          <a:endParaRPr lang="en-US"/>
        </a:p>
      </dgm:t>
    </dgm:pt>
    <dgm:pt modelId="{7D0D4778-3629-40E8-9F16-FE92DF74B1C3}" type="sibTrans" cxnId="{22391FCB-3239-4E22-8218-904AA6C278D3}">
      <dgm:prSet/>
      <dgm:spPr/>
      <dgm:t>
        <a:bodyPr/>
        <a:lstStyle/>
        <a:p>
          <a:endParaRPr lang="en-US"/>
        </a:p>
      </dgm:t>
    </dgm:pt>
    <dgm:pt modelId="{7106616B-285C-4F9A-BC65-9A599AC2865F}" type="pres">
      <dgm:prSet presAssocID="{68084B5D-ACDD-4A55-9817-5C045223F47A}" presName="CompostProcess" presStyleCnt="0">
        <dgm:presLayoutVars>
          <dgm:dir/>
          <dgm:resizeHandles val="exact"/>
        </dgm:presLayoutVars>
      </dgm:prSet>
      <dgm:spPr/>
    </dgm:pt>
    <dgm:pt modelId="{B1349B29-E0F2-4359-A106-729C550EF084}" type="pres">
      <dgm:prSet presAssocID="{68084B5D-ACDD-4A55-9817-5C045223F47A}" presName="arrow" presStyleLbl="bgShp" presStyleIdx="0" presStyleCnt="1"/>
      <dgm:spPr/>
    </dgm:pt>
    <dgm:pt modelId="{87AA6D10-1E76-4FBA-ADED-95CCB887FD40}" type="pres">
      <dgm:prSet presAssocID="{68084B5D-ACDD-4A55-9817-5C045223F47A}" presName="linearProcess" presStyleCnt="0"/>
      <dgm:spPr/>
    </dgm:pt>
    <dgm:pt modelId="{DDF884D0-FE3A-4A19-88D3-960D1908CFFB}" type="pres">
      <dgm:prSet presAssocID="{2526463B-E124-4187-B069-C88233BB81D8}" presName="textNode" presStyleLbl="node1" presStyleIdx="0" presStyleCnt="5">
        <dgm:presLayoutVars>
          <dgm:bulletEnabled val="1"/>
        </dgm:presLayoutVars>
      </dgm:prSet>
      <dgm:spPr/>
    </dgm:pt>
    <dgm:pt modelId="{8C31F385-A6FC-46DF-8642-ADC546D79CF1}" type="pres">
      <dgm:prSet presAssocID="{F54FC3E3-DE38-439A-8CDE-3ECDF7D811EB}" presName="sibTrans" presStyleCnt="0"/>
      <dgm:spPr/>
    </dgm:pt>
    <dgm:pt modelId="{53B465C2-8814-4B3C-97B4-ECBCB4FC046E}" type="pres">
      <dgm:prSet presAssocID="{BA376B25-E44D-401F-A2ED-56FB28EFA009}" presName="textNode" presStyleLbl="node1" presStyleIdx="1" presStyleCnt="5">
        <dgm:presLayoutVars>
          <dgm:bulletEnabled val="1"/>
        </dgm:presLayoutVars>
      </dgm:prSet>
      <dgm:spPr/>
    </dgm:pt>
    <dgm:pt modelId="{68A572D5-4A46-4158-97C4-B205DC7D3AE5}" type="pres">
      <dgm:prSet presAssocID="{84FEA6C8-4423-4193-B9B7-B95BCD4638C8}" presName="sibTrans" presStyleCnt="0"/>
      <dgm:spPr/>
    </dgm:pt>
    <dgm:pt modelId="{C4E234A3-EA72-4081-B93A-A942905FA3D7}" type="pres">
      <dgm:prSet presAssocID="{5E9F30E0-D3BF-4364-BAF8-62797F850E4A}" presName="textNode" presStyleLbl="node1" presStyleIdx="2" presStyleCnt="5">
        <dgm:presLayoutVars>
          <dgm:bulletEnabled val="1"/>
        </dgm:presLayoutVars>
      </dgm:prSet>
      <dgm:spPr/>
    </dgm:pt>
    <dgm:pt modelId="{0383D4EC-B547-4571-B8B4-5026A44DAD45}" type="pres">
      <dgm:prSet presAssocID="{BEC14ABA-DB9A-492D-AA98-54BE241C9579}" presName="sibTrans" presStyleCnt="0"/>
      <dgm:spPr/>
    </dgm:pt>
    <dgm:pt modelId="{E8CD063E-908E-4880-9DFF-2138A8676B31}" type="pres">
      <dgm:prSet presAssocID="{A3A25095-6AEE-402C-A8BB-967FC50D3160}" presName="textNode" presStyleLbl="node1" presStyleIdx="3" presStyleCnt="5">
        <dgm:presLayoutVars>
          <dgm:bulletEnabled val="1"/>
        </dgm:presLayoutVars>
      </dgm:prSet>
      <dgm:spPr/>
    </dgm:pt>
    <dgm:pt modelId="{E329B863-68CB-43E7-B6BD-EDE6CF2A5D20}" type="pres">
      <dgm:prSet presAssocID="{628F4C73-DC79-490D-8543-C58000A0E1E9}" presName="sibTrans" presStyleCnt="0"/>
      <dgm:spPr/>
    </dgm:pt>
    <dgm:pt modelId="{06C3DFFE-D6C4-4697-A4A3-73F9F43F3082}" type="pres">
      <dgm:prSet presAssocID="{15FED06A-9600-467F-B333-A89362C39A35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850CC7D2-2E7F-441D-B550-CA131D75A895}" srcId="{68084B5D-ACDD-4A55-9817-5C045223F47A}" destId="{A3A25095-6AEE-402C-A8BB-967FC50D3160}" srcOrd="3" destOrd="0" parTransId="{C5CE2AD7-7616-4B11-A9CE-08A5DCC46886}" sibTransId="{628F4C73-DC79-490D-8543-C58000A0E1E9}"/>
    <dgm:cxn modelId="{3925C941-E74B-4A34-9654-E06A21DF13F4}" type="presOf" srcId="{2526463B-E124-4187-B069-C88233BB81D8}" destId="{DDF884D0-FE3A-4A19-88D3-960D1908CFFB}" srcOrd="0" destOrd="0" presId="urn:microsoft.com/office/officeart/2005/8/layout/hProcess9"/>
    <dgm:cxn modelId="{680F98E0-4633-4BCE-9C64-C57943EAB248}" srcId="{68084B5D-ACDD-4A55-9817-5C045223F47A}" destId="{2526463B-E124-4187-B069-C88233BB81D8}" srcOrd="0" destOrd="0" parTransId="{AAC441CB-1A73-4F37-85BF-A6CED4D73108}" sibTransId="{F54FC3E3-DE38-439A-8CDE-3ECDF7D811EB}"/>
    <dgm:cxn modelId="{4C01F471-5504-432C-B3D9-0E07557593E2}" type="presOf" srcId="{68084B5D-ACDD-4A55-9817-5C045223F47A}" destId="{7106616B-285C-4F9A-BC65-9A599AC2865F}" srcOrd="0" destOrd="0" presId="urn:microsoft.com/office/officeart/2005/8/layout/hProcess9"/>
    <dgm:cxn modelId="{22391FCB-3239-4E22-8218-904AA6C278D3}" srcId="{68084B5D-ACDD-4A55-9817-5C045223F47A}" destId="{15FED06A-9600-467F-B333-A89362C39A35}" srcOrd="4" destOrd="0" parTransId="{D6D45012-40B9-4292-A77F-094A1EA2DE9C}" sibTransId="{7D0D4778-3629-40E8-9F16-FE92DF74B1C3}"/>
    <dgm:cxn modelId="{3F6E9FE4-D1A2-4081-BD54-FF755F1A55D9}" type="presOf" srcId="{BA376B25-E44D-401F-A2ED-56FB28EFA009}" destId="{53B465C2-8814-4B3C-97B4-ECBCB4FC046E}" srcOrd="0" destOrd="0" presId="urn:microsoft.com/office/officeart/2005/8/layout/hProcess9"/>
    <dgm:cxn modelId="{FD677D75-8DE7-4849-BD51-DA0FABA4FBB8}" type="presOf" srcId="{5E9F30E0-D3BF-4364-BAF8-62797F850E4A}" destId="{C4E234A3-EA72-4081-B93A-A942905FA3D7}" srcOrd="0" destOrd="0" presId="urn:microsoft.com/office/officeart/2005/8/layout/hProcess9"/>
    <dgm:cxn modelId="{293F05ED-EF5B-4A7D-BD51-30F742BED723}" type="presOf" srcId="{15FED06A-9600-467F-B333-A89362C39A35}" destId="{06C3DFFE-D6C4-4697-A4A3-73F9F43F3082}" srcOrd="0" destOrd="0" presId="urn:microsoft.com/office/officeart/2005/8/layout/hProcess9"/>
    <dgm:cxn modelId="{38CDF941-2432-4840-ACB1-93B2A9883D1B}" srcId="{68084B5D-ACDD-4A55-9817-5C045223F47A}" destId="{5E9F30E0-D3BF-4364-BAF8-62797F850E4A}" srcOrd="2" destOrd="0" parTransId="{B972EAB9-E340-476E-8368-F73573296B59}" sibTransId="{BEC14ABA-DB9A-492D-AA98-54BE241C9579}"/>
    <dgm:cxn modelId="{5768A75F-EB68-4E87-B787-F8C6A00DF875}" srcId="{68084B5D-ACDD-4A55-9817-5C045223F47A}" destId="{BA376B25-E44D-401F-A2ED-56FB28EFA009}" srcOrd="1" destOrd="0" parTransId="{F0E19A51-FD27-46ED-A427-FF45B2433D5C}" sibTransId="{84FEA6C8-4423-4193-B9B7-B95BCD4638C8}"/>
    <dgm:cxn modelId="{D138A50E-A059-49DF-AF97-332EF3AF6DFE}" type="presOf" srcId="{A3A25095-6AEE-402C-A8BB-967FC50D3160}" destId="{E8CD063E-908E-4880-9DFF-2138A8676B31}" srcOrd="0" destOrd="0" presId="urn:microsoft.com/office/officeart/2005/8/layout/hProcess9"/>
    <dgm:cxn modelId="{02B124E7-9C44-492C-9196-5251D9DBB01B}" type="presParOf" srcId="{7106616B-285C-4F9A-BC65-9A599AC2865F}" destId="{B1349B29-E0F2-4359-A106-729C550EF084}" srcOrd="0" destOrd="0" presId="urn:microsoft.com/office/officeart/2005/8/layout/hProcess9"/>
    <dgm:cxn modelId="{8D5D5725-3D8B-46D7-AFC0-B75DB233BE13}" type="presParOf" srcId="{7106616B-285C-4F9A-BC65-9A599AC2865F}" destId="{87AA6D10-1E76-4FBA-ADED-95CCB887FD40}" srcOrd="1" destOrd="0" presId="urn:microsoft.com/office/officeart/2005/8/layout/hProcess9"/>
    <dgm:cxn modelId="{39A963C0-122E-4B5A-8756-567ACD59BD18}" type="presParOf" srcId="{87AA6D10-1E76-4FBA-ADED-95CCB887FD40}" destId="{DDF884D0-FE3A-4A19-88D3-960D1908CFFB}" srcOrd="0" destOrd="0" presId="urn:microsoft.com/office/officeart/2005/8/layout/hProcess9"/>
    <dgm:cxn modelId="{4177364D-978B-49E8-8358-C1EB9E74DC90}" type="presParOf" srcId="{87AA6D10-1E76-4FBA-ADED-95CCB887FD40}" destId="{8C31F385-A6FC-46DF-8642-ADC546D79CF1}" srcOrd="1" destOrd="0" presId="urn:microsoft.com/office/officeart/2005/8/layout/hProcess9"/>
    <dgm:cxn modelId="{666FC1A2-C7E1-4583-A37D-A2D21E074FD6}" type="presParOf" srcId="{87AA6D10-1E76-4FBA-ADED-95CCB887FD40}" destId="{53B465C2-8814-4B3C-97B4-ECBCB4FC046E}" srcOrd="2" destOrd="0" presId="urn:microsoft.com/office/officeart/2005/8/layout/hProcess9"/>
    <dgm:cxn modelId="{3F1EF736-B9EF-4A95-A8C2-3FBBABEDAFA0}" type="presParOf" srcId="{87AA6D10-1E76-4FBA-ADED-95CCB887FD40}" destId="{68A572D5-4A46-4158-97C4-B205DC7D3AE5}" srcOrd="3" destOrd="0" presId="urn:microsoft.com/office/officeart/2005/8/layout/hProcess9"/>
    <dgm:cxn modelId="{E4F18B66-E4C8-4D99-B1F8-09184CA8E19D}" type="presParOf" srcId="{87AA6D10-1E76-4FBA-ADED-95CCB887FD40}" destId="{C4E234A3-EA72-4081-B93A-A942905FA3D7}" srcOrd="4" destOrd="0" presId="urn:microsoft.com/office/officeart/2005/8/layout/hProcess9"/>
    <dgm:cxn modelId="{94E3FCE1-A14B-41E1-8132-70AF81084EAD}" type="presParOf" srcId="{87AA6D10-1E76-4FBA-ADED-95CCB887FD40}" destId="{0383D4EC-B547-4571-B8B4-5026A44DAD45}" srcOrd="5" destOrd="0" presId="urn:microsoft.com/office/officeart/2005/8/layout/hProcess9"/>
    <dgm:cxn modelId="{E6E86FA2-BE1C-414B-85E4-C5E6BD212802}" type="presParOf" srcId="{87AA6D10-1E76-4FBA-ADED-95CCB887FD40}" destId="{E8CD063E-908E-4880-9DFF-2138A8676B31}" srcOrd="6" destOrd="0" presId="urn:microsoft.com/office/officeart/2005/8/layout/hProcess9"/>
    <dgm:cxn modelId="{08F410A7-3A6D-492B-980F-452CDB474EB9}" type="presParOf" srcId="{87AA6D10-1E76-4FBA-ADED-95CCB887FD40}" destId="{E329B863-68CB-43E7-B6BD-EDE6CF2A5D20}" srcOrd="7" destOrd="0" presId="urn:microsoft.com/office/officeart/2005/8/layout/hProcess9"/>
    <dgm:cxn modelId="{E46BA771-03FD-4CCA-AFF6-C8A6E1C2ADCF}" type="presParOf" srcId="{87AA6D10-1E76-4FBA-ADED-95CCB887FD40}" destId="{06C3DFFE-D6C4-4697-A4A3-73F9F43F3082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F0070-B5EE-4AD6-8C1E-ABD4D832A44C}">
      <dsp:nvSpPr>
        <dsp:cNvPr id="0" name=""/>
        <dsp:cNvSpPr/>
      </dsp:nvSpPr>
      <dsp:spPr>
        <a:xfrm>
          <a:off x="617219" y="0"/>
          <a:ext cx="6995160" cy="372376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634CC0-2C8B-4A00-B710-DFA677CDD777}">
      <dsp:nvSpPr>
        <dsp:cNvPr id="0" name=""/>
        <dsp:cNvSpPr/>
      </dsp:nvSpPr>
      <dsp:spPr>
        <a:xfrm>
          <a:off x="3616" y="1117129"/>
          <a:ext cx="1581224" cy="1489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Generate a unique key</a:t>
          </a:r>
          <a:endParaRPr lang="en-US" sz="2500" kern="1200"/>
        </a:p>
      </dsp:txBody>
      <dsp:txXfrm>
        <a:off x="76328" y="1189841"/>
        <a:ext cx="1435800" cy="1344082"/>
      </dsp:txXfrm>
    </dsp:sp>
    <dsp:sp modelId="{3A7F0462-8AFC-42E3-90F0-AE8C1227A4D2}">
      <dsp:nvSpPr>
        <dsp:cNvPr id="0" name=""/>
        <dsp:cNvSpPr/>
      </dsp:nvSpPr>
      <dsp:spPr>
        <a:xfrm>
          <a:off x="1663902" y="1117129"/>
          <a:ext cx="1581224" cy="1489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Alloc memory</a:t>
          </a:r>
          <a:endParaRPr lang="en-US" sz="2500" kern="1200"/>
        </a:p>
      </dsp:txBody>
      <dsp:txXfrm>
        <a:off x="1736614" y="1189841"/>
        <a:ext cx="1435800" cy="1344082"/>
      </dsp:txXfrm>
    </dsp:sp>
    <dsp:sp modelId="{DDC518B7-65DA-47D5-B974-60EF2EF10122}">
      <dsp:nvSpPr>
        <dsp:cNvPr id="0" name=""/>
        <dsp:cNvSpPr/>
      </dsp:nvSpPr>
      <dsp:spPr>
        <a:xfrm>
          <a:off x="3324187" y="1117129"/>
          <a:ext cx="1581224" cy="1489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Map shared memory</a:t>
          </a:r>
          <a:endParaRPr lang="en-US" sz="2500" kern="1200"/>
        </a:p>
      </dsp:txBody>
      <dsp:txXfrm>
        <a:off x="3396899" y="1189841"/>
        <a:ext cx="1435800" cy="1344082"/>
      </dsp:txXfrm>
    </dsp:sp>
    <dsp:sp modelId="{3BD93401-736A-409D-94E0-AED4152C6BEE}">
      <dsp:nvSpPr>
        <dsp:cNvPr id="0" name=""/>
        <dsp:cNvSpPr/>
      </dsp:nvSpPr>
      <dsp:spPr>
        <a:xfrm>
          <a:off x="4984473" y="1117129"/>
          <a:ext cx="1581224" cy="1489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Unmap shared memory</a:t>
          </a:r>
          <a:endParaRPr lang="en-US" sz="2500" kern="1200"/>
        </a:p>
      </dsp:txBody>
      <dsp:txXfrm>
        <a:off x="5057185" y="1189841"/>
        <a:ext cx="1435800" cy="1344082"/>
      </dsp:txXfrm>
    </dsp:sp>
    <dsp:sp modelId="{285DC2C7-2470-41B9-9E59-BAF8FF128E7F}">
      <dsp:nvSpPr>
        <dsp:cNvPr id="0" name=""/>
        <dsp:cNvSpPr/>
      </dsp:nvSpPr>
      <dsp:spPr>
        <a:xfrm>
          <a:off x="6644759" y="1117129"/>
          <a:ext cx="1581224" cy="1489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Destroy shared memory</a:t>
          </a:r>
          <a:endParaRPr lang="en-US" sz="2500" kern="1200"/>
        </a:p>
      </dsp:txBody>
      <dsp:txXfrm>
        <a:off x="6717471" y="1189841"/>
        <a:ext cx="1435800" cy="13440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49B29-E0F2-4359-A106-729C550EF084}">
      <dsp:nvSpPr>
        <dsp:cNvPr id="0" name=""/>
        <dsp:cNvSpPr/>
      </dsp:nvSpPr>
      <dsp:spPr>
        <a:xfrm>
          <a:off x="617219" y="0"/>
          <a:ext cx="6995160" cy="372376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F884D0-FE3A-4A19-88D3-960D1908CFFB}">
      <dsp:nvSpPr>
        <dsp:cNvPr id="0" name=""/>
        <dsp:cNvSpPr/>
      </dsp:nvSpPr>
      <dsp:spPr>
        <a:xfrm>
          <a:off x="3616" y="1117129"/>
          <a:ext cx="1581224" cy="1489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Create file fd</a:t>
          </a:r>
          <a:endParaRPr lang="en-US" sz="2100" kern="1200"/>
        </a:p>
      </dsp:txBody>
      <dsp:txXfrm>
        <a:off x="76328" y="1189841"/>
        <a:ext cx="1435800" cy="1344082"/>
      </dsp:txXfrm>
    </dsp:sp>
    <dsp:sp modelId="{53B465C2-8814-4B3C-97B4-ECBCB4FC046E}">
      <dsp:nvSpPr>
        <dsp:cNvPr id="0" name=""/>
        <dsp:cNvSpPr/>
      </dsp:nvSpPr>
      <dsp:spPr>
        <a:xfrm>
          <a:off x="1663902" y="1117129"/>
          <a:ext cx="1581224" cy="1489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Set memory size</a:t>
          </a:r>
          <a:endParaRPr lang="en-US" sz="2100" kern="1200"/>
        </a:p>
      </dsp:txBody>
      <dsp:txXfrm>
        <a:off x="1736614" y="1189841"/>
        <a:ext cx="1435800" cy="1344082"/>
      </dsp:txXfrm>
    </dsp:sp>
    <dsp:sp modelId="{C4E234A3-EA72-4081-B93A-A942905FA3D7}">
      <dsp:nvSpPr>
        <dsp:cNvPr id="0" name=""/>
        <dsp:cNvSpPr/>
      </dsp:nvSpPr>
      <dsp:spPr>
        <a:xfrm>
          <a:off x="3324187" y="1117129"/>
          <a:ext cx="1581224" cy="1489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Map shared mem to process</a:t>
          </a:r>
          <a:endParaRPr lang="en-US" sz="2100" kern="1200"/>
        </a:p>
      </dsp:txBody>
      <dsp:txXfrm>
        <a:off x="3396899" y="1189841"/>
        <a:ext cx="1435800" cy="1344082"/>
      </dsp:txXfrm>
    </dsp:sp>
    <dsp:sp modelId="{E8CD063E-908E-4880-9DFF-2138A8676B31}">
      <dsp:nvSpPr>
        <dsp:cNvPr id="0" name=""/>
        <dsp:cNvSpPr/>
      </dsp:nvSpPr>
      <dsp:spPr>
        <a:xfrm>
          <a:off x="4984473" y="1117129"/>
          <a:ext cx="1581224" cy="1489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Unmap shared mem</a:t>
          </a:r>
          <a:endParaRPr lang="en-US" sz="2100" kern="1200"/>
        </a:p>
      </dsp:txBody>
      <dsp:txXfrm>
        <a:off x="5057185" y="1189841"/>
        <a:ext cx="1435800" cy="1344082"/>
      </dsp:txXfrm>
    </dsp:sp>
    <dsp:sp modelId="{06C3DFFE-D6C4-4697-A4A3-73F9F43F3082}">
      <dsp:nvSpPr>
        <dsp:cNvPr id="0" name=""/>
        <dsp:cNvSpPr/>
      </dsp:nvSpPr>
      <dsp:spPr>
        <a:xfrm>
          <a:off x="6644759" y="1117129"/>
          <a:ext cx="1581224" cy="1489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Close file fd</a:t>
          </a:r>
          <a:endParaRPr lang="en-US" sz="2100" kern="1200"/>
        </a:p>
      </dsp:txBody>
      <dsp:txXfrm>
        <a:off x="6717471" y="1189841"/>
        <a:ext cx="1435800" cy="1344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05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47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BE28-58BC-4486-9A8E-6C1F0E326EAB}" type="datetime1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8C3-1882-4E84-9C82-23BA74B52008}" type="datetime1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1917-4DD8-41D3-93A0-974B9DFBBCBF}" type="datetime1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B114-CA1C-4405-B4C9-B0D9B62EC79D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DE86-D301-4DF7-A1BB-F5D7669E4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7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229600" cy="372376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B6E5-7AA4-4C0D-BF97-BDC69083DBC9}" type="datetime1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B4B-2F94-4F11-9AD4-28D0EBD25231}" type="datetime1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5478-161F-4B28-93E5-DE9BF6B2D5E2}" type="datetime1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6039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0212"/>
            <a:ext cx="4040188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6039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40212"/>
            <a:ext cx="4041775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055-F1C9-4AC4-B9E3-476EF82AD4CC}" type="datetime1">
              <a:rPr lang="en-US" smtClean="0"/>
              <a:t>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E8B6-A1D4-4191-8D54-A8260B6A1972}" type="datetime1">
              <a:rPr lang="en-US" smtClean="0"/>
              <a:t>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1980-AF69-46D2-A9FE-14E6E6C939BE}" type="datetime1">
              <a:rPr lang="en-US" smtClean="0"/>
              <a:t>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3C03-0194-466F-B287-AA772F5566B9}" type="datetime1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78023"/>
            <a:ext cx="5486400" cy="29609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652282"/>
            <a:ext cx="5486400" cy="845073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56F-D32E-44F3-A5D6-9F4533FAF9BD}" type="datetime1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C729-EC9D-4075-8A00-DCB3B3221814}" type="datetime1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các 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Lưu</a:t>
            </a:r>
            <a:r>
              <a:rPr lang="en-US" dirty="0" smtClean="0"/>
              <a:t> An </a:t>
            </a:r>
            <a:r>
              <a:rPr lang="en-US" dirty="0" err="1" smtClean="0"/>
              <a:t>Phú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Unmap</a:t>
            </a:r>
            <a:r>
              <a:rPr lang="en-US" sz="2400" dirty="0"/>
              <a:t> shared memory in process address space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int </a:t>
            </a:r>
            <a:r>
              <a:rPr lang="en-US" dirty="0" err="1"/>
              <a:t>shmdt</a:t>
            </a:r>
            <a:r>
              <a:rPr lang="en-US" dirty="0"/>
              <a:t>(const void *</a:t>
            </a:r>
            <a:r>
              <a:rPr lang="en-US" dirty="0" err="1"/>
              <a:t>shmaddr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75757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Destroy shared memory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int </a:t>
            </a:r>
            <a:r>
              <a:rPr lang="en-US" dirty="0" err="1"/>
              <a:t>shmctl</a:t>
            </a:r>
            <a:r>
              <a:rPr lang="en-US" dirty="0"/>
              <a:t>(int </a:t>
            </a:r>
            <a:r>
              <a:rPr lang="en-US" dirty="0" err="1"/>
              <a:t>shmid</a:t>
            </a:r>
            <a:r>
              <a:rPr lang="en-US" dirty="0"/>
              <a:t>, int </a:t>
            </a:r>
            <a:r>
              <a:rPr lang="en-US" dirty="0" err="1"/>
              <a:t>cmd</a:t>
            </a:r>
            <a:r>
              <a:rPr lang="en-US" dirty="0"/>
              <a:t>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shmid_ds</a:t>
            </a:r>
            <a:r>
              <a:rPr lang="en-US" dirty="0"/>
              <a:t> *buf);</a:t>
            </a:r>
          </a:p>
          <a:p>
            <a:pPr lvl="0"/>
            <a:r>
              <a:rPr lang="en-US" dirty="0" smtClean="0"/>
              <a:t>IPC_RMID</a:t>
            </a:r>
          </a:p>
          <a:p>
            <a:pPr lvl="1"/>
            <a:r>
              <a:rPr lang="en-US" dirty="0" smtClean="0"/>
              <a:t>Destroy shared mem after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870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code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047" y="802382"/>
            <a:ext cx="4077905" cy="372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87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 with shm API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Viết</a:t>
            </a:r>
            <a:r>
              <a:rPr lang="en-US" dirty="0" smtClean="0"/>
              <a:t> lại </a:t>
            </a:r>
            <a:r>
              <a:rPr lang="en-US" dirty="0" err="1" smtClean="0"/>
              <a:t>ứng</a:t>
            </a:r>
            <a:r>
              <a:rPr lang="en-US" dirty="0" smtClean="0"/>
              <a:t> dụng chat client server </a:t>
            </a:r>
            <a:r>
              <a:rPr lang="en-US" dirty="0" err="1" smtClean="0"/>
              <a:t>chạy</a:t>
            </a:r>
            <a:r>
              <a:rPr lang="en-US" dirty="0" smtClean="0"/>
              <a:t> trên </a:t>
            </a:r>
            <a:r>
              <a:rPr lang="en-US" dirty="0" err="1" smtClean="0"/>
              <a:t>cùng</a:t>
            </a:r>
            <a:r>
              <a:rPr lang="en-US" dirty="0" smtClean="0"/>
              <a:t> 1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. Sử dụng shared memory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với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09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3111" b="13111"/>
          <a:stretch>
            <a:fillRect/>
          </a:stretch>
        </p:blipFill>
        <p:spPr>
          <a:xfrm>
            <a:off x="2291750" y="1062226"/>
            <a:ext cx="4539356" cy="244981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mmap</a:t>
            </a:r>
            <a:r>
              <a:rPr lang="en-US" dirty="0"/>
              <a:t> API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707188" cy="6445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698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Sequence diagram to share memory via </a:t>
            </a:r>
            <a:r>
              <a:rPr lang="en-US" sz="2400" dirty="0" err="1"/>
              <a:t>mmap</a:t>
            </a:r>
            <a:r>
              <a:rPr lang="en-US" sz="2400" dirty="0"/>
              <a:t> API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908289"/>
              </p:ext>
            </p:extLst>
          </p:nvPr>
        </p:nvGraphicFramePr>
        <p:xfrm>
          <a:off x="457200" y="870857"/>
          <a:ext cx="8229600" cy="3723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2943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#include &lt;sys/</a:t>
            </a:r>
            <a:r>
              <a:rPr lang="en-US" dirty="0" err="1"/>
              <a:t>mman.h</a:t>
            </a:r>
            <a:r>
              <a:rPr lang="en-US" dirty="0"/>
              <a:t>&gt;</a:t>
            </a:r>
          </a:p>
          <a:p>
            <a:pPr lvl="0"/>
            <a:r>
              <a:rPr lang="en-US" dirty="0"/>
              <a:t>void *</a:t>
            </a:r>
            <a:r>
              <a:rPr lang="en-US" dirty="0" err="1"/>
              <a:t>mmap</a:t>
            </a:r>
            <a:r>
              <a:rPr lang="en-US" dirty="0"/>
              <a:t>(void *</a:t>
            </a:r>
            <a:r>
              <a:rPr lang="en-US" dirty="0" err="1"/>
              <a:t>addr</a:t>
            </a:r>
            <a:r>
              <a:rPr lang="en-US" dirty="0"/>
              <a:t>, size_t length, int </a:t>
            </a:r>
            <a:r>
              <a:rPr lang="en-US" dirty="0" err="1"/>
              <a:t>prot</a:t>
            </a:r>
            <a:r>
              <a:rPr lang="en-US" dirty="0"/>
              <a:t>, int flags, int fd, </a:t>
            </a:r>
            <a:r>
              <a:rPr lang="en-US" dirty="0" err="1"/>
              <a:t>off_t</a:t>
            </a:r>
            <a:r>
              <a:rPr lang="en-US" dirty="0"/>
              <a:t> offset</a:t>
            </a:r>
            <a:r>
              <a:rPr lang="en-US" dirty="0" smtClean="0"/>
              <a:t>);</a:t>
            </a:r>
          </a:p>
          <a:p>
            <a:pPr lvl="1"/>
            <a:r>
              <a:rPr lang="en-US" sz="2200" dirty="0"/>
              <a:t>MAP_ANONYMOUS</a:t>
            </a:r>
          </a:p>
          <a:p>
            <a:pPr lvl="0"/>
            <a:r>
              <a:rPr lang="en-US" dirty="0"/>
              <a:t> int </a:t>
            </a:r>
            <a:r>
              <a:rPr lang="en-US" dirty="0" err="1"/>
              <a:t>munmap</a:t>
            </a:r>
            <a:r>
              <a:rPr lang="en-US" dirty="0"/>
              <a:t>(void *</a:t>
            </a:r>
            <a:r>
              <a:rPr lang="en-US" dirty="0" err="1"/>
              <a:t>addr</a:t>
            </a:r>
            <a:r>
              <a:rPr lang="en-US" dirty="0"/>
              <a:t>, size_t length);</a:t>
            </a:r>
          </a:p>
          <a:p>
            <a:pPr lvl="0"/>
            <a:r>
              <a:rPr lang="en-US" dirty="0" err="1"/>
              <a:t>shm_open</a:t>
            </a:r>
            <a:r>
              <a:rPr lang="en-US" dirty="0"/>
              <a:t>(name, O_CREAT | O_RDRW, 0666); </a:t>
            </a:r>
          </a:p>
          <a:p>
            <a:pPr lvl="0"/>
            <a:r>
              <a:rPr lang="en-US" dirty="0" err="1"/>
              <a:t>ftruncate</a:t>
            </a:r>
            <a:r>
              <a:rPr lang="en-US" dirty="0"/>
              <a:t>(</a:t>
            </a:r>
            <a:r>
              <a:rPr lang="en-US" dirty="0" err="1"/>
              <a:t>shm_fd</a:t>
            </a:r>
            <a:r>
              <a:rPr lang="en-US" dirty="0"/>
              <a:t>, SIZE); </a:t>
            </a:r>
          </a:p>
        </p:txBody>
      </p:sp>
    </p:spTree>
    <p:extLst>
      <p:ext uri="{BB962C8B-B14F-4D97-AF65-F5344CB8AC3E}">
        <p14:creationId xmlns:p14="http://schemas.microsoft.com/office/powerpoint/2010/main" val="3047675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615" y="870858"/>
            <a:ext cx="4967475" cy="372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77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Compare shm and mmap API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Shm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Mmap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40212"/>
            <a:ext cx="3899647" cy="8857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941" y="1340212"/>
            <a:ext cx="3845860" cy="80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8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 with mmap API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dụng chat client – server trên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. Sử dụng </a:t>
            </a:r>
            <a:r>
              <a:rPr lang="en-US" dirty="0" err="1" smtClean="0"/>
              <a:t>mmap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. Các </a:t>
            </a:r>
            <a:r>
              <a:rPr lang="en-US" dirty="0" err="1" smtClean="0"/>
              <a:t>đoạn</a:t>
            </a:r>
            <a:r>
              <a:rPr lang="en-US" dirty="0" smtClean="0"/>
              <a:t> chat sau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thoát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dụng sẽ được </a:t>
            </a:r>
            <a:r>
              <a:rPr lang="en-US" dirty="0" err="1" smtClean="0"/>
              <a:t>lưu</a:t>
            </a:r>
            <a:r>
              <a:rPr lang="en-US" dirty="0" smtClean="0"/>
              <a:t> lại trên file.</a:t>
            </a:r>
          </a:p>
          <a:p>
            <a:pPr lvl="1"/>
            <a:r>
              <a:rPr lang="en-US" dirty="0" err="1" smtClean="0"/>
              <a:t>Gợi</a:t>
            </a:r>
            <a:r>
              <a:rPr lang="en-US" dirty="0" smtClean="0"/>
              <a:t> ý: </a:t>
            </a:r>
            <a:r>
              <a:rPr lang="en-US" dirty="0" err="1" smtClean="0"/>
              <a:t>Nên</a:t>
            </a:r>
            <a:r>
              <a:rPr lang="en-US" dirty="0" smtClean="0"/>
              <a:t> define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độ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shared memory.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0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page structure</a:t>
            </a:r>
          </a:p>
          <a:p>
            <a:r>
              <a:rPr lang="en-US" dirty="0" err="1" smtClean="0"/>
              <a:t>Shm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MMAP API</a:t>
            </a:r>
          </a:p>
          <a:p>
            <a:r>
              <a:rPr lang="en-US" dirty="0" smtClean="0"/>
              <a:t>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02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 work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trình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client server.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chương</a:t>
            </a:r>
            <a:r>
              <a:rPr lang="en-US" dirty="0" smtClean="0"/>
              <a:t> trình chia </a:t>
            </a:r>
            <a:r>
              <a:rPr lang="en-US" dirty="0" err="1" smtClean="0"/>
              <a:t>sẻ</a:t>
            </a:r>
            <a:r>
              <a:rPr lang="en-US" dirty="0" smtClean="0"/>
              <a:t> chung </a:t>
            </a:r>
            <a:r>
              <a:rPr lang="en-US" dirty="0" err="1" smtClean="0"/>
              <a:t>nhau</a:t>
            </a:r>
            <a:r>
              <a:rPr lang="en-US" dirty="0" smtClean="0"/>
              <a:t> 1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(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data được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server). Data được define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sau:</a:t>
            </a:r>
          </a:p>
          <a:p>
            <a:pPr marL="457200" lvl="1" indent="0">
              <a:buNone/>
            </a:pPr>
            <a:r>
              <a:rPr lang="en-US" sz="1400" dirty="0" err="1" smtClean="0"/>
              <a:t>Struct</a:t>
            </a:r>
            <a:r>
              <a:rPr lang="en-US" sz="1400" dirty="0" smtClean="0"/>
              <a:t> data {</a:t>
            </a:r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char name[25];</a:t>
            </a:r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int </a:t>
            </a:r>
            <a:r>
              <a:rPr lang="en-US" sz="1400" dirty="0" err="1" smtClean="0"/>
              <a:t>tuoi</a:t>
            </a:r>
            <a:r>
              <a:rPr lang="en-US" sz="1400" dirty="0" smtClean="0"/>
              <a:t>;</a:t>
            </a:r>
          </a:p>
          <a:p>
            <a:pPr marL="457200" lvl="1" indent="0">
              <a:buNone/>
            </a:pPr>
            <a:r>
              <a:rPr lang="en-US" sz="1400" dirty="0" smtClean="0"/>
              <a:t>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thời gian, server sẽ </a:t>
            </a:r>
            <a:r>
              <a:rPr lang="en-US" dirty="0" err="1" smtClean="0"/>
              <a:t>ngủ</a:t>
            </a:r>
            <a:r>
              <a:rPr lang="en-US" dirty="0" smtClean="0"/>
              <a:t>. Client sẽ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user </a:t>
            </a:r>
            <a:r>
              <a:rPr lang="en-US" dirty="0" err="1" smtClean="0"/>
              <a:t>nhập</a:t>
            </a:r>
            <a:r>
              <a:rPr lang="en-US" dirty="0" smtClean="0"/>
              <a:t> thông tin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tuổi</a:t>
            </a:r>
            <a:r>
              <a:rPr lang="en-US" dirty="0" smtClean="0"/>
              <a:t>. Sau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client sẽ gửi signal </a:t>
            </a:r>
            <a:r>
              <a:rPr lang="en-US" dirty="0" err="1" smtClean="0"/>
              <a:t>để</a:t>
            </a:r>
            <a:r>
              <a:rPr lang="en-US" dirty="0" smtClean="0"/>
              <a:t> wake up server </a:t>
            </a:r>
            <a:r>
              <a:rPr lang="en-US" dirty="0" err="1" smtClean="0"/>
              <a:t>dậy</a:t>
            </a:r>
            <a:r>
              <a:rPr lang="en-US" dirty="0" smtClean="0"/>
              <a:t>. Server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tỉnh</a:t>
            </a:r>
            <a:r>
              <a:rPr lang="en-US" dirty="0" smtClean="0"/>
              <a:t> </a:t>
            </a:r>
            <a:r>
              <a:rPr lang="en-US" dirty="0" err="1" smtClean="0"/>
              <a:t>dậy</a:t>
            </a:r>
            <a:r>
              <a:rPr lang="en-US" dirty="0" smtClean="0"/>
              <a:t> sẽ lấy thông tin từ share memory và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log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Server và client được </a:t>
            </a:r>
            <a:r>
              <a:rPr lang="en-US" dirty="0" err="1" smtClean="0"/>
              <a:t>viết</a:t>
            </a:r>
            <a:r>
              <a:rPr lang="en-US" dirty="0" smtClean="0"/>
              <a:t> trên 2 file C </a:t>
            </a:r>
            <a:r>
              <a:rPr lang="en-US" dirty="0" err="1" smtClean="0"/>
              <a:t>riêng</a:t>
            </a:r>
            <a:r>
              <a:rPr lang="en-US" dirty="0" smtClean="0"/>
              <a:t>, không sử </a:t>
            </a:r>
            <a:r>
              <a:rPr lang="en-US" smtClean="0"/>
              <a:t>dụng fork.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236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  <a:endParaRPr lang="en-US" sz="6600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page structure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page</a:t>
            </a:r>
          </a:p>
          <a:p>
            <a:pPr lvl="1"/>
            <a:r>
              <a:rPr lang="en-US" sz="1800" dirty="0" smtClean="0"/>
              <a:t>include/</a:t>
            </a:r>
            <a:r>
              <a:rPr lang="en-US" sz="1800" dirty="0" err="1" smtClean="0"/>
              <a:t>linux</a:t>
            </a:r>
            <a:r>
              <a:rPr lang="en-US" sz="1800" dirty="0" smtClean="0"/>
              <a:t>/</a:t>
            </a:r>
            <a:r>
              <a:rPr lang="en-US" sz="1800" dirty="0" err="1" smtClean="0"/>
              <a:t>mm_types.h</a:t>
            </a:r>
            <a:endParaRPr lang="en-US" sz="1800" dirty="0" smtClean="0"/>
          </a:p>
          <a:p>
            <a:r>
              <a:rPr lang="en-US" dirty="0" smtClean="0"/>
              <a:t>Permission</a:t>
            </a:r>
          </a:p>
          <a:p>
            <a:r>
              <a:rPr lang="en-US" dirty="0" smtClean="0"/>
              <a:t>Flag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514" y="870857"/>
            <a:ext cx="4332155" cy="360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Library support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shm</a:t>
            </a:r>
            <a:r>
              <a:rPr lang="en-US" dirty="0"/>
              <a:t> </a:t>
            </a:r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Old API, support for all Unix like system</a:t>
            </a:r>
            <a:endParaRPr lang="en-US" dirty="0"/>
          </a:p>
          <a:p>
            <a:pPr lvl="0"/>
            <a:r>
              <a:rPr lang="en-US" dirty="0" err="1" smtClean="0"/>
              <a:t>Mmap</a:t>
            </a:r>
            <a:endParaRPr lang="en-US" dirty="0" smtClean="0"/>
          </a:p>
          <a:p>
            <a:pPr lvl="1"/>
            <a:r>
              <a:rPr lang="en-US" dirty="0" smtClean="0"/>
              <a:t>New API, some Unix like system doesn’t support.</a:t>
            </a:r>
          </a:p>
          <a:p>
            <a:pPr lvl="1"/>
            <a:r>
              <a:rPr lang="en-US" dirty="0" smtClean="0"/>
              <a:t>Can use to write in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4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shm</a:t>
            </a:r>
            <a:r>
              <a:rPr lang="en-US" dirty="0"/>
              <a:t> API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707188" cy="644525"/>
          </a:xfrm>
        </p:spPr>
        <p:txBody>
          <a:bodyPr/>
          <a:lstStyle/>
          <a:p>
            <a:r>
              <a:rPr lang="en-US" dirty="0" err="1"/>
              <a:t>shm</a:t>
            </a:r>
            <a:r>
              <a:rPr lang="en-US" dirty="0"/>
              <a:t> API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438" y="900628"/>
            <a:ext cx="46101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4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Sequence diagram to share memory via </a:t>
            </a:r>
            <a:r>
              <a:rPr lang="en-US" sz="2400" dirty="0" err="1"/>
              <a:t>shm</a:t>
            </a:r>
            <a:r>
              <a:rPr lang="en-US" sz="2400" dirty="0"/>
              <a:t> API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936201"/>
              </p:ext>
            </p:extLst>
          </p:nvPr>
        </p:nvGraphicFramePr>
        <p:xfrm>
          <a:off x="457200" y="870857"/>
          <a:ext cx="8229600" cy="3723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640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a unique key from string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#include &lt;sys/</a:t>
            </a:r>
            <a:r>
              <a:rPr lang="en-US" dirty="0" err="1"/>
              <a:t>types.h</a:t>
            </a:r>
            <a:r>
              <a:rPr lang="en-US" dirty="0"/>
              <a:t>&gt;</a:t>
            </a:r>
          </a:p>
          <a:p>
            <a:pPr lvl="0"/>
            <a:r>
              <a:rPr lang="en-US" dirty="0"/>
              <a:t>#include &lt;sys/</a:t>
            </a:r>
            <a:r>
              <a:rPr lang="en-US" dirty="0" err="1"/>
              <a:t>ipc.h</a:t>
            </a:r>
            <a:r>
              <a:rPr lang="en-US" dirty="0"/>
              <a:t>&gt;</a:t>
            </a:r>
          </a:p>
          <a:p>
            <a:pPr lvl="0"/>
            <a:r>
              <a:rPr lang="en-US" dirty="0" err="1"/>
              <a:t>key_t</a:t>
            </a:r>
            <a:r>
              <a:rPr lang="en-US" dirty="0"/>
              <a:t> </a:t>
            </a:r>
            <a:r>
              <a:rPr lang="en-US" dirty="0" err="1"/>
              <a:t>ftok</a:t>
            </a:r>
            <a:r>
              <a:rPr lang="en-US" dirty="0"/>
              <a:t>(const char *pathname, int </a:t>
            </a:r>
            <a:r>
              <a:rPr lang="en-US" dirty="0" err="1"/>
              <a:t>proj_id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convert a pathname and a project identifier to a key</a:t>
            </a:r>
          </a:p>
        </p:txBody>
      </p:sp>
    </p:spTree>
    <p:extLst>
      <p:ext uri="{BB962C8B-B14F-4D97-AF65-F5344CB8AC3E}">
        <p14:creationId xmlns:p14="http://schemas.microsoft.com/office/powerpoint/2010/main" val="3692063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Alloc memory from key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int shmget(key_t key, size_t size, int shmflg);</a:t>
            </a:r>
          </a:p>
          <a:p>
            <a:pPr lvl="1"/>
            <a:r>
              <a:rPr lang="en-US"/>
              <a:t>Allocate and return memory address for share memory</a:t>
            </a:r>
          </a:p>
          <a:p>
            <a:pPr lvl="0"/>
            <a:r>
              <a:rPr lang="en-US"/>
              <a:t>IPC_CREAT</a:t>
            </a:r>
          </a:p>
          <a:p>
            <a:pPr lvl="0"/>
            <a:r>
              <a:rPr lang="en-US"/>
              <a:t>PROT_READ | PROT_WRITE</a:t>
            </a:r>
          </a:p>
          <a:p>
            <a:pPr lvl="0"/>
            <a:r>
              <a:rPr lang="en-US"/>
              <a:t>Permission like a file</a:t>
            </a:r>
          </a:p>
        </p:txBody>
      </p:sp>
    </p:spTree>
    <p:extLst>
      <p:ext uri="{BB962C8B-B14F-4D97-AF65-F5344CB8AC3E}">
        <p14:creationId xmlns:p14="http://schemas.microsoft.com/office/powerpoint/2010/main" val="307333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Map shared memory to process address space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void *shmat(int shmid, const void *shmaddr, int shmflg);</a:t>
            </a:r>
          </a:p>
          <a:p>
            <a:pPr lvl="0"/>
            <a:r>
              <a:rPr lang="en-US"/>
              <a:t>shmaddr should be NULL</a:t>
            </a:r>
          </a:p>
          <a:p>
            <a:pPr lvl="0"/>
            <a:r>
              <a:rPr lang="en-US"/>
              <a:t>SHM_RDONLY</a:t>
            </a:r>
          </a:p>
        </p:txBody>
      </p:sp>
    </p:spTree>
    <p:extLst>
      <p:ext uri="{BB962C8B-B14F-4D97-AF65-F5344CB8AC3E}">
        <p14:creationId xmlns:p14="http://schemas.microsoft.com/office/powerpoint/2010/main" val="78993274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1736</TotalTime>
  <Words>457</Words>
  <Application>Microsoft Office PowerPoint</Application>
  <PresentationFormat>On-screen Show (16:9)</PresentationFormat>
  <Paragraphs>88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Template_Internal_Course</vt:lpstr>
      <vt:lpstr>Chia sẻ bộ nhớ giữa các process</vt:lpstr>
      <vt:lpstr>agenda</vt:lpstr>
      <vt:lpstr>memory page structure</vt:lpstr>
      <vt:lpstr>Library support</vt:lpstr>
      <vt:lpstr>shm API</vt:lpstr>
      <vt:lpstr>Sequence diagram to share memory via shm API</vt:lpstr>
      <vt:lpstr>generate a unique key from string</vt:lpstr>
      <vt:lpstr>Alloc memory from key</vt:lpstr>
      <vt:lpstr>Map shared memory to process address space</vt:lpstr>
      <vt:lpstr>Unmap shared memory in process address space</vt:lpstr>
      <vt:lpstr>Destroy shared memory</vt:lpstr>
      <vt:lpstr>Example code</vt:lpstr>
      <vt:lpstr>Practice with shm API</vt:lpstr>
      <vt:lpstr>PowerPoint Presentation</vt:lpstr>
      <vt:lpstr>Sequence diagram to share memory via mmap API</vt:lpstr>
      <vt:lpstr>function API</vt:lpstr>
      <vt:lpstr>Example code</vt:lpstr>
      <vt:lpstr>Compare shm and mmap API</vt:lpstr>
      <vt:lpstr>Practice with mmap API</vt:lpstr>
      <vt:lpstr>Home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Luu An Phu (FGA.DAP)</cp:lastModifiedBy>
  <cp:revision>260</cp:revision>
  <dcterms:created xsi:type="dcterms:W3CDTF">2015-08-31T01:44:46Z</dcterms:created>
  <dcterms:modified xsi:type="dcterms:W3CDTF">2019-01-04T04:36:58Z</dcterms:modified>
</cp:coreProperties>
</file>