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kernel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Hello world kernel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52" r="225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555" y="871538"/>
            <a:ext cx="7044889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kernel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makefile</a:t>
            </a:r>
            <a:r>
              <a:rPr lang="en-US" dirty="0" smtClean="0"/>
              <a:t> to compile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70036"/>
            <a:ext cx="672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6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199" r="171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Load and test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8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 với </a:t>
            </a:r>
            <a:r>
              <a:rPr lang="en-US" dirty="0" err="1" smtClean="0"/>
              <a:t>chân</a:t>
            </a:r>
            <a:r>
              <a:rPr lang="en-US" dirty="0" smtClean="0"/>
              <a:t> GPIO của board. </a:t>
            </a:r>
            <a:r>
              <a:rPr lang="en-US" dirty="0" err="1" smtClean="0"/>
              <a:t>Đọc</a:t>
            </a:r>
            <a:r>
              <a:rPr lang="en-US" dirty="0" smtClean="0"/>
              <a:t> RM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GPIO của board. </a:t>
            </a:r>
            <a:r>
              <a:rPr lang="en-US" dirty="0" err="1" smtClean="0"/>
              <a:t>Viết</a:t>
            </a:r>
            <a:r>
              <a:rPr lang="en-US" dirty="0" smtClean="0"/>
              <a:t> 1 kernel module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load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led, unload sẽ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pPr lvl="1"/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r>
              <a:rPr lang="en-US" dirty="0" smtClean="0"/>
              <a:t> các </a:t>
            </a:r>
            <a:r>
              <a:rPr lang="en-US" dirty="0" err="1" smtClean="0"/>
              <a:t>hàm</a:t>
            </a:r>
            <a:r>
              <a:rPr lang="en-US" dirty="0" smtClean="0"/>
              <a:t> sau:</a:t>
            </a:r>
          </a:p>
          <a:p>
            <a:pPr lvl="2"/>
            <a:r>
              <a:rPr lang="en-US" dirty="0" err="1" smtClean="0"/>
              <a:t>devm_ioremap_resource</a:t>
            </a:r>
            <a:endParaRPr lang="en-US" dirty="0" smtClean="0"/>
          </a:p>
          <a:p>
            <a:pPr lvl="2"/>
            <a:r>
              <a:rPr lang="en-US" dirty="0"/>
              <a:t>__</a:t>
            </a:r>
            <a:r>
              <a:rPr lang="en-US" dirty="0" err="1" smtClean="0"/>
              <a:t>raw_writel</a:t>
            </a:r>
            <a:endParaRPr lang="en-US" dirty="0" smtClean="0"/>
          </a:p>
          <a:p>
            <a:pPr lvl="2"/>
            <a:r>
              <a:rPr lang="en-US" dirty="0"/>
              <a:t>https://youtu.be/3MY8kLEZr98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03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Setup environment for </a:t>
            </a:r>
            <a:r>
              <a:rPr lang="en-US" dirty="0" smtClean="0"/>
              <a:t>development</a:t>
            </a:r>
          </a:p>
          <a:p>
            <a:r>
              <a:rPr lang="en-US" dirty="0"/>
              <a:t>Create Hello world kernel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Home work</a:t>
            </a:r>
          </a:p>
        </p:txBody>
      </p:sp>
    </p:spTree>
    <p:extLst>
      <p:ext uri="{BB962C8B-B14F-4D97-AF65-F5344CB8AC3E}">
        <p14:creationId xmlns:p14="http://schemas.microsoft.com/office/powerpoint/2010/main" val="9006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Can extend kernel code when needed</a:t>
            </a:r>
          </a:p>
          <a:p>
            <a:pPr lvl="0"/>
            <a:r>
              <a:rPr lang="en-US" dirty="0"/>
              <a:t>Interact with kernel to become only one kernel process</a:t>
            </a:r>
          </a:p>
          <a:p>
            <a:pPr lvl="0"/>
            <a:r>
              <a:rPr lang="en-US" dirty="0"/>
              <a:t>Code instruction has same priority with kernel</a:t>
            </a:r>
          </a:p>
        </p:txBody>
      </p:sp>
    </p:spTree>
    <p:extLst>
      <p:ext uri="{BB962C8B-B14F-4D97-AF65-F5344CB8AC3E}">
        <p14:creationId xmlns:p14="http://schemas.microsoft.com/office/powerpoint/2010/main" val="6064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460" b="1646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Setup environment for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1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Board</a:t>
            </a:r>
          </a:p>
          <a:p>
            <a:pPr lvl="1"/>
            <a:r>
              <a:rPr lang="en-US" dirty="0"/>
              <a:t>Pi</a:t>
            </a:r>
          </a:p>
          <a:p>
            <a:pPr lvl="2"/>
            <a:r>
              <a:rPr lang="en-US" dirty="0"/>
              <a:t>Good support from community</a:t>
            </a:r>
          </a:p>
          <a:p>
            <a:pPr lvl="2"/>
            <a:r>
              <a:rPr lang="en-US" dirty="0"/>
              <a:t>Poor hardware document</a:t>
            </a:r>
          </a:p>
          <a:p>
            <a:pPr lvl="1"/>
            <a:r>
              <a:rPr lang="en-US" dirty="0" err="1"/>
              <a:t>Udoo</a:t>
            </a:r>
            <a:endParaRPr lang="en-US" dirty="0"/>
          </a:p>
          <a:p>
            <a:pPr lvl="2"/>
            <a:r>
              <a:rPr lang="en-US" dirty="0"/>
              <a:t>Good hardware document</a:t>
            </a:r>
          </a:p>
          <a:p>
            <a:pPr lvl="2"/>
            <a:r>
              <a:rPr lang="en-US" dirty="0"/>
              <a:t>Should use </a:t>
            </a:r>
            <a:r>
              <a:rPr lang="en-US" dirty="0" err="1"/>
              <a:t>Udoo</a:t>
            </a:r>
            <a:r>
              <a:rPr lang="en-US" dirty="0"/>
              <a:t>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80704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Firmware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Download firmware from main page</a:t>
            </a:r>
          </a:p>
          <a:p>
            <a:pPr lvl="1"/>
            <a:r>
              <a:rPr lang="en-US" dirty="0"/>
              <a:t>https://www.raspberrypi.org/downloads/raspbian/</a:t>
            </a:r>
          </a:p>
          <a:p>
            <a:pPr lvl="0"/>
            <a:r>
              <a:rPr lang="en-US" dirty="0"/>
              <a:t>Install firmware</a:t>
            </a:r>
          </a:p>
          <a:p>
            <a:pPr lvl="1"/>
            <a:r>
              <a:rPr lang="en-US" dirty="0"/>
              <a:t>Install Window's tool to write firmware for </a:t>
            </a:r>
            <a:r>
              <a:rPr lang="en-US" dirty="0" err="1"/>
              <a:t>sdcard</a:t>
            </a:r>
            <a:endParaRPr lang="en-US" dirty="0"/>
          </a:p>
          <a:p>
            <a:pPr lvl="2"/>
            <a:r>
              <a:rPr lang="en-US" dirty="0"/>
              <a:t>https://www.raspberrypi.org/documentation/installation/installing-images/README.md</a:t>
            </a:r>
          </a:p>
          <a:p>
            <a:pPr lvl="0"/>
            <a:r>
              <a:rPr lang="en-US" dirty="0"/>
              <a:t>Plug in </a:t>
            </a:r>
            <a:r>
              <a:rPr lang="en-US" dirty="0" err="1"/>
              <a:t>sdcard</a:t>
            </a:r>
            <a:r>
              <a:rPr lang="en-US" dirty="0"/>
              <a:t>, power cable, mouse, keyboard and monitor for Pi</a:t>
            </a:r>
          </a:p>
        </p:txBody>
      </p:sp>
    </p:spTree>
    <p:extLst>
      <p:ext uri="{BB962C8B-B14F-4D97-AF65-F5344CB8AC3E}">
        <p14:creationId xmlns:p14="http://schemas.microsoft.com/office/powerpoint/2010/main" val="36248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PC with 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Install </a:t>
            </a:r>
            <a:r>
              <a:rPr lang="en-US" dirty="0" err="1"/>
              <a:t>MobaXterm</a:t>
            </a:r>
            <a:r>
              <a:rPr lang="en-US" dirty="0"/>
              <a:t> for PC</a:t>
            </a:r>
          </a:p>
          <a:p>
            <a:pPr lvl="1"/>
            <a:r>
              <a:rPr lang="en-US" dirty="0"/>
              <a:t>https://mobaxterm.mobatek.net/</a:t>
            </a:r>
          </a:p>
          <a:p>
            <a:pPr lvl="0"/>
            <a:r>
              <a:rPr lang="en-US" dirty="0"/>
              <a:t>Setup network to connect Pi with PC</a:t>
            </a:r>
          </a:p>
          <a:p>
            <a:pPr lvl="1"/>
            <a:r>
              <a:rPr lang="en-US" dirty="0"/>
              <a:t>Set static IP for Pi and PC</a:t>
            </a:r>
          </a:p>
          <a:p>
            <a:pPr lvl="0"/>
            <a:r>
              <a:rPr lang="en-US" dirty="0"/>
              <a:t>Install </a:t>
            </a:r>
            <a:r>
              <a:rPr lang="en-US" dirty="0" err="1"/>
              <a:t>ssh</a:t>
            </a:r>
            <a:r>
              <a:rPr lang="en-US" dirty="0"/>
              <a:t> tool for Pi</a:t>
            </a:r>
          </a:p>
          <a:p>
            <a:pPr lvl="0"/>
            <a:r>
              <a:rPr lang="en-US" dirty="0"/>
              <a:t>Create new session in </a:t>
            </a:r>
            <a:r>
              <a:rPr lang="en-US" dirty="0" err="1"/>
              <a:t>MobaXterm</a:t>
            </a:r>
            <a:r>
              <a:rPr lang="en-US" dirty="0"/>
              <a:t> to </a:t>
            </a:r>
            <a:r>
              <a:rPr lang="en-US" dirty="0" err="1"/>
              <a:t>ssh</a:t>
            </a:r>
            <a:r>
              <a:rPr lang="en-US" dirty="0"/>
              <a:t> with Pi</a:t>
            </a:r>
          </a:p>
        </p:txBody>
      </p:sp>
    </p:spTree>
    <p:extLst>
      <p:ext uri="{BB962C8B-B14F-4D97-AF65-F5344CB8AC3E}">
        <p14:creationId xmlns:p14="http://schemas.microsoft.com/office/powerpoint/2010/main" val="191867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kernel header in 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include all source header need to develop kernel module</a:t>
            </a:r>
          </a:p>
          <a:p>
            <a:pPr lvl="0"/>
            <a:r>
              <a:rPr lang="en-US" dirty="0"/>
              <a:t>It is generate when they build kernel image</a:t>
            </a:r>
          </a:p>
          <a:p>
            <a:pPr lvl="0"/>
            <a:r>
              <a:rPr lang="en-US" dirty="0"/>
              <a:t>Each kernel instance has only one kernel </a:t>
            </a:r>
            <a:r>
              <a:rPr lang="en-US" dirty="0" smtClean="0"/>
              <a:t>header</a:t>
            </a:r>
          </a:p>
          <a:p>
            <a:pPr lvl="0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raspberrypi</a:t>
            </a:r>
            <a:r>
              <a:rPr lang="en-US" dirty="0"/>
              <a:t>-kernel-headers</a:t>
            </a:r>
          </a:p>
        </p:txBody>
      </p:sp>
    </p:spTree>
    <p:extLst>
      <p:ext uri="{BB962C8B-B14F-4D97-AF65-F5344CB8AC3E}">
        <p14:creationId xmlns:p14="http://schemas.microsoft.com/office/powerpoint/2010/main" val="10595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9" b="2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3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1770</TotalTime>
  <Words>296</Words>
  <Application>Microsoft Office PowerPoint</Application>
  <PresentationFormat>On-screen Show (16:9)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Template_Internal_Course</vt:lpstr>
      <vt:lpstr>Hello world kernel module</vt:lpstr>
      <vt:lpstr>Agenda</vt:lpstr>
      <vt:lpstr>Introduction</vt:lpstr>
      <vt:lpstr>PowerPoint Presentation</vt:lpstr>
      <vt:lpstr>Hardware</vt:lpstr>
      <vt:lpstr>Firmware</vt:lpstr>
      <vt:lpstr>Connect PC with board</vt:lpstr>
      <vt:lpstr>Install kernel header in Pi</vt:lpstr>
      <vt:lpstr>PowerPoint Presentation</vt:lpstr>
      <vt:lpstr>PowerPoint Presentation</vt:lpstr>
      <vt:lpstr>Source code</vt:lpstr>
      <vt:lpstr>Compile kernel module</vt:lpstr>
      <vt:lpstr>PowerPoint Presentation</vt:lpstr>
      <vt:lpstr>Home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277</cp:revision>
  <dcterms:created xsi:type="dcterms:W3CDTF">2015-08-31T01:44:46Z</dcterms:created>
  <dcterms:modified xsi:type="dcterms:W3CDTF">2019-01-11T04:02:26Z</dcterms:modified>
</cp:coreProperties>
</file>