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1" r:id="rId6"/>
    <p:sldId id="265" r:id="rId7"/>
    <p:sldId id="282" r:id="rId8"/>
    <p:sldId id="283" r:id="rId9"/>
    <p:sldId id="284" r:id="rId10"/>
    <p:sldId id="285" r:id="rId11"/>
  </p:sldIdLst>
  <p:sldSz cx="12192000" cy="6858000"/>
  <p:notesSz cx="6858000" cy="9144000"/>
  <p:embeddedFontLst>
    <p:embeddedFont>
      <p:font typeface="Abril Fatface" panose="020B0604020202020204" charset="0"/>
      <p:regular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9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03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58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90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9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133599" y="1670338"/>
            <a:ext cx="8654473" cy="28752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3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cuối kỳ</a:t>
            </a:r>
            <a:br>
              <a:rPr lang="e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Môn học: CS519 - PHƯƠNG PHÁP LUẬN NCKH</a:t>
            </a:r>
            <a:r>
              <a:rPr lang="vi-V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0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vi-V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CS519.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vi-VN" sz="3000" b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0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GV: PGS.TS. Lê Đình Duy</a:t>
            </a:r>
            <a:r>
              <a:rPr lang="vi-VN" sz="3000" b="0"/>
              <a:t/>
            </a:r>
            <a:br>
              <a:rPr lang="vi-VN" sz="3000" b="0"/>
            </a:br>
            <a:r>
              <a:rPr lang="vi-VN" sz="3000"/>
              <a:t/>
            </a:r>
            <a:br>
              <a:rPr lang="vi-VN" sz="3000"/>
            </a:br>
            <a:endParaRPr sz="3000"/>
          </a:p>
        </p:txBody>
      </p:sp>
      <p:pic>
        <p:nvPicPr>
          <p:cNvPr id="1026" name="Picture 2" descr="https://lh7-us.googleusercontent.com/ibawleq03EwlmJj-KLvWAlIgXIcCXi1O7YstBppNm38fvf0uXd_Ng8qyJbKdw6seNQEG-m-fUKezXMJkmMtdkhKWlfcD9MXCMpIGzfM2Vw5hel5TsMf29ssLj1ym6UgvFaCOE4vtVbBZ3tPZSVzczZ5cUw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03" y="955963"/>
            <a:ext cx="17716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489724" y="1378980"/>
            <a:ext cx="6639246" cy="8934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sz="40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96353" y="1191490"/>
            <a:ext cx="1652305" cy="12684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b="1" i="0">
              <a:ln>
                <a:noFill/>
              </a:ln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458;p31"/>
          <p:cNvSpPr txBox="1">
            <a:spLocks/>
          </p:cNvSpPr>
          <p:nvPr/>
        </p:nvSpPr>
        <p:spPr>
          <a:xfrm>
            <a:off x="2253673" y="2715492"/>
            <a:ext cx="8746835" cy="306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/>
              <a:t>VietOCR - Nhận Dạng Tiếng Việt Sử Dụng Mô Hình Transformer và</a:t>
            </a:r>
            <a:br>
              <a:rPr lang="en-US" sz="1800" b="0"/>
            </a:br>
            <a:r>
              <a:rPr lang="en-US" sz="1800" b="0"/>
              <a:t>AttentionOCR – Quoc Pham – Data Scientist at Overspace (pbcquoc.github.io)</a:t>
            </a:r>
            <a:br>
              <a:rPr lang="en-US" sz="1800" b="0"/>
            </a:br>
            <a:r>
              <a:rPr lang="en-US" sz="1800" b="0"/>
              <a:t>• GitHub - ultralytics/yolov5: YOLOv5 🚀 in PyTorch &gt; ONNX &gt; CoreML &gt;</a:t>
            </a:r>
            <a:br>
              <a:rPr lang="en-US" sz="1800" b="0"/>
            </a:br>
            <a:r>
              <a:rPr lang="en-US" sz="1800" b="0"/>
              <a:t>TFLite</a:t>
            </a:r>
            <a:br>
              <a:rPr lang="en-US" sz="1800" b="0"/>
            </a:br>
            <a:r>
              <a:rPr lang="en-US" sz="1800" b="0"/>
              <a:t>• https://docs.opencv.org/3.4/d2/d2c/tutorial_sobel_derivatives.html</a:t>
            </a:r>
            <a:br>
              <a:rPr lang="en-US" sz="1800" b="0"/>
            </a:br>
            <a:r>
              <a:rPr lang="en-US" sz="1800" b="0"/>
              <a:t>• https://viblo.asia/p/part1-edge-detection-voi-opencv-L4x5xLVB5BM</a:t>
            </a:r>
            <a:br>
              <a:rPr lang="en-US" sz="1800" b="0"/>
            </a:br>
            <a:r>
              <a:rPr lang="en-US" sz="1800" b="0"/>
              <a:t>• https://www.phamduytung.com/blog/2019-05-26-contours/</a:t>
            </a:r>
            <a:br>
              <a:rPr lang="en-US" sz="1800" b="0"/>
            </a:br>
            <a:r>
              <a:rPr lang="en-US" sz="1800" b="0"/>
              <a:t>• Slide bài giảng môn Xử lý ảnh và ứng dụng (CS406)</a:t>
            </a:r>
            <a:r>
              <a:rPr lang="en-US" sz="1800"/>
              <a:t> </a:t>
            </a:r>
            <a:br>
              <a:rPr lang="en-US" sz="1800"/>
            </a:br>
            <a:endParaRPr lang="en-US" sz="18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49" y="1795650"/>
            <a:ext cx="6591659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30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CHỮ TIẾNG VIỆT TRONG NGOẠI CẢNH</a:t>
            </a:r>
            <a:endParaRPr lang="en-US" sz="3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18521362-Nguyễn Ích Tài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2152-Nguyễn Quế Phong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2152-Đường Quế Khang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575950" y="474913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</a:t>
            </a:r>
            <a:endParaRPr sz="6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Lớp:CS519.O11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Linkgithub: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 thành viên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 thành viên 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ytb: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 viên 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3322273" y="2676632"/>
            <a:ext cx="7354963" cy="25973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:nhận diện và đọc chữ tiếng việt trong điều kiện ngoại cảnh đa dạng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 ích :giao thông thông minh, an ninh công cộng,…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Input:Một tấm ảnh có chữ trong ngoại cảnh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Output:Các chữ có trong ảnh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202200" y="1718403"/>
            <a:ext cx="7345500" cy="8493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1358750" y="1605614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b="1" i="0">
              <a:ln>
                <a:noFill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3499054" y="2713022"/>
            <a:ext cx="6751792" cy="25973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xuất mô hình có độ chính xác và hiệu suất cao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vấn đề nhiễu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,phân tích về kĩ thuật VietOCR,YOLOv5</a:t>
            </a: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202200" y="1718403"/>
            <a:ext cx="6542164" cy="9139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1358750" y="1605614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i="0" smtClean="0">
                <a:ln>
                  <a:noFill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b="1" i="0">
              <a:ln>
                <a:noFill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25600" y="2702973"/>
            <a:ext cx="9605818" cy="2875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</a:pPr>
            <a:r>
              <a:rPr lang="en-US" smtClean="0">
                <a:solidFill>
                  <a:schemeClr val="accent3"/>
                </a:solidFill>
              </a:rPr>
              <a:t>Thu thập dữ liệu:</a:t>
            </a:r>
            <a:r>
              <a:rPr lang="vi-VN"/>
              <a:t>bộ dữ liệu Vintext được sử dụng cho cuộc thi AI</a:t>
            </a:r>
            <a:br>
              <a:rPr lang="vi-VN"/>
            </a:br>
            <a:r>
              <a:rPr lang="vi-VN"/>
              <a:t>Challenge 2021 </a:t>
            </a:r>
            <a:endParaRPr lang="en-US" smtClean="0"/>
          </a:p>
          <a:p>
            <a:pPr marL="285750" indent="-285750">
              <a:spcAft>
                <a:spcPts val="2100"/>
              </a:spcAft>
            </a:pPr>
            <a:r>
              <a:rPr lang="en-US" smtClean="0"/>
              <a:t>Nghiên cứu bài toán phát hiện chữ trong ngoại cảnh</a:t>
            </a:r>
          </a:p>
          <a:p>
            <a:pPr marL="285750" indent="-285750">
              <a:spcAft>
                <a:spcPts val="2100"/>
              </a:spcAft>
            </a:pPr>
            <a:r>
              <a:rPr lang="en-US" smtClean="0"/>
              <a:t>Tìm hiểu phương pháp Edge detection, tìm hiểu mô hình YOLOv5,VietOCR</a:t>
            </a:r>
          </a:p>
          <a:p>
            <a:pPr marL="285750" indent="-285750">
              <a:spcAft>
                <a:spcPts val="2100"/>
              </a:spcAft>
            </a:pPr>
            <a:r>
              <a:rPr lang="en-US" smtClean="0"/>
              <a:t>Đánh giá mô hình</a:t>
            </a:r>
          </a:p>
          <a:p>
            <a:pPr marL="0" lvl="0" indent="0">
              <a:spcAft>
                <a:spcPts val="2100"/>
              </a:spcAft>
              <a:buNone/>
            </a:pPr>
            <a:endParaRPr lang="en-US" smtClean="0"/>
          </a:p>
          <a:p>
            <a:pPr marL="0" lvl="0" indent="0">
              <a:spcAft>
                <a:spcPts val="2100"/>
              </a:spcAft>
              <a:buNone/>
            </a:pPr>
            <a:endParaRPr lang="en-US" smtClean="0"/>
          </a:p>
          <a:p>
            <a:pPr marL="0" lvl="0" indent="0">
              <a:spcAft>
                <a:spcPts val="2100"/>
              </a:spcAft>
              <a:buNone/>
            </a:pPr>
            <a:r>
              <a:rPr lang="vi-VN"/>
              <a:t/>
            </a:r>
            <a:br>
              <a:rPr lang="vi-VN"/>
            </a:br>
            <a:endParaRPr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880971" y="1301548"/>
            <a:ext cx="6639246" cy="8934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phương pháp </a:t>
            </a:r>
            <a:endParaRPr sz="40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973444" y="1305258"/>
            <a:ext cx="1652305" cy="12684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i="0" smtClean="0">
                <a:ln>
                  <a:noFill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b="1" i="0">
              <a:ln>
                <a:noFill/>
              </a:ln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8;p31"/>
          <p:cNvSpPr txBox="1">
            <a:spLocks/>
          </p:cNvSpPr>
          <p:nvPr/>
        </p:nvSpPr>
        <p:spPr>
          <a:xfrm>
            <a:off x="3947324" y="1963887"/>
            <a:ext cx="6639246" cy="89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35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vi-VN" sz="35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5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498961" y="365744"/>
            <a:ext cx="6639246" cy="8934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phương pháp </a:t>
            </a:r>
            <a:endParaRPr sz="40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96353" y="267854"/>
            <a:ext cx="1652305" cy="12684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i="0" smtClean="0">
                <a:ln>
                  <a:noFill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b="1" i="0">
              <a:ln>
                <a:noFill/>
              </a:ln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8;p31"/>
          <p:cNvSpPr txBox="1">
            <a:spLocks/>
          </p:cNvSpPr>
          <p:nvPr/>
        </p:nvSpPr>
        <p:spPr>
          <a:xfrm>
            <a:off x="3498961" y="1066057"/>
            <a:ext cx="6639246" cy="89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3500" smtClean="0">
                <a:solidFill>
                  <a:schemeClr val="accent3"/>
                </a:solidFill>
              </a:rPr>
              <a:t>B.Phương pháp</a:t>
            </a:r>
            <a:endParaRPr lang="vi-VN" sz="3500"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08" y="1662891"/>
            <a:ext cx="8820727" cy="42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498961" y="365744"/>
            <a:ext cx="6639246" cy="8934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phương pháp </a:t>
            </a:r>
            <a:endParaRPr sz="40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96353" y="267854"/>
            <a:ext cx="1652305" cy="12684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i="0" smtClean="0">
                <a:ln>
                  <a:noFill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b="1" i="0">
              <a:ln>
                <a:noFill/>
              </a:ln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8;p31"/>
          <p:cNvSpPr txBox="1">
            <a:spLocks/>
          </p:cNvSpPr>
          <p:nvPr/>
        </p:nvSpPr>
        <p:spPr>
          <a:xfrm>
            <a:off x="3498961" y="1066057"/>
            <a:ext cx="6639246" cy="89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35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B.Phương pháp</a:t>
            </a:r>
            <a:endParaRPr lang="vi-VN" sz="35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4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54379" y="1261672"/>
            <a:ext cx="6639246" cy="8934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>
                <a:solidFill>
                  <a:schemeClr val="accent3"/>
                </a:solidFill>
              </a:rPr>
              <a:t>Kết quả dự kiến</a:t>
            </a:r>
            <a:endParaRPr sz="400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834898" y="1520893"/>
            <a:ext cx="1652305" cy="12684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>
                  <a:noFill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b="1" i="0">
              <a:ln>
                <a:noFill/>
              </a:ln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4379" y="2539999"/>
            <a:ext cx="5471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Xây dựng hệ thống khả năng nhận diện và đọc đúng các ký tự và từ với độ chính xác cao.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K</a:t>
            </a:r>
            <a:r>
              <a:rPr lang="vi-VN" sz="180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hả </a:t>
            </a:r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năng nhận diện chữ tiếng Việt trong điều kiện khó khăn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C</a:t>
            </a:r>
            <a:r>
              <a:rPr lang="vi-VN" sz="1800" smtClean="0">
                <a:solidFill>
                  <a:schemeClr val="tx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ó </a:t>
            </a:r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thể được triển khai và ứng dụng trong nhiều lĩnh vực thực tế như an ninh công cộng, quảng cáo, và giao thông thông minh.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9733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377</Words>
  <Application>Microsoft Office PowerPoint</Application>
  <PresentationFormat>Widescreen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Abril Fatface</vt:lpstr>
      <vt:lpstr>Roboto</vt:lpstr>
      <vt:lpstr>Aldrich</vt:lpstr>
      <vt:lpstr>Roboto Mono</vt:lpstr>
      <vt:lpstr>Calibri</vt:lpstr>
      <vt:lpstr>SlidesMania</vt:lpstr>
      <vt:lpstr>  Báo cáo đồ án cuối kỳ Môn học: CS519 - PHƯƠNG PHÁP LUẬN NCKH Lớp: CS519.O11 GV: PGS.TS. Lê Đình Duy  </vt:lpstr>
      <vt:lpstr>PHÁT HIỆN CHỮ TIẾNG VIỆT TRONG NGOẠI CẢNH</vt:lpstr>
      <vt:lpstr>06</vt:lpstr>
      <vt:lpstr>GIỚI THIỆU</vt:lpstr>
      <vt:lpstr>MỤC TIÊU</vt:lpstr>
      <vt:lpstr>Nội dung và phương pháp </vt:lpstr>
      <vt:lpstr>Nội dung và phương pháp </vt:lpstr>
      <vt:lpstr>Nội dung và phương pháp 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 Môn học: CS519 - PHƯƠNG PHÁP LUẬN NCKH Lớp: CS519.O11 GV: PGS.TS. Lê Đình Duy</dc:title>
  <dc:creator>DELL</dc:creator>
  <cp:lastModifiedBy>Nguyễn Ích Tài</cp:lastModifiedBy>
  <cp:revision>14</cp:revision>
  <dcterms:modified xsi:type="dcterms:W3CDTF">2024-01-10T06:39:57Z</dcterms:modified>
</cp:coreProperties>
</file>