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eabold/odsc-west-python-2017" TargetMode="External"/><Relationship Id="rId2" Type="http://schemas.openxmlformats.org/officeDocument/2006/relationships/hyperlink" Target="https://odsc.com/californ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Harvard_Business_Re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ience.nyu.edu/what-is-data-science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hyperlink" Target="https://datascience.nyu.edu/what-is-data-sci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focu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Python 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2011"/>
          </a:xfrm>
        </p:spPr>
        <p:txBody>
          <a:bodyPr anchor="ctr">
            <a:normAutofit/>
          </a:bodyPr>
          <a:lstStyle/>
          <a:p>
            <a:r>
              <a:rPr lang="en-US" smtClean="0">
                <a:latin typeface="Arial" panose="020B0604020202020204" pitchFamily="34" charset="0"/>
              </a:rPr>
              <a:t>Trương Trung Nghĩa, Data Engineer @ FPT Japan Co., Ltd</a:t>
            </a:r>
          </a:p>
          <a:p>
            <a:r>
              <a:rPr lang="en-US" smtClean="0">
                <a:latin typeface="Arial" panose="020B0604020202020204" pitchFamily="34" charset="0"/>
              </a:rPr>
              <a:t>nghiatt4@fsoft.com.vn</a:t>
            </a:r>
          </a:p>
        </p:txBody>
      </p:sp>
    </p:spTree>
    <p:extLst>
      <p:ext uri="{BB962C8B-B14F-4D97-AF65-F5344CB8AC3E}">
        <p14:creationId xmlns:p14="http://schemas.microsoft.com/office/powerpoint/2010/main" val="158313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this seminar?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Data Science Conference (ODSC) West 2017</a:t>
            </a:r>
          </a:p>
          <a:p>
            <a:pPr lvl="1"/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odsc.com/california</a:t>
            </a:r>
            <a:endParaRPr lang="en-US" smtClean="0"/>
          </a:p>
          <a:p>
            <a:pPr lvl="1"/>
            <a:r>
              <a:rPr lang="en-US"/>
              <a:t>Original English version: </a:t>
            </a:r>
            <a:r>
              <a:rPr lang="en-US">
                <a:hlinkClick r:id="rId3"/>
              </a:rPr>
              <a:t>https://github.com/jseabold/odsc-west-python-2017</a:t>
            </a:r>
            <a:endParaRPr lang="en-US"/>
          </a:p>
          <a:p>
            <a:r>
              <a:rPr lang="en-US" smtClean="0"/>
              <a:t>Cung cấp nền tảng cơ bản cho người muốn học và làm việc trong mảng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60000">
            <a:off x="810000" y="456713"/>
            <a:ext cx="10571998" cy="970450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Giới thiệu về Data Science</a:t>
            </a:r>
          </a:p>
          <a:p>
            <a:r>
              <a:rPr lang="en-US" smtClean="0"/>
              <a:t>Giới thiệu cơ bản về Python</a:t>
            </a:r>
          </a:p>
          <a:p>
            <a:r>
              <a:rPr lang="en-US" smtClean="0"/>
              <a:t>Workshop sử dụng Python và PyData stack</a:t>
            </a:r>
          </a:p>
          <a:p>
            <a:pPr lvl="1"/>
            <a:r>
              <a:rPr lang="en-US" smtClean="0"/>
              <a:t>Đọc data</a:t>
            </a:r>
          </a:p>
          <a:p>
            <a:pPr lvl="1"/>
            <a:r>
              <a:rPr lang="en-US" smtClean="0"/>
              <a:t>Làm sạch data (Data wrangling)</a:t>
            </a:r>
          </a:p>
          <a:p>
            <a:pPr lvl="1"/>
            <a:r>
              <a:rPr lang="en-US" smtClean="0"/>
              <a:t>Thu thập thông tin từ data</a:t>
            </a:r>
          </a:p>
          <a:p>
            <a:pPr lvl="1"/>
            <a:r>
              <a:rPr lang="en-US" smtClean="0"/>
              <a:t>Vẽ đồ thị (Plotting)</a:t>
            </a:r>
          </a:p>
          <a:p>
            <a:pPr lvl="1"/>
            <a:r>
              <a:rPr lang="en-US" smtClean="0"/>
              <a:t>Dựng Machine Learning model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i="1" smtClean="0"/>
              <a:t>Goal: Mọi người có kiến thức cơ bản về Data Science và viết được code Python để phân tích dữ liệu.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2425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Science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468038" cy="3636511"/>
          </a:xfrm>
        </p:spPr>
        <p:txBody>
          <a:bodyPr/>
          <a:lstStyle/>
          <a:p>
            <a:r>
              <a:rPr lang="en-US" smtClean="0"/>
              <a:t>“The sexiest job of the 21</a:t>
            </a:r>
            <a:r>
              <a:rPr lang="en-US" baseline="30000" smtClean="0"/>
              <a:t>st</a:t>
            </a:r>
            <a:r>
              <a:rPr lang="en-US" smtClean="0"/>
              <a:t> century” - </a:t>
            </a:r>
            <a:r>
              <a:rPr lang="en-US">
                <a:hlinkClick r:id="rId2" tooltip="Harvard Business Review"/>
              </a:rPr>
              <a:t>Harvard Business </a:t>
            </a:r>
            <a:r>
              <a:rPr lang="en-US" smtClean="0">
                <a:hlinkClick r:id="rId2" tooltip="Harvard Business Review"/>
              </a:rPr>
              <a:t>Review</a:t>
            </a:r>
            <a:endParaRPr lang="en-US" smtClean="0"/>
          </a:p>
          <a:p>
            <a:r>
              <a:rPr lang="en-US" smtClean="0"/>
              <a:t>Sử dụng các phương pháp khoa học, hệ thống phân tích và giải thuật để rút trích các </a:t>
            </a:r>
            <a:r>
              <a:rPr lang="en-US" u="sng" smtClean="0"/>
              <a:t>tri thức, hiểu biết</a:t>
            </a:r>
            <a:r>
              <a:rPr lang="en-US" smtClean="0"/>
              <a:t> từ dữ liệu ở các dạng khác nhau.</a:t>
            </a:r>
          </a:p>
          <a:p>
            <a:r>
              <a:rPr lang="en-US" smtClean="0"/>
              <a:t>Hỗ trợ con người đưa ra quyết định.</a:t>
            </a:r>
          </a:p>
          <a:p>
            <a:pPr lvl="1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62" y="2085670"/>
            <a:ext cx="4391638" cy="43630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31489" y="6448729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Image source: </a:t>
            </a:r>
            <a:r>
              <a:rPr lang="en-US" sz="800">
                <a:hlinkClick r:id="rId4"/>
              </a:rPr>
              <a:t>https://datascience.nyu.edu/what-is-data-science/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711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3" b="100000" l="44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5" y="2362200"/>
            <a:ext cx="638175" cy="6381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899" r="98551">
                        <a14:foregroundMark x1="46377" y1="64063" x2="46377" y2="6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5" y="3067050"/>
            <a:ext cx="657225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5" y="3743325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4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5" y="4419600"/>
            <a:ext cx="638175" cy="666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485" l="0" r="95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2362200"/>
            <a:ext cx="676275" cy="628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3852777"/>
            <a:ext cx="666750" cy="600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9877" r="93827">
                        <a14:foregroundMark x1="55556" y1="66154" x2="55556" y2="6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3095625"/>
            <a:ext cx="771525" cy="6191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50614" y="6629704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Image source: </a:t>
            </a:r>
            <a:r>
              <a:rPr lang="en-US" sz="800">
                <a:hlinkClick r:id="rId16"/>
              </a:rPr>
              <a:t>https://datascience.nyu.edu/what-is-data-science/</a:t>
            </a:r>
            <a:endParaRPr lang="en-US" sz="800"/>
          </a:p>
        </p:txBody>
      </p:sp>
      <p:sp>
        <p:nvSpPr>
          <p:cNvPr id="18" name="TextBox 17"/>
          <p:cNvSpPr txBox="1"/>
          <p:nvPr/>
        </p:nvSpPr>
        <p:spPr>
          <a:xfrm>
            <a:off x="1466013" y="250380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Recommend tin tức, phim ảnh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90952" y="319224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Dự đoán giá bất động sản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74326" y="386513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Xe tự lái, nhà thông minh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99265" y="456513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Nhận diện tội phạm, phân tích chữ viết tay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85617" y="248943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Đánh giá khách hàng tiềm năng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93930" y="3225284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Theo dõi tình trạng robot tự hành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2240" y="39633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Chẩn đoán ung thư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58050" y="5517634"/>
            <a:ext cx="3433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EVERYWHERE!!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1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Science Career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57911" y="4906641"/>
            <a:ext cx="4410076" cy="14924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bg1"/>
                </a:solidFill>
              </a:rPr>
              <a:t>Data Engineer: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Tạo, xử lý và quản lý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Làm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Làm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Skillset: SQL, Big Data, giải thuật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38299" y="4916167"/>
            <a:ext cx="4410076" cy="14924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bg1"/>
                </a:solidFill>
              </a:rPr>
              <a:t>Data Analyst: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Đọc và xử lý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Phân tích data và viết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Skillset: tool phân tích data, xác suất thống kê, lập trình cơ bản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38299" y="2334892"/>
            <a:ext cx="8929688" cy="14924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bg1"/>
                </a:solidFill>
              </a:rPr>
              <a:t>Data Scientist: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Phân tích bài toán và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Nghiên cứu và chứng minh hướng giải quyết bài toán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Làm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Skillset: toán, giải thuật, khả năng nghiên cứu, kiến thức chuyên ngành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5886450" y="4124325"/>
            <a:ext cx="419100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17" name="Straight Arrow Connector 16"/>
          <p:cNvCxnSpPr>
            <a:stCxn id="15" idx="0"/>
            <a:endCxn id="14" idx="2"/>
          </p:cNvCxnSpPr>
          <p:nvPr/>
        </p:nvCxnSpPr>
        <p:spPr>
          <a:xfrm flipV="1">
            <a:off x="6096000" y="3827355"/>
            <a:ext cx="7143" cy="29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0"/>
            <a:endCxn id="15" idx="6"/>
          </p:cNvCxnSpPr>
          <p:nvPr/>
        </p:nvCxnSpPr>
        <p:spPr>
          <a:xfrm flipH="1" flipV="1">
            <a:off x="6305550" y="4333875"/>
            <a:ext cx="2057399" cy="57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0"/>
            <a:endCxn id="15" idx="2"/>
          </p:cNvCxnSpPr>
          <p:nvPr/>
        </p:nvCxnSpPr>
        <p:spPr>
          <a:xfrm flipV="1">
            <a:off x="3843337" y="4333875"/>
            <a:ext cx="2043113" cy="58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Python?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mtClean="0"/>
              <a:t>Code đơn giản, ngắn gọn, dễ học</a:t>
            </a:r>
          </a:p>
          <a:p>
            <a:r>
              <a:rPr lang="en-US" smtClean="0"/>
              <a:t>Làm prototype nhanh</a:t>
            </a:r>
          </a:p>
          <a:p>
            <a:r>
              <a:rPr lang="en-US" smtClean="0"/>
              <a:t>Code style đẹp</a:t>
            </a:r>
          </a:p>
          <a:p>
            <a:r>
              <a:rPr lang="en-US" smtClean="0"/>
              <a:t>Cộng đồng lớn</a:t>
            </a:r>
          </a:p>
          <a:p>
            <a:r>
              <a:rPr lang="en-US" smtClean="0"/>
              <a:t>Rất nhiều thư viện để hỗ trợ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880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we get started…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engineering và Data Science phát triển mạnh nhờ Open Source</a:t>
            </a:r>
          </a:p>
          <a:p>
            <a:r>
              <a:rPr lang="en-US" smtClean="0"/>
              <a:t>Cố gắng dành thời gian (hoặc money) để đóng góp cho cộng đồng Open Source</a:t>
            </a:r>
          </a:p>
          <a:p>
            <a:pPr lvl="1"/>
            <a:r>
              <a:rPr lang="en-US"/>
              <a:t>How: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://www.numfocus.org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50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346</TotalTime>
  <Words>409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 2</vt:lpstr>
      <vt:lpstr>Quotable</vt:lpstr>
      <vt:lpstr>Giới thiệu về Python trong Data Science</vt:lpstr>
      <vt:lpstr>Why this seminar?</vt:lpstr>
      <vt:lpstr>Agenda</vt:lpstr>
      <vt:lpstr>Data Science</vt:lpstr>
      <vt:lpstr>Applications</vt:lpstr>
      <vt:lpstr>Data Science Career</vt:lpstr>
      <vt:lpstr>Why Python?</vt:lpstr>
      <vt:lpstr>Before we get started…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Python trong Data Science</dc:title>
  <dc:creator>Truong Trung Nghia (FJP.DT)</dc:creator>
  <cp:lastModifiedBy>Truong Trung Nghia (FJP.DT)</cp:lastModifiedBy>
  <cp:revision>26</cp:revision>
  <dcterms:created xsi:type="dcterms:W3CDTF">2017-12-12T00:55:08Z</dcterms:created>
  <dcterms:modified xsi:type="dcterms:W3CDTF">2017-12-13T01:56:18Z</dcterms:modified>
</cp:coreProperties>
</file>