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7A734-8256-48AE-A341-E8199CAA37A9}" v="37" dt="2021-12-04T13:59:29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TRONG NGHIA 20195985" userId="4c609006-b38d-484a-843b-174d46135d96" providerId="ADAL" clId="{CC67A734-8256-48AE-A341-E8199CAA37A9}"/>
    <pc:docChg chg="undo custSel addSld delSld modSld">
      <pc:chgData name="VU TRONG NGHIA 20195985" userId="4c609006-b38d-484a-843b-174d46135d96" providerId="ADAL" clId="{CC67A734-8256-48AE-A341-E8199CAA37A9}" dt="2021-12-06T13:56:08.833" v="1149" actId="14100"/>
      <pc:docMkLst>
        <pc:docMk/>
      </pc:docMkLst>
      <pc:sldChg chg="addSp delSp modSp add del mod modClrScheme chgLayout">
        <pc:chgData name="VU TRONG NGHIA 20195985" userId="4c609006-b38d-484a-843b-174d46135d96" providerId="ADAL" clId="{CC67A734-8256-48AE-A341-E8199CAA37A9}" dt="2021-12-06T13:54:09.901" v="1142" actId="20577"/>
        <pc:sldMkLst>
          <pc:docMk/>
          <pc:sldMk cId="2684257785" sldId="256"/>
        </pc:sldMkLst>
        <pc:spChg chg="del mod ord">
          <ac:chgData name="VU TRONG NGHIA 20195985" userId="4c609006-b38d-484a-843b-174d46135d96" providerId="ADAL" clId="{CC67A734-8256-48AE-A341-E8199CAA37A9}" dt="2021-12-02T08:16:43.206" v="2" actId="700"/>
          <ac:spMkLst>
            <pc:docMk/>
            <pc:sldMk cId="2684257785" sldId="256"/>
            <ac:spMk id="2" creationId="{1AA7E961-5CE4-46D9-B2FD-EE27ECE2196F}"/>
          </ac:spMkLst>
        </pc:spChg>
        <pc:spChg chg="add del mod">
          <ac:chgData name="VU TRONG NGHIA 20195985" userId="4c609006-b38d-484a-843b-174d46135d96" providerId="ADAL" clId="{CC67A734-8256-48AE-A341-E8199CAA37A9}" dt="2021-12-06T13:53:30.547" v="1049" actId="478"/>
          <ac:spMkLst>
            <pc:docMk/>
            <pc:sldMk cId="2684257785" sldId="256"/>
            <ac:spMk id="2" creationId="{9E552FCA-817A-46B8-AC22-29D1A3B22FE3}"/>
          </ac:spMkLst>
        </pc:spChg>
        <pc:spChg chg="add del mod ord">
          <ac:chgData name="VU TRONG NGHIA 20195985" userId="4c609006-b38d-484a-843b-174d46135d96" providerId="ADAL" clId="{CC67A734-8256-48AE-A341-E8199CAA37A9}" dt="2021-12-06T13:53:42.357" v="1051" actId="700"/>
          <ac:spMkLst>
            <pc:docMk/>
            <pc:sldMk cId="2684257785" sldId="256"/>
            <ac:spMk id="3" creationId="{23E5A46B-8BF8-41CA-B91A-387CEDCBA28A}"/>
          </ac:spMkLst>
        </pc:spChg>
        <pc:spChg chg="del mod ord">
          <ac:chgData name="VU TRONG NGHIA 20195985" userId="4c609006-b38d-484a-843b-174d46135d96" providerId="ADAL" clId="{CC67A734-8256-48AE-A341-E8199CAA37A9}" dt="2021-12-02T08:16:43.206" v="2" actId="700"/>
          <ac:spMkLst>
            <pc:docMk/>
            <pc:sldMk cId="2684257785" sldId="256"/>
            <ac:spMk id="3" creationId="{430ADF6E-9C26-485F-A48F-3CD7A3F4965C}"/>
          </ac:spMkLst>
        </pc:spChg>
        <pc:spChg chg="add del mod ord">
          <ac:chgData name="VU TRONG NGHIA 20195985" userId="4c609006-b38d-484a-843b-174d46135d96" providerId="ADAL" clId="{CC67A734-8256-48AE-A341-E8199CAA37A9}" dt="2021-12-06T13:53:42.357" v="1051" actId="700"/>
          <ac:spMkLst>
            <pc:docMk/>
            <pc:sldMk cId="2684257785" sldId="256"/>
            <ac:spMk id="4" creationId="{51BEDC47-3E24-4C85-A083-56F0B2772B5A}"/>
          </ac:spMkLst>
        </pc:spChg>
        <pc:spChg chg="add del mod ord">
          <ac:chgData name="VU TRONG NGHIA 20195985" userId="4c609006-b38d-484a-843b-174d46135d96" providerId="ADAL" clId="{CC67A734-8256-48AE-A341-E8199CAA37A9}" dt="2021-12-02T08:16:53.121" v="3" actId="700"/>
          <ac:spMkLst>
            <pc:docMk/>
            <pc:sldMk cId="2684257785" sldId="256"/>
            <ac:spMk id="4" creationId="{90B7F8BC-ED36-4DB0-861F-70D1D09AE2DC}"/>
          </ac:spMkLst>
        </pc:spChg>
        <pc:spChg chg="add del mod">
          <ac:chgData name="VU TRONG NGHIA 20195985" userId="4c609006-b38d-484a-843b-174d46135d96" providerId="ADAL" clId="{CC67A734-8256-48AE-A341-E8199CAA37A9}" dt="2021-12-06T13:53:42.357" v="1051" actId="700"/>
          <ac:spMkLst>
            <pc:docMk/>
            <pc:sldMk cId="2684257785" sldId="256"/>
            <ac:spMk id="5" creationId="{1040836C-6970-4668-9E12-188C37715EF2}"/>
          </ac:spMkLst>
        </pc:spChg>
        <pc:spChg chg="add del mod ord">
          <ac:chgData name="VU TRONG NGHIA 20195985" userId="4c609006-b38d-484a-843b-174d46135d96" providerId="ADAL" clId="{CC67A734-8256-48AE-A341-E8199CAA37A9}" dt="2021-12-02T08:16:53.121" v="3" actId="700"/>
          <ac:spMkLst>
            <pc:docMk/>
            <pc:sldMk cId="2684257785" sldId="256"/>
            <ac:spMk id="5" creationId="{362039C6-FCE0-43FC-A20F-16BFAF954D43}"/>
          </ac:spMkLst>
        </pc:spChg>
        <pc:spChg chg="add del mod">
          <ac:chgData name="VU TRONG NGHIA 20195985" userId="4c609006-b38d-484a-843b-174d46135d96" providerId="ADAL" clId="{CC67A734-8256-48AE-A341-E8199CAA37A9}" dt="2021-12-06T13:53:42.357" v="1051" actId="700"/>
          <ac:spMkLst>
            <pc:docMk/>
            <pc:sldMk cId="2684257785" sldId="256"/>
            <ac:spMk id="6" creationId="{AC01F1B1-E0E3-49F9-8686-612F82D7692F}"/>
          </ac:spMkLst>
        </pc:spChg>
        <pc:spChg chg="add del mod">
          <ac:chgData name="VU TRONG NGHIA 20195985" userId="4c609006-b38d-484a-843b-174d46135d96" providerId="ADAL" clId="{CC67A734-8256-48AE-A341-E8199CAA37A9}" dt="2021-12-06T13:53:42.357" v="1051" actId="700"/>
          <ac:spMkLst>
            <pc:docMk/>
            <pc:sldMk cId="2684257785" sldId="256"/>
            <ac:spMk id="7" creationId="{62690E76-F2FE-4D29-97EC-25089789F70C}"/>
          </ac:spMkLst>
        </pc:spChg>
        <pc:spChg chg="add mod ord">
          <ac:chgData name="VU TRONG NGHIA 20195985" userId="4c609006-b38d-484a-843b-174d46135d96" providerId="ADAL" clId="{CC67A734-8256-48AE-A341-E8199CAA37A9}" dt="2021-12-06T13:53:50.883" v="1090" actId="20577"/>
          <ac:spMkLst>
            <pc:docMk/>
            <pc:sldMk cId="2684257785" sldId="256"/>
            <ac:spMk id="8" creationId="{032B18B3-CF29-4FCE-A905-CCDB58B9CBA6}"/>
          </ac:spMkLst>
        </pc:spChg>
        <pc:spChg chg="add mod ord">
          <ac:chgData name="VU TRONG NGHIA 20195985" userId="4c609006-b38d-484a-843b-174d46135d96" providerId="ADAL" clId="{CC67A734-8256-48AE-A341-E8199CAA37A9}" dt="2021-12-06T13:54:09.901" v="1142" actId="20577"/>
          <ac:spMkLst>
            <pc:docMk/>
            <pc:sldMk cId="2684257785" sldId="256"/>
            <ac:spMk id="9" creationId="{876514D6-9DB0-4063-B718-21AE872270CA}"/>
          </ac:spMkLst>
        </pc:spChg>
        <pc:picChg chg="add del mod">
          <ac:chgData name="VU TRONG NGHIA 20195985" userId="4c609006-b38d-484a-843b-174d46135d96" providerId="ADAL" clId="{CC67A734-8256-48AE-A341-E8199CAA37A9}" dt="2021-12-03T14:37:00.258" v="43" actId="478"/>
          <ac:picMkLst>
            <pc:docMk/>
            <pc:sldMk cId="2684257785" sldId="256"/>
            <ac:picMk id="3" creationId="{509809ED-78FD-4BE1-8BC2-FD3AE581413A}"/>
          </ac:picMkLst>
        </pc:picChg>
      </pc:sldChg>
      <pc:sldChg chg="addSp delSp modSp add del mod">
        <pc:chgData name="VU TRONG NGHIA 20195985" userId="4c609006-b38d-484a-843b-174d46135d96" providerId="ADAL" clId="{CC67A734-8256-48AE-A341-E8199CAA37A9}" dt="2021-12-04T13:40:27.054" v="605" actId="47"/>
        <pc:sldMkLst>
          <pc:docMk/>
          <pc:sldMk cId="174200374" sldId="257"/>
        </pc:sldMkLst>
        <pc:spChg chg="mod">
          <ac:chgData name="VU TRONG NGHIA 20195985" userId="4c609006-b38d-484a-843b-174d46135d96" providerId="ADAL" clId="{CC67A734-8256-48AE-A341-E8199CAA37A9}" dt="2021-12-04T13:11:23.445" v="145" actId="1076"/>
          <ac:spMkLst>
            <pc:docMk/>
            <pc:sldMk cId="174200374" sldId="257"/>
            <ac:spMk id="2" creationId="{9E552FCA-817A-46B8-AC22-29D1A3B22FE3}"/>
          </ac:spMkLst>
        </pc:spChg>
        <pc:spChg chg="add del mod">
          <ac:chgData name="VU TRONG NGHIA 20195985" userId="4c609006-b38d-484a-843b-174d46135d96" providerId="ADAL" clId="{CC67A734-8256-48AE-A341-E8199CAA37A9}" dt="2021-12-04T13:13:12.370" v="151" actId="478"/>
          <ac:spMkLst>
            <pc:docMk/>
            <pc:sldMk cId="174200374" sldId="257"/>
            <ac:spMk id="5" creationId="{08F11535-0B88-4F97-B122-9B255AF2376E}"/>
          </ac:spMkLst>
        </pc:spChg>
        <pc:spChg chg="add del mod">
          <ac:chgData name="VU TRONG NGHIA 20195985" userId="4c609006-b38d-484a-843b-174d46135d96" providerId="ADAL" clId="{CC67A734-8256-48AE-A341-E8199CAA37A9}" dt="2021-12-04T13:17:28.676" v="173" actId="478"/>
          <ac:spMkLst>
            <pc:docMk/>
            <pc:sldMk cId="174200374" sldId="257"/>
            <ac:spMk id="10" creationId="{DEB0A767-736E-468D-97D4-50E2B257B1D3}"/>
          </ac:spMkLst>
        </pc:spChg>
        <pc:spChg chg="add del mod">
          <ac:chgData name="VU TRONG NGHIA 20195985" userId="4c609006-b38d-484a-843b-174d46135d96" providerId="ADAL" clId="{CC67A734-8256-48AE-A341-E8199CAA37A9}" dt="2021-12-04T13:19:07.918" v="178" actId="478"/>
          <ac:spMkLst>
            <pc:docMk/>
            <pc:sldMk cId="174200374" sldId="257"/>
            <ac:spMk id="13" creationId="{F3DA2C7F-C021-4002-B8C3-FD42A47C8D7E}"/>
          </ac:spMkLst>
        </pc:spChg>
        <pc:spChg chg="add del mod">
          <ac:chgData name="VU TRONG NGHIA 20195985" userId="4c609006-b38d-484a-843b-174d46135d96" providerId="ADAL" clId="{CC67A734-8256-48AE-A341-E8199CAA37A9}" dt="2021-12-04T13:21:01.278" v="202" actId="478"/>
          <ac:spMkLst>
            <pc:docMk/>
            <pc:sldMk cId="174200374" sldId="257"/>
            <ac:spMk id="16" creationId="{712552B8-2302-4487-B7A1-BEA2D68FFFA9}"/>
          </ac:spMkLst>
        </pc:spChg>
        <pc:spChg chg="add del mod">
          <ac:chgData name="VU TRONG NGHIA 20195985" userId="4c609006-b38d-484a-843b-174d46135d96" providerId="ADAL" clId="{CC67A734-8256-48AE-A341-E8199CAA37A9}" dt="2021-12-04T13:22:33.973" v="216" actId="478"/>
          <ac:spMkLst>
            <pc:docMk/>
            <pc:sldMk cId="174200374" sldId="257"/>
            <ac:spMk id="21" creationId="{873BFC9F-03BD-43E9-AF12-E0D71C61A11F}"/>
          </ac:spMkLst>
        </pc:spChg>
        <pc:spChg chg="add mod">
          <ac:chgData name="VU TRONG NGHIA 20195985" userId="4c609006-b38d-484a-843b-174d46135d96" providerId="ADAL" clId="{CC67A734-8256-48AE-A341-E8199CAA37A9}" dt="2021-12-04T13:36:10.221" v="567" actId="1076"/>
          <ac:spMkLst>
            <pc:docMk/>
            <pc:sldMk cId="174200374" sldId="257"/>
            <ac:spMk id="24" creationId="{AE2B38C8-AD2D-4751-B823-97D59893230F}"/>
          </ac:spMkLst>
        </pc:spChg>
        <pc:spChg chg="add mod">
          <ac:chgData name="VU TRONG NGHIA 20195985" userId="4c609006-b38d-484a-843b-174d46135d96" providerId="ADAL" clId="{CC67A734-8256-48AE-A341-E8199CAA37A9}" dt="2021-12-04T13:36:10.221" v="567" actId="1076"/>
          <ac:spMkLst>
            <pc:docMk/>
            <pc:sldMk cId="174200374" sldId="257"/>
            <ac:spMk id="25" creationId="{4073216C-5E79-4F87-8BCD-7A424EEDBB44}"/>
          </ac:spMkLst>
        </pc:spChg>
        <pc:spChg chg="add mod">
          <ac:chgData name="VU TRONG NGHIA 20195985" userId="4c609006-b38d-484a-843b-174d46135d96" providerId="ADAL" clId="{CC67A734-8256-48AE-A341-E8199CAA37A9}" dt="2021-12-04T13:36:10.221" v="567" actId="1076"/>
          <ac:spMkLst>
            <pc:docMk/>
            <pc:sldMk cId="174200374" sldId="257"/>
            <ac:spMk id="26" creationId="{EE156B4A-A046-4070-BF38-198900DD3FC9}"/>
          </ac:spMkLst>
        </pc:spChg>
        <pc:spChg chg="add del mod">
          <ac:chgData name="VU TRONG NGHIA 20195985" userId="4c609006-b38d-484a-843b-174d46135d96" providerId="ADAL" clId="{CC67A734-8256-48AE-A341-E8199CAA37A9}" dt="2021-12-04T13:35:08.911" v="544" actId="478"/>
          <ac:spMkLst>
            <pc:docMk/>
            <pc:sldMk cId="174200374" sldId="257"/>
            <ac:spMk id="27" creationId="{34C105DF-C8C6-4A17-BCFD-C11278FB3EF3}"/>
          </ac:spMkLst>
        </pc:spChg>
        <pc:spChg chg="add del mod">
          <ac:chgData name="VU TRONG NGHIA 20195985" userId="4c609006-b38d-484a-843b-174d46135d96" providerId="ADAL" clId="{CC67A734-8256-48AE-A341-E8199CAA37A9}" dt="2021-12-04T13:35:04.792" v="538" actId="478"/>
          <ac:spMkLst>
            <pc:docMk/>
            <pc:sldMk cId="174200374" sldId="257"/>
            <ac:spMk id="28" creationId="{81F9CA24-4DEC-4D56-A661-DC0DD38BBCD0}"/>
          </ac:spMkLst>
        </pc:spChg>
        <pc:spChg chg="add del mod">
          <ac:chgData name="VU TRONG NGHIA 20195985" userId="4c609006-b38d-484a-843b-174d46135d96" providerId="ADAL" clId="{CC67A734-8256-48AE-A341-E8199CAA37A9}" dt="2021-12-04T13:28:59.529" v="524" actId="478"/>
          <ac:spMkLst>
            <pc:docMk/>
            <pc:sldMk cId="174200374" sldId="257"/>
            <ac:spMk id="29" creationId="{C47767BE-15DF-4F41-A709-C8DDD8997C4C}"/>
          </ac:spMkLst>
        </pc:spChg>
        <pc:spChg chg="add del mod">
          <ac:chgData name="VU TRONG NGHIA 20195985" userId="4c609006-b38d-484a-843b-174d46135d96" providerId="ADAL" clId="{CC67A734-8256-48AE-A341-E8199CAA37A9}" dt="2021-12-04T13:28:58.876" v="523" actId="478"/>
          <ac:spMkLst>
            <pc:docMk/>
            <pc:sldMk cId="174200374" sldId="257"/>
            <ac:spMk id="30" creationId="{BD6B8C96-3DE4-4494-A3A4-E40C6D3A3C1C}"/>
          </ac:spMkLst>
        </pc:spChg>
        <pc:spChg chg="add del mod">
          <ac:chgData name="VU TRONG NGHIA 20195985" userId="4c609006-b38d-484a-843b-174d46135d96" providerId="ADAL" clId="{CC67A734-8256-48AE-A341-E8199CAA37A9}" dt="2021-12-04T13:28:58.261" v="522" actId="478"/>
          <ac:spMkLst>
            <pc:docMk/>
            <pc:sldMk cId="174200374" sldId="257"/>
            <ac:spMk id="31" creationId="{EE88C765-9002-4FC5-BB4C-43D122855ECF}"/>
          </ac:spMkLst>
        </pc:spChg>
        <pc:spChg chg="add del mod">
          <ac:chgData name="VU TRONG NGHIA 20195985" userId="4c609006-b38d-484a-843b-174d46135d96" providerId="ADAL" clId="{CC67A734-8256-48AE-A341-E8199CAA37A9}" dt="2021-12-04T13:28:57.392" v="521" actId="478"/>
          <ac:spMkLst>
            <pc:docMk/>
            <pc:sldMk cId="174200374" sldId="257"/>
            <ac:spMk id="32" creationId="{6D17F715-0F2D-4A9F-A54B-F16744892DC3}"/>
          </ac:spMkLst>
        </pc:spChg>
        <pc:spChg chg="add mod">
          <ac:chgData name="VU TRONG NGHIA 20195985" userId="4c609006-b38d-484a-843b-174d46135d96" providerId="ADAL" clId="{CC67A734-8256-48AE-A341-E8199CAA37A9}" dt="2021-12-04T13:36:10.221" v="567" actId="1076"/>
          <ac:spMkLst>
            <pc:docMk/>
            <pc:sldMk cId="174200374" sldId="257"/>
            <ac:spMk id="33" creationId="{7CFB23BD-1EF0-4D50-B1F4-C66A3889126E}"/>
          </ac:spMkLst>
        </pc:spChg>
        <pc:spChg chg="add mod">
          <ac:chgData name="VU TRONG NGHIA 20195985" userId="4c609006-b38d-484a-843b-174d46135d96" providerId="ADAL" clId="{CC67A734-8256-48AE-A341-E8199CAA37A9}" dt="2021-12-04T13:36:10.221" v="567" actId="1076"/>
          <ac:spMkLst>
            <pc:docMk/>
            <pc:sldMk cId="174200374" sldId="257"/>
            <ac:spMk id="34" creationId="{BC925962-9E6C-4FF3-961F-8265FEFC0145}"/>
          </ac:spMkLst>
        </pc:spChg>
        <pc:spChg chg="add del mod">
          <ac:chgData name="VU TRONG NGHIA 20195985" userId="4c609006-b38d-484a-843b-174d46135d96" providerId="ADAL" clId="{CC67A734-8256-48AE-A341-E8199CAA37A9}" dt="2021-12-04T13:35:06.340" v="541" actId="478"/>
          <ac:spMkLst>
            <pc:docMk/>
            <pc:sldMk cId="174200374" sldId="257"/>
            <ac:spMk id="35" creationId="{EF9EE1D3-9195-466C-A1E9-1A7D4D660F51}"/>
          </ac:spMkLst>
        </pc:spChg>
        <pc:spChg chg="add del mod">
          <ac:chgData name="VU TRONG NGHIA 20195985" userId="4c609006-b38d-484a-843b-174d46135d96" providerId="ADAL" clId="{CC67A734-8256-48AE-A341-E8199CAA37A9}" dt="2021-12-04T13:35:07.010" v="542" actId="478"/>
          <ac:spMkLst>
            <pc:docMk/>
            <pc:sldMk cId="174200374" sldId="257"/>
            <ac:spMk id="36" creationId="{5EF6D43E-8315-4267-A7BE-580D59FD1F30}"/>
          </ac:spMkLst>
        </pc:spChg>
        <pc:picChg chg="add mod">
          <ac:chgData name="VU TRONG NGHIA 20195985" userId="4c609006-b38d-484a-843b-174d46135d96" providerId="ADAL" clId="{CC67A734-8256-48AE-A341-E8199CAA37A9}" dt="2021-12-04T13:36:10.221" v="567" actId="1076"/>
          <ac:picMkLst>
            <pc:docMk/>
            <pc:sldMk cId="174200374" sldId="257"/>
            <ac:picMk id="4" creationId="{DFCF0667-9256-40A4-B7F5-06738570974B}"/>
          </ac:picMkLst>
        </pc:picChg>
        <pc:picChg chg="add mod">
          <ac:chgData name="VU TRONG NGHIA 20195985" userId="4c609006-b38d-484a-843b-174d46135d96" providerId="ADAL" clId="{CC67A734-8256-48AE-A341-E8199CAA37A9}" dt="2021-12-04T13:36:10.221" v="567" actId="1076"/>
          <ac:picMkLst>
            <pc:docMk/>
            <pc:sldMk cId="174200374" sldId="257"/>
            <ac:picMk id="7" creationId="{29EC2BB2-9C49-4CE7-A85C-F948BFAE88D1}"/>
          </ac:picMkLst>
        </pc:picChg>
        <pc:picChg chg="add del mod">
          <ac:chgData name="VU TRONG NGHIA 20195985" userId="4c609006-b38d-484a-843b-174d46135d96" providerId="ADAL" clId="{CC67A734-8256-48AE-A341-E8199CAA37A9}" dt="2021-12-04T13:17:28.676" v="173" actId="478"/>
          <ac:picMkLst>
            <pc:docMk/>
            <pc:sldMk cId="174200374" sldId="257"/>
            <ac:picMk id="9" creationId="{7A119B62-E432-41F5-93E7-7D2E4F1751F5}"/>
          </ac:picMkLst>
        </pc:picChg>
        <pc:picChg chg="add del mod">
          <ac:chgData name="VU TRONG NGHIA 20195985" userId="4c609006-b38d-484a-843b-174d46135d96" providerId="ADAL" clId="{CC67A734-8256-48AE-A341-E8199CAA37A9}" dt="2021-12-04T13:22:35.413" v="217" actId="478"/>
          <ac:picMkLst>
            <pc:docMk/>
            <pc:sldMk cId="174200374" sldId="257"/>
            <ac:picMk id="12" creationId="{B81E0D6C-89F4-4153-A8D6-C632A1AD17F7}"/>
          </ac:picMkLst>
        </pc:picChg>
        <pc:picChg chg="add del mod">
          <ac:chgData name="VU TRONG NGHIA 20195985" userId="4c609006-b38d-484a-843b-174d46135d96" providerId="ADAL" clId="{CC67A734-8256-48AE-A341-E8199CAA37A9}" dt="2021-12-04T13:35:05.648" v="540" actId="478"/>
          <ac:picMkLst>
            <pc:docMk/>
            <pc:sldMk cId="174200374" sldId="257"/>
            <ac:picMk id="15" creationId="{886F6712-4F4D-460D-9451-D2274C3E2FDF}"/>
          </ac:picMkLst>
        </pc:picChg>
        <pc:picChg chg="add del mod">
          <ac:chgData name="VU TRONG NGHIA 20195985" userId="4c609006-b38d-484a-843b-174d46135d96" providerId="ADAL" clId="{CC67A734-8256-48AE-A341-E8199CAA37A9}" dt="2021-12-04T13:35:05.272" v="539" actId="478"/>
          <ac:picMkLst>
            <pc:docMk/>
            <pc:sldMk cId="174200374" sldId="257"/>
            <ac:picMk id="18" creationId="{BF2CC027-036E-4F7F-B4C8-4DF9A4723955}"/>
          </ac:picMkLst>
        </pc:picChg>
        <pc:picChg chg="add del mod">
          <ac:chgData name="VU TRONG NGHIA 20195985" userId="4c609006-b38d-484a-843b-174d46135d96" providerId="ADAL" clId="{CC67A734-8256-48AE-A341-E8199CAA37A9}" dt="2021-12-04T13:22:33.973" v="216" actId="478"/>
          <ac:picMkLst>
            <pc:docMk/>
            <pc:sldMk cId="174200374" sldId="257"/>
            <ac:picMk id="20" creationId="{DF1E666B-1079-4989-9F58-9F626B61F740}"/>
          </ac:picMkLst>
        </pc:picChg>
        <pc:picChg chg="add mod">
          <ac:chgData name="VU TRONG NGHIA 20195985" userId="4c609006-b38d-484a-843b-174d46135d96" providerId="ADAL" clId="{CC67A734-8256-48AE-A341-E8199CAA37A9}" dt="2021-12-04T13:36:10.221" v="567" actId="1076"/>
          <ac:picMkLst>
            <pc:docMk/>
            <pc:sldMk cId="174200374" sldId="257"/>
            <ac:picMk id="23" creationId="{26DBF79F-F3E6-40BC-8051-D09D68BC8CDF}"/>
          </ac:picMkLst>
        </pc:picChg>
      </pc:sldChg>
      <pc:sldChg chg="addSp delSp modSp new mod modClrScheme chgLayout">
        <pc:chgData name="VU TRONG NGHIA 20195985" userId="4c609006-b38d-484a-843b-174d46135d96" providerId="ADAL" clId="{CC67A734-8256-48AE-A341-E8199CAA37A9}" dt="2021-12-06T13:56:08.833" v="1149" actId="14100"/>
        <pc:sldMkLst>
          <pc:docMk/>
          <pc:sldMk cId="2786050465" sldId="257"/>
        </pc:sldMkLst>
        <pc:spChg chg="del mod ord">
          <ac:chgData name="VU TRONG NGHIA 20195985" userId="4c609006-b38d-484a-843b-174d46135d96" providerId="ADAL" clId="{CC67A734-8256-48AE-A341-E8199CAA37A9}" dt="2021-12-06T13:55:31.427" v="1144" actId="700"/>
          <ac:spMkLst>
            <pc:docMk/>
            <pc:sldMk cId="2786050465" sldId="257"/>
            <ac:spMk id="2" creationId="{6500F8F4-81A2-46C1-84BF-D2C0860656BE}"/>
          </ac:spMkLst>
        </pc:spChg>
        <pc:spChg chg="del mod ord">
          <ac:chgData name="VU TRONG NGHIA 20195985" userId="4c609006-b38d-484a-843b-174d46135d96" providerId="ADAL" clId="{CC67A734-8256-48AE-A341-E8199CAA37A9}" dt="2021-12-06T13:55:31.427" v="1144" actId="700"/>
          <ac:spMkLst>
            <pc:docMk/>
            <pc:sldMk cId="2786050465" sldId="257"/>
            <ac:spMk id="3" creationId="{247351BD-217A-4EDA-B363-7EF24A9F2A84}"/>
          </ac:spMkLst>
        </pc:spChg>
        <pc:spChg chg="add del mod ord">
          <ac:chgData name="VU TRONG NGHIA 20195985" userId="4c609006-b38d-484a-843b-174d46135d96" providerId="ADAL" clId="{CC67A734-8256-48AE-A341-E8199CAA37A9}" dt="2021-12-06T13:55:38.574" v="1145" actId="700"/>
          <ac:spMkLst>
            <pc:docMk/>
            <pc:sldMk cId="2786050465" sldId="257"/>
            <ac:spMk id="4" creationId="{89565D88-83DC-455D-BF1F-48129D6B0C69}"/>
          </ac:spMkLst>
        </pc:spChg>
        <pc:spChg chg="add del mod ord">
          <ac:chgData name="VU TRONG NGHIA 20195985" userId="4c609006-b38d-484a-843b-174d46135d96" providerId="ADAL" clId="{CC67A734-8256-48AE-A341-E8199CAA37A9}" dt="2021-12-06T13:55:38.574" v="1145" actId="700"/>
          <ac:spMkLst>
            <pc:docMk/>
            <pc:sldMk cId="2786050465" sldId="257"/>
            <ac:spMk id="5" creationId="{295DD6D7-EAD0-4754-9FBB-03B3C8625509}"/>
          </ac:spMkLst>
        </pc:spChg>
        <pc:spChg chg="add del mod ord">
          <ac:chgData name="VU TRONG NGHIA 20195985" userId="4c609006-b38d-484a-843b-174d46135d96" providerId="ADAL" clId="{CC67A734-8256-48AE-A341-E8199CAA37A9}" dt="2021-12-06T13:55:50.179" v="1146" actId="700"/>
          <ac:spMkLst>
            <pc:docMk/>
            <pc:sldMk cId="2786050465" sldId="257"/>
            <ac:spMk id="6" creationId="{9D16F523-A89D-4F80-9455-2C05DEE219EA}"/>
          </ac:spMkLst>
        </pc:spChg>
        <pc:spChg chg="add mod">
          <ac:chgData name="VU TRONG NGHIA 20195985" userId="4c609006-b38d-484a-843b-174d46135d96" providerId="ADAL" clId="{CC67A734-8256-48AE-A341-E8199CAA37A9}" dt="2021-12-06T13:56:08.833" v="1149" actId="14100"/>
          <ac:spMkLst>
            <pc:docMk/>
            <pc:sldMk cId="2786050465" sldId="257"/>
            <ac:spMk id="7" creationId="{7C49F1DB-39C6-4A06-A5A9-5C715D88041D}"/>
          </ac:spMkLst>
        </pc:spChg>
      </pc:sldChg>
      <pc:sldChg chg="addSp modSp add del mod">
        <pc:chgData name="VU TRONG NGHIA 20195985" userId="4c609006-b38d-484a-843b-174d46135d96" providerId="ADAL" clId="{CC67A734-8256-48AE-A341-E8199CAA37A9}" dt="2021-12-06T07:22:52.934" v="1039" actId="47"/>
        <pc:sldMkLst>
          <pc:docMk/>
          <pc:sldMk cId="3321797052" sldId="258"/>
        </pc:sldMkLst>
        <pc:spChg chg="mod">
          <ac:chgData name="VU TRONG NGHIA 20195985" userId="4c609006-b38d-484a-843b-174d46135d96" providerId="ADAL" clId="{CC67A734-8256-48AE-A341-E8199CAA37A9}" dt="2021-12-04T13:40:11.966" v="602" actId="2085"/>
          <ac:spMkLst>
            <pc:docMk/>
            <pc:sldMk cId="3321797052" sldId="258"/>
            <ac:spMk id="2" creationId="{9E552FCA-817A-46B8-AC22-29D1A3B22FE3}"/>
          </ac:spMkLst>
        </pc:spChg>
        <pc:spChg chg="add mod ord">
          <ac:chgData name="VU TRONG NGHIA 20195985" userId="4c609006-b38d-484a-843b-174d46135d96" providerId="ADAL" clId="{CC67A734-8256-48AE-A341-E8199CAA37A9}" dt="2021-12-04T13:40:16.947" v="603" actId="2085"/>
          <ac:spMkLst>
            <pc:docMk/>
            <pc:sldMk cId="3321797052" sldId="258"/>
            <ac:spMk id="3" creationId="{3E24A6D6-B8A6-4A8E-99DF-82F9023E1701}"/>
          </ac:spMkLst>
        </pc:spChg>
      </pc:sldChg>
      <pc:sldChg chg="addSp delSp modSp add del mod">
        <pc:chgData name="VU TRONG NGHIA 20195985" userId="4c609006-b38d-484a-843b-174d46135d96" providerId="ADAL" clId="{CC67A734-8256-48AE-A341-E8199CAA37A9}" dt="2021-12-06T07:22:53.803" v="1040" actId="47"/>
        <pc:sldMkLst>
          <pc:docMk/>
          <pc:sldMk cId="2216092753" sldId="259"/>
        </pc:sldMkLst>
        <pc:spChg chg="add mod">
          <ac:chgData name="VU TRONG NGHIA 20195985" userId="4c609006-b38d-484a-843b-174d46135d96" providerId="ADAL" clId="{CC67A734-8256-48AE-A341-E8199CAA37A9}" dt="2021-12-04T13:42:26.051" v="717" actId="1076"/>
          <ac:spMkLst>
            <pc:docMk/>
            <pc:sldMk cId="2216092753" sldId="259"/>
            <ac:spMk id="5" creationId="{249FA8F8-C412-4C08-96FE-7B36536BBCA8}"/>
          </ac:spMkLst>
        </pc:spChg>
        <pc:spChg chg="add mod">
          <ac:chgData name="VU TRONG NGHIA 20195985" userId="4c609006-b38d-484a-843b-174d46135d96" providerId="ADAL" clId="{CC67A734-8256-48AE-A341-E8199CAA37A9}" dt="2021-12-04T13:43:05.411" v="729" actId="1076"/>
          <ac:spMkLst>
            <pc:docMk/>
            <pc:sldMk cId="2216092753" sldId="259"/>
            <ac:spMk id="16" creationId="{E1888C79-8866-4AB2-927C-EFA34B2B1EC9}"/>
          </ac:spMkLst>
        </pc:spChg>
        <pc:spChg chg="del">
          <ac:chgData name="VU TRONG NGHIA 20195985" userId="4c609006-b38d-484a-843b-174d46135d96" providerId="ADAL" clId="{CC67A734-8256-48AE-A341-E8199CAA37A9}" dt="2021-12-04T13:40:34.130" v="606" actId="478"/>
          <ac:spMkLst>
            <pc:docMk/>
            <pc:sldMk cId="2216092753" sldId="259"/>
            <ac:spMk id="24" creationId="{AE2B38C8-AD2D-4751-B823-97D59893230F}"/>
          </ac:spMkLst>
        </pc:spChg>
        <pc:spChg chg="del">
          <ac:chgData name="VU TRONG NGHIA 20195985" userId="4c609006-b38d-484a-843b-174d46135d96" providerId="ADAL" clId="{CC67A734-8256-48AE-A341-E8199CAA37A9}" dt="2021-12-04T13:40:34.130" v="606" actId="478"/>
          <ac:spMkLst>
            <pc:docMk/>
            <pc:sldMk cId="2216092753" sldId="259"/>
            <ac:spMk id="25" creationId="{4073216C-5E79-4F87-8BCD-7A424EEDBB44}"/>
          </ac:spMkLst>
        </pc:spChg>
        <pc:spChg chg="del">
          <ac:chgData name="VU TRONG NGHIA 20195985" userId="4c609006-b38d-484a-843b-174d46135d96" providerId="ADAL" clId="{CC67A734-8256-48AE-A341-E8199CAA37A9}" dt="2021-12-04T13:40:34.130" v="606" actId="478"/>
          <ac:spMkLst>
            <pc:docMk/>
            <pc:sldMk cId="2216092753" sldId="259"/>
            <ac:spMk id="26" creationId="{EE156B4A-A046-4070-BF38-198900DD3FC9}"/>
          </ac:spMkLst>
        </pc:spChg>
        <pc:spChg chg="del">
          <ac:chgData name="VU TRONG NGHIA 20195985" userId="4c609006-b38d-484a-843b-174d46135d96" providerId="ADAL" clId="{CC67A734-8256-48AE-A341-E8199CAA37A9}" dt="2021-12-04T13:40:34.130" v="606" actId="478"/>
          <ac:spMkLst>
            <pc:docMk/>
            <pc:sldMk cId="2216092753" sldId="259"/>
            <ac:spMk id="33" creationId="{7CFB23BD-1EF0-4D50-B1F4-C66A3889126E}"/>
          </ac:spMkLst>
        </pc:spChg>
        <pc:spChg chg="del">
          <ac:chgData name="VU TRONG NGHIA 20195985" userId="4c609006-b38d-484a-843b-174d46135d96" providerId="ADAL" clId="{CC67A734-8256-48AE-A341-E8199CAA37A9}" dt="2021-12-04T13:40:34.130" v="606" actId="478"/>
          <ac:spMkLst>
            <pc:docMk/>
            <pc:sldMk cId="2216092753" sldId="259"/>
            <ac:spMk id="34" creationId="{BC925962-9E6C-4FF3-961F-8265FEFC0145}"/>
          </ac:spMkLst>
        </pc:spChg>
        <pc:picChg chg="del">
          <ac:chgData name="VU TRONG NGHIA 20195985" userId="4c609006-b38d-484a-843b-174d46135d96" providerId="ADAL" clId="{CC67A734-8256-48AE-A341-E8199CAA37A9}" dt="2021-12-04T13:40:34.130" v="606" actId="478"/>
          <ac:picMkLst>
            <pc:docMk/>
            <pc:sldMk cId="2216092753" sldId="259"/>
            <ac:picMk id="4" creationId="{DFCF0667-9256-40A4-B7F5-06738570974B}"/>
          </ac:picMkLst>
        </pc:picChg>
        <pc:picChg chg="del">
          <ac:chgData name="VU TRONG NGHIA 20195985" userId="4c609006-b38d-484a-843b-174d46135d96" providerId="ADAL" clId="{CC67A734-8256-48AE-A341-E8199CAA37A9}" dt="2021-12-04T13:40:34.130" v="606" actId="478"/>
          <ac:picMkLst>
            <pc:docMk/>
            <pc:sldMk cId="2216092753" sldId="259"/>
            <ac:picMk id="7" creationId="{29EC2BB2-9C49-4CE7-A85C-F948BFAE88D1}"/>
          </ac:picMkLst>
        </pc:picChg>
        <pc:picChg chg="add mod">
          <ac:chgData name="VU TRONG NGHIA 20195985" userId="4c609006-b38d-484a-843b-174d46135d96" providerId="ADAL" clId="{CC67A734-8256-48AE-A341-E8199CAA37A9}" dt="2021-12-04T13:42:17.993" v="715"/>
          <ac:picMkLst>
            <pc:docMk/>
            <pc:sldMk cId="2216092753" sldId="259"/>
            <ac:picMk id="13" creationId="{816ECAF6-D1FA-4D3A-ADB5-E5AB29D633AA}"/>
          </ac:picMkLst>
        </pc:picChg>
        <pc:picChg chg="add mod">
          <ac:chgData name="VU TRONG NGHIA 20195985" userId="4c609006-b38d-484a-843b-174d46135d96" providerId="ADAL" clId="{CC67A734-8256-48AE-A341-E8199CAA37A9}" dt="2021-12-04T13:43:10.547" v="731" actId="1076"/>
          <ac:picMkLst>
            <pc:docMk/>
            <pc:sldMk cId="2216092753" sldId="259"/>
            <ac:picMk id="14" creationId="{329706FB-A8BF-48AE-8005-B133FA8BBC91}"/>
          </ac:picMkLst>
        </pc:picChg>
        <pc:picChg chg="add mod">
          <ac:chgData name="VU TRONG NGHIA 20195985" userId="4c609006-b38d-484a-843b-174d46135d96" providerId="ADAL" clId="{CC67A734-8256-48AE-A341-E8199CAA37A9}" dt="2021-12-04T13:43:14.161" v="733" actId="1076"/>
          <ac:picMkLst>
            <pc:docMk/>
            <pc:sldMk cId="2216092753" sldId="259"/>
            <ac:picMk id="15" creationId="{BF949996-1988-4771-BAFC-2060740A3FCC}"/>
          </ac:picMkLst>
        </pc:picChg>
        <pc:picChg chg="del">
          <ac:chgData name="VU TRONG NGHIA 20195985" userId="4c609006-b38d-484a-843b-174d46135d96" providerId="ADAL" clId="{CC67A734-8256-48AE-A341-E8199CAA37A9}" dt="2021-12-04T13:40:34.130" v="606" actId="478"/>
          <ac:picMkLst>
            <pc:docMk/>
            <pc:sldMk cId="2216092753" sldId="259"/>
            <ac:picMk id="23" creationId="{26DBF79F-F3E6-40BC-8051-D09D68BC8CDF}"/>
          </ac:picMkLst>
        </pc:picChg>
      </pc:sldChg>
      <pc:sldChg chg="addSp delSp modSp add del mod">
        <pc:chgData name="VU TRONG NGHIA 20195985" userId="4c609006-b38d-484a-843b-174d46135d96" providerId="ADAL" clId="{CC67A734-8256-48AE-A341-E8199CAA37A9}" dt="2021-12-06T07:22:54.315" v="1041" actId="47"/>
        <pc:sldMkLst>
          <pc:docMk/>
          <pc:sldMk cId="3900993631" sldId="260"/>
        </pc:sldMkLst>
        <pc:picChg chg="add mod">
          <ac:chgData name="VU TRONG NGHIA 20195985" userId="4c609006-b38d-484a-843b-174d46135d96" providerId="ADAL" clId="{CC67A734-8256-48AE-A341-E8199CAA37A9}" dt="2021-12-04T13:44:24.350" v="743" actId="1076"/>
          <ac:picMkLst>
            <pc:docMk/>
            <pc:sldMk cId="3900993631" sldId="260"/>
            <ac:picMk id="8" creationId="{513C0FF0-8953-4FDA-8637-05AC1D4F6AB2}"/>
          </ac:picMkLst>
        </pc:picChg>
        <pc:picChg chg="add mod">
          <ac:chgData name="VU TRONG NGHIA 20195985" userId="4c609006-b38d-484a-843b-174d46135d96" providerId="ADAL" clId="{CC67A734-8256-48AE-A341-E8199CAA37A9}" dt="2021-12-04T13:44:29.519" v="745" actId="1076"/>
          <ac:picMkLst>
            <pc:docMk/>
            <pc:sldMk cId="3900993631" sldId="260"/>
            <ac:picMk id="9" creationId="{45D21662-08C1-41A4-B301-9ECE179235C7}"/>
          </ac:picMkLst>
        </pc:picChg>
        <pc:picChg chg="del">
          <ac:chgData name="VU TRONG NGHIA 20195985" userId="4c609006-b38d-484a-843b-174d46135d96" providerId="ADAL" clId="{CC67A734-8256-48AE-A341-E8199CAA37A9}" dt="2021-12-04T13:44:07.937" v="735" actId="478"/>
          <ac:picMkLst>
            <pc:docMk/>
            <pc:sldMk cId="3900993631" sldId="260"/>
            <ac:picMk id="14" creationId="{329706FB-A8BF-48AE-8005-B133FA8BBC91}"/>
          </ac:picMkLst>
        </pc:picChg>
        <pc:picChg chg="del">
          <ac:chgData name="VU TRONG NGHIA 20195985" userId="4c609006-b38d-484a-843b-174d46135d96" providerId="ADAL" clId="{CC67A734-8256-48AE-A341-E8199CAA37A9}" dt="2021-12-04T13:44:08.555" v="736" actId="478"/>
          <ac:picMkLst>
            <pc:docMk/>
            <pc:sldMk cId="3900993631" sldId="260"/>
            <ac:picMk id="15" creationId="{BF949996-1988-4771-BAFC-2060740A3FCC}"/>
          </ac:picMkLst>
        </pc:picChg>
      </pc:sldChg>
      <pc:sldChg chg="addSp delSp modSp add del mod">
        <pc:chgData name="VU TRONG NGHIA 20195985" userId="4c609006-b38d-484a-843b-174d46135d96" providerId="ADAL" clId="{CC67A734-8256-48AE-A341-E8199CAA37A9}" dt="2021-12-06T07:22:54.638" v="1042" actId="47"/>
        <pc:sldMkLst>
          <pc:docMk/>
          <pc:sldMk cId="1925437812" sldId="261"/>
        </pc:sldMkLst>
        <pc:spChg chg="mod">
          <ac:chgData name="VU TRONG NGHIA 20195985" userId="4c609006-b38d-484a-843b-174d46135d96" providerId="ADAL" clId="{CC67A734-8256-48AE-A341-E8199CAA37A9}" dt="2021-12-04T13:47:14.580" v="807" actId="20577"/>
          <ac:spMkLst>
            <pc:docMk/>
            <pc:sldMk cId="1925437812" sldId="261"/>
            <ac:spMk id="5" creationId="{249FA8F8-C412-4C08-96FE-7B36536BBCA8}"/>
          </ac:spMkLst>
        </pc:spChg>
        <pc:spChg chg="mod">
          <ac:chgData name="VU TRONG NGHIA 20195985" userId="4c609006-b38d-484a-843b-174d46135d96" providerId="ADAL" clId="{CC67A734-8256-48AE-A341-E8199CAA37A9}" dt="2021-12-04T13:47:36.651" v="816" actId="1076"/>
          <ac:spMkLst>
            <pc:docMk/>
            <pc:sldMk cId="1925437812" sldId="261"/>
            <ac:spMk id="16" creationId="{E1888C79-8866-4AB2-927C-EFA34B2B1EC9}"/>
          </ac:spMkLst>
        </pc:spChg>
        <pc:picChg chg="del">
          <ac:chgData name="VU TRONG NGHIA 20195985" userId="4c609006-b38d-484a-843b-174d46135d96" providerId="ADAL" clId="{CC67A734-8256-48AE-A341-E8199CAA37A9}" dt="2021-12-04T13:47:17.922" v="808" actId="478"/>
          <ac:picMkLst>
            <pc:docMk/>
            <pc:sldMk cId="1925437812" sldId="261"/>
            <ac:picMk id="8" creationId="{513C0FF0-8953-4FDA-8637-05AC1D4F6AB2}"/>
          </ac:picMkLst>
        </pc:picChg>
        <pc:picChg chg="del">
          <ac:chgData name="VU TRONG NGHIA 20195985" userId="4c609006-b38d-484a-843b-174d46135d96" providerId="ADAL" clId="{CC67A734-8256-48AE-A341-E8199CAA37A9}" dt="2021-12-04T13:47:18.371" v="809" actId="478"/>
          <ac:picMkLst>
            <pc:docMk/>
            <pc:sldMk cId="1925437812" sldId="261"/>
            <ac:picMk id="9" creationId="{45D21662-08C1-41A4-B301-9ECE179235C7}"/>
          </ac:picMkLst>
        </pc:picChg>
        <pc:picChg chg="add mod">
          <ac:chgData name="VU TRONG NGHIA 20195985" userId="4c609006-b38d-484a-843b-174d46135d96" providerId="ADAL" clId="{CC67A734-8256-48AE-A341-E8199CAA37A9}" dt="2021-12-04T13:47:35.557" v="815" actId="1076"/>
          <ac:picMkLst>
            <pc:docMk/>
            <pc:sldMk cId="1925437812" sldId="261"/>
            <ac:picMk id="10" creationId="{735119E1-DA30-44B1-8FE8-394F1B776351}"/>
          </ac:picMkLst>
        </pc:picChg>
        <pc:picChg chg="add mod">
          <ac:chgData name="VU TRONG NGHIA 20195985" userId="4c609006-b38d-484a-843b-174d46135d96" providerId="ADAL" clId="{CC67A734-8256-48AE-A341-E8199CAA37A9}" dt="2021-12-04T13:47:35.557" v="815" actId="1076"/>
          <ac:picMkLst>
            <pc:docMk/>
            <pc:sldMk cId="1925437812" sldId="261"/>
            <ac:picMk id="11" creationId="{3AC9BE0D-6C92-43C6-BBCC-D3736123AA7C}"/>
          </ac:picMkLst>
        </pc:picChg>
      </pc:sldChg>
      <pc:sldChg chg="addSp delSp modSp add del mod">
        <pc:chgData name="VU TRONG NGHIA 20195985" userId="4c609006-b38d-484a-843b-174d46135d96" providerId="ADAL" clId="{CC67A734-8256-48AE-A341-E8199CAA37A9}" dt="2021-12-06T07:22:54.907" v="1043" actId="47"/>
        <pc:sldMkLst>
          <pc:docMk/>
          <pc:sldMk cId="3791123430" sldId="262"/>
        </pc:sldMkLst>
        <pc:spChg chg="mod">
          <ac:chgData name="VU TRONG NGHIA 20195985" userId="4c609006-b38d-484a-843b-174d46135d96" providerId="ADAL" clId="{CC67A734-8256-48AE-A341-E8199CAA37A9}" dt="2021-12-04T13:48:59.501" v="910" actId="20577"/>
          <ac:spMkLst>
            <pc:docMk/>
            <pc:sldMk cId="3791123430" sldId="262"/>
            <ac:spMk id="5" creationId="{249FA8F8-C412-4C08-96FE-7B36536BBCA8}"/>
          </ac:spMkLst>
        </pc:spChg>
        <pc:spChg chg="add mod">
          <ac:chgData name="VU TRONG NGHIA 20195985" userId="4c609006-b38d-484a-843b-174d46135d96" providerId="ADAL" clId="{CC67A734-8256-48AE-A341-E8199CAA37A9}" dt="2021-12-04T13:58:14.751" v="929" actId="1076"/>
          <ac:spMkLst>
            <pc:docMk/>
            <pc:sldMk cId="3791123430" sldId="262"/>
            <ac:spMk id="12" creationId="{C13065D8-0F96-4805-8CA2-157ECC178A9A}"/>
          </ac:spMkLst>
        </pc:spChg>
        <pc:spChg chg="del">
          <ac:chgData name="VU TRONG NGHIA 20195985" userId="4c609006-b38d-484a-843b-174d46135d96" providerId="ADAL" clId="{CC67A734-8256-48AE-A341-E8199CAA37A9}" dt="2021-12-04T13:52:15.800" v="924" actId="478"/>
          <ac:spMkLst>
            <pc:docMk/>
            <pc:sldMk cId="3791123430" sldId="262"/>
            <ac:spMk id="16" creationId="{E1888C79-8866-4AB2-927C-EFA34B2B1EC9}"/>
          </ac:spMkLst>
        </pc:spChg>
        <pc:picChg chg="add mod">
          <ac:chgData name="VU TRONG NGHIA 20195985" userId="4c609006-b38d-484a-843b-174d46135d96" providerId="ADAL" clId="{CC67A734-8256-48AE-A341-E8199CAA37A9}" dt="2021-12-04T13:56:18.525" v="926" actId="1076"/>
          <ac:picMkLst>
            <pc:docMk/>
            <pc:sldMk cId="3791123430" sldId="262"/>
            <ac:picMk id="8" creationId="{3FA907A8-12CA-4A2D-9ED7-90C01DEE21BC}"/>
          </ac:picMkLst>
        </pc:picChg>
        <pc:picChg chg="add mod">
          <ac:chgData name="VU TRONG NGHIA 20195985" userId="4c609006-b38d-484a-843b-174d46135d96" providerId="ADAL" clId="{CC67A734-8256-48AE-A341-E8199CAA37A9}" dt="2021-12-04T13:56:21.289" v="927" actId="1076"/>
          <ac:picMkLst>
            <pc:docMk/>
            <pc:sldMk cId="3791123430" sldId="262"/>
            <ac:picMk id="9" creationId="{44D4D728-2935-4C6C-A773-34FE2AD49898}"/>
          </ac:picMkLst>
        </pc:picChg>
        <pc:picChg chg="del">
          <ac:chgData name="VU TRONG NGHIA 20195985" userId="4c609006-b38d-484a-843b-174d46135d96" providerId="ADAL" clId="{CC67A734-8256-48AE-A341-E8199CAA37A9}" dt="2021-12-04T13:51:34.467" v="911" actId="478"/>
          <ac:picMkLst>
            <pc:docMk/>
            <pc:sldMk cId="3791123430" sldId="262"/>
            <ac:picMk id="10" creationId="{735119E1-DA30-44B1-8FE8-394F1B776351}"/>
          </ac:picMkLst>
        </pc:picChg>
        <pc:picChg chg="del">
          <ac:chgData name="VU TRONG NGHIA 20195985" userId="4c609006-b38d-484a-843b-174d46135d96" providerId="ADAL" clId="{CC67A734-8256-48AE-A341-E8199CAA37A9}" dt="2021-12-04T13:51:34.912" v="912" actId="478"/>
          <ac:picMkLst>
            <pc:docMk/>
            <pc:sldMk cId="3791123430" sldId="262"/>
            <ac:picMk id="11" creationId="{3AC9BE0D-6C92-43C6-BBCC-D3736123AA7C}"/>
          </ac:picMkLst>
        </pc:picChg>
      </pc:sldChg>
      <pc:sldChg chg="addSp delSp modSp add del mod">
        <pc:chgData name="VU TRONG NGHIA 20195985" userId="4c609006-b38d-484a-843b-174d46135d96" providerId="ADAL" clId="{CC67A734-8256-48AE-A341-E8199CAA37A9}" dt="2021-12-06T07:22:55.340" v="1044" actId="47"/>
        <pc:sldMkLst>
          <pc:docMk/>
          <pc:sldMk cId="3160746246" sldId="263"/>
        </pc:sldMkLst>
        <pc:spChg chg="mod">
          <ac:chgData name="VU TRONG NGHIA 20195985" userId="4c609006-b38d-484a-843b-174d46135d96" providerId="ADAL" clId="{CC67A734-8256-48AE-A341-E8199CAA37A9}" dt="2021-12-04T13:58:49.322" v="976" actId="20577"/>
          <ac:spMkLst>
            <pc:docMk/>
            <pc:sldMk cId="3160746246" sldId="263"/>
            <ac:spMk id="5" creationId="{249FA8F8-C412-4C08-96FE-7B36536BBCA8}"/>
          </ac:spMkLst>
        </pc:spChg>
        <pc:spChg chg="del mod">
          <ac:chgData name="VU TRONG NGHIA 20195985" userId="4c609006-b38d-484a-843b-174d46135d96" providerId="ADAL" clId="{CC67A734-8256-48AE-A341-E8199CAA37A9}" dt="2021-12-04T13:59:07.719" v="982" actId="478"/>
          <ac:spMkLst>
            <pc:docMk/>
            <pc:sldMk cId="3160746246" sldId="263"/>
            <ac:spMk id="12" creationId="{C13065D8-0F96-4805-8CA2-157ECC178A9A}"/>
          </ac:spMkLst>
        </pc:spChg>
        <pc:picChg chg="del">
          <ac:chgData name="VU TRONG NGHIA 20195985" userId="4c609006-b38d-484a-843b-174d46135d96" providerId="ADAL" clId="{CC67A734-8256-48AE-A341-E8199CAA37A9}" dt="2021-12-04T13:58:54.579" v="978" actId="478"/>
          <ac:picMkLst>
            <pc:docMk/>
            <pc:sldMk cId="3160746246" sldId="263"/>
            <ac:picMk id="8" creationId="{3FA907A8-12CA-4A2D-9ED7-90C01DEE21BC}"/>
          </ac:picMkLst>
        </pc:picChg>
        <pc:picChg chg="del">
          <ac:chgData name="VU TRONG NGHIA 20195985" userId="4c609006-b38d-484a-843b-174d46135d96" providerId="ADAL" clId="{CC67A734-8256-48AE-A341-E8199CAA37A9}" dt="2021-12-04T13:58:53.202" v="977" actId="478"/>
          <ac:picMkLst>
            <pc:docMk/>
            <pc:sldMk cId="3160746246" sldId="263"/>
            <ac:picMk id="9" creationId="{44D4D728-2935-4C6C-A773-34FE2AD49898}"/>
          </ac:picMkLst>
        </pc:picChg>
        <pc:picChg chg="add mod">
          <ac:chgData name="VU TRONG NGHIA 20195985" userId="4c609006-b38d-484a-843b-174d46135d96" providerId="ADAL" clId="{CC67A734-8256-48AE-A341-E8199CAA37A9}" dt="2021-12-04T13:59:17.055" v="987" actId="1076"/>
          <ac:picMkLst>
            <pc:docMk/>
            <pc:sldMk cId="3160746246" sldId="263"/>
            <ac:picMk id="10" creationId="{42635854-7C00-44E6-B2E1-7501F72C8BC3}"/>
          </ac:picMkLst>
        </pc:picChg>
      </pc:sldChg>
      <pc:sldChg chg="addSp delSp modSp add del mod">
        <pc:chgData name="VU TRONG NGHIA 20195985" userId="4c609006-b38d-484a-843b-174d46135d96" providerId="ADAL" clId="{CC67A734-8256-48AE-A341-E8199CAA37A9}" dt="2021-12-06T07:22:55.987" v="1045" actId="47"/>
        <pc:sldMkLst>
          <pc:docMk/>
          <pc:sldMk cId="1993555303" sldId="264"/>
        </pc:sldMkLst>
        <pc:picChg chg="add mod">
          <ac:chgData name="VU TRONG NGHIA 20195985" userId="4c609006-b38d-484a-843b-174d46135d96" providerId="ADAL" clId="{CC67A734-8256-48AE-A341-E8199CAA37A9}" dt="2021-12-04T13:59:40.237" v="996" actId="1076"/>
          <ac:picMkLst>
            <pc:docMk/>
            <pc:sldMk cId="1993555303" sldId="264"/>
            <ac:picMk id="6" creationId="{A850F929-25CD-4385-81BF-D4B31468DCD4}"/>
          </ac:picMkLst>
        </pc:picChg>
        <pc:picChg chg="del">
          <ac:chgData name="VU TRONG NGHIA 20195985" userId="4c609006-b38d-484a-843b-174d46135d96" providerId="ADAL" clId="{CC67A734-8256-48AE-A341-E8199CAA37A9}" dt="2021-12-04T13:59:21.407" v="989" actId="478"/>
          <ac:picMkLst>
            <pc:docMk/>
            <pc:sldMk cId="1993555303" sldId="264"/>
            <ac:picMk id="10" creationId="{42635854-7C00-44E6-B2E1-7501F72C8BC3}"/>
          </ac:picMkLst>
        </pc:picChg>
      </pc:sldChg>
      <pc:sldChg chg="delSp modSp add del mod">
        <pc:chgData name="VU TRONG NGHIA 20195985" userId="4c609006-b38d-484a-843b-174d46135d96" providerId="ADAL" clId="{CC67A734-8256-48AE-A341-E8199CAA37A9}" dt="2021-12-06T07:22:56.576" v="1046" actId="47"/>
        <pc:sldMkLst>
          <pc:docMk/>
          <pc:sldMk cId="3029356315" sldId="265"/>
        </pc:sldMkLst>
        <pc:spChg chg="mod">
          <ac:chgData name="VU TRONG NGHIA 20195985" userId="4c609006-b38d-484a-843b-174d46135d96" providerId="ADAL" clId="{CC67A734-8256-48AE-A341-E8199CAA37A9}" dt="2021-12-04T14:00:11.379" v="1035" actId="20577"/>
          <ac:spMkLst>
            <pc:docMk/>
            <pc:sldMk cId="3029356315" sldId="265"/>
            <ac:spMk id="5" creationId="{249FA8F8-C412-4C08-96FE-7B36536BBCA8}"/>
          </ac:spMkLst>
        </pc:spChg>
        <pc:picChg chg="del">
          <ac:chgData name="VU TRONG NGHIA 20195985" userId="4c609006-b38d-484a-843b-174d46135d96" providerId="ADAL" clId="{CC67A734-8256-48AE-A341-E8199CAA37A9}" dt="2021-12-04T14:00:02.983" v="998" actId="478"/>
          <ac:picMkLst>
            <pc:docMk/>
            <pc:sldMk cId="3029356315" sldId="265"/>
            <ac:picMk id="6" creationId="{A850F929-25CD-4385-81BF-D4B31468DCD4}"/>
          </ac:picMkLst>
        </pc:picChg>
      </pc:sldChg>
      <pc:sldChg chg="add del">
        <pc:chgData name="VU TRONG NGHIA 20195985" userId="4c609006-b38d-484a-843b-174d46135d96" providerId="ADAL" clId="{CC67A734-8256-48AE-A341-E8199CAA37A9}" dt="2021-12-06T07:22:57.031" v="1047" actId="47"/>
        <pc:sldMkLst>
          <pc:docMk/>
          <pc:sldMk cId="228048854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2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45F929-C095-4725-B8FB-6D020E1A952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142F02-13CC-4C85-8614-93DAF53625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2B18B3-CF29-4FCE-A905-CCDB58B9C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76514D6-9DB0-4063-B718-21AE87227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 – </a:t>
            </a:r>
            <a:r>
              <a:rPr lang="en-US" dirty="0" err="1"/>
              <a:t>nhóm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8425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49F1DB-39C6-4A06-A5A9-5C715D88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50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Suy luận thống kê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XUAN SANG 20195991</dc:creator>
  <cp:lastModifiedBy>VU TRONG NGHIA 20195985</cp:lastModifiedBy>
  <cp:revision>1</cp:revision>
  <dcterms:created xsi:type="dcterms:W3CDTF">2021-12-02T05:40:10Z</dcterms:created>
  <dcterms:modified xsi:type="dcterms:W3CDTF">2021-12-06T13:56:22Z</dcterms:modified>
</cp:coreProperties>
</file>