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Sharing data between child and parent directives and components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6" y="635794"/>
            <a:ext cx="6430399" cy="47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sharing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Service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296176"/>
            <a:ext cx="5339023" cy="44288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53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sharing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the </a:t>
            </a:r>
            <a:r>
              <a:rPr lang="en-US" dirty="0" err="1" smtClean="0"/>
              <a:t>changeNum</a:t>
            </a:r>
            <a:r>
              <a:rPr lang="en-US" dirty="0" smtClean="0"/>
              <a:t>() function in 1 component to push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6" y="1296176"/>
            <a:ext cx="5508414" cy="38758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6" y="5446021"/>
            <a:ext cx="5508414" cy="3934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4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sharing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into </a:t>
            </a:r>
            <a:r>
              <a:rPr lang="en-US" dirty="0" err="1" smtClean="0"/>
              <a:t>currNum</a:t>
            </a:r>
            <a:r>
              <a:rPr lang="en-US" dirty="0" smtClean="0"/>
              <a:t> to get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1296175"/>
            <a:ext cx="5660029" cy="34261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" y="5116764"/>
            <a:ext cx="5669273" cy="7704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65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/>
              <a:t>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Sending data to a child </a:t>
            </a:r>
            <a:r>
              <a:rPr lang="en-US" dirty="0" smtClean="0"/>
              <a:t>component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Sending data to a parent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Sharing data to any components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4098" name="Picture 2" descr="Angular: Component Interaction with @Input, @Output and EventEm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09650"/>
            <a:ext cx="5632450" cy="49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Sending </a:t>
            </a:r>
            <a:r>
              <a:rPr lang="en-US" dirty="0"/>
              <a:t>data to a child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@Input : to share a variable or value from a parent component with a child component inside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9" y="1296176"/>
            <a:ext cx="5849941" cy="331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5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the child </a:t>
            </a:r>
            <a:r>
              <a:rPr lang="en-US" dirty="0" smtClean="0"/>
              <a:t>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6" y="1276900"/>
            <a:ext cx="5751609" cy="20635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6" y="3695700"/>
            <a:ext cx="5751609" cy="17766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1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@Input()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the parent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4" y="1981750"/>
            <a:ext cx="5642965" cy="865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5" y="3940289"/>
            <a:ext cx="5642965" cy="4383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30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Sending </a:t>
            </a:r>
            <a:r>
              <a:rPr lang="en-US" dirty="0"/>
              <a:t>data to a parent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@Output: allows data to flow from the child to the 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9" y="1296176"/>
            <a:ext cx="5664987" cy="295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the child component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Configuring the child's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3" y="1296176"/>
            <a:ext cx="5672402" cy="29519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3" y="4424068"/>
            <a:ext cx="5672402" cy="1338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80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the parent </a:t>
            </a:r>
            <a:r>
              <a:rPr lang="en-US" dirty="0" smtClean="0"/>
              <a:t>component</a:t>
            </a:r>
          </a:p>
          <a:p>
            <a:endParaRPr lang="en-US" dirty="0"/>
          </a:p>
          <a:p>
            <a:r>
              <a:rPr lang="en-US" dirty="0"/>
              <a:t>Configuring the </a:t>
            </a:r>
            <a:r>
              <a:rPr lang="en-US" dirty="0" smtClean="0"/>
              <a:t>parent’s template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3" y="1296176"/>
            <a:ext cx="5848522" cy="32189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3" y="4829175"/>
            <a:ext cx="5848522" cy="8022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10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Sharing data to any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service </a:t>
            </a:r>
            <a:r>
              <a:rPr lang="en-US" dirty="0" err="1" smtClean="0"/>
              <a:t>BehaviorSubject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Global Data Sharing in Angular 4 : LearnAngularJS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96176"/>
            <a:ext cx="5508625" cy="4066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179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Sharing data between child and parent directives and components</vt:lpstr>
      <vt:lpstr>Slide Title</vt:lpstr>
      <vt:lpstr>1. Sending data to a child component</vt:lpstr>
      <vt:lpstr>How to use @Input()</vt:lpstr>
      <vt:lpstr>How to use @Input()</vt:lpstr>
      <vt:lpstr>2. Sending data to a parent component</vt:lpstr>
      <vt:lpstr>How to use @Output()</vt:lpstr>
      <vt:lpstr>How to use @Output()</vt:lpstr>
      <vt:lpstr>3. Sharing data to any components</vt:lpstr>
      <vt:lpstr>How to use sharing service</vt:lpstr>
      <vt:lpstr>How to use sharing service</vt:lpstr>
      <vt:lpstr>How to use sharing service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2021-03-01T01:40:50Z</dcterms:created>
  <dcterms:modified xsi:type="dcterms:W3CDTF">2021-03-02T02:45:38Z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