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jpeg" ContentType="image/jpeg"/>
  <Override PartName="/ppt/media/image16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1.png" ContentType="image/png"/>
  <Override PartName="/ppt/media/image9.png" ContentType="image/png"/>
  <Override PartName="/ppt/media/image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5.png" ContentType="image/png"/>
  <Override PartName="/ppt/media/image2.jpeg" ContentType="image/jpeg"/>
  <Override PartName="/ppt/media/image7.jpeg" ContentType="image/jpeg"/>
  <Override PartName="/ppt/media/image10.png" ContentType="image/png"/>
  <Override PartName="/ppt/media/image12.png" ContentType="image/png"/>
  <Override PartName="/ppt/media/image13.png" ContentType="image/png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_rels/slideLayout179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59.xml.rels" ContentType="application/vnd.openxmlformats-package.relationships+xml"/>
  <Override PartName="/ppt/slideLayouts/slideLayout10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slide" Target="slides/slide20.xml"/><Relationship Id="rId37" Type="http://schemas.openxmlformats.org/officeDocument/2006/relationships/slide" Target="slides/slide21.xml"/><Relationship Id="rId38" Type="http://schemas.openxmlformats.org/officeDocument/2006/relationships/slide" Target="slides/slide22.xml"/><Relationship Id="rId39" Type="http://schemas.openxmlformats.org/officeDocument/2006/relationships/slide" Target="slides/slide23.xml"/><Relationship Id="rId40" Type="http://schemas.openxmlformats.org/officeDocument/2006/relationships/slide" Target="slides/slide24.xml"/><Relationship Id="rId41" Type="http://schemas.openxmlformats.org/officeDocument/2006/relationships/slide" Target="slides/slide25.xml"/><Relationship Id="rId42" Type="http://schemas.openxmlformats.org/officeDocument/2006/relationships/slide" Target="slides/slide26.xml"/><Relationship Id="rId43" Type="http://schemas.openxmlformats.org/officeDocument/2006/relationships/slide" Target="slides/slide27.xml"/><Relationship Id="rId44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/>
          </p:cNvSpPr>
          <p:nvPr>
            <p:ph type="subTitle"/>
          </p:nvPr>
        </p:nvSpPr>
        <p:spPr>
          <a:xfrm>
            <a:off x="2572560" y="2484720"/>
            <a:ext cx="399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subTitle"/>
          </p:nvPr>
        </p:nvSpPr>
        <p:spPr>
          <a:xfrm>
            <a:off x="2572560" y="2484720"/>
            <a:ext cx="399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subTitle"/>
          </p:nvPr>
        </p:nvSpPr>
        <p:spPr>
          <a:xfrm>
            <a:off x="2572560" y="2484720"/>
            <a:ext cx="399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PlaceHolder 1"/>
          <p:cNvSpPr>
            <a:spLocks noGrp="1"/>
          </p:cNvSpPr>
          <p:nvPr>
            <p:ph type="subTitle"/>
          </p:nvPr>
        </p:nvSpPr>
        <p:spPr>
          <a:xfrm>
            <a:off x="2572560" y="2484720"/>
            <a:ext cx="399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PlaceHolder 1"/>
          <p:cNvSpPr>
            <a:spLocks noGrp="1"/>
          </p:cNvSpPr>
          <p:nvPr>
            <p:ph type="subTitle"/>
          </p:nvPr>
        </p:nvSpPr>
        <p:spPr>
          <a:xfrm>
            <a:off x="2572560" y="2484720"/>
            <a:ext cx="399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PlaceHolder 1"/>
          <p:cNvSpPr>
            <a:spLocks noGrp="1"/>
          </p:cNvSpPr>
          <p:nvPr>
            <p:ph type="subTitle"/>
          </p:nvPr>
        </p:nvSpPr>
        <p:spPr>
          <a:xfrm>
            <a:off x="2572560" y="2484720"/>
            <a:ext cx="399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PlaceHolder 1"/>
          <p:cNvSpPr>
            <a:spLocks noGrp="1"/>
          </p:cNvSpPr>
          <p:nvPr>
            <p:ph type="subTitle"/>
          </p:nvPr>
        </p:nvSpPr>
        <p:spPr>
          <a:xfrm>
            <a:off x="2572560" y="2484720"/>
            <a:ext cx="399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2572560" y="2484720"/>
            <a:ext cx="399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ubTitle"/>
          </p:nvPr>
        </p:nvSpPr>
        <p:spPr>
          <a:xfrm>
            <a:off x="2572560" y="2484720"/>
            <a:ext cx="399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ubTitle"/>
          </p:nvPr>
        </p:nvSpPr>
        <p:spPr>
          <a:xfrm>
            <a:off x="2572560" y="2484720"/>
            <a:ext cx="399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2572560" y="2484720"/>
            <a:ext cx="399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2572560" y="2484720"/>
            <a:ext cx="399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ubTitle"/>
          </p:nvPr>
        </p:nvSpPr>
        <p:spPr>
          <a:xfrm>
            <a:off x="2572560" y="2484720"/>
            <a:ext cx="399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ubTitle"/>
          </p:nvPr>
        </p:nvSpPr>
        <p:spPr>
          <a:xfrm>
            <a:off x="2572560" y="2484720"/>
            <a:ext cx="399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subTitle"/>
          </p:nvPr>
        </p:nvSpPr>
        <p:spPr>
          <a:xfrm>
            <a:off x="2572560" y="2484720"/>
            <a:ext cx="399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232200" y="221400"/>
            <a:ext cx="8619840" cy="4563360"/>
            <a:chOff x="232200" y="221400"/>
            <a:chExt cx="8619840" cy="4563360"/>
          </a:xfrm>
        </p:grpSpPr>
        <p:sp>
          <p:nvSpPr>
            <p:cNvPr id="1" name="CustomShape 2"/>
            <p:cNvSpPr/>
            <p:nvPr/>
          </p:nvSpPr>
          <p:spPr>
            <a:xfrm>
              <a:off x="291600" y="358200"/>
              <a:ext cx="8560440" cy="4426560"/>
            </a:xfrm>
            <a:prstGeom prst="roundRect">
              <a:avLst>
                <a:gd name="adj" fmla="val 4381"/>
              </a:avLst>
            </a:prstGeom>
            <a:solidFill>
              <a:schemeClr val="accent5"/>
            </a:solidFill>
            <a:ln>
              <a:noFill/>
            </a:ln>
            <a:effectLst>
              <a:outerShdw algn="bl" dir="5460000" dist="57150" rotWithShape="0">
                <a:schemeClr val="accent5">
                  <a:alpha val="32549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35128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74206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40220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210564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8090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00400" y="551160"/>
              <a:ext cx="8142840" cy="4041000"/>
            </a:xfrm>
            <a:prstGeom prst="roundRect">
              <a:avLst>
                <a:gd name="adj" fmla="val 2751"/>
              </a:avLst>
            </a:prstGeom>
            <a:solidFill>
              <a:schemeClr val="accent6"/>
            </a:solidFill>
            <a:ln>
              <a:noFill/>
            </a:ln>
            <a:effectLst>
              <a:outerShdw algn="bl" dir="5460000" dist="47625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" name="Group 9"/>
            <p:cNvGrpSpPr/>
            <p:nvPr/>
          </p:nvGrpSpPr>
          <p:grpSpPr>
            <a:xfrm>
              <a:off x="232200" y="951840"/>
              <a:ext cx="416880" cy="326160"/>
              <a:chOff x="232200" y="951840"/>
              <a:chExt cx="416880" cy="32616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534240" y="9518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232200" y="9781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534240" y="11631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232200" y="118944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232200" y="1923120"/>
              <a:ext cx="416880" cy="325800"/>
              <a:chOff x="232200" y="1923120"/>
              <a:chExt cx="416880" cy="32580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534240" y="19231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232200" y="19494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534240" y="21340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232200" y="21603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" name="Group 19"/>
            <p:cNvGrpSpPr/>
            <p:nvPr/>
          </p:nvGrpSpPr>
          <p:grpSpPr>
            <a:xfrm>
              <a:off x="232200" y="2894040"/>
              <a:ext cx="416880" cy="326160"/>
              <a:chOff x="232200" y="2894040"/>
              <a:chExt cx="416880" cy="326160"/>
            </a:xfrm>
          </p:grpSpPr>
          <p:sp>
            <p:nvSpPr>
              <p:cNvPr id="19" name="CustomShape 20"/>
              <p:cNvSpPr/>
              <p:nvPr/>
            </p:nvSpPr>
            <p:spPr>
              <a:xfrm>
                <a:off x="534240" y="28940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1"/>
              <p:cNvSpPr/>
              <p:nvPr/>
            </p:nvSpPr>
            <p:spPr>
              <a:xfrm>
                <a:off x="232200" y="29203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2"/>
              <p:cNvSpPr/>
              <p:nvPr/>
            </p:nvSpPr>
            <p:spPr>
              <a:xfrm>
                <a:off x="534240" y="31053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3"/>
              <p:cNvSpPr/>
              <p:nvPr/>
            </p:nvSpPr>
            <p:spPr>
              <a:xfrm>
                <a:off x="232200" y="313128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" name="Group 24"/>
            <p:cNvGrpSpPr/>
            <p:nvPr/>
          </p:nvGrpSpPr>
          <p:grpSpPr>
            <a:xfrm>
              <a:off x="232200" y="3865320"/>
              <a:ext cx="416880" cy="325800"/>
              <a:chOff x="232200" y="3865320"/>
              <a:chExt cx="416880" cy="325800"/>
            </a:xfrm>
          </p:grpSpPr>
          <p:sp>
            <p:nvSpPr>
              <p:cNvPr id="24" name="CustomShape 25"/>
              <p:cNvSpPr/>
              <p:nvPr/>
            </p:nvSpPr>
            <p:spPr>
              <a:xfrm>
                <a:off x="534240" y="38653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>
                <a:off x="232200" y="38916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7"/>
              <p:cNvSpPr/>
              <p:nvPr/>
            </p:nvSpPr>
            <p:spPr>
              <a:xfrm>
                <a:off x="534240" y="40762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8"/>
              <p:cNvSpPr/>
              <p:nvPr/>
            </p:nvSpPr>
            <p:spPr>
              <a:xfrm>
                <a:off x="232200" y="41025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8" name="Group 29"/>
          <p:cNvGrpSpPr/>
          <p:nvPr/>
        </p:nvGrpSpPr>
        <p:grpSpPr>
          <a:xfrm>
            <a:off x="1000800" y="823680"/>
            <a:ext cx="7255080" cy="3565440"/>
            <a:chOff x="1000800" y="823680"/>
            <a:chExt cx="7255080" cy="3565440"/>
          </a:xfrm>
        </p:grpSpPr>
        <p:grpSp>
          <p:nvGrpSpPr>
            <p:cNvPr id="29" name="Group 30"/>
            <p:cNvGrpSpPr/>
            <p:nvPr/>
          </p:nvGrpSpPr>
          <p:grpSpPr>
            <a:xfrm>
              <a:off x="7421040" y="824040"/>
              <a:ext cx="809640" cy="828000"/>
              <a:chOff x="7421040" y="824040"/>
              <a:chExt cx="809640" cy="828000"/>
            </a:xfrm>
          </p:grpSpPr>
          <p:sp>
            <p:nvSpPr>
              <p:cNvPr id="30" name="CustomShape 31"/>
              <p:cNvSpPr/>
              <p:nvPr/>
            </p:nvSpPr>
            <p:spPr>
              <a:xfrm rot="17704800">
                <a:off x="7753320" y="1017000"/>
                <a:ext cx="273600" cy="623520"/>
              </a:xfrm>
              <a:custGeom>
                <a:avLst/>
                <a:gdLst/>
                <a:ahLst/>
                <a:rect l="l" t="t" r="r" b="b"/>
                <a:pathLst>
                  <a:path w="2487" h="5663">
                    <a:moveTo>
                      <a:pt x="538" y="5662"/>
                    </a:moveTo>
                    <a:cubicBezTo>
                      <a:pt x="538" y="5662"/>
                      <a:pt x="0" y="3907"/>
                      <a:pt x="2487" y="0"/>
                    </a:cubicBez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" name="CustomShape 32"/>
              <p:cNvSpPr/>
              <p:nvPr/>
            </p:nvSpPr>
            <p:spPr>
              <a:xfrm rot="17704800">
                <a:off x="7843680" y="1213560"/>
                <a:ext cx="285480" cy="163440"/>
              </a:xfrm>
              <a:custGeom>
                <a:avLst/>
                <a:gdLst/>
                <a:ahLst/>
                <a:rect l="l" t="t" r="r" b="b"/>
                <a:pathLst>
                  <a:path w="2594" h="1486">
                    <a:moveTo>
                      <a:pt x="1129" y="0"/>
                    </a:moveTo>
                    <a:cubicBezTo>
                      <a:pt x="484" y="0"/>
                      <a:pt x="1" y="1486"/>
                      <a:pt x="1" y="1486"/>
                    </a:cubicBezTo>
                    <a:cubicBezTo>
                      <a:pt x="2593" y="1168"/>
                      <a:pt x="1563" y="234"/>
                      <a:pt x="1563" y="234"/>
                    </a:cubicBezTo>
                    <a:cubicBezTo>
                      <a:pt x="1413" y="68"/>
                      <a:pt x="1267" y="0"/>
                      <a:pt x="11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3"/>
              <p:cNvSpPr/>
              <p:nvPr/>
            </p:nvSpPr>
            <p:spPr>
              <a:xfrm rot="17704800">
                <a:off x="7745760" y="1395000"/>
                <a:ext cx="236160" cy="210960"/>
              </a:xfrm>
              <a:custGeom>
                <a:avLst/>
                <a:gdLst/>
                <a:ahLst/>
                <a:rect l="l" t="t" r="r" b="b"/>
                <a:pathLst>
                  <a:path w="2145" h="1919">
                    <a:moveTo>
                      <a:pt x="1459" y="0"/>
                    </a:moveTo>
                    <a:cubicBezTo>
                      <a:pt x="1269" y="0"/>
                      <a:pt x="1105" y="114"/>
                      <a:pt x="1105" y="114"/>
                    </a:cubicBezTo>
                    <a:cubicBezTo>
                      <a:pt x="0" y="729"/>
                      <a:pt x="1974" y="1919"/>
                      <a:pt x="1974" y="1919"/>
                    </a:cubicBezTo>
                    <a:cubicBezTo>
                      <a:pt x="2145" y="306"/>
                      <a:pt x="1769" y="0"/>
                      <a:pt x="14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4"/>
              <p:cNvSpPr/>
              <p:nvPr/>
            </p:nvSpPr>
            <p:spPr>
              <a:xfrm rot="17704800">
                <a:off x="7691040" y="1080720"/>
                <a:ext cx="276120" cy="141480"/>
              </a:xfrm>
              <a:custGeom>
                <a:avLst/>
                <a:gdLst/>
                <a:ahLst/>
                <a:rect l="l" t="t" r="r" b="b"/>
                <a:pathLst>
                  <a:path w="2510" h="1287">
                    <a:moveTo>
                      <a:pt x="1295" y="1"/>
                    </a:moveTo>
                    <a:cubicBezTo>
                      <a:pt x="678" y="1"/>
                      <a:pt x="0" y="1275"/>
                      <a:pt x="0" y="1275"/>
                    </a:cubicBezTo>
                    <a:cubicBezTo>
                      <a:pt x="154" y="1283"/>
                      <a:pt x="295" y="1287"/>
                      <a:pt x="426" y="1287"/>
                    </a:cubicBezTo>
                    <a:cubicBezTo>
                      <a:pt x="2510" y="1287"/>
                      <a:pt x="1756" y="312"/>
                      <a:pt x="1756" y="312"/>
                    </a:cubicBezTo>
                    <a:cubicBezTo>
                      <a:pt x="1615" y="89"/>
                      <a:pt x="1457" y="1"/>
                      <a:pt x="12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5"/>
              <p:cNvSpPr/>
              <p:nvPr/>
            </p:nvSpPr>
            <p:spPr>
              <a:xfrm rot="17704800">
                <a:off x="7585200" y="1208880"/>
                <a:ext cx="245520" cy="218520"/>
              </a:xfrm>
              <a:custGeom>
                <a:avLst/>
                <a:gdLst/>
                <a:ahLst/>
                <a:rect l="l" t="t" r="r" b="b"/>
                <a:pathLst>
                  <a:path w="2231" h="1987">
                    <a:moveTo>
                      <a:pt x="1472" y="0"/>
                    </a:moveTo>
                    <a:cubicBezTo>
                      <a:pt x="1322" y="0"/>
                      <a:pt x="1195" y="58"/>
                      <a:pt x="1195" y="58"/>
                    </a:cubicBezTo>
                    <a:cubicBezTo>
                      <a:pt x="0" y="471"/>
                      <a:pt x="1737" y="1986"/>
                      <a:pt x="1737" y="1986"/>
                    </a:cubicBezTo>
                    <a:cubicBezTo>
                      <a:pt x="2230" y="271"/>
                      <a:pt x="1796" y="0"/>
                      <a:pt x="14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6"/>
              <p:cNvSpPr/>
              <p:nvPr/>
            </p:nvSpPr>
            <p:spPr>
              <a:xfrm rot="17704800">
                <a:off x="7563960" y="903600"/>
                <a:ext cx="261000" cy="133920"/>
              </a:xfrm>
              <a:custGeom>
                <a:avLst/>
                <a:gdLst/>
                <a:ahLst/>
                <a:rect l="l" t="t" r="r" b="b"/>
                <a:pathLst>
                  <a:path w="2371" h="1218">
                    <a:moveTo>
                      <a:pt x="1380" y="1"/>
                    </a:moveTo>
                    <a:cubicBezTo>
                      <a:pt x="774" y="1"/>
                      <a:pt x="1" y="1122"/>
                      <a:pt x="1" y="1122"/>
                    </a:cubicBezTo>
                    <a:cubicBezTo>
                      <a:pt x="397" y="1189"/>
                      <a:pt x="716" y="1218"/>
                      <a:pt x="971" y="1218"/>
                    </a:cubicBezTo>
                    <a:cubicBezTo>
                      <a:pt x="2371" y="1218"/>
                      <a:pt x="1854" y="366"/>
                      <a:pt x="1854" y="366"/>
                    </a:cubicBezTo>
                    <a:cubicBezTo>
                      <a:pt x="1728" y="102"/>
                      <a:pt x="1562" y="1"/>
                      <a:pt x="1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7"/>
              <p:cNvSpPr/>
              <p:nvPr/>
            </p:nvSpPr>
            <p:spPr>
              <a:xfrm rot="17704800">
                <a:off x="7448040" y="992880"/>
                <a:ext cx="252000" cy="220680"/>
              </a:xfrm>
              <a:custGeom>
                <a:avLst/>
                <a:gdLst/>
                <a:ahLst/>
                <a:rect l="l" t="t" r="r" b="b"/>
                <a:pathLst>
                  <a:path w="2291" h="2007">
                    <a:moveTo>
                      <a:pt x="1447" y="1"/>
                    </a:moveTo>
                    <a:cubicBezTo>
                      <a:pt x="1329" y="1"/>
                      <a:pt x="1236" y="31"/>
                      <a:pt x="1237" y="31"/>
                    </a:cubicBezTo>
                    <a:cubicBezTo>
                      <a:pt x="0" y="305"/>
                      <a:pt x="1553" y="2007"/>
                      <a:pt x="1553" y="2007"/>
                    </a:cubicBezTo>
                    <a:cubicBezTo>
                      <a:pt x="2290" y="236"/>
                      <a:pt x="1773" y="1"/>
                      <a:pt x="14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8"/>
              <p:cNvSpPr/>
              <p:nvPr/>
            </p:nvSpPr>
            <p:spPr>
              <a:xfrm rot="17704800">
                <a:off x="7616160" y="1089720"/>
                <a:ext cx="87480" cy="78480"/>
              </a:xfrm>
              <a:custGeom>
                <a:avLst/>
                <a:gdLst/>
                <a:ahLst/>
                <a:rect l="l" t="t" r="r" b="b"/>
                <a:pathLst>
                  <a:path w="797" h="717">
                    <a:moveTo>
                      <a:pt x="392" y="0"/>
                    </a:moveTo>
                    <a:cubicBezTo>
                      <a:pt x="229" y="0"/>
                      <a:pt x="68" y="111"/>
                      <a:pt x="38" y="302"/>
                    </a:cubicBezTo>
                    <a:cubicBezTo>
                      <a:pt x="0" y="536"/>
                      <a:pt x="188" y="716"/>
                      <a:pt x="392" y="716"/>
                    </a:cubicBezTo>
                    <a:cubicBezTo>
                      <a:pt x="462" y="716"/>
                      <a:pt x="534" y="695"/>
                      <a:pt x="600" y="647"/>
                    </a:cubicBezTo>
                    <a:cubicBezTo>
                      <a:pt x="760" y="532"/>
                      <a:pt x="796" y="307"/>
                      <a:pt x="679" y="149"/>
                    </a:cubicBezTo>
                    <a:cubicBezTo>
                      <a:pt x="606" y="47"/>
                      <a:pt x="498" y="0"/>
                      <a:pt x="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9"/>
              <p:cNvSpPr/>
              <p:nvPr/>
            </p:nvSpPr>
            <p:spPr>
              <a:xfrm rot="17704800">
                <a:off x="7666200" y="1049760"/>
                <a:ext cx="87480" cy="78840"/>
              </a:xfrm>
              <a:custGeom>
                <a:avLst/>
                <a:gdLst/>
                <a:ahLst/>
                <a:rect l="l" t="t" r="r" b="b"/>
                <a:pathLst>
                  <a:path w="797" h="718">
                    <a:moveTo>
                      <a:pt x="393" y="0"/>
                    </a:moveTo>
                    <a:cubicBezTo>
                      <a:pt x="230" y="0"/>
                      <a:pt x="68" y="111"/>
                      <a:pt x="39" y="301"/>
                    </a:cubicBezTo>
                    <a:cubicBezTo>
                      <a:pt x="1" y="536"/>
                      <a:pt x="189" y="717"/>
                      <a:pt x="393" y="717"/>
                    </a:cubicBezTo>
                    <a:cubicBezTo>
                      <a:pt x="463" y="717"/>
                      <a:pt x="535" y="696"/>
                      <a:pt x="601" y="648"/>
                    </a:cubicBezTo>
                    <a:cubicBezTo>
                      <a:pt x="760" y="531"/>
                      <a:pt x="797" y="308"/>
                      <a:pt x="680" y="148"/>
                    </a:cubicBezTo>
                    <a:cubicBezTo>
                      <a:pt x="606" y="47"/>
                      <a:pt x="499" y="0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40"/>
              <p:cNvSpPr/>
              <p:nvPr/>
            </p:nvSpPr>
            <p:spPr>
              <a:xfrm rot="17704800">
                <a:off x="7765560" y="1285920"/>
                <a:ext cx="87480" cy="78480"/>
              </a:xfrm>
              <a:custGeom>
                <a:avLst/>
                <a:gdLst/>
                <a:ahLst/>
                <a:rect l="l" t="t" r="r" b="b"/>
                <a:pathLst>
                  <a:path w="796" h="717">
                    <a:moveTo>
                      <a:pt x="393" y="1"/>
                    </a:moveTo>
                    <a:cubicBezTo>
                      <a:pt x="229" y="1"/>
                      <a:pt x="68" y="112"/>
                      <a:pt x="38" y="302"/>
                    </a:cubicBezTo>
                    <a:cubicBezTo>
                      <a:pt x="0" y="536"/>
                      <a:pt x="187" y="716"/>
                      <a:pt x="391" y="716"/>
                    </a:cubicBezTo>
                    <a:cubicBezTo>
                      <a:pt x="461" y="716"/>
                      <a:pt x="534" y="695"/>
                      <a:pt x="600" y="647"/>
                    </a:cubicBezTo>
                    <a:cubicBezTo>
                      <a:pt x="760" y="532"/>
                      <a:pt x="796" y="308"/>
                      <a:pt x="679" y="148"/>
                    </a:cubicBezTo>
                    <a:cubicBezTo>
                      <a:pt x="606" y="47"/>
                      <a:pt x="498" y="1"/>
                      <a:pt x="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1"/>
              <p:cNvSpPr/>
              <p:nvPr/>
            </p:nvSpPr>
            <p:spPr>
              <a:xfrm rot="17704800">
                <a:off x="7815600" y="1246680"/>
                <a:ext cx="87120" cy="78840"/>
              </a:xfrm>
              <a:custGeom>
                <a:avLst/>
                <a:gdLst/>
                <a:ahLst/>
                <a:rect l="l" t="t" r="r" b="b"/>
                <a:pathLst>
                  <a:path w="795" h="718">
                    <a:moveTo>
                      <a:pt x="393" y="1"/>
                    </a:moveTo>
                    <a:cubicBezTo>
                      <a:pt x="229" y="1"/>
                      <a:pt x="68" y="112"/>
                      <a:pt x="38" y="303"/>
                    </a:cubicBezTo>
                    <a:cubicBezTo>
                      <a:pt x="1" y="536"/>
                      <a:pt x="187" y="717"/>
                      <a:pt x="392" y="717"/>
                    </a:cubicBezTo>
                    <a:cubicBezTo>
                      <a:pt x="462" y="717"/>
                      <a:pt x="534" y="696"/>
                      <a:pt x="600" y="648"/>
                    </a:cubicBezTo>
                    <a:cubicBezTo>
                      <a:pt x="760" y="531"/>
                      <a:pt x="795" y="308"/>
                      <a:pt x="679" y="148"/>
                    </a:cubicBezTo>
                    <a:cubicBezTo>
                      <a:pt x="606" y="47"/>
                      <a:pt x="499" y="1"/>
                      <a:pt x="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" name="CustomShape 42"/>
              <p:cNvSpPr/>
              <p:nvPr/>
            </p:nvSpPr>
            <p:spPr>
              <a:xfrm rot="17704800">
                <a:off x="7929360" y="1438920"/>
                <a:ext cx="84240" cy="78480"/>
              </a:xfrm>
              <a:custGeom>
                <a:avLst/>
                <a:gdLst/>
                <a:ahLst/>
                <a:rect l="l" t="t" r="r" b="b"/>
                <a:pathLst>
                  <a:path w="768" h="717">
                    <a:moveTo>
                      <a:pt x="372" y="1"/>
                    </a:moveTo>
                    <a:cubicBezTo>
                      <a:pt x="181" y="1"/>
                      <a:pt x="1" y="156"/>
                      <a:pt x="13" y="379"/>
                    </a:cubicBezTo>
                    <a:cubicBezTo>
                      <a:pt x="24" y="585"/>
                      <a:pt x="196" y="716"/>
                      <a:pt x="372" y="716"/>
                    </a:cubicBezTo>
                    <a:cubicBezTo>
                      <a:pt x="466" y="716"/>
                      <a:pt x="561" y="679"/>
                      <a:pt x="635" y="597"/>
                    </a:cubicBezTo>
                    <a:cubicBezTo>
                      <a:pt x="768" y="451"/>
                      <a:pt x="755" y="225"/>
                      <a:pt x="608" y="94"/>
                    </a:cubicBezTo>
                    <a:cubicBezTo>
                      <a:pt x="537" y="29"/>
                      <a:pt x="454" y="1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" name="CustomShape 43"/>
              <p:cNvSpPr/>
              <p:nvPr/>
            </p:nvSpPr>
            <p:spPr>
              <a:xfrm rot="17704800">
                <a:off x="7970040" y="1389960"/>
                <a:ext cx="84240" cy="78840"/>
              </a:xfrm>
              <a:custGeom>
                <a:avLst/>
                <a:gdLst/>
                <a:ahLst/>
                <a:rect l="l" t="t" r="r" b="b"/>
                <a:pathLst>
                  <a:path w="767" h="718">
                    <a:moveTo>
                      <a:pt x="371" y="1"/>
                    </a:moveTo>
                    <a:cubicBezTo>
                      <a:pt x="181" y="1"/>
                      <a:pt x="1" y="156"/>
                      <a:pt x="13" y="379"/>
                    </a:cubicBezTo>
                    <a:cubicBezTo>
                      <a:pt x="23" y="586"/>
                      <a:pt x="195" y="717"/>
                      <a:pt x="372" y="717"/>
                    </a:cubicBezTo>
                    <a:cubicBezTo>
                      <a:pt x="466" y="717"/>
                      <a:pt x="562" y="680"/>
                      <a:pt x="635" y="599"/>
                    </a:cubicBezTo>
                    <a:cubicBezTo>
                      <a:pt x="767" y="451"/>
                      <a:pt x="756" y="225"/>
                      <a:pt x="608" y="94"/>
                    </a:cubicBezTo>
                    <a:cubicBezTo>
                      <a:pt x="537" y="30"/>
                      <a:pt x="453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" name="Group 44"/>
            <p:cNvGrpSpPr/>
            <p:nvPr/>
          </p:nvGrpSpPr>
          <p:grpSpPr>
            <a:xfrm>
              <a:off x="7420680" y="3489120"/>
              <a:ext cx="619920" cy="483840"/>
              <a:chOff x="7420680" y="3489120"/>
              <a:chExt cx="619920" cy="483840"/>
            </a:xfrm>
          </p:grpSpPr>
          <p:sp>
            <p:nvSpPr>
              <p:cNvPr id="44" name="CustomShape 45"/>
              <p:cNvSpPr/>
              <p:nvPr/>
            </p:nvSpPr>
            <p:spPr>
              <a:xfrm>
                <a:off x="7765560" y="3688200"/>
                <a:ext cx="275040" cy="124200"/>
              </a:xfrm>
              <a:custGeom>
                <a:avLst/>
                <a:gdLst/>
                <a:ahLst/>
                <a:rect l="l" t="t" r="r" b="b"/>
                <a:pathLst>
                  <a:path w="2878" h="1302">
                    <a:moveTo>
                      <a:pt x="1388" y="0"/>
                    </a:moveTo>
                    <a:cubicBezTo>
                      <a:pt x="1195" y="0"/>
                      <a:pt x="983" y="43"/>
                      <a:pt x="749" y="144"/>
                    </a:cubicBezTo>
                    <a:lnTo>
                      <a:pt x="743" y="147"/>
                    </a:lnTo>
                    <a:cubicBezTo>
                      <a:pt x="705" y="166"/>
                      <a:pt x="355" y="136"/>
                      <a:pt x="165" y="463"/>
                    </a:cubicBezTo>
                    <a:cubicBezTo>
                      <a:pt x="139" y="510"/>
                      <a:pt x="0" y="837"/>
                      <a:pt x="142" y="837"/>
                    </a:cubicBezTo>
                    <a:cubicBezTo>
                      <a:pt x="145" y="837"/>
                      <a:pt x="148" y="837"/>
                      <a:pt x="151" y="837"/>
                    </a:cubicBezTo>
                    <a:cubicBezTo>
                      <a:pt x="257" y="828"/>
                      <a:pt x="429" y="818"/>
                      <a:pt x="640" y="818"/>
                    </a:cubicBezTo>
                    <a:cubicBezTo>
                      <a:pt x="1239" y="818"/>
                      <a:pt x="2152" y="896"/>
                      <a:pt x="2753" y="1290"/>
                    </a:cubicBezTo>
                    <a:cubicBezTo>
                      <a:pt x="2766" y="1298"/>
                      <a:pt x="2779" y="1301"/>
                      <a:pt x="2792" y="1301"/>
                    </a:cubicBezTo>
                    <a:cubicBezTo>
                      <a:pt x="2838" y="1301"/>
                      <a:pt x="2877" y="1254"/>
                      <a:pt x="2856" y="1204"/>
                    </a:cubicBezTo>
                    <a:cubicBezTo>
                      <a:pt x="2676" y="798"/>
                      <a:pt x="2219" y="0"/>
                      <a:pt x="13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" name="CustomShape 46"/>
              <p:cNvSpPr/>
              <p:nvPr/>
            </p:nvSpPr>
            <p:spPr>
              <a:xfrm>
                <a:off x="7755840" y="3489120"/>
                <a:ext cx="156600" cy="283680"/>
              </a:xfrm>
              <a:custGeom>
                <a:avLst/>
                <a:gdLst/>
                <a:ahLst/>
                <a:rect l="l" t="t" r="r" b="b"/>
                <a:pathLst>
                  <a:path w="1641" h="2969">
                    <a:moveTo>
                      <a:pt x="302" y="1"/>
                    </a:moveTo>
                    <a:cubicBezTo>
                      <a:pt x="259" y="1"/>
                      <a:pt x="219" y="42"/>
                      <a:pt x="235" y="91"/>
                    </a:cubicBezTo>
                    <a:cubicBezTo>
                      <a:pt x="521" y="1019"/>
                      <a:pt x="159" y="2543"/>
                      <a:pt x="13" y="2923"/>
                    </a:cubicBezTo>
                    <a:cubicBezTo>
                      <a:pt x="1" y="2956"/>
                      <a:pt x="7" y="2969"/>
                      <a:pt x="24" y="2969"/>
                    </a:cubicBezTo>
                    <a:cubicBezTo>
                      <a:pt x="83" y="2969"/>
                      <a:pt x="275" y="2817"/>
                      <a:pt x="317" y="2806"/>
                    </a:cubicBezTo>
                    <a:cubicBezTo>
                      <a:pt x="684" y="2714"/>
                      <a:pt x="751" y="2371"/>
                      <a:pt x="781" y="2339"/>
                    </a:cubicBezTo>
                    <a:lnTo>
                      <a:pt x="785" y="2334"/>
                    </a:lnTo>
                    <a:cubicBezTo>
                      <a:pt x="1640" y="1286"/>
                      <a:pt x="766" y="367"/>
                      <a:pt x="347" y="17"/>
                    </a:cubicBezTo>
                    <a:cubicBezTo>
                      <a:pt x="333" y="6"/>
                      <a:pt x="318" y="1"/>
                      <a:pt x="3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" name="CustomShape 47"/>
              <p:cNvSpPr/>
              <p:nvPr/>
            </p:nvSpPr>
            <p:spPr>
              <a:xfrm>
                <a:off x="7660440" y="3788280"/>
                <a:ext cx="290880" cy="89280"/>
              </a:xfrm>
              <a:custGeom>
                <a:avLst/>
                <a:gdLst/>
                <a:ahLst/>
                <a:rect l="l" t="t" r="r" b="b"/>
                <a:pathLst>
                  <a:path w="3041" h="937">
                    <a:moveTo>
                      <a:pt x="735" y="7"/>
                    </a:moveTo>
                    <a:cubicBezTo>
                      <a:pt x="705" y="13"/>
                      <a:pt x="676" y="24"/>
                      <a:pt x="651" y="38"/>
                    </a:cubicBezTo>
                    <a:lnTo>
                      <a:pt x="57" y="342"/>
                    </a:lnTo>
                    <a:cubicBezTo>
                      <a:pt x="0" y="378"/>
                      <a:pt x="10" y="464"/>
                      <a:pt x="73" y="488"/>
                    </a:cubicBezTo>
                    <a:cubicBezTo>
                      <a:pt x="492" y="648"/>
                      <a:pt x="1200" y="719"/>
                      <a:pt x="1265" y="725"/>
                    </a:cubicBezTo>
                    <a:lnTo>
                      <a:pt x="1276" y="725"/>
                    </a:lnTo>
                    <a:cubicBezTo>
                      <a:pt x="1896" y="771"/>
                      <a:pt x="2561" y="844"/>
                      <a:pt x="2910" y="934"/>
                    </a:cubicBezTo>
                    <a:cubicBezTo>
                      <a:pt x="2917" y="936"/>
                      <a:pt x="2924" y="937"/>
                      <a:pt x="2931" y="937"/>
                    </a:cubicBezTo>
                    <a:cubicBezTo>
                      <a:pt x="2997" y="937"/>
                      <a:pt x="3041" y="855"/>
                      <a:pt x="2993" y="800"/>
                    </a:cubicBezTo>
                    <a:cubicBezTo>
                      <a:pt x="2303" y="0"/>
                      <a:pt x="944" y="8"/>
                      <a:pt x="735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CustomShape 48"/>
              <p:cNvSpPr/>
              <p:nvPr/>
            </p:nvSpPr>
            <p:spPr>
              <a:xfrm>
                <a:off x="7636680" y="3522600"/>
                <a:ext cx="126360" cy="303480"/>
              </a:xfrm>
              <a:custGeom>
                <a:avLst/>
                <a:gdLst/>
                <a:ahLst/>
                <a:rect l="l" t="t" r="r" b="b"/>
                <a:pathLst>
                  <a:path w="1323" h="3176">
                    <a:moveTo>
                      <a:pt x="546" y="0"/>
                    </a:moveTo>
                    <a:cubicBezTo>
                      <a:pt x="521" y="0"/>
                      <a:pt x="496" y="15"/>
                      <a:pt x="488" y="44"/>
                    </a:cubicBezTo>
                    <a:cubicBezTo>
                      <a:pt x="346" y="675"/>
                      <a:pt x="1" y="2367"/>
                      <a:pt x="202" y="3132"/>
                    </a:cubicBezTo>
                    <a:cubicBezTo>
                      <a:pt x="209" y="3159"/>
                      <a:pt x="234" y="3176"/>
                      <a:pt x="260" y="3176"/>
                    </a:cubicBezTo>
                    <a:cubicBezTo>
                      <a:pt x="271" y="3176"/>
                      <a:pt x="283" y="3173"/>
                      <a:pt x="293" y="3165"/>
                    </a:cubicBezTo>
                    <a:lnTo>
                      <a:pt x="567" y="3001"/>
                    </a:lnTo>
                    <a:cubicBezTo>
                      <a:pt x="572" y="2996"/>
                      <a:pt x="987" y="2800"/>
                      <a:pt x="990" y="2795"/>
                    </a:cubicBezTo>
                    <a:cubicBezTo>
                      <a:pt x="1060" y="2700"/>
                      <a:pt x="1322" y="1875"/>
                      <a:pt x="870" y="767"/>
                    </a:cubicBezTo>
                    <a:cubicBezTo>
                      <a:pt x="870" y="767"/>
                      <a:pt x="694" y="329"/>
                      <a:pt x="602" y="39"/>
                    </a:cubicBezTo>
                    <a:cubicBezTo>
                      <a:pt x="592" y="13"/>
                      <a:pt x="569" y="0"/>
                      <a:pt x="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" name="CustomShape 49"/>
              <p:cNvSpPr/>
              <p:nvPr/>
            </p:nvSpPr>
            <p:spPr>
              <a:xfrm>
                <a:off x="7538040" y="3867840"/>
                <a:ext cx="290520" cy="105120"/>
              </a:xfrm>
              <a:custGeom>
                <a:avLst/>
                <a:gdLst/>
                <a:ahLst/>
                <a:rect l="l" t="t" r="r" b="b"/>
                <a:pathLst>
                  <a:path w="3040" h="1101">
                    <a:moveTo>
                      <a:pt x="856" y="0"/>
                    </a:moveTo>
                    <a:cubicBezTo>
                      <a:pt x="443" y="0"/>
                      <a:pt x="156" y="107"/>
                      <a:pt x="39" y="162"/>
                    </a:cubicBezTo>
                    <a:cubicBezTo>
                      <a:pt x="9" y="176"/>
                      <a:pt x="1" y="214"/>
                      <a:pt x="23" y="239"/>
                    </a:cubicBezTo>
                    <a:cubicBezTo>
                      <a:pt x="586" y="869"/>
                      <a:pt x="1245" y="1050"/>
                      <a:pt x="1245" y="1050"/>
                    </a:cubicBezTo>
                    <a:cubicBezTo>
                      <a:pt x="1371" y="1085"/>
                      <a:pt x="1504" y="1100"/>
                      <a:pt x="1638" y="1100"/>
                    </a:cubicBezTo>
                    <a:cubicBezTo>
                      <a:pt x="2167" y="1100"/>
                      <a:pt x="2719" y="866"/>
                      <a:pt x="2996" y="728"/>
                    </a:cubicBezTo>
                    <a:cubicBezTo>
                      <a:pt x="3040" y="706"/>
                      <a:pt x="3027" y="640"/>
                      <a:pt x="2978" y="637"/>
                    </a:cubicBezTo>
                    <a:cubicBezTo>
                      <a:pt x="2617" y="594"/>
                      <a:pt x="2169" y="341"/>
                      <a:pt x="2144" y="325"/>
                    </a:cubicBezTo>
                    <a:lnTo>
                      <a:pt x="2141" y="323"/>
                    </a:lnTo>
                    <a:cubicBezTo>
                      <a:pt x="1641" y="76"/>
                      <a:pt x="1204" y="0"/>
                      <a:pt x="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CustomShape 50"/>
              <p:cNvSpPr/>
              <p:nvPr/>
            </p:nvSpPr>
            <p:spPr>
              <a:xfrm>
                <a:off x="7480440" y="3575880"/>
                <a:ext cx="146880" cy="310680"/>
              </a:xfrm>
              <a:custGeom>
                <a:avLst/>
                <a:gdLst/>
                <a:ahLst/>
                <a:rect l="l" t="t" r="r" b="b"/>
                <a:pathLst>
                  <a:path w="1540" h="3251">
                    <a:moveTo>
                      <a:pt x="872" y="1"/>
                    </a:moveTo>
                    <a:cubicBezTo>
                      <a:pt x="832" y="1"/>
                      <a:pt x="792" y="23"/>
                      <a:pt x="775" y="69"/>
                    </a:cubicBezTo>
                    <a:cubicBezTo>
                      <a:pt x="540" y="682"/>
                      <a:pt x="1" y="2276"/>
                      <a:pt x="518" y="3148"/>
                    </a:cubicBezTo>
                    <a:cubicBezTo>
                      <a:pt x="566" y="3229"/>
                      <a:pt x="598" y="3251"/>
                      <a:pt x="626" y="3251"/>
                    </a:cubicBezTo>
                    <a:cubicBezTo>
                      <a:pt x="645" y="3251"/>
                      <a:pt x="663" y="3242"/>
                      <a:pt x="683" y="3233"/>
                    </a:cubicBezTo>
                    <a:lnTo>
                      <a:pt x="852" y="3108"/>
                    </a:lnTo>
                    <a:cubicBezTo>
                      <a:pt x="874" y="3100"/>
                      <a:pt x="931" y="3081"/>
                      <a:pt x="943" y="3061"/>
                    </a:cubicBezTo>
                    <a:cubicBezTo>
                      <a:pt x="1049" y="2879"/>
                      <a:pt x="1539" y="1890"/>
                      <a:pt x="1153" y="888"/>
                    </a:cubicBezTo>
                    <a:cubicBezTo>
                      <a:pt x="1151" y="883"/>
                      <a:pt x="1150" y="878"/>
                      <a:pt x="1148" y="872"/>
                    </a:cubicBezTo>
                    <a:cubicBezTo>
                      <a:pt x="1137" y="812"/>
                      <a:pt x="1050" y="373"/>
                      <a:pt x="974" y="80"/>
                    </a:cubicBezTo>
                    <a:cubicBezTo>
                      <a:pt x="961" y="28"/>
                      <a:pt x="917" y="1"/>
                      <a:pt x="8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51"/>
              <p:cNvSpPr/>
              <p:nvPr/>
            </p:nvSpPr>
            <p:spPr>
              <a:xfrm>
                <a:off x="7420680" y="3621960"/>
                <a:ext cx="511920" cy="345240"/>
              </a:xfrm>
              <a:custGeom>
                <a:avLst/>
                <a:gdLst/>
                <a:ahLst/>
                <a:rect l="l" t="t" r="r" b="b"/>
                <a:pathLst>
                  <a:path w="5351" h="3610">
                    <a:moveTo>
                      <a:pt x="5351" y="1"/>
                    </a:moveTo>
                    <a:cubicBezTo>
                      <a:pt x="5351" y="1"/>
                      <a:pt x="3986" y="1498"/>
                      <a:pt x="2832" y="1995"/>
                    </a:cubicBezTo>
                    <a:cubicBezTo>
                      <a:pt x="2832" y="1995"/>
                      <a:pt x="1025" y="2688"/>
                      <a:pt x="1" y="3610"/>
                    </a:cubicBez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" name="Group 52"/>
            <p:cNvGrpSpPr/>
            <p:nvPr/>
          </p:nvGrpSpPr>
          <p:grpSpPr>
            <a:xfrm>
              <a:off x="1134000" y="1889280"/>
              <a:ext cx="460440" cy="460800"/>
              <a:chOff x="1134000" y="1889280"/>
              <a:chExt cx="460440" cy="460800"/>
            </a:xfrm>
          </p:grpSpPr>
          <p:sp>
            <p:nvSpPr>
              <p:cNvPr id="52" name="CustomShape 53"/>
              <p:cNvSpPr/>
              <p:nvPr/>
            </p:nvSpPr>
            <p:spPr>
              <a:xfrm rot="20081400">
                <a:off x="1387440" y="2016360"/>
                <a:ext cx="197280" cy="89280"/>
              </a:xfrm>
              <a:custGeom>
                <a:avLst/>
                <a:gdLst/>
                <a:ahLst/>
                <a:rect l="l" t="t" r="r" b="b"/>
                <a:pathLst>
                  <a:path w="2878" h="1302">
                    <a:moveTo>
                      <a:pt x="1388" y="0"/>
                    </a:moveTo>
                    <a:cubicBezTo>
                      <a:pt x="1195" y="0"/>
                      <a:pt x="983" y="43"/>
                      <a:pt x="749" y="144"/>
                    </a:cubicBezTo>
                    <a:lnTo>
                      <a:pt x="743" y="147"/>
                    </a:lnTo>
                    <a:cubicBezTo>
                      <a:pt x="705" y="166"/>
                      <a:pt x="355" y="136"/>
                      <a:pt x="165" y="463"/>
                    </a:cubicBezTo>
                    <a:cubicBezTo>
                      <a:pt x="139" y="510"/>
                      <a:pt x="0" y="837"/>
                      <a:pt x="142" y="837"/>
                    </a:cubicBezTo>
                    <a:cubicBezTo>
                      <a:pt x="145" y="837"/>
                      <a:pt x="148" y="837"/>
                      <a:pt x="151" y="837"/>
                    </a:cubicBezTo>
                    <a:cubicBezTo>
                      <a:pt x="257" y="828"/>
                      <a:pt x="429" y="818"/>
                      <a:pt x="640" y="818"/>
                    </a:cubicBezTo>
                    <a:cubicBezTo>
                      <a:pt x="1239" y="818"/>
                      <a:pt x="2152" y="896"/>
                      <a:pt x="2753" y="1290"/>
                    </a:cubicBezTo>
                    <a:cubicBezTo>
                      <a:pt x="2766" y="1298"/>
                      <a:pt x="2779" y="1301"/>
                      <a:pt x="2792" y="1301"/>
                    </a:cubicBezTo>
                    <a:cubicBezTo>
                      <a:pt x="2838" y="1301"/>
                      <a:pt x="2877" y="1254"/>
                      <a:pt x="2856" y="1204"/>
                    </a:cubicBezTo>
                    <a:cubicBezTo>
                      <a:pt x="2676" y="798"/>
                      <a:pt x="2219" y="0"/>
                      <a:pt x="13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CustomShape 54"/>
              <p:cNvSpPr/>
              <p:nvPr/>
            </p:nvSpPr>
            <p:spPr>
              <a:xfrm rot="20081400">
                <a:off x="1348920" y="1903320"/>
                <a:ext cx="112320" cy="203760"/>
              </a:xfrm>
              <a:custGeom>
                <a:avLst/>
                <a:gdLst/>
                <a:ahLst/>
                <a:rect l="l" t="t" r="r" b="b"/>
                <a:pathLst>
                  <a:path w="1641" h="2969">
                    <a:moveTo>
                      <a:pt x="302" y="1"/>
                    </a:moveTo>
                    <a:cubicBezTo>
                      <a:pt x="259" y="1"/>
                      <a:pt x="219" y="42"/>
                      <a:pt x="235" y="91"/>
                    </a:cubicBezTo>
                    <a:cubicBezTo>
                      <a:pt x="521" y="1019"/>
                      <a:pt x="159" y="2543"/>
                      <a:pt x="13" y="2923"/>
                    </a:cubicBezTo>
                    <a:cubicBezTo>
                      <a:pt x="1" y="2956"/>
                      <a:pt x="7" y="2969"/>
                      <a:pt x="24" y="2969"/>
                    </a:cubicBezTo>
                    <a:cubicBezTo>
                      <a:pt x="83" y="2969"/>
                      <a:pt x="275" y="2817"/>
                      <a:pt x="317" y="2806"/>
                    </a:cubicBezTo>
                    <a:cubicBezTo>
                      <a:pt x="684" y="2714"/>
                      <a:pt x="751" y="2371"/>
                      <a:pt x="781" y="2339"/>
                    </a:cubicBezTo>
                    <a:lnTo>
                      <a:pt x="785" y="2334"/>
                    </a:lnTo>
                    <a:cubicBezTo>
                      <a:pt x="1640" y="1286"/>
                      <a:pt x="766" y="367"/>
                      <a:pt x="347" y="17"/>
                    </a:cubicBezTo>
                    <a:cubicBezTo>
                      <a:pt x="333" y="6"/>
                      <a:pt x="318" y="1"/>
                      <a:pt x="3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CustomShape 55"/>
              <p:cNvSpPr/>
              <p:nvPr/>
            </p:nvSpPr>
            <p:spPr>
              <a:xfrm rot="20081400">
                <a:off x="1344240" y="2112480"/>
                <a:ext cx="208800" cy="64080"/>
              </a:xfrm>
              <a:custGeom>
                <a:avLst/>
                <a:gdLst/>
                <a:ahLst/>
                <a:rect l="l" t="t" r="r" b="b"/>
                <a:pathLst>
                  <a:path w="3041" h="937">
                    <a:moveTo>
                      <a:pt x="735" y="7"/>
                    </a:moveTo>
                    <a:cubicBezTo>
                      <a:pt x="705" y="13"/>
                      <a:pt x="676" y="24"/>
                      <a:pt x="651" y="38"/>
                    </a:cubicBezTo>
                    <a:lnTo>
                      <a:pt x="57" y="342"/>
                    </a:lnTo>
                    <a:cubicBezTo>
                      <a:pt x="0" y="378"/>
                      <a:pt x="10" y="464"/>
                      <a:pt x="73" y="488"/>
                    </a:cubicBezTo>
                    <a:cubicBezTo>
                      <a:pt x="492" y="648"/>
                      <a:pt x="1200" y="719"/>
                      <a:pt x="1265" y="725"/>
                    </a:cubicBezTo>
                    <a:lnTo>
                      <a:pt x="1276" y="725"/>
                    </a:lnTo>
                    <a:cubicBezTo>
                      <a:pt x="1896" y="771"/>
                      <a:pt x="2561" y="844"/>
                      <a:pt x="2910" y="934"/>
                    </a:cubicBezTo>
                    <a:cubicBezTo>
                      <a:pt x="2917" y="936"/>
                      <a:pt x="2924" y="937"/>
                      <a:pt x="2931" y="937"/>
                    </a:cubicBezTo>
                    <a:cubicBezTo>
                      <a:pt x="2997" y="937"/>
                      <a:pt x="3041" y="855"/>
                      <a:pt x="2993" y="800"/>
                    </a:cubicBezTo>
                    <a:cubicBezTo>
                      <a:pt x="2303" y="0"/>
                      <a:pt x="944" y="8"/>
                      <a:pt x="735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56"/>
              <p:cNvSpPr/>
              <p:nvPr/>
            </p:nvSpPr>
            <p:spPr>
              <a:xfrm rot="20081400">
                <a:off x="1285920" y="1965600"/>
                <a:ext cx="90720" cy="217800"/>
              </a:xfrm>
              <a:custGeom>
                <a:avLst/>
                <a:gdLst/>
                <a:ahLst/>
                <a:rect l="l" t="t" r="r" b="b"/>
                <a:pathLst>
                  <a:path w="1323" h="3176">
                    <a:moveTo>
                      <a:pt x="546" y="0"/>
                    </a:moveTo>
                    <a:cubicBezTo>
                      <a:pt x="521" y="0"/>
                      <a:pt x="496" y="15"/>
                      <a:pt x="488" y="44"/>
                    </a:cubicBezTo>
                    <a:cubicBezTo>
                      <a:pt x="346" y="675"/>
                      <a:pt x="1" y="2367"/>
                      <a:pt x="202" y="3132"/>
                    </a:cubicBezTo>
                    <a:cubicBezTo>
                      <a:pt x="209" y="3159"/>
                      <a:pt x="234" y="3176"/>
                      <a:pt x="260" y="3176"/>
                    </a:cubicBezTo>
                    <a:cubicBezTo>
                      <a:pt x="271" y="3176"/>
                      <a:pt x="283" y="3173"/>
                      <a:pt x="293" y="3165"/>
                    </a:cubicBezTo>
                    <a:lnTo>
                      <a:pt x="567" y="3001"/>
                    </a:lnTo>
                    <a:cubicBezTo>
                      <a:pt x="572" y="2996"/>
                      <a:pt x="987" y="2800"/>
                      <a:pt x="990" y="2795"/>
                    </a:cubicBezTo>
                    <a:cubicBezTo>
                      <a:pt x="1060" y="2700"/>
                      <a:pt x="1322" y="1875"/>
                      <a:pt x="870" y="767"/>
                    </a:cubicBezTo>
                    <a:cubicBezTo>
                      <a:pt x="870" y="767"/>
                      <a:pt x="694" y="329"/>
                      <a:pt x="602" y="39"/>
                    </a:cubicBezTo>
                    <a:cubicBezTo>
                      <a:pt x="592" y="13"/>
                      <a:pt x="569" y="0"/>
                      <a:pt x="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CustomShape 57"/>
              <p:cNvSpPr/>
              <p:nvPr/>
            </p:nvSpPr>
            <p:spPr>
              <a:xfrm rot="20081400">
                <a:off x="1291320" y="2201400"/>
                <a:ext cx="208440" cy="75240"/>
              </a:xfrm>
              <a:custGeom>
                <a:avLst/>
                <a:gdLst/>
                <a:ahLst/>
                <a:rect l="l" t="t" r="r" b="b"/>
                <a:pathLst>
                  <a:path w="3040" h="1101">
                    <a:moveTo>
                      <a:pt x="856" y="0"/>
                    </a:moveTo>
                    <a:cubicBezTo>
                      <a:pt x="443" y="0"/>
                      <a:pt x="156" y="107"/>
                      <a:pt x="39" y="162"/>
                    </a:cubicBezTo>
                    <a:cubicBezTo>
                      <a:pt x="9" y="176"/>
                      <a:pt x="1" y="214"/>
                      <a:pt x="23" y="239"/>
                    </a:cubicBezTo>
                    <a:cubicBezTo>
                      <a:pt x="586" y="869"/>
                      <a:pt x="1245" y="1050"/>
                      <a:pt x="1245" y="1050"/>
                    </a:cubicBezTo>
                    <a:cubicBezTo>
                      <a:pt x="1371" y="1085"/>
                      <a:pt x="1504" y="1100"/>
                      <a:pt x="1638" y="1100"/>
                    </a:cubicBezTo>
                    <a:cubicBezTo>
                      <a:pt x="2167" y="1100"/>
                      <a:pt x="2719" y="866"/>
                      <a:pt x="2996" y="728"/>
                    </a:cubicBezTo>
                    <a:cubicBezTo>
                      <a:pt x="3040" y="706"/>
                      <a:pt x="3027" y="640"/>
                      <a:pt x="2978" y="637"/>
                    </a:cubicBezTo>
                    <a:cubicBezTo>
                      <a:pt x="2617" y="594"/>
                      <a:pt x="2169" y="341"/>
                      <a:pt x="2144" y="325"/>
                    </a:cubicBezTo>
                    <a:lnTo>
                      <a:pt x="2141" y="323"/>
                    </a:lnTo>
                    <a:cubicBezTo>
                      <a:pt x="1641" y="76"/>
                      <a:pt x="1204" y="0"/>
                      <a:pt x="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" name="CustomShape 58"/>
              <p:cNvSpPr/>
              <p:nvPr/>
            </p:nvSpPr>
            <p:spPr>
              <a:xfrm rot="20081400">
                <a:off x="1200960" y="2044440"/>
                <a:ext cx="105480" cy="223200"/>
              </a:xfrm>
              <a:custGeom>
                <a:avLst/>
                <a:gdLst/>
                <a:ahLst/>
                <a:rect l="l" t="t" r="r" b="b"/>
                <a:pathLst>
                  <a:path w="1540" h="3251">
                    <a:moveTo>
                      <a:pt x="872" y="1"/>
                    </a:moveTo>
                    <a:cubicBezTo>
                      <a:pt x="832" y="1"/>
                      <a:pt x="792" y="23"/>
                      <a:pt x="775" y="69"/>
                    </a:cubicBezTo>
                    <a:cubicBezTo>
                      <a:pt x="540" y="682"/>
                      <a:pt x="1" y="2276"/>
                      <a:pt x="518" y="3148"/>
                    </a:cubicBezTo>
                    <a:cubicBezTo>
                      <a:pt x="566" y="3229"/>
                      <a:pt x="598" y="3251"/>
                      <a:pt x="626" y="3251"/>
                    </a:cubicBezTo>
                    <a:cubicBezTo>
                      <a:pt x="645" y="3251"/>
                      <a:pt x="663" y="3242"/>
                      <a:pt x="683" y="3233"/>
                    </a:cubicBezTo>
                    <a:lnTo>
                      <a:pt x="852" y="3108"/>
                    </a:lnTo>
                    <a:cubicBezTo>
                      <a:pt x="874" y="3100"/>
                      <a:pt x="931" y="3081"/>
                      <a:pt x="943" y="3061"/>
                    </a:cubicBezTo>
                    <a:cubicBezTo>
                      <a:pt x="1049" y="2879"/>
                      <a:pt x="1539" y="1890"/>
                      <a:pt x="1153" y="888"/>
                    </a:cubicBezTo>
                    <a:cubicBezTo>
                      <a:pt x="1151" y="883"/>
                      <a:pt x="1150" y="878"/>
                      <a:pt x="1148" y="872"/>
                    </a:cubicBezTo>
                    <a:cubicBezTo>
                      <a:pt x="1137" y="812"/>
                      <a:pt x="1050" y="373"/>
                      <a:pt x="974" y="80"/>
                    </a:cubicBezTo>
                    <a:cubicBezTo>
                      <a:pt x="961" y="28"/>
                      <a:pt x="917" y="1"/>
                      <a:pt x="8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" name="CustomShape 59"/>
              <p:cNvSpPr/>
              <p:nvPr/>
            </p:nvSpPr>
            <p:spPr>
              <a:xfrm rot="20081400">
                <a:off x="1169280" y="2035440"/>
                <a:ext cx="367560" cy="247680"/>
              </a:xfrm>
              <a:custGeom>
                <a:avLst/>
                <a:gdLst/>
                <a:ahLst/>
                <a:rect l="l" t="t" r="r" b="b"/>
                <a:pathLst>
                  <a:path w="5351" h="3610">
                    <a:moveTo>
                      <a:pt x="5351" y="1"/>
                    </a:moveTo>
                    <a:cubicBezTo>
                      <a:pt x="5351" y="1"/>
                      <a:pt x="3986" y="1498"/>
                      <a:pt x="2832" y="1995"/>
                    </a:cubicBezTo>
                    <a:cubicBezTo>
                      <a:pt x="2832" y="1995"/>
                      <a:pt x="1025" y="2688"/>
                      <a:pt x="1" y="3610"/>
                    </a:cubicBez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9" name="Group 60"/>
            <p:cNvGrpSpPr/>
            <p:nvPr/>
          </p:nvGrpSpPr>
          <p:grpSpPr>
            <a:xfrm>
              <a:off x="7066080" y="1710360"/>
              <a:ext cx="253440" cy="307440"/>
              <a:chOff x="7066080" y="1710360"/>
              <a:chExt cx="253440" cy="307440"/>
            </a:xfrm>
          </p:grpSpPr>
          <p:sp>
            <p:nvSpPr>
              <p:cNvPr id="60" name="CustomShape 61"/>
              <p:cNvSpPr/>
              <p:nvPr/>
            </p:nvSpPr>
            <p:spPr>
              <a:xfrm>
                <a:off x="7113240" y="1710360"/>
                <a:ext cx="110880" cy="206640"/>
              </a:xfrm>
              <a:custGeom>
                <a:avLst/>
                <a:gdLst/>
                <a:ahLst/>
                <a:rect l="l" t="t" r="r" b="b"/>
                <a:pathLst>
                  <a:path w="1210" h="2252">
                    <a:moveTo>
                      <a:pt x="1210" y="2252"/>
                    </a:moveTo>
                    <a:cubicBezTo>
                      <a:pt x="1210" y="2252"/>
                      <a:pt x="412" y="1152"/>
                      <a:pt x="1" y="1"/>
                    </a:cubicBez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" name="CustomShape 62"/>
              <p:cNvSpPr/>
              <p:nvPr/>
            </p:nvSpPr>
            <p:spPr>
              <a:xfrm>
                <a:off x="7131600" y="1793520"/>
                <a:ext cx="18000" cy="105840"/>
              </a:xfrm>
              <a:custGeom>
                <a:avLst/>
                <a:gdLst/>
                <a:ahLst/>
                <a:rect l="l" t="t" r="r" b="b"/>
                <a:pathLst>
                  <a:path w="198" h="1157">
                    <a:moveTo>
                      <a:pt x="0" y="1156"/>
                    </a:moveTo>
                    <a:lnTo>
                      <a:pt x="198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" name="CustomShape 63"/>
              <p:cNvSpPr/>
              <p:nvPr/>
            </p:nvSpPr>
            <p:spPr>
              <a:xfrm>
                <a:off x="7066080" y="1879920"/>
                <a:ext cx="97560" cy="112680"/>
              </a:xfrm>
              <a:custGeom>
                <a:avLst/>
                <a:gdLst/>
                <a:ahLst/>
                <a:rect l="l" t="t" r="r" b="b"/>
                <a:pathLst>
                  <a:path w="1065" h="1229">
                    <a:moveTo>
                      <a:pt x="585" y="0"/>
                    </a:moveTo>
                    <a:cubicBezTo>
                      <a:pt x="297" y="0"/>
                      <a:pt x="98" y="224"/>
                      <a:pt x="52" y="529"/>
                    </a:cubicBezTo>
                    <a:cubicBezTo>
                      <a:pt x="1" y="863"/>
                      <a:pt x="155" y="1172"/>
                      <a:pt x="490" y="1223"/>
                    </a:cubicBezTo>
                    <a:cubicBezTo>
                      <a:pt x="518" y="1227"/>
                      <a:pt x="545" y="1229"/>
                      <a:pt x="571" y="1229"/>
                    </a:cubicBezTo>
                    <a:cubicBezTo>
                      <a:pt x="849" y="1229"/>
                      <a:pt x="968" y="984"/>
                      <a:pt x="1014" y="677"/>
                    </a:cubicBezTo>
                    <a:cubicBezTo>
                      <a:pt x="1065" y="341"/>
                      <a:pt x="1009" y="58"/>
                      <a:pt x="674" y="7"/>
                    </a:cubicBezTo>
                    <a:cubicBezTo>
                      <a:pt x="643" y="2"/>
                      <a:pt x="614" y="0"/>
                      <a:pt x="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CustomShape 64"/>
              <p:cNvSpPr/>
              <p:nvPr/>
            </p:nvSpPr>
            <p:spPr>
              <a:xfrm>
                <a:off x="7203960" y="1908360"/>
                <a:ext cx="115560" cy="109440"/>
              </a:xfrm>
              <a:custGeom>
                <a:avLst/>
                <a:gdLst/>
                <a:ahLst/>
                <a:rect l="l" t="t" r="r" b="b"/>
                <a:pathLst>
                  <a:path w="1263" h="1194">
                    <a:moveTo>
                      <a:pt x="534" y="1"/>
                    </a:moveTo>
                    <a:cubicBezTo>
                      <a:pt x="461" y="1"/>
                      <a:pt x="384" y="25"/>
                      <a:pt x="302" y="79"/>
                    </a:cubicBezTo>
                    <a:cubicBezTo>
                      <a:pt x="18" y="266"/>
                      <a:pt x="1" y="600"/>
                      <a:pt x="188" y="883"/>
                    </a:cubicBezTo>
                    <a:cubicBezTo>
                      <a:pt x="313" y="1074"/>
                      <a:pt x="500" y="1193"/>
                      <a:pt x="695" y="1193"/>
                    </a:cubicBezTo>
                    <a:cubicBezTo>
                      <a:pt x="790" y="1193"/>
                      <a:pt x="887" y="1165"/>
                      <a:pt x="979" y="1103"/>
                    </a:cubicBezTo>
                    <a:cubicBezTo>
                      <a:pt x="1263" y="917"/>
                      <a:pt x="1190" y="632"/>
                      <a:pt x="1003" y="348"/>
                    </a:cubicBezTo>
                    <a:cubicBezTo>
                      <a:pt x="870" y="147"/>
                      <a:pt x="715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4" name="Group 65"/>
            <p:cNvGrpSpPr/>
            <p:nvPr/>
          </p:nvGrpSpPr>
          <p:grpSpPr>
            <a:xfrm>
              <a:off x="2062440" y="1110240"/>
              <a:ext cx="171720" cy="173160"/>
              <a:chOff x="2062440" y="1110240"/>
              <a:chExt cx="171720" cy="173160"/>
            </a:xfrm>
          </p:grpSpPr>
          <p:sp>
            <p:nvSpPr>
              <p:cNvPr id="65" name="CustomShape 66"/>
              <p:cNvSpPr/>
              <p:nvPr/>
            </p:nvSpPr>
            <p:spPr>
              <a:xfrm>
                <a:off x="2148480" y="1110240"/>
                <a:ext cx="360" cy="17316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CustomShape 67"/>
              <p:cNvSpPr/>
              <p:nvPr/>
            </p:nvSpPr>
            <p:spPr>
              <a:xfrm>
                <a:off x="2064240" y="1197000"/>
                <a:ext cx="16812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CustomShape 68"/>
              <p:cNvSpPr/>
              <p:nvPr/>
            </p:nvSpPr>
            <p:spPr>
              <a:xfrm>
                <a:off x="2087280" y="1136520"/>
                <a:ext cx="122040" cy="12384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CustomShape 69"/>
              <p:cNvSpPr/>
              <p:nvPr/>
            </p:nvSpPr>
            <p:spPr>
              <a:xfrm>
                <a:off x="2087280" y="1136520"/>
                <a:ext cx="118440" cy="12384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CustomShape 70"/>
              <p:cNvSpPr/>
              <p:nvPr/>
            </p:nvSpPr>
            <p:spPr>
              <a:xfrm>
                <a:off x="2122200" y="1114920"/>
                <a:ext cx="52560" cy="2448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CustomShape 71"/>
              <p:cNvSpPr/>
              <p:nvPr/>
            </p:nvSpPr>
            <p:spPr>
              <a:xfrm>
                <a:off x="2209680" y="1171440"/>
                <a:ext cx="24480" cy="5256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CustomShape 72"/>
              <p:cNvSpPr/>
              <p:nvPr/>
            </p:nvSpPr>
            <p:spPr>
              <a:xfrm>
                <a:off x="2062440" y="1171440"/>
                <a:ext cx="24480" cy="5256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CustomShape 73"/>
              <p:cNvSpPr/>
              <p:nvPr/>
            </p:nvSpPr>
            <p:spPr>
              <a:xfrm>
                <a:off x="2122200" y="1257840"/>
                <a:ext cx="50760" cy="2448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" name="CustomShape 74"/>
              <p:cNvSpPr/>
              <p:nvPr/>
            </p:nvSpPr>
            <p:spPr>
              <a:xfrm>
                <a:off x="2118240" y="1173600"/>
                <a:ext cx="50760" cy="4356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4" name="Group 75"/>
            <p:cNvGrpSpPr/>
            <p:nvPr/>
          </p:nvGrpSpPr>
          <p:grpSpPr>
            <a:xfrm>
              <a:off x="6807240" y="3877920"/>
              <a:ext cx="171360" cy="173160"/>
              <a:chOff x="6807240" y="3877920"/>
              <a:chExt cx="171360" cy="173160"/>
            </a:xfrm>
          </p:grpSpPr>
          <p:sp>
            <p:nvSpPr>
              <p:cNvPr id="75" name="CustomShape 76"/>
              <p:cNvSpPr/>
              <p:nvPr/>
            </p:nvSpPr>
            <p:spPr>
              <a:xfrm>
                <a:off x="6893280" y="3877920"/>
                <a:ext cx="360" cy="17316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" name="CustomShape 77"/>
              <p:cNvSpPr/>
              <p:nvPr/>
            </p:nvSpPr>
            <p:spPr>
              <a:xfrm>
                <a:off x="6809040" y="3964680"/>
                <a:ext cx="16812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" name="CustomShape 78"/>
              <p:cNvSpPr/>
              <p:nvPr/>
            </p:nvSpPr>
            <p:spPr>
              <a:xfrm>
                <a:off x="6831720" y="3904200"/>
                <a:ext cx="122040" cy="12384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" name="CustomShape 79"/>
              <p:cNvSpPr/>
              <p:nvPr/>
            </p:nvSpPr>
            <p:spPr>
              <a:xfrm>
                <a:off x="6831720" y="3904200"/>
                <a:ext cx="118440" cy="12384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" name="CustomShape 80"/>
              <p:cNvSpPr/>
              <p:nvPr/>
            </p:nvSpPr>
            <p:spPr>
              <a:xfrm>
                <a:off x="6867000" y="3882600"/>
                <a:ext cx="52560" cy="2448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" name="CustomShape 81"/>
              <p:cNvSpPr/>
              <p:nvPr/>
            </p:nvSpPr>
            <p:spPr>
              <a:xfrm>
                <a:off x="6954120" y="3938760"/>
                <a:ext cx="24480" cy="5256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CustomShape 82"/>
              <p:cNvSpPr/>
              <p:nvPr/>
            </p:nvSpPr>
            <p:spPr>
              <a:xfrm>
                <a:off x="6807240" y="3938760"/>
                <a:ext cx="24480" cy="5256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CustomShape 83"/>
              <p:cNvSpPr/>
              <p:nvPr/>
            </p:nvSpPr>
            <p:spPr>
              <a:xfrm>
                <a:off x="6867000" y="4025160"/>
                <a:ext cx="50760" cy="2448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84"/>
              <p:cNvSpPr/>
              <p:nvPr/>
            </p:nvSpPr>
            <p:spPr>
              <a:xfrm>
                <a:off x="6863040" y="3940920"/>
                <a:ext cx="50760" cy="4356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4" name="Group 85"/>
            <p:cNvGrpSpPr/>
            <p:nvPr/>
          </p:nvGrpSpPr>
          <p:grpSpPr>
            <a:xfrm>
              <a:off x="1000800" y="823680"/>
              <a:ext cx="7255080" cy="3565440"/>
              <a:chOff x="1000800" y="823680"/>
              <a:chExt cx="7255080" cy="3565440"/>
            </a:xfrm>
          </p:grpSpPr>
          <p:sp>
            <p:nvSpPr>
              <p:cNvPr id="85" name="CustomShape 86"/>
              <p:cNvSpPr/>
              <p:nvPr/>
            </p:nvSpPr>
            <p:spPr>
              <a:xfrm>
                <a:off x="1000800" y="1338480"/>
                <a:ext cx="111240" cy="111600"/>
              </a:xfrm>
              <a:custGeom>
                <a:avLst/>
                <a:gdLst/>
                <a:ahLst/>
                <a:rect l="l" t="t" r="r" b="b"/>
                <a:pathLst>
                  <a:path w="683" h="684">
                    <a:moveTo>
                      <a:pt x="342" y="0"/>
                    </a:moveTo>
                    <a:cubicBezTo>
                      <a:pt x="153" y="0"/>
                      <a:pt x="1" y="154"/>
                      <a:pt x="1" y="342"/>
                    </a:cubicBezTo>
                    <a:cubicBezTo>
                      <a:pt x="1" y="530"/>
                      <a:pt x="153" y="684"/>
                      <a:pt x="342" y="684"/>
                    </a:cubicBezTo>
                    <a:cubicBezTo>
                      <a:pt x="531" y="684"/>
                      <a:pt x="683" y="530"/>
                      <a:pt x="683" y="342"/>
                    </a:cubicBezTo>
                    <a:cubicBezTo>
                      <a:pt x="683" y="154"/>
                      <a:pt x="531" y="0"/>
                      <a:pt x="3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CustomShape 87"/>
              <p:cNvSpPr/>
              <p:nvPr/>
            </p:nvSpPr>
            <p:spPr>
              <a:xfrm>
                <a:off x="2103120" y="2025360"/>
                <a:ext cx="90360" cy="90000"/>
              </a:xfrm>
              <a:custGeom>
                <a:avLst/>
                <a:gdLst/>
                <a:ahLst/>
                <a:rect l="l" t="t" r="r" b="b"/>
                <a:pathLst>
                  <a:path w="554" h="553">
                    <a:moveTo>
                      <a:pt x="278" y="0"/>
                    </a:moveTo>
                    <a:cubicBezTo>
                      <a:pt x="124" y="0"/>
                      <a:pt x="1" y="124"/>
                      <a:pt x="1" y="276"/>
                    </a:cubicBezTo>
                    <a:cubicBezTo>
                      <a:pt x="1" y="429"/>
                      <a:pt x="124" y="553"/>
                      <a:pt x="278" y="553"/>
                    </a:cubicBezTo>
                    <a:cubicBezTo>
                      <a:pt x="430" y="553"/>
                      <a:pt x="553" y="429"/>
                      <a:pt x="553" y="276"/>
                    </a:cubicBezTo>
                    <a:cubicBezTo>
                      <a:pt x="553" y="124"/>
                      <a:pt x="430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CustomShape 88"/>
              <p:cNvSpPr/>
              <p:nvPr/>
            </p:nvSpPr>
            <p:spPr>
              <a:xfrm>
                <a:off x="6680880" y="2743200"/>
                <a:ext cx="111240" cy="111600"/>
              </a:xfrm>
              <a:custGeom>
                <a:avLst/>
                <a:gdLst/>
                <a:ahLst/>
                <a:rect l="l" t="t" r="r" b="b"/>
                <a:pathLst>
                  <a:path w="683" h="684">
                    <a:moveTo>
                      <a:pt x="342" y="0"/>
                    </a:moveTo>
                    <a:cubicBezTo>
                      <a:pt x="153" y="0"/>
                      <a:pt x="1" y="154"/>
                      <a:pt x="1" y="342"/>
                    </a:cubicBezTo>
                    <a:cubicBezTo>
                      <a:pt x="1" y="530"/>
                      <a:pt x="153" y="684"/>
                      <a:pt x="342" y="684"/>
                    </a:cubicBezTo>
                    <a:cubicBezTo>
                      <a:pt x="531" y="684"/>
                      <a:pt x="683" y="530"/>
                      <a:pt x="683" y="342"/>
                    </a:cubicBezTo>
                    <a:cubicBezTo>
                      <a:pt x="683" y="154"/>
                      <a:pt x="531" y="0"/>
                      <a:pt x="3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CustomShape 89"/>
              <p:cNvSpPr/>
              <p:nvPr/>
            </p:nvSpPr>
            <p:spPr>
              <a:xfrm>
                <a:off x="8165520" y="2481120"/>
                <a:ext cx="90360" cy="90000"/>
              </a:xfrm>
              <a:custGeom>
                <a:avLst/>
                <a:gdLst/>
                <a:ahLst/>
                <a:rect l="l" t="t" r="r" b="b"/>
                <a:pathLst>
                  <a:path w="554" h="553">
                    <a:moveTo>
                      <a:pt x="278" y="0"/>
                    </a:moveTo>
                    <a:cubicBezTo>
                      <a:pt x="124" y="0"/>
                      <a:pt x="1" y="124"/>
                      <a:pt x="1" y="276"/>
                    </a:cubicBezTo>
                    <a:cubicBezTo>
                      <a:pt x="1" y="429"/>
                      <a:pt x="124" y="553"/>
                      <a:pt x="278" y="553"/>
                    </a:cubicBezTo>
                    <a:cubicBezTo>
                      <a:pt x="430" y="553"/>
                      <a:pt x="553" y="429"/>
                      <a:pt x="553" y="276"/>
                    </a:cubicBezTo>
                    <a:cubicBezTo>
                      <a:pt x="553" y="124"/>
                      <a:pt x="430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CustomShape 90"/>
              <p:cNvSpPr/>
              <p:nvPr/>
            </p:nvSpPr>
            <p:spPr>
              <a:xfrm>
                <a:off x="6210000" y="1399680"/>
                <a:ext cx="90360" cy="90000"/>
              </a:xfrm>
              <a:custGeom>
                <a:avLst/>
                <a:gdLst/>
                <a:ahLst/>
                <a:rect l="l" t="t" r="r" b="b"/>
                <a:pathLst>
                  <a:path w="554" h="553">
                    <a:moveTo>
                      <a:pt x="278" y="0"/>
                    </a:moveTo>
                    <a:cubicBezTo>
                      <a:pt x="124" y="0"/>
                      <a:pt x="1" y="124"/>
                      <a:pt x="1" y="276"/>
                    </a:cubicBezTo>
                    <a:cubicBezTo>
                      <a:pt x="1" y="429"/>
                      <a:pt x="124" y="553"/>
                      <a:pt x="278" y="553"/>
                    </a:cubicBezTo>
                    <a:cubicBezTo>
                      <a:pt x="430" y="553"/>
                      <a:pt x="553" y="429"/>
                      <a:pt x="553" y="276"/>
                    </a:cubicBezTo>
                    <a:cubicBezTo>
                      <a:pt x="553" y="124"/>
                      <a:pt x="430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CustomShape 91"/>
              <p:cNvSpPr/>
              <p:nvPr/>
            </p:nvSpPr>
            <p:spPr>
              <a:xfrm>
                <a:off x="1535040" y="1006560"/>
                <a:ext cx="41400" cy="41400"/>
              </a:xfrm>
              <a:custGeom>
                <a:avLst/>
                <a:gdLst/>
                <a:ahLst/>
                <a:rect l="l" t="t" r="r" b="b"/>
                <a:pathLst>
                  <a:path w="591" h="591">
                    <a:moveTo>
                      <a:pt x="296" y="0"/>
                    </a:moveTo>
                    <a:cubicBezTo>
                      <a:pt x="133" y="0"/>
                      <a:pt x="0" y="132"/>
                      <a:pt x="0" y="295"/>
                    </a:cubicBezTo>
                    <a:cubicBezTo>
                      <a:pt x="0" y="458"/>
                      <a:pt x="133" y="591"/>
                      <a:pt x="296" y="591"/>
                    </a:cubicBezTo>
                    <a:cubicBezTo>
                      <a:pt x="459" y="591"/>
                      <a:pt x="591" y="458"/>
                      <a:pt x="591" y="295"/>
                    </a:cubicBezTo>
                    <a:cubicBezTo>
                      <a:pt x="591" y="132"/>
                      <a:pt x="459" y="0"/>
                      <a:pt x="2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CustomShape 92"/>
              <p:cNvSpPr/>
              <p:nvPr/>
            </p:nvSpPr>
            <p:spPr>
              <a:xfrm>
                <a:off x="2493000" y="2599560"/>
                <a:ext cx="41400" cy="41400"/>
              </a:xfrm>
              <a:custGeom>
                <a:avLst/>
                <a:gdLst/>
                <a:ahLst/>
                <a:rect l="l" t="t" r="r" b="b"/>
                <a:pathLst>
                  <a:path w="591" h="591">
                    <a:moveTo>
                      <a:pt x="296" y="0"/>
                    </a:moveTo>
                    <a:cubicBezTo>
                      <a:pt x="133" y="0"/>
                      <a:pt x="0" y="132"/>
                      <a:pt x="0" y="295"/>
                    </a:cubicBezTo>
                    <a:cubicBezTo>
                      <a:pt x="0" y="458"/>
                      <a:pt x="133" y="591"/>
                      <a:pt x="296" y="591"/>
                    </a:cubicBezTo>
                    <a:cubicBezTo>
                      <a:pt x="459" y="591"/>
                      <a:pt x="591" y="458"/>
                      <a:pt x="591" y="295"/>
                    </a:cubicBezTo>
                    <a:cubicBezTo>
                      <a:pt x="591" y="132"/>
                      <a:pt x="459" y="0"/>
                      <a:pt x="2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93"/>
              <p:cNvSpPr/>
              <p:nvPr/>
            </p:nvSpPr>
            <p:spPr>
              <a:xfrm>
                <a:off x="2892240" y="1006560"/>
                <a:ext cx="41400" cy="41400"/>
              </a:xfrm>
              <a:custGeom>
                <a:avLst/>
                <a:gdLst/>
                <a:ahLst/>
                <a:rect l="l" t="t" r="r" b="b"/>
                <a:pathLst>
                  <a:path w="591" h="591">
                    <a:moveTo>
                      <a:pt x="296" y="0"/>
                    </a:moveTo>
                    <a:cubicBezTo>
                      <a:pt x="133" y="0"/>
                      <a:pt x="0" y="132"/>
                      <a:pt x="0" y="295"/>
                    </a:cubicBezTo>
                    <a:cubicBezTo>
                      <a:pt x="0" y="458"/>
                      <a:pt x="133" y="591"/>
                      <a:pt x="296" y="591"/>
                    </a:cubicBezTo>
                    <a:cubicBezTo>
                      <a:pt x="459" y="591"/>
                      <a:pt x="591" y="458"/>
                      <a:pt x="591" y="295"/>
                    </a:cubicBezTo>
                    <a:cubicBezTo>
                      <a:pt x="591" y="132"/>
                      <a:pt x="459" y="0"/>
                      <a:pt x="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94"/>
              <p:cNvSpPr/>
              <p:nvPr/>
            </p:nvSpPr>
            <p:spPr>
              <a:xfrm>
                <a:off x="7710120" y="3033720"/>
                <a:ext cx="41400" cy="41400"/>
              </a:xfrm>
              <a:custGeom>
                <a:avLst/>
                <a:gdLst/>
                <a:ahLst/>
                <a:rect l="l" t="t" r="r" b="b"/>
                <a:pathLst>
                  <a:path w="591" h="591">
                    <a:moveTo>
                      <a:pt x="296" y="0"/>
                    </a:moveTo>
                    <a:cubicBezTo>
                      <a:pt x="133" y="0"/>
                      <a:pt x="0" y="132"/>
                      <a:pt x="0" y="295"/>
                    </a:cubicBezTo>
                    <a:cubicBezTo>
                      <a:pt x="0" y="458"/>
                      <a:pt x="133" y="591"/>
                      <a:pt x="296" y="591"/>
                    </a:cubicBezTo>
                    <a:cubicBezTo>
                      <a:pt x="459" y="591"/>
                      <a:pt x="591" y="458"/>
                      <a:pt x="591" y="295"/>
                    </a:cubicBezTo>
                    <a:cubicBezTo>
                      <a:pt x="591" y="132"/>
                      <a:pt x="459" y="0"/>
                      <a:pt x="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95"/>
              <p:cNvSpPr/>
              <p:nvPr/>
            </p:nvSpPr>
            <p:spPr>
              <a:xfrm>
                <a:off x="6639120" y="894960"/>
                <a:ext cx="41400" cy="41400"/>
              </a:xfrm>
              <a:custGeom>
                <a:avLst/>
                <a:gdLst/>
                <a:ahLst/>
                <a:rect l="l" t="t" r="r" b="b"/>
                <a:pathLst>
                  <a:path w="591" h="591">
                    <a:moveTo>
                      <a:pt x="296" y="0"/>
                    </a:moveTo>
                    <a:cubicBezTo>
                      <a:pt x="133" y="0"/>
                      <a:pt x="0" y="132"/>
                      <a:pt x="0" y="295"/>
                    </a:cubicBezTo>
                    <a:cubicBezTo>
                      <a:pt x="0" y="458"/>
                      <a:pt x="133" y="591"/>
                      <a:pt x="296" y="591"/>
                    </a:cubicBezTo>
                    <a:cubicBezTo>
                      <a:pt x="459" y="591"/>
                      <a:pt x="591" y="458"/>
                      <a:pt x="591" y="295"/>
                    </a:cubicBezTo>
                    <a:cubicBezTo>
                      <a:pt x="591" y="132"/>
                      <a:pt x="459" y="0"/>
                      <a:pt x="2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96"/>
              <p:cNvSpPr/>
              <p:nvPr/>
            </p:nvSpPr>
            <p:spPr>
              <a:xfrm>
                <a:off x="8190000" y="4347720"/>
                <a:ext cx="41400" cy="41400"/>
              </a:xfrm>
              <a:custGeom>
                <a:avLst/>
                <a:gdLst/>
                <a:ahLst/>
                <a:rect l="l" t="t" r="r" b="b"/>
                <a:pathLst>
                  <a:path w="591" h="591">
                    <a:moveTo>
                      <a:pt x="296" y="0"/>
                    </a:moveTo>
                    <a:cubicBezTo>
                      <a:pt x="133" y="0"/>
                      <a:pt x="0" y="132"/>
                      <a:pt x="0" y="295"/>
                    </a:cubicBezTo>
                    <a:cubicBezTo>
                      <a:pt x="0" y="458"/>
                      <a:pt x="133" y="591"/>
                      <a:pt x="296" y="591"/>
                    </a:cubicBezTo>
                    <a:cubicBezTo>
                      <a:pt x="459" y="591"/>
                      <a:pt x="591" y="458"/>
                      <a:pt x="591" y="295"/>
                    </a:cubicBezTo>
                    <a:cubicBezTo>
                      <a:pt x="591" y="132"/>
                      <a:pt x="459" y="0"/>
                      <a:pt x="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CustomShape 97"/>
              <p:cNvSpPr/>
              <p:nvPr/>
            </p:nvSpPr>
            <p:spPr>
              <a:xfrm>
                <a:off x="4371840" y="823680"/>
                <a:ext cx="41400" cy="41400"/>
              </a:xfrm>
              <a:custGeom>
                <a:avLst/>
                <a:gdLst/>
                <a:ahLst/>
                <a:rect l="l" t="t" r="r" b="b"/>
                <a:pathLst>
                  <a:path w="591" h="591">
                    <a:moveTo>
                      <a:pt x="296" y="0"/>
                    </a:moveTo>
                    <a:cubicBezTo>
                      <a:pt x="133" y="0"/>
                      <a:pt x="0" y="132"/>
                      <a:pt x="0" y="295"/>
                    </a:cubicBezTo>
                    <a:cubicBezTo>
                      <a:pt x="0" y="458"/>
                      <a:pt x="133" y="591"/>
                      <a:pt x="296" y="591"/>
                    </a:cubicBezTo>
                    <a:cubicBezTo>
                      <a:pt x="459" y="591"/>
                      <a:pt x="591" y="458"/>
                      <a:pt x="591" y="295"/>
                    </a:cubicBezTo>
                    <a:cubicBezTo>
                      <a:pt x="591" y="132"/>
                      <a:pt x="459" y="0"/>
                      <a:pt x="2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CustomShape 98"/>
              <p:cNvSpPr/>
              <p:nvPr/>
            </p:nvSpPr>
            <p:spPr>
              <a:xfrm>
                <a:off x="2601360" y="4306320"/>
                <a:ext cx="41400" cy="41400"/>
              </a:xfrm>
              <a:custGeom>
                <a:avLst/>
                <a:gdLst/>
                <a:ahLst/>
                <a:rect l="l" t="t" r="r" b="b"/>
                <a:pathLst>
                  <a:path w="591" h="591">
                    <a:moveTo>
                      <a:pt x="296" y="0"/>
                    </a:moveTo>
                    <a:cubicBezTo>
                      <a:pt x="133" y="0"/>
                      <a:pt x="0" y="132"/>
                      <a:pt x="0" y="295"/>
                    </a:cubicBezTo>
                    <a:cubicBezTo>
                      <a:pt x="0" y="458"/>
                      <a:pt x="133" y="591"/>
                      <a:pt x="296" y="591"/>
                    </a:cubicBezTo>
                    <a:cubicBezTo>
                      <a:pt x="459" y="591"/>
                      <a:pt x="591" y="458"/>
                      <a:pt x="591" y="295"/>
                    </a:cubicBezTo>
                    <a:cubicBezTo>
                      <a:pt x="591" y="132"/>
                      <a:pt x="459" y="0"/>
                      <a:pt x="2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CustomShape 99"/>
              <p:cNvSpPr/>
              <p:nvPr/>
            </p:nvSpPr>
            <p:spPr>
              <a:xfrm>
                <a:off x="1093320" y="4109040"/>
                <a:ext cx="41400" cy="41400"/>
              </a:xfrm>
              <a:custGeom>
                <a:avLst/>
                <a:gdLst/>
                <a:ahLst/>
                <a:rect l="l" t="t" r="r" b="b"/>
                <a:pathLst>
                  <a:path w="591" h="591">
                    <a:moveTo>
                      <a:pt x="296" y="0"/>
                    </a:moveTo>
                    <a:cubicBezTo>
                      <a:pt x="133" y="0"/>
                      <a:pt x="0" y="132"/>
                      <a:pt x="0" y="295"/>
                    </a:cubicBezTo>
                    <a:cubicBezTo>
                      <a:pt x="0" y="458"/>
                      <a:pt x="133" y="591"/>
                      <a:pt x="296" y="591"/>
                    </a:cubicBezTo>
                    <a:cubicBezTo>
                      <a:pt x="459" y="591"/>
                      <a:pt x="591" y="458"/>
                      <a:pt x="591" y="295"/>
                    </a:cubicBezTo>
                    <a:cubicBezTo>
                      <a:pt x="591" y="132"/>
                      <a:pt x="459" y="0"/>
                      <a:pt x="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9" name="PlaceHolder 100"/>
          <p:cNvSpPr>
            <a:spLocks noGrp="1"/>
          </p:cNvSpPr>
          <p:nvPr>
            <p:ph type="title"/>
          </p:nvPr>
        </p:nvSpPr>
        <p:spPr>
          <a:xfrm>
            <a:off x="2810880" y="966960"/>
            <a:ext cx="3521520" cy="220644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0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Group 1"/>
          <p:cNvGrpSpPr/>
          <p:nvPr/>
        </p:nvGrpSpPr>
        <p:grpSpPr>
          <a:xfrm>
            <a:off x="232200" y="221400"/>
            <a:ext cx="8619840" cy="4563360"/>
            <a:chOff x="232200" y="221400"/>
            <a:chExt cx="8619840" cy="4563360"/>
          </a:xfrm>
        </p:grpSpPr>
        <p:sp>
          <p:nvSpPr>
            <p:cNvPr id="1064" name="CustomShape 2"/>
            <p:cNvSpPr/>
            <p:nvPr/>
          </p:nvSpPr>
          <p:spPr>
            <a:xfrm>
              <a:off x="291600" y="358200"/>
              <a:ext cx="8560440" cy="4426560"/>
            </a:xfrm>
            <a:prstGeom prst="roundRect">
              <a:avLst>
                <a:gd name="adj" fmla="val 4381"/>
              </a:avLst>
            </a:prstGeom>
            <a:solidFill>
              <a:schemeClr val="accent5"/>
            </a:solidFill>
            <a:ln>
              <a:noFill/>
            </a:ln>
            <a:effectLst>
              <a:outerShdw algn="bl" dir="5460000" dist="57150" rotWithShape="0">
                <a:schemeClr val="accent5">
                  <a:alpha val="32549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CustomShape 3"/>
            <p:cNvSpPr/>
            <p:nvPr/>
          </p:nvSpPr>
          <p:spPr>
            <a:xfrm>
              <a:off x="35128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4"/>
            <p:cNvSpPr/>
            <p:nvPr/>
          </p:nvSpPr>
          <p:spPr>
            <a:xfrm>
              <a:off x="74206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5"/>
            <p:cNvSpPr/>
            <p:nvPr/>
          </p:nvSpPr>
          <p:spPr>
            <a:xfrm>
              <a:off x="140220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6"/>
            <p:cNvSpPr/>
            <p:nvPr/>
          </p:nvSpPr>
          <p:spPr>
            <a:xfrm>
              <a:off x="210564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7"/>
            <p:cNvSpPr/>
            <p:nvPr/>
          </p:nvSpPr>
          <p:spPr>
            <a:xfrm>
              <a:off x="28090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8"/>
            <p:cNvSpPr/>
            <p:nvPr/>
          </p:nvSpPr>
          <p:spPr>
            <a:xfrm>
              <a:off x="500400" y="551160"/>
              <a:ext cx="8142840" cy="4041000"/>
            </a:xfrm>
            <a:prstGeom prst="roundRect">
              <a:avLst>
                <a:gd name="adj" fmla="val 2751"/>
              </a:avLst>
            </a:prstGeom>
            <a:solidFill>
              <a:schemeClr val="accent6"/>
            </a:solidFill>
            <a:ln>
              <a:noFill/>
            </a:ln>
            <a:effectLst>
              <a:outerShdw algn="bl" dir="5460000" dist="47625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71" name="Group 9"/>
            <p:cNvGrpSpPr/>
            <p:nvPr/>
          </p:nvGrpSpPr>
          <p:grpSpPr>
            <a:xfrm>
              <a:off x="232200" y="951840"/>
              <a:ext cx="416880" cy="326160"/>
              <a:chOff x="232200" y="951840"/>
              <a:chExt cx="416880" cy="326160"/>
            </a:xfrm>
          </p:grpSpPr>
          <p:sp>
            <p:nvSpPr>
              <p:cNvPr id="1072" name="CustomShape 10"/>
              <p:cNvSpPr/>
              <p:nvPr/>
            </p:nvSpPr>
            <p:spPr>
              <a:xfrm>
                <a:off x="534240" y="9518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3" name="CustomShape 11"/>
              <p:cNvSpPr/>
              <p:nvPr/>
            </p:nvSpPr>
            <p:spPr>
              <a:xfrm>
                <a:off x="232200" y="9781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4" name="CustomShape 12"/>
              <p:cNvSpPr/>
              <p:nvPr/>
            </p:nvSpPr>
            <p:spPr>
              <a:xfrm>
                <a:off x="534240" y="11631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5" name="CustomShape 13"/>
              <p:cNvSpPr/>
              <p:nvPr/>
            </p:nvSpPr>
            <p:spPr>
              <a:xfrm>
                <a:off x="232200" y="118944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76" name="Group 14"/>
            <p:cNvGrpSpPr/>
            <p:nvPr/>
          </p:nvGrpSpPr>
          <p:grpSpPr>
            <a:xfrm>
              <a:off x="232200" y="1923120"/>
              <a:ext cx="416880" cy="325800"/>
              <a:chOff x="232200" y="1923120"/>
              <a:chExt cx="416880" cy="325800"/>
            </a:xfrm>
          </p:grpSpPr>
          <p:sp>
            <p:nvSpPr>
              <p:cNvPr id="1077" name="CustomShape 15"/>
              <p:cNvSpPr/>
              <p:nvPr/>
            </p:nvSpPr>
            <p:spPr>
              <a:xfrm>
                <a:off x="534240" y="19231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8" name="CustomShape 16"/>
              <p:cNvSpPr/>
              <p:nvPr/>
            </p:nvSpPr>
            <p:spPr>
              <a:xfrm>
                <a:off x="232200" y="19494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9" name="CustomShape 17"/>
              <p:cNvSpPr/>
              <p:nvPr/>
            </p:nvSpPr>
            <p:spPr>
              <a:xfrm>
                <a:off x="534240" y="21340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0" name="CustomShape 18"/>
              <p:cNvSpPr/>
              <p:nvPr/>
            </p:nvSpPr>
            <p:spPr>
              <a:xfrm>
                <a:off x="232200" y="21603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81" name="Group 19"/>
            <p:cNvGrpSpPr/>
            <p:nvPr/>
          </p:nvGrpSpPr>
          <p:grpSpPr>
            <a:xfrm>
              <a:off x="232200" y="2894040"/>
              <a:ext cx="416880" cy="326160"/>
              <a:chOff x="232200" y="2894040"/>
              <a:chExt cx="416880" cy="326160"/>
            </a:xfrm>
          </p:grpSpPr>
          <p:sp>
            <p:nvSpPr>
              <p:cNvPr id="1082" name="CustomShape 20"/>
              <p:cNvSpPr/>
              <p:nvPr/>
            </p:nvSpPr>
            <p:spPr>
              <a:xfrm>
                <a:off x="534240" y="28940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3" name="CustomShape 21"/>
              <p:cNvSpPr/>
              <p:nvPr/>
            </p:nvSpPr>
            <p:spPr>
              <a:xfrm>
                <a:off x="232200" y="29203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4" name="CustomShape 22"/>
              <p:cNvSpPr/>
              <p:nvPr/>
            </p:nvSpPr>
            <p:spPr>
              <a:xfrm>
                <a:off x="534240" y="31053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5" name="CustomShape 23"/>
              <p:cNvSpPr/>
              <p:nvPr/>
            </p:nvSpPr>
            <p:spPr>
              <a:xfrm>
                <a:off x="232200" y="313128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86" name="Group 24"/>
            <p:cNvGrpSpPr/>
            <p:nvPr/>
          </p:nvGrpSpPr>
          <p:grpSpPr>
            <a:xfrm>
              <a:off x="232200" y="3865320"/>
              <a:ext cx="416880" cy="325800"/>
              <a:chOff x="232200" y="3865320"/>
              <a:chExt cx="416880" cy="325800"/>
            </a:xfrm>
          </p:grpSpPr>
          <p:sp>
            <p:nvSpPr>
              <p:cNvPr id="1087" name="CustomShape 25"/>
              <p:cNvSpPr/>
              <p:nvPr/>
            </p:nvSpPr>
            <p:spPr>
              <a:xfrm>
                <a:off x="534240" y="38653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8" name="CustomShape 26"/>
              <p:cNvSpPr/>
              <p:nvPr/>
            </p:nvSpPr>
            <p:spPr>
              <a:xfrm>
                <a:off x="232200" y="38916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9" name="CustomShape 27"/>
              <p:cNvSpPr/>
              <p:nvPr/>
            </p:nvSpPr>
            <p:spPr>
              <a:xfrm>
                <a:off x="534240" y="40762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0" name="CustomShape 28"/>
              <p:cNvSpPr/>
              <p:nvPr/>
            </p:nvSpPr>
            <p:spPr>
              <a:xfrm>
                <a:off x="232200" y="41025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091" name="PlaceHolder 29"/>
          <p:cNvSpPr>
            <a:spLocks noGrp="1"/>
          </p:cNvSpPr>
          <p:nvPr>
            <p:ph type="title"/>
          </p:nvPr>
        </p:nvSpPr>
        <p:spPr>
          <a:xfrm>
            <a:off x="1612800" y="1867320"/>
            <a:ext cx="2252520" cy="661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2" name="PlaceHolder 30"/>
          <p:cNvSpPr>
            <a:spLocks noGrp="1"/>
          </p:cNvSpPr>
          <p:nvPr>
            <p:ph type="title"/>
          </p:nvPr>
        </p:nvSpPr>
        <p:spPr>
          <a:xfrm>
            <a:off x="5278680" y="1867320"/>
            <a:ext cx="2252520" cy="661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93" name="Group 31"/>
          <p:cNvGrpSpPr/>
          <p:nvPr/>
        </p:nvGrpSpPr>
        <p:grpSpPr>
          <a:xfrm>
            <a:off x="5879160" y="3581640"/>
            <a:ext cx="207720" cy="209880"/>
            <a:chOff x="5879160" y="3581640"/>
            <a:chExt cx="207720" cy="209880"/>
          </a:xfrm>
        </p:grpSpPr>
        <p:sp>
          <p:nvSpPr>
            <p:cNvPr id="1094" name="CustomShape 32"/>
            <p:cNvSpPr/>
            <p:nvPr/>
          </p:nvSpPr>
          <p:spPr>
            <a:xfrm flipH="1">
              <a:off x="5982480" y="3581640"/>
              <a:ext cx="360" cy="209880"/>
            </a:xfrm>
            <a:custGeom>
              <a:avLst/>
              <a:gdLst/>
              <a:ahLst/>
              <a:rect l="l" t="t" r="r" b="b"/>
              <a:pathLst>
                <a:path w="1" h="2200">
                  <a:moveTo>
                    <a:pt x="1" y="1"/>
                  </a:moveTo>
                  <a:lnTo>
                    <a:pt x="1" y="2199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33"/>
            <p:cNvSpPr/>
            <p:nvPr/>
          </p:nvSpPr>
          <p:spPr>
            <a:xfrm flipH="1">
              <a:off x="5881320" y="3686760"/>
              <a:ext cx="203760" cy="360"/>
            </a:xfrm>
            <a:custGeom>
              <a:avLst/>
              <a:gdLst/>
              <a:ahLst/>
              <a:rect l="l" t="t" r="r" b="b"/>
              <a:pathLst>
                <a:path w="2135" h="1">
                  <a:moveTo>
                    <a:pt x="1" y="1"/>
                  </a:moveTo>
                  <a:lnTo>
                    <a:pt x="2134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34"/>
            <p:cNvSpPr/>
            <p:nvPr/>
          </p:nvSpPr>
          <p:spPr>
            <a:xfrm flipH="1">
              <a:off x="5908320" y="3613680"/>
              <a:ext cx="147960" cy="149760"/>
            </a:xfrm>
            <a:custGeom>
              <a:avLst/>
              <a:gdLst/>
              <a:ahLst/>
              <a:rect l="l" t="t" r="r" b="b"/>
              <a:pathLst>
                <a:path w="1552" h="1573">
                  <a:moveTo>
                    <a:pt x="0" y="1"/>
                  </a:moveTo>
                  <a:lnTo>
                    <a:pt x="1552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35"/>
            <p:cNvSpPr/>
            <p:nvPr/>
          </p:nvSpPr>
          <p:spPr>
            <a:xfrm flipH="1">
              <a:off x="5913720" y="3613680"/>
              <a:ext cx="143280" cy="149760"/>
            </a:xfrm>
            <a:custGeom>
              <a:avLst/>
              <a:gdLst/>
              <a:ahLst/>
              <a:rect l="l" t="t" r="r" b="b"/>
              <a:pathLst>
                <a:path w="1505" h="1573">
                  <a:moveTo>
                    <a:pt x="1504" y="1"/>
                  </a:moveTo>
                  <a:lnTo>
                    <a:pt x="0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36"/>
            <p:cNvSpPr/>
            <p:nvPr/>
          </p:nvSpPr>
          <p:spPr>
            <a:xfrm flipH="1">
              <a:off x="5950440" y="3587400"/>
              <a:ext cx="63720" cy="29880"/>
            </a:xfrm>
            <a:custGeom>
              <a:avLst/>
              <a:gdLst/>
              <a:ahLst/>
              <a:rect l="l" t="t" r="r" b="b"/>
              <a:pathLst>
                <a:path w="671" h="315">
                  <a:moveTo>
                    <a:pt x="1" y="1"/>
                  </a:moveTo>
                  <a:lnTo>
                    <a:pt x="333" y="314"/>
                  </a:lnTo>
                  <a:lnTo>
                    <a:pt x="670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37"/>
            <p:cNvSpPr/>
            <p:nvPr/>
          </p:nvSpPr>
          <p:spPr>
            <a:xfrm flipH="1">
              <a:off x="5879160" y="3655800"/>
              <a:ext cx="29520" cy="63720"/>
            </a:xfrm>
            <a:custGeom>
              <a:avLst/>
              <a:gdLst/>
              <a:ahLst/>
              <a:rect l="l" t="t" r="r" b="b"/>
              <a:pathLst>
                <a:path w="314" h="672">
                  <a:moveTo>
                    <a:pt x="314" y="1"/>
                  </a:moveTo>
                  <a:lnTo>
                    <a:pt x="1" y="333"/>
                  </a:lnTo>
                  <a:lnTo>
                    <a:pt x="314" y="672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38"/>
            <p:cNvSpPr/>
            <p:nvPr/>
          </p:nvSpPr>
          <p:spPr>
            <a:xfrm flipH="1">
              <a:off x="6056640" y="3655800"/>
              <a:ext cx="29880" cy="63720"/>
            </a:xfrm>
            <a:custGeom>
              <a:avLst/>
              <a:gdLst/>
              <a:ahLst/>
              <a:rect l="l" t="t" r="r" b="b"/>
              <a:pathLst>
                <a:path w="315" h="672">
                  <a:moveTo>
                    <a:pt x="1" y="672"/>
                  </a:moveTo>
                  <a:lnTo>
                    <a:pt x="314" y="338"/>
                  </a:lnTo>
                  <a:lnTo>
                    <a:pt x="1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39"/>
            <p:cNvSpPr/>
            <p:nvPr/>
          </p:nvSpPr>
          <p:spPr>
            <a:xfrm flipH="1">
              <a:off x="5952600" y="3760200"/>
              <a:ext cx="61560" cy="29880"/>
            </a:xfrm>
            <a:custGeom>
              <a:avLst/>
              <a:gdLst/>
              <a:ahLst/>
              <a:rect l="l" t="t" r="r" b="b"/>
              <a:pathLst>
                <a:path w="647" h="315">
                  <a:moveTo>
                    <a:pt x="646" y="314"/>
                  </a:moveTo>
                  <a:lnTo>
                    <a:pt x="338" y="1"/>
                  </a:lnTo>
                  <a:lnTo>
                    <a:pt x="1" y="314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40"/>
            <p:cNvSpPr/>
            <p:nvPr/>
          </p:nvSpPr>
          <p:spPr>
            <a:xfrm flipH="1">
              <a:off x="5957280" y="3658320"/>
              <a:ext cx="61560" cy="52560"/>
            </a:xfrm>
            <a:custGeom>
              <a:avLst/>
              <a:gdLst/>
              <a:ahLst/>
              <a:rect l="l" t="t" r="r" b="b"/>
              <a:pathLst>
                <a:path w="649" h="555">
                  <a:moveTo>
                    <a:pt x="371" y="1"/>
                  </a:moveTo>
                  <a:cubicBezTo>
                    <a:pt x="125" y="1"/>
                    <a:pt x="1" y="299"/>
                    <a:pt x="176" y="472"/>
                  </a:cubicBezTo>
                  <a:cubicBezTo>
                    <a:pt x="232" y="529"/>
                    <a:pt x="302" y="555"/>
                    <a:pt x="370" y="555"/>
                  </a:cubicBezTo>
                  <a:cubicBezTo>
                    <a:pt x="512" y="555"/>
                    <a:pt x="649" y="443"/>
                    <a:pt x="648" y="276"/>
                  </a:cubicBezTo>
                  <a:cubicBezTo>
                    <a:pt x="648" y="124"/>
                    <a:pt x="524" y="1"/>
                    <a:pt x="372" y="1"/>
                  </a:cubicBezTo>
                  <a:cubicBezTo>
                    <a:pt x="372" y="1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8dcec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3" name="CustomShape 41"/>
          <p:cNvSpPr/>
          <p:nvPr/>
        </p:nvSpPr>
        <p:spPr>
          <a:xfrm flipH="1">
            <a:off x="7657200" y="252648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42"/>
          <p:cNvSpPr/>
          <p:nvPr/>
        </p:nvSpPr>
        <p:spPr>
          <a:xfrm flipH="1">
            <a:off x="916200" y="248220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CustomShape 43"/>
          <p:cNvSpPr/>
          <p:nvPr/>
        </p:nvSpPr>
        <p:spPr>
          <a:xfrm flipH="1">
            <a:off x="3519000" y="394524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CustomShape 44"/>
          <p:cNvSpPr/>
          <p:nvPr/>
        </p:nvSpPr>
        <p:spPr>
          <a:xfrm flipH="1">
            <a:off x="8453880" y="40935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45"/>
          <p:cNvSpPr/>
          <p:nvPr/>
        </p:nvSpPr>
        <p:spPr>
          <a:xfrm flipH="1">
            <a:off x="5961960" y="126072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CustomShape 46"/>
          <p:cNvSpPr/>
          <p:nvPr/>
        </p:nvSpPr>
        <p:spPr>
          <a:xfrm flipH="1">
            <a:off x="7971840" y="331092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47"/>
          <p:cNvSpPr/>
          <p:nvPr/>
        </p:nvSpPr>
        <p:spPr>
          <a:xfrm flipH="1">
            <a:off x="6361560" y="40935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48"/>
          <p:cNvSpPr/>
          <p:nvPr/>
        </p:nvSpPr>
        <p:spPr>
          <a:xfrm flipH="1">
            <a:off x="1095120" y="130248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CustomShape 49"/>
          <p:cNvSpPr/>
          <p:nvPr/>
        </p:nvSpPr>
        <p:spPr>
          <a:xfrm flipH="1">
            <a:off x="2391840" y="390384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12" name="Group 50"/>
          <p:cNvGrpSpPr/>
          <p:nvPr/>
        </p:nvGrpSpPr>
        <p:grpSpPr>
          <a:xfrm>
            <a:off x="2475360" y="963720"/>
            <a:ext cx="253440" cy="255960"/>
            <a:chOff x="2475360" y="963720"/>
            <a:chExt cx="253440" cy="255960"/>
          </a:xfrm>
        </p:grpSpPr>
        <p:sp>
          <p:nvSpPr>
            <p:cNvPr id="1113" name="CustomShape 51"/>
            <p:cNvSpPr/>
            <p:nvPr/>
          </p:nvSpPr>
          <p:spPr>
            <a:xfrm flipH="1">
              <a:off x="2601720" y="963720"/>
              <a:ext cx="360" cy="255960"/>
            </a:xfrm>
            <a:custGeom>
              <a:avLst/>
              <a:gdLst/>
              <a:ahLst/>
              <a:rect l="l" t="t" r="r" b="b"/>
              <a:pathLst>
                <a:path w="1" h="2200">
                  <a:moveTo>
                    <a:pt x="1" y="1"/>
                  </a:moveTo>
                  <a:lnTo>
                    <a:pt x="1" y="2199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52"/>
            <p:cNvSpPr/>
            <p:nvPr/>
          </p:nvSpPr>
          <p:spPr>
            <a:xfrm flipH="1">
              <a:off x="2478240" y="1091880"/>
              <a:ext cx="248400" cy="360"/>
            </a:xfrm>
            <a:custGeom>
              <a:avLst/>
              <a:gdLst/>
              <a:ahLst/>
              <a:rect l="l" t="t" r="r" b="b"/>
              <a:pathLst>
                <a:path w="2135" h="1">
                  <a:moveTo>
                    <a:pt x="1" y="1"/>
                  </a:moveTo>
                  <a:lnTo>
                    <a:pt x="2134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53"/>
            <p:cNvSpPr/>
            <p:nvPr/>
          </p:nvSpPr>
          <p:spPr>
            <a:xfrm flipH="1">
              <a:off x="2511360" y="1002600"/>
              <a:ext cx="180360" cy="182880"/>
            </a:xfrm>
            <a:custGeom>
              <a:avLst/>
              <a:gdLst/>
              <a:ahLst/>
              <a:rect l="l" t="t" r="r" b="b"/>
              <a:pathLst>
                <a:path w="1552" h="1573">
                  <a:moveTo>
                    <a:pt x="0" y="1"/>
                  </a:moveTo>
                  <a:lnTo>
                    <a:pt x="1552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54"/>
            <p:cNvSpPr/>
            <p:nvPr/>
          </p:nvSpPr>
          <p:spPr>
            <a:xfrm flipH="1">
              <a:off x="2517840" y="1002600"/>
              <a:ext cx="174960" cy="182880"/>
            </a:xfrm>
            <a:custGeom>
              <a:avLst/>
              <a:gdLst/>
              <a:ahLst/>
              <a:rect l="l" t="t" r="r" b="b"/>
              <a:pathLst>
                <a:path w="1505" h="1573">
                  <a:moveTo>
                    <a:pt x="1504" y="1"/>
                  </a:moveTo>
                  <a:lnTo>
                    <a:pt x="0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CustomShape 55"/>
            <p:cNvSpPr/>
            <p:nvPr/>
          </p:nvSpPr>
          <p:spPr>
            <a:xfrm flipH="1">
              <a:off x="2563200" y="970560"/>
              <a:ext cx="77760" cy="36360"/>
            </a:xfrm>
            <a:custGeom>
              <a:avLst/>
              <a:gdLst/>
              <a:ahLst/>
              <a:rect l="l" t="t" r="r" b="b"/>
              <a:pathLst>
                <a:path w="671" h="315">
                  <a:moveTo>
                    <a:pt x="1" y="1"/>
                  </a:moveTo>
                  <a:lnTo>
                    <a:pt x="333" y="314"/>
                  </a:lnTo>
                  <a:lnTo>
                    <a:pt x="670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56"/>
            <p:cNvSpPr/>
            <p:nvPr/>
          </p:nvSpPr>
          <p:spPr>
            <a:xfrm flipH="1">
              <a:off x="2475000" y="1053720"/>
              <a:ext cx="36360" cy="77760"/>
            </a:xfrm>
            <a:custGeom>
              <a:avLst/>
              <a:gdLst/>
              <a:ahLst/>
              <a:rect l="l" t="t" r="r" b="b"/>
              <a:pathLst>
                <a:path w="314" h="672">
                  <a:moveTo>
                    <a:pt x="314" y="1"/>
                  </a:moveTo>
                  <a:lnTo>
                    <a:pt x="1" y="333"/>
                  </a:lnTo>
                  <a:lnTo>
                    <a:pt x="314" y="672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57"/>
            <p:cNvSpPr/>
            <p:nvPr/>
          </p:nvSpPr>
          <p:spPr>
            <a:xfrm flipH="1">
              <a:off x="2692080" y="1053720"/>
              <a:ext cx="36360" cy="77760"/>
            </a:xfrm>
            <a:custGeom>
              <a:avLst/>
              <a:gdLst/>
              <a:ahLst/>
              <a:rect l="l" t="t" r="r" b="b"/>
              <a:pathLst>
                <a:path w="315" h="672">
                  <a:moveTo>
                    <a:pt x="1" y="672"/>
                  </a:moveTo>
                  <a:lnTo>
                    <a:pt x="314" y="338"/>
                  </a:lnTo>
                  <a:lnTo>
                    <a:pt x="1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58"/>
            <p:cNvSpPr/>
            <p:nvPr/>
          </p:nvSpPr>
          <p:spPr>
            <a:xfrm flipH="1">
              <a:off x="2566080" y="1181160"/>
              <a:ext cx="74880" cy="36360"/>
            </a:xfrm>
            <a:custGeom>
              <a:avLst/>
              <a:gdLst/>
              <a:ahLst/>
              <a:rect l="l" t="t" r="r" b="b"/>
              <a:pathLst>
                <a:path w="647" h="315">
                  <a:moveTo>
                    <a:pt x="646" y="314"/>
                  </a:moveTo>
                  <a:lnTo>
                    <a:pt x="338" y="1"/>
                  </a:lnTo>
                  <a:lnTo>
                    <a:pt x="1" y="314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59"/>
            <p:cNvSpPr/>
            <p:nvPr/>
          </p:nvSpPr>
          <p:spPr>
            <a:xfrm flipH="1">
              <a:off x="2570760" y="1056960"/>
              <a:ext cx="75240" cy="64440"/>
            </a:xfrm>
            <a:custGeom>
              <a:avLst/>
              <a:gdLst/>
              <a:ahLst/>
              <a:rect l="l" t="t" r="r" b="b"/>
              <a:pathLst>
                <a:path w="649" h="555">
                  <a:moveTo>
                    <a:pt x="371" y="1"/>
                  </a:moveTo>
                  <a:cubicBezTo>
                    <a:pt x="125" y="1"/>
                    <a:pt x="1" y="299"/>
                    <a:pt x="176" y="472"/>
                  </a:cubicBezTo>
                  <a:cubicBezTo>
                    <a:pt x="232" y="529"/>
                    <a:pt x="302" y="555"/>
                    <a:pt x="370" y="555"/>
                  </a:cubicBezTo>
                  <a:cubicBezTo>
                    <a:pt x="512" y="555"/>
                    <a:pt x="649" y="443"/>
                    <a:pt x="648" y="276"/>
                  </a:cubicBezTo>
                  <a:cubicBezTo>
                    <a:pt x="648" y="124"/>
                    <a:pt x="524" y="1"/>
                    <a:pt x="372" y="1"/>
                  </a:cubicBezTo>
                  <a:cubicBezTo>
                    <a:pt x="372" y="1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8dcec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2" name="Group 60"/>
          <p:cNvGrpSpPr/>
          <p:nvPr/>
        </p:nvGrpSpPr>
        <p:grpSpPr>
          <a:xfrm>
            <a:off x="7311960" y="3776760"/>
            <a:ext cx="484920" cy="378360"/>
            <a:chOff x="7311960" y="3776760"/>
            <a:chExt cx="484920" cy="378360"/>
          </a:xfrm>
        </p:grpSpPr>
        <p:sp>
          <p:nvSpPr>
            <p:cNvPr id="1123" name="CustomShape 61"/>
            <p:cNvSpPr/>
            <p:nvPr/>
          </p:nvSpPr>
          <p:spPr>
            <a:xfrm>
              <a:off x="7581600" y="3932640"/>
              <a:ext cx="215280" cy="97200"/>
            </a:xfrm>
            <a:custGeom>
              <a:avLst/>
              <a:gdLst/>
              <a:ahLst/>
              <a:rect l="l" t="t" r="r" b="b"/>
              <a:pathLst>
                <a:path w="2878" h="1302">
                  <a:moveTo>
                    <a:pt x="1388" y="0"/>
                  </a:moveTo>
                  <a:cubicBezTo>
                    <a:pt x="1195" y="0"/>
                    <a:pt x="983" y="43"/>
                    <a:pt x="749" y="144"/>
                  </a:cubicBezTo>
                  <a:lnTo>
                    <a:pt x="743" y="147"/>
                  </a:lnTo>
                  <a:cubicBezTo>
                    <a:pt x="705" y="166"/>
                    <a:pt x="355" y="136"/>
                    <a:pt x="165" y="463"/>
                  </a:cubicBezTo>
                  <a:cubicBezTo>
                    <a:pt x="139" y="510"/>
                    <a:pt x="0" y="837"/>
                    <a:pt x="142" y="837"/>
                  </a:cubicBezTo>
                  <a:cubicBezTo>
                    <a:pt x="145" y="837"/>
                    <a:pt x="148" y="837"/>
                    <a:pt x="151" y="837"/>
                  </a:cubicBezTo>
                  <a:cubicBezTo>
                    <a:pt x="257" y="828"/>
                    <a:pt x="429" y="818"/>
                    <a:pt x="640" y="818"/>
                  </a:cubicBezTo>
                  <a:cubicBezTo>
                    <a:pt x="1239" y="818"/>
                    <a:pt x="2152" y="896"/>
                    <a:pt x="2753" y="1290"/>
                  </a:cubicBezTo>
                  <a:cubicBezTo>
                    <a:pt x="2766" y="1298"/>
                    <a:pt x="2779" y="1301"/>
                    <a:pt x="2792" y="1301"/>
                  </a:cubicBezTo>
                  <a:cubicBezTo>
                    <a:pt x="2838" y="1301"/>
                    <a:pt x="2877" y="1254"/>
                    <a:pt x="2856" y="1204"/>
                  </a:cubicBezTo>
                  <a:cubicBezTo>
                    <a:pt x="2676" y="798"/>
                    <a:pt x="2219" y="0"/>
                    <a:pt x="1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62"/>
            <p:cNvSpPr/>
            <p:nvPr/>
          </p:nvSpPr>
          <p:spPr>
            <a:xfrm>
              <a:off x="7574040" y="3776760"/>
              <a:ext cx="122760" cy="222120"/>
            </a:xfrm>
            <a:custGeom>
              <a:avLst/>
              <a:gdLst/>
              <a:ahLst/>
              <a:rect l="l" t="t" r="r" b="b"/>
              <a:pathLst>
                <a:path w="1641" h="2969">
                  <a:moveTo>
                    <a:pt x="302" y="1"/>
                  </a:moveTo>
                  <a:cubicBezTo>
                    <a:pt x="259" y="1"/>
                    <a:pt x="219" y="42"/>
                    <a:pt x="235" y="91"/>
                  </a:cubicBezTo>
                  <a:cubicBezTo>
                    <a:pt x="521" y="1019"/>
                    <a:pt x="159" y="2543"/>
                    <a:pt x="13" y="2923"/>
                  </a:cubicBezTo>
                  <a:cubicBezTo>
                    <a:pt x="1" y="2956"/>
                    <a:pt x="7" y="2969"/>
                    <a:pt x="24" y="2969"/>
                  </a:cubicBezTo>
                  <a:cubicBezTo>
                    <a:pt x="83" y="2969"/>
                    <a:pt x="275" y="2817"/>
                    <a:pt x="317" y="2806"/>
                  </a:cubicBezTo>
                  <a:cubicBezTo>
                    <a:pt x="684" y="2714"/>
                    <a:pt x="751" y="2371"/>
                    <a:pt x="781" y="2339"/>
                  </a:cubicBezTo>
                  <a:lnTo>
                    <a:pt x="785" y="2334"/>
                  </a:lnTo>
                  <a:cubicBezTo>
                    <a:pt x="1640" y="1286"/>
                    <a:pt x="766" y="367"/>
                    <a:pt x="347" y="17"/>
                  </a:cubicBezTo>
                  <a:cubicBezTo>
                    <a:pt x="333" y="6"/>
                    <a:pt x="318" y="1"/>
                    <a:pt x="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63"/>
            <p:cNvSpPr/>
            <p:nvPr/>
          </p:nvSpPr>
          <p:spPr>
            <a:xfrm>
              <a:off x="7499520" y="4010760"/>
              <a:ext cx="227520" cy="69840"/>
            </a:xfrm>
            <a:custGeom>
              <a:avLst/>
              <a:gdLst/>
              <a:ahLst/>
              <a:rect l="l" t="t" r="r" b="b"/>
              <a:pathLst>
                <a:path w="3041" h="937">
                  <a:moveTo>
                    <a:pt x="735" y="7"/>
                  </a:moveTo>
                  <a:cubicBezTo>
                    <a:pt x="705" y="13"/>
                    <a:pt x="676" y="24"/>
                    <a:pt x="651" y="38"/>
                  </a:cubicBezTo>
                  <a:lnTo>
                    <a:pt x="57" y="342"/>
                  </a:lnTo>
                  <a:cubicBezTo>
                    <a:pt x="0" y="378"/>
                    <a:pt x="10" y="464"/>
                    <a:pt x="73" y="488"/>
                  </a:cubicBezTo>
                  <a:cubicBezTo>
                    <a:pt x="492" y="648"/>
                    <a:pt x="1200" y="719"/>
                    <a:pt x="1265" y="725"/>
                  </a:cubicBezTo>
                  <a:lnTo>
                    <a:pt x="1276" y="725"/>
                  </a:lnTo>
                  <a:cubicBezTo>
                    <a:pt x="1896" y="771"/>
                    <a:pt x="2561" y="844"/>
                    <a:pt x="2910" y="934"/>
                  </a:cubicBezTo>
                  <a:cubicBezTo>
                    <a:pt x="2917" y="936"/>
                    <a:pt x="2924" y="937"/>
                    <a:pt x="2931" y="937"/>
                  </a:cubicBezTo>
                  <a:cubicBezTo>
                    <a:pt x="2997" y="937"/>
                    <a:pt x="3041" y="855"/>
                    <a:pt x="2993" y="800"/>
                  </a:cubicBezTo>
                  <a:cubicBezTo>
                    <a:pt x="2303" y="0"/>
                    <a:pt x="944" y="8"/>
                    <a:pt x="735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64"/>
            <p:cNvSpPr/>
            <p:nvPr/>
          </p:nvSpPr>
          <p:spPr>
            <a:xfrm>
              <a:off x="7480800" y="3803040"/>
              <a:ext cx="98640" cy="237600"/>
            </a:xfrm>
            <a:custGeom>
              <a:avLst/>
              <a:gdLst/>
              <a:ahLst/>
              <a:rect l="l" t="t" r="r" b="b"/>
              <a:pathLst>
                <a:path w="1323" h="3176">
                  <a:moveTo>
                    <a:pt x="546" y="0"/>
                  </a:moveTo>
                  <a:cubicBezTo>
                    <a:pt x="521" y="0"/>
                    <a:pt x="496" y="15"/>
                    <a:pt x="488" y="44"/>
                  </a:cubicBezTo>
                  <a:cubicBezTo>
                    <a:pt x="346" y="675"/>
                    <a:pt x="1" y="2367"/>
                    <a:pt x="202" y="3132"/>
                  </a:cubicBezTo>
                  <a:cubicBezTo>
                    <a:pt x="209" y="3159"/>
                    <a:pt x="234" y="3176"/>
                    <a:pt x="260" y="3176"/>
                  </a:cubicBezTo>
                  <a:cubicBezTo>
                    <a:pt x="271" y="3176"/>
                    <a:pt x="283" y="3173"/>
                    <a:pt x="293" y="3165"/>
                  </a:cubicBezTo>
                  <a:lnTo>
                    <a:pt x="567" y="3001"/>
                  </a:lnTo>
                  <a:cubicBezTo>
                    <a:pt x="572" y="2996"/>
                    <a:pt x="987" y="2800"/>
                    <a:pt x="990" y="2795"/>
                  </a:cubicBezTo>
                  <a:cubicBezTo>
                    <a:pt x="1060" y="2700"/>
                    <a:pt x="1322" y="1875"/>
                    <a:pt x="870" y="767"/>
                  </a:cubicBezTo>
                  <a:cubicBezTo>
                    <a:pt x="870" y="767"/>
                    <a:pt x="694" y="329"/>
                    <a:pt x="602" y="39"/>
                  </a:cubicBezTo>
                  <a:cubicBezTo>
                    <a:pt x="592" y="13"/>
                    <a:pt x="569" y="0"/>
                    <a:pt x="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65"/>
            <p:cNvSpPr/>
            <p:nvPr/>
          </p:nvSpPr>
          <p:spPr>
            <a:xfrm>
              <a:off x="7403760" y="4073040"/>
              <a:ext cx="227520" cy="82080"/>
            </a:xfrm>
            <a:custGeom>
              <a:avLst/>
              <a:gdLst/>
              <a:ahLst/>
              <a:rect l="l" t="t" r="r" b="b"/>
              <a:pathLst>
                <a:path w="3040" h="1101">
                  <a:moveTo>
                    <a:pt x="856" y="0"/>
                  </a:moveTo>
                  <a:cubicBezTo>
                    <a:pt x="443" y="0"/>
                    <a:pt x="156" y="107"/>
                    <a:pt x="39" y="162"/>
                  </a:cubicBezTo>
                  <a:cubicBezTo>
                    <a:pt x="9" y="176"/>
                    <a:pt x="1" y="214"/>
                    <a:pt x="23" y="239"/>
                  </a:cubicBezTo>
                  <a:cubicBezTo>
                    <a:pt x="586" y="869"/>
                    <a:pt x="1245" y="1050"/>
                    <a:pt x="1245" y="1050"/>
                  </a:cubicBezTo>
                  <a:cubicBezTo>
                    <a:pt x="1371" y="1085"/>
                    <a:pt x="1504" y="1100"/>
                    <a:pt x="1638" y="1100"/>
                  </a:cubicBezTo>
                  <a:cubicBezTo>
                    <a:pt x="2167" y="1100"/>
                    <a:pt x="2719" y="866"/>
                    <a:pt x="2996" y="728"/>
                  </a:cubicBezTo>
                  <a:cubicBezTo>
                    <a:pt x="3040" y="706"/>
                    <a:pt x="3027" y="640"/>
                    <a:pt x="2978" y="637"/>
                  </a:cubicBezTo>
                  <a:cubicBezTo>
                    <a:pt x="2617" y="594"/>
                    <a:pt x="2169" y="341"/>
                    <a:pt x="2144" y="325"/>
                  </a:cubicBezTo>
                  <a:lnTo>
                    <a:pt x="2141" y="323"/>
                  </a:lnTo>
                  <a:cubicBezTo>
                    <a:pt x="1641" y="76"/>
                    <a:pt x="1204" y="0"/>
                    <a:pt x="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66"/>
            <p:cNvSpPr/>
            <p:nvPr/>
          </p:nvSpPr>
          <p:spPr>
            <a:xfrm>
              <a:off x="7358400" y="3844800"/>
              <a:ext cx="115200" cy="243360"/>
            </a:xfrm>
            <a:custGeom>
              <a:avLst/>
              <a:gdLst/>
              <a:ahLst/>
              <a:rect l="l" t="t" r="r" b="b"/>
              <a:pathLst>
                <a:path w="1540" h="3251">
                  <a:moveTo>
                    <a:pt x="872" y="1"/>
                  </a:moveTo>
                  <a:cubicBezTo>
                    <a:pt x="832" y="1"/>
                    <a:pt x="792" y="23"/>
                    <a:pt x="775" y="69"/>
                  </a:cubicBezTo>
                  <a:cubicBezTo>
                    <a:pt x="540" y="682"/>
                    <a:pt x="1" y="2276"/>
                    <a:pt x="518" y="3148"/>
                  </a:cubicBezTo>
                  <a:cubicBezTo>
                    <a:pt x="566" y="3229"/>
                    <a:pt x="598" y="3251"/>
                    <a:pt x="626" y="3251"/>
                  </a:cubicBezTo>
                  <a:cubicBezTo>
                    <a:pt x="645" y="3251"/>
                    <a:pt x="663" y="3242"/>
                    <a:pt x="683" y="3233"/>
                  </a:cubicBezTo>
                  <a:lnTo>
                    <a:pt x="852" y="3108"/>
                  </a:lnTo>
                  <a:cubicBezTo>
                    <a:pt x="874" y="3100"/>
                    <a:pt x="931" y="3081"/>
                    <a:pt x="943" y="3061"/>
                  </a:cubicBezTo>
                  <a:cubicBezTo>
                    <a:pt x="1049" y="2879"/>
                    <a:pt x="1539" y="1890"/>
                    <a:pt x="1153" y="888"/>
                  </a:cubicBezTo>
                  <a:cubicBezTo>
                    <a:pt x="1151" y="883"/>
                    <a:pt x="1150" y="878"/>
                    <a:pt x="1148" y="872"/>
                  </a:cubicBezTo>
                  <a:cubicBezTo>
                    <a:pt x="1137" y="812"/>
                    <a:pt x="1050" y="373"/>
                    <a:pt x="974" y="80"/>
                  </a:cubicBezTo>
                  <a:cubicBezTo>
                    <a:pt x="961" y="28"/>
                    <a:pt x="917" y="1"/>
                    <a:pt x="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67"/>
            <p:cNvSpPr/>
            <p:nvPr/>
          </p:nvSpPr>
          <p:spPr>
            <a:xfrm>
              <a:off x="7311960" y="3880800"/>
              <a:ext cx="400680" cy="270000"/>
            </a:xfrm>
            <a:custGeom>
              <a:avLst/>
              <a:gdLst/>
              <a:ahLst/>
              <a:rect l="l" t="t" r="r" b="b"/>
              <a:pathLst>
                <a:path w="5351" h="3610">
                  <a:moveTo>
                    <a:pt x="5351" y="1"/>
                  </a:moveTo>
                  <a:cubicBezTo>
                    <a:pt x="5351" y="1"/>
                    <a:pt x="3986" y="1498"/>
                    <a:pt x="2832" y="1995"/>
                  </a:cubicBezTo>
                  <a:cubicBezTo>
                    <a:pt x="2832" y="1995"/>
                    <a:pt x="1025" y="2688"/>
                    <a:pt x="1" y="3610"/>
                  </a:cubicBez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0" name="CustomShape 68"/>
          <p:cNvSpPr/>
          <p:nvPr/>
        </p:nvSpPr>
        <p:spPr>
          <a:xfrm flipH="1">
            <a:off x="8123040" y="16905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31" name="Group 69"/>
          <p:cNvGrpSpPr/>
          <p:nvPr/>
        </p:nvGrpSpPr>
        <p:grpSpPr>
          <a:xfrm>
            <a:off x="4074840" y="968400"/>
            <a:ext cx="621360" cy="570960"/>
            <a:chOff x="4074840" y="968400"/>
            <a:chExt cx="621360" cy="570960"/>
          </a:xfrm>
        </p:grpSpPr>
        <p:sp>
          <p:nvSpPr>
            <p:cNvPr id="1132" name="CustomShape 70"/>
            <p:cNvSpPr/>
            <p:nvPr/>
          </p:nvSpPr>
          <p:spPr>
            <a:xfrm flipV="1" rot="14494800">
              <a:off x="4248000" y="1006200"/>
              <a:ext cx="274680" cy="558000"/>
            </a:xfrm>
            <a:custGeom>
              <a:avLst/>
              <a:gdLst/>
              <a:ahLst/>
              <a:rect l="l" t="t" r="r" b="b"/>
              <a:pathLst>
                <a:path w="3993" h="8109">
                  <a:moveTo>
                    <a:pt x="3992" y="1"/>
                  </a:moveTo>
                  <a:cubicBezTo>
                    <a:pt x="3992" y="1"/>
                    <a:pt x="135" y="2309"/>
                    <a:pt x="0" y="8108"/>
                  </a:cubicBezTo>
                </a:path>
              </a:pathLst>
            </a:custGeom>
            <a:solidFill>
              <a:schemeClr val="accent4"/>
            </a:solidFill>
            <a:ln w="1908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71"/>
            <p:cNvSpPr/>
            <p:nvPr/>
          </p:nvSpPr>
          <p:spPr>
            <a:xfrm flipV="1" rot="14494800">
              <a:off x="4451400" y="1008720"/>
              <a:ext cx="125280" cy="54000"/>
            </a:xfrm>
            <a:custGeom>
              <a:avLst/>
              <a:gdLst/>
              <a:ahLst/>
              <a:rect l="l" t="t" r="r" b="b"/>
              <a:pathLst>
                <a:path w="1823" h="791">
                  <a:moveTo>
                    <a:pt x="146" y="1"/>
                  </a:moveTo>
                  <a:cubicBezTo>
                    <a:pt x="49" y="1"/>
                    <a:pt x="1" y="122"/>
                    <a:pt x="75" y="192"/>
                  </a:cubicBezTo>
                  <a:cubicBezTo>
                    <a:pt x="608" y="698"/>
                    <a:pt x="1214" y="791"/>
                    <a:pt x="1584" y="791"/>
                  </a:cubicBezTo>
                  <a:cubicBezTo>
                    <a:pt x="1619" y="791"/>
                    <a:pt x="1651" y="790"/>
                    <a:pt x="1682" y="788"/>
                  </a:cubicBezTo>
                  <a:cubicBezTo>
                    <a:pt x="1781" y="784"/>
                    <a:pt x="1822" y="659"/>
                    <a:pt x="1746" y="595"/>
                  </a:cubicBezTo>
                  <a:cubicBezTo>
                    <a:pt x="1230" y="182"/>
                    <a:pt x="540" y="46"/>
                    <a:pt x="160" y="2"/>
                  </a:cubicBezTo>
                  <a:cubicBezTo>
                    <a:pt x="155" y="1"/>
                    <a:pt x="151" y="1"/>
                    <a:pt x="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72"/>
            <p:cNvSpPr/>
            <p:nvPr/>
          </p:nvSpPr>
          <p:spPr>
            <a:xfrm flipV="1" rot="14494800">
              <a:off x="4434480" y="1090080"/>
              <a:ext cx="127800" cy="47160"/>
            </a:xfrm>
            <a:custGeom>
              <a:avLst/>
              <a:gdLst/>
              <a:ahLst/>
              <a:rect l="l" t="t" r="r" b="b"/>
              <a:pathLst>
                <a:path w="1859" h="691">
                  <a:moveTo>
                    <a:pt x="145" y="1"/>
                  </a:moveTo>
                  <a:cubicBezTo>
                    <a:pt x="43" y="1"/>
                    <a:pt x="0" y="130"/>
                    <a:pt x="80" y="197"/>
                  </a:cubicBezTo>
                  <a:cubicBezTo>
                    <a:pt x="571" y="600"/>
                    <a:pt x="1093" y="691"/>
                    <a:pt x="1464" y="691"/>
                  </a:cubicBezTo>
                  <a:cubicBezTo>
                    <a:pt x="1564" y="691"/>
                    <a:pt x="1653" y="684"/>
                    <a:pt x="1727" y="675"/>
                  </a:cubicBezTo>
                  <a:cubicBezTo>
                    <a:pt x="1825" y="663"/>
                    <a:pt x="1859" y="534"/>
                    <a:pt x="1776" y="478"/>
                  </a:cubicBezTo>
                  <a:cubicBezTo>
                    <a:pt x="1232" y="102"/>
                    <a:pt x="534" y="17"/>
                    <a:pt x="151" y="1"/>
                  </a:cubicBezTo>
                  <a:cubicBezTo>
                    <a:pt x="149" y="1"/>
                    <a:pt x="147" y="1"/>
                    <a:pt x="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73"/>
            <p:cNvSpPr/>
            <p:nvPr/>
          </p:nvSpPr>
          <p:spPr>
            <a:xfrm flipV="1" rot="14494800">
              <a:off x="4399560" y="1165680"/>
              <a:ext cx="129960" cy="39240"/>
            </a:xfrm>
            <a:custGeom>
              <a:avLst/>
              <a:gdLst/>
              <a:ahLst/>
              <a:rect l="l" t="t" r="r" b="b"/>
              <a:pathLst>
                <a:path w="1891" h="575">
                  <a:moveTo>
                    <a:pt x="374" y="0"/>
                  </a:moveTo>
                  <a:cubicBezTo>
                    <a:pt x="287" y="0"/>
                    <a:pt x="209" y="3"/>
                    <a:pt x="140" y="7"/>
                  </a:cubicBezTo>
                  <a:cubicBezTo>
                    <a:pt x="34" y="12"/>
                    <a:pt x="1" y="150"/>
                    <a:pt x="89" y="208"/>
                  </a:cubicBezTo>
                  <a:cubicBezTo>
                    <a:pt x="518" y="495"/>
                    <a:pt x="947" y="574"/>
                    <a:pt x="1291" y="574"/>
                  </a:cubicBezTo>
                  <a:cubicBezTo>
                    <a:pt x="1484" y="574"/>
                    <a:pt x="1651" y="549"/>
                    <a:pt x="1775" y="522"/>
                  </a:cubicBezTo>
                  <a:cubicBezTo>
                    <a:pt x="1872" y="499"/>
                    <a:pt x="1891" y="370"/>
                    <a:pt x="1805" y="321"/>
                  </a:cubicBezTo>
                  <a:cubicBezTo>
                    <a:pt x="1330" y="58"/>
                    <a:pt x="771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74"/>
            <p:cNvSpPr/>
            <p:nvPr/>
          </p:nvSpPr>
          <p:spPr>
            <a:xfrm flipV="1" rot="14494800">
              <a:off x="4360680" y="1238400"/>
              <a:ext cx="130680" cy="35640"/>
            </a:xfrm>
            <a:custGeom>
              <a:avLst/>
              <a:gdLst/>
              <a:ahLst/>
              <a:rect l="l" t="t" r="r" b="b"/>
              <a:pathLst>
                <a:path w="1901" h="524">
                  <a:moveTo>
                    <a:pt x="647" y="0"/>
                  </a:moveTo>
                  <a:cubicBezTo>
                    <a:pt x="445" y="0"/>
                    <a:pt x="266" y="16"/>
                    <a:pt x="129" y="34"/>
                  </a:cubicBezTo>
                  <a:cubicBezTo>
                    <a:pt x="25" y="48"/>
                    <a:pt x="1" y="188"/>
                    <a:pt x="93" y="240"/>
                  </a:cubicBezTo>
                  <a:cubicBezTo>
                    <a:pt x="473" y="456"/>
                    <a:pt x="844" y="523"/>
                    <a:pt x="1157" y="523"/>
                  </a:cubicBezTo>
                  <a:cubicBezTo>
                    <a:pt x="1419" y="523"/>
                    <a:pt x="1641" y="476"/>
                    <a:pt x="1796" y="430"/>
                  </a:cubicBezTo>
                  <a:cubicBezTo>
                    <a:pt x="1891" y="401"/>
                    <a:pt x="1900" y="270"/>
                    <a:pt x="1812" y="227"/>
                  </a:cubicBezTo>
                  <a:cubicBezTo>
                    <a:pt x="1428" y="50"/>
                    <a:pt x="1003" y="0"/>
                    <a:pt x="6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75"/>
            <p:cNvSpPr/>
            <p:nvPr/>
          </p:nvSpPr>
          <p:spPr>
            <a:xfrm flipV="1" rot="14494800">
              <a:off x="4316040" y="1307160"/>
              <a:ext cx="130680" cy="33480"/>
            </a:xfrm>
            <a:custGeom>
              <a:avLst/>
              <a:gdLst/>
              <a:ahLst/>
              <a:rect l="l" t="t" r="r" b="b"/>
              <a:pathLst>
                <a:path w="1903" h="499">
                  <a:moveTo>
                    <a:pt x="963" y="0"/>
                  </a:moveTo>
                  <a:cubicBezTo>
                    <a:pt x="626" y="0"/>
                    <a:pt x="321" y="52"/>
                    <a:pt x="114" y="99"/>
                  </a:cubicBezTo>
                  <a:cubicBezTo>
                    <a:pt x="10" y="122"/>
                    <a:pt x="0" y="263"/>
                    <a:pt x="97" y="308"/>
                  </a:cubicBezTo>
                  <a:cubicBezTo>
                    <a:pt x="412" y="449"/>
                    <a:pt x="712" y="498"/>
                    <a:pt x="978" y="498"/>
                  </a:cubicBezTo>
                  <a:cubicBezTo>
                    <a:pt x="1332" y="498"/>
                    <a:pt x="1624" y="411"/>
                    <a:pt x="1811" y="336"/>
                  </a:cubicBezTo>
                  <a:cubicBezTo>
                    <a:pt x="1903" y="298"/>
                    <a:pt x="1901" y="167"/>
                    <a:pt x="1808" y="132"/>
                  </a:cubicBezTo>
                  <a:cubicBezTo>
                    <a:pt x="1529" y="34"/>
                    <a:pt x="1235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76"/>
            <p:cNvSpPr/>
            <p:nvPr/>
          </p:nvSpPr>
          <p:spPr>
            <a:xfrm flipV="1" rot="14494800">
              <a:off x="4251240" y="1370880"/>
              <a:ext cx="130680" cy="34200"/>
            </a:xfrm>
            <a:custGeom>
              <a:avLst/>
              <a:gdLst/>
              <a:ahLst/>
              <a:rect l="l" t="t" r="r" b="b"/>
              <a:pathLst>
                <a:path w="1903" h="508">
                  <a:moveTo>
                    <a:pt x="1143" y="1"/>
                  </a:moveTo>
                  <a:cubicBezTo>
                    <a:pt x="728" y="1"/>
                    <a:pt x="346" y="88"/>
                    <a:pt x="104" y="159"/>
                  </a:cubicBezTo>
                  <a:cubicBezTo>
                    <a:pt x="3" y="189"/>
                    <a:pt x="1" y="332"/>
                    <a:pt x="101" y="368"/>
                  </a:cubicBezTo>
                  <a:cubicBezTo>
                    <a:pt x="371" y="469"/>
                    <a:pt x="627" y="507"/>
                    <a:pt x="858" y="507"/>
                  </a:cubicBezTo>
                  <a:cubicBezTo>
                    <a:pt x="1272" y="507"/>
                    <a:pt x="1608" y="386"/>
                    <a:pt x="1812" y="288"/>
                  </a:cubicBezTo>
                  <a:cubicBezTo>
                    <a:pt x="1902" y="243"/>
                    <a:pt x="1891" y="113"/>
                    <a:pt x="1796" y="85"/>
                  </a:cubicBezTo>
                  <a:cubicBezTo>
                    <a:pt x="1579" y="24"/>
                    <a:pt x="1357" y="1"/>
                    <a:pt x="1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77"/>
            <p:cNvSpPr/>
            <p:nvPr/>
          </p:nvSpPr>
          <p:spPr>
            <a:xfrm flipV="1" rot="14494800">
              <a:off x="4354560" y="1395360"/>
              <a:ext cx="86400" cy="103680"/>
            </a:xfrm>
            <a:custGeom>
              <a:avLst/>
              <a:gdLst/>
              <a:ahLst/>
              <a:rect l="l" t="t" r="r" b="b"/>
              <a:pathLst>
                <a:path w="1261" h="1507">
                  <a:moveTo>
                    <a:pt x="136" y="1"/>
                  </a:moveTo>
                  <a:cubicBezTo>
                    <a:pt x="62" y="1"/>
                    <a:pt x="1" y="75"/>
                    <a:pt x="35" y="153"/>
                  </a:cubicBezTo>
                  <a:cubicBezTo>
                    <a:pt x="192" y="503"/>
                    <a:pt x="527" y="1120"/>
                    <a:pt x="1076" y="1489"/>
                  </a:cubicBezTo>
                  <a:cubicBezTo>
                    <a:pt x="1095" y="1501"/>
                    <a:pt x="1116" y="1507"/>
                    <a:pt x="1135" y="1507"/>
                  </a:cubicBezTo>
                  <a:cubicBezTo>
                    <a:pt x="1201" y="1507"/>
                    <a:pt x="1261" y="1445"/>
                    <a:pt x="1241" y="1370"/>
                  </a:cubicBezTo>
                  <a:cubicBezTo>
                    <a:pt x="1151" y="1030"/>
                    <a:pt x="896" y="406"/>
                    <a:pt x="192" y="15"/>
                  </a:cubicBezTo>
                  <a:cubicBezTo>
                    <a:pt x="173" y="5"/>
                    <a:pt x="154" y="1"/>
                    <a:pt x="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78"/>
            <p:cNvSpPr/>
            <p:nvPr/>
          </p:nvSpPr>
          <p:spPr>
            <a:xfrm flipV="1" rot="14494800">
              <a:off x="4428000" y="1324800"/>
              <a:ext cx="80280" cy="107640"/>
            </a:xfrm>
            <a:custGeom>
              <a:avLst/>
              <a:gdLst/>
              <a:ahLst/>
              <a:rect l="l" t="t" r="r" b="b"/>
              <a:pathLst>
                <a:path w="1170" h="1568">
                  <a:moveTo>
                    <a:pt x="131" y="0"/>
                  </a:moveTo>
                  <a:cubicBezTo>
                    <a:pt x="61" y="0"/>
                    <a:pt x="1" y="69"/>
                    <a:pt x="30" y="146"/>
                  </a:cubicBezTo>
                  <a:cubicBezTo>
                    <a:pt x="163" y="505"/>
                    <a:pt x="459" y="1143"/>
                    <a:pt x="983" y="1545"/>
                  </a:cubicBezTo>
                  <a:cubicBezTo>
                    <a:pt x="1004" y="1561"/>
                    <a:pt x="1026" y="1568"/>
                    <a:pt x="1048" y="1568"/>
                  </a:cubicBezTo>
                  <a:cubicBezTo>
                    <a:pt x="1111" y="1568"/>
                    <a:pt x="1170" y="1510"/>
                    <a:pt x="1156" y="1437"/>
                  </a:cubicBezTo>
                  <a:cubicBezTo>
                    <a:pt x="1088" y="1091"/>
                    <a:pt x="872" y="453"/>
                    <a:pt x="193" y="19"/>
                  </a:cubicBezTo>
                  <a:cubicBezTo>
                    <a:pt x="173" y="6"/>
                    <a:pt x="152" y="0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79"/>
            <p:cNvSpPr/>
            <p:nvPr/>
          </p:nvSpPr>
          <p:spPr>
            <a:xfrm flipV="1" rot="14494800">
              <a:off x="4483800" y="1246680"/>
              <a:ext cx="70200" cy="113040"/>
            </a:xfrm>
            <a:custGeom>
              <a:avLst/>
              <a:gdLst/>
              <a:ahLst/>
              <a:rect l="l" t="t" r="r" b="b"/>
              <a:pathLst>
                <a:path w="1026" h="1649">
                  <a:moveTo>
                    <a:pt x="128" y="1"/>
                  </a:moveTo>
                  <a:cubicBezTo>
                    <a:pt x="61" y="1"/>
                    <a:pt x="0" y="61"/>
                    <a:pt x="20" y="137"/>
                  </a:cubicBezTo>
                  <a:cubicBezTo>
                    <a:pt x="120" y="508"/>
                    <a:pt x="354" y="1169"/>
                    <a:pt x="837" y="1621"/>
                  </a:cubicBezTo>
                  <a:cubicBezTo>
                    <a:pt x="859" y="1640"/>
                    <a:pt x="884" y="1649"/>
                    <a:pt x="909" y="1649"/>
                  </a:cubicBezTo>
                  <a:cubicBezTo>
                    <a:pt x="969" y="1649"/>
                    <a:pt x="1025" y="1599"/>
                    <a:pt x="1019" y="1529"/>
                  </a:cubicBezTo>
                  <a:cubicBezTo>
                    <a:pt x="984" y="1177"/>
                    <a:pt x="830" y="522"/>
                    <a:pt x="197" y="25"/>
                  </a:cubicBezTo>
                  <a:cubicBezTo>
                    <a:pt x="175" y="8"/>
                    <a:pt x="151" y="1"/>
                    <a:pt x="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CustomShape 80"/>
            <p:cNvSpPr/>
            <p:nvPr/>
          </p:nvSpPr>
          <p:spPr>
            <a:xfrm flipV="1" rot="14494800">
              <a:off x="4529880" y="1167840"/>
              <a:ext cx="62280" cy="117000"/>
            </a:xfrm>
            <a:custGeom>
              <a:avLst/>
              <a:gdLst/>
              <a:ahLst/>
              <a:rect l="l" t="t" r="r" b="b"/>
              <a:pathLst>
                <a:path w="912" h="1702">
                  <a:moveTo>
                    <a:pt x="122" y="0"/>
                  </a:moveTo>
                  <a:cubicBezTo>
                    <a:pt x="59" y="0"/>
                    <a:pt x="0" y="55"/>
                    <a:pt x="15" y="128"/>
                  </a:cubicBezTo>
                  <a:cubicBezTo>
                    <a:pt x="86" y="505"/>
                    <a:pt x="271" y="1182"/>
                    <a:pt x="721" y="1668"/>
                  </a:cubicBezTo>
                  <a:cubicBezTo>
                    <a:pt x="743" y="1691"/>
                    <a:pt x="771" y="1701"/>
                    <a:pt x="799" y="1701"/>
                  </a:cubicBezTo>
                  <a:cubicBezTo>
                    <a:pt x="856" y="1701"/>
                    <a:pt x="911" y="1656"/>
                    <a:pt x="909" y="1589"/>
                  </a:cubicBezTo>
                  <a:cubicBezTo>
                    <a:pt x="899" y="1236"/>
                    <a:pt x="793" y="571"/>
                    <a:pt x="197" y="30"/>
                  </a:cubicBezTo>
                  <a:cubicBezTo>
                    <a:pt x="174" y="9"/>
                    <a:pt x="148" y="0"/>
                    <a:pt x="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CustomShape 81"/>
            <p:cNvSpPr/>
            <p:nvPr/>
          </p:nvSpPr>
          <p:spPr>
            <a:xfrm flipV="1" rot="14494800">
              <a:off x="4565520" y="1082880"/>
              <a:ext cx="53280" cy="120960"/>
            </a:xfrm>
            <a:custGeom>
              <a:avLst/>
              <a:gdLst/>
              <a:ahLst/>
              <a:rect l="l" t="t" r="r" b="b"/>
              <a:pathLst>
                <a:path w="778" h="1761">
                  <a:moveTo>
                    <a:pt x="116" y="0"/>
                  </a:moveTo>
                  <a:cubicBezTo>
                    <a:pt x="56" y="0"/>
                    <a:pt x="0" y="47"/>
                    <a:pt x="7" y="118"/>
                  </a:cubicBezTo>
                  <a:cubicBezTo>
                    <a:pt x="40" y="499"/>
                    <a:pt x="159" y="1193"/>
                    <a:pt x="558" y="1718"/>
                  </a:cubicBezTo>
                  <a:cubicBezTo>
                    <a:pt x="580" y="1748"/>
                    <a:pt x="612" y="1761"/>
                    <a:pt x="644" y="1761"/>
                  </a:cubicBezTo>
                  <a:cubicBezTo>
                    <a:pt x="697" y="1761"/>
                    <a:pt x="749" y="1722"/>
                    <a:pt x="754" y="1660"/>
                  </a:cubicBezTo>
                  <a:cubicBezTo>
                    <a:pt x="778" y="1307"/>
                    <a:pt x="738" y="636"/>
                    <a:pt x="200" y="37"/>
                  </a:cubicBezTo>
                  <a:cubicBezTo>
                    <a:pt x="176" y="12"/>
                    <a:pt x="145" y="0"/>
                    <a:pt x="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CustomShape 82"/>
            <p:cNvSpPr/>
            <p:nvPr/>
          </p:nvSpPr>
          <p:spPr>
            <a:xfrm flipV="1" rot="14494800">
              <a:off x="4592880" y="997200"/>
              <a:ext cx="47520" cy="123120"/>
            </a:xfrm>
            <a:custGeom>
              <a:avLst/>
              <a:gdLst/>
              <a:ahLst/>
              <a:rect l="l" t="t" r="r" b="b"/>
              <a:pathLst>
                <a:path w="693" h="1797">
                  <a:moveTo>
                    <a:pt x="111" y="1"/>
                  </a:moveTo>
                  <a:cubicBezTo>
                    <a:pt x="55" y="1"/>
                    <a:pt x="0" y="42"/>
                    <a:pt x="1" y="110"/>
                  </a:cubicBezTo>
                  <a:cubicBezTo>
                    <a:pt x="7" y="493"/>
                    <a:pt x="74" y="1193"/>
                    <a:pt x="433" y="1749"/>
                  </a:cubicBezTo>
                  <a:cubicBezTo>
                    <a:pt x="456" y="1781"/>
                    <a:pt x="490" y="1796"/>
                    <a:pt x="523" y="1796"/>
                  </a:cubicBezTo>
                  <a:cubicBezTo>
                    <a:pt x="574" y="1796"/>
                    <a:pt x="624" y="1762"/>
                    <a:pt x="633" y="1703"/>
                  </a:cubicBezTo>
                  <a:cubicBezTo>
                    <a:pt x="683" y="1353"/>
                    <a:pt x="693" y="680"/>
                    <a:pt x="199" y="44"/>
                  </a:cubicBezTo>
                  <a:cubicBezTo>
                    <a:pt x="175" y="14"/>
                    <a:pt x="143" y="1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45" name="CustomShape 83"/>
          <p:cNvSpPr/>
          <p:nvPr/>
        </p:nvSpPr>
        <p:spPr>
          <a:xfrm flipH="1">
            <a:off x="6550200" y="82368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84"/>
          <p:cNvSpPr/>
          <p:nvPr/>
        </p:nvSpPr>
        <p:spPr>
          <a:xfrm flipH="1">
            <a:off x="2058120" y="82368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PlaceHolder 8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" name="Group 1"/>
          <p:cNvGrpSpPr/>
          <p:nvPr/>
        </p:nvGrpSpPr>
        <p:grpSpPr>
          <a:xfrm>
            <a:off x="232200" y="221400"/>
            <a:ext cx="8619840" cy="4563360"/>
            <a:chOff x="232200" y="221400"/>
            <a:chExt cx="8619840" cy="4563360"/>
          </a:xfrm>
        </p:grpSpPr>
        <p:sp>
          <p:nvSpPr>
            <p:cNvPr id="1185" name="CustomShape 2"/>
            <p:cNvSpPr/>
            <p:nvPr/>
          </p:nvSpPr>
          <p:spPr>
            <a:xfrm>
              <a:off x="291600" y="358200"/>
              <a:ext cx="8560440" cy="4426560"/>
            </a:xfrm>
            <a:prstGeom prst="roundRect">
              <a:avLst>
                <a:gd name="adj" fmla="val 4381"/>
              </a:avLst>
            </a:prstGeom>
            <a:solidFill>
              <a:schemeClr val="accent5"/>
            </a:solidFill>
            <a:ln>
              <a:noFill/>
            </a:ln>
            <a:effectLst>
              <a:outerShdw algn="bl" dir="5460000" dist="57150" rotWithShape="0">
                <a:schemeClr val="accent5">
                  <a:alpha val="32549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3"/>
            <p:cNvSpPr/>
            <p:nvPr/>
          </p:nvSpPr>
          <p:spPr>
            <a:xfrm>
              <a:off x="35128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4"/>
            <p:cNvSpPr/>
            <p:nvPr/>
          </p:nvSpPr>
          <p:spPr>
            <a:xfrm>
              <a:off x="74206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CustomShape 5"/>
            <p:cNvSpPr/>
            <p:nvPr/>
          </p:nvSpPr>
          <p:spPr>
            <a:xfrm>
              <a:off x="140220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6"/>
            <p:cNvSpPr/>
            <p:nvPr/>
          </p:nvSpPr>
          <p:spPr>
            <a:xfrm>
              <a:off x="210564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CustomShape 7"/>
            <p:cNvSpPr/>
            <p:nvPr/>
          </p:nvSpPr>
          <p:spPr>
            <a:xfrm>
              <a:off x="28090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CustomShape 8"/>
            <p:cNvSpPr/>
            <p:nvPr/>
          </p:nvSpPr>
          <p:spPr>
            <a:xfrm>
              <a:off x="500400" y="551160"/>
              <a:ext cx="8142840" cy="4041000"/>
            </a:xfrm>
            <a:prstGeom prst="roundRect">
              <a:avLst>
                <a:gd name="adj" fmla="val 2751"/>
              </a:avLst>
            </a:prstGeom>
            <a:solidFill>
              <a:schemeClr val="accent6"/>
            </a:solidFill>
            <a:ln>
              <a:noFill/>
            </a:ln>
            <a:effectLst>
              <a:outerShdw algn="bl" dir="5460000" dist="47625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92" name="Group 9"/>
            <p:cNvGrpSpPr/>
            <p:nvPr/>
          </p:nvGrpSpPr>
          <p:grpSpPr>
            <a:xfrm>
              <a:off x="232200" y="951840"/>
              <a:ext cx="416880" cy="326160"/>
              <a:chOff x="232200" y="951840"/>
              <a:chExt cx="416880" cy="326160"/>
            </a:xfrm>
          </p:grpSpPr>
          <p:sp>
            <p:nvSpPr>
              <p:cNvPr id="1193" name="CustomShape 10"/>
              <p:cNvSpPr/>
              <p:nvPr/>
            </p:nvSpPr>
            <p:spPr>
              <a:xfrm>
                <a:off x="534240" y="9518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CustomShape 11"/>
              <p:cNvSpPr/>
              <p:nvPr/>
            </p:nvSpPr>
            <p:spPr>
              <a:xfrm>
                <a:off x="232200" y="9781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5" name="CustomShape 12"/>
              <p:cNvSpPr/>
              <p:nvPr/>
            </p:nvSpPr>
            <p:spPr>
              <a:xfrm>
                <a:off x="534240" y="11631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CustomShape 13"/>
              <p:cNvSpPr/>
              <p:nvPr/>
            </p:nvSpPr>
            <p:spPr>
              <a:xfrm>
                <a:off x="232200" y="118944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97" name="Group 14"/>
            <p:cNvGrpSpPr/>
            <p:nvPr/>
          </p:nvGrpSpPr>
          <p:grpSpPr>
            <a:xfrm>
              <a:off x="232200" y="1923120"/>
              <a:ext cx="416880" cy="325800"/>
              <a:chOff x="232200" y="1923120"/>
              <a:chExt cx="416880" cy="325800"/>
            </a:xfrm>
          </p:grpSpPr>
          <p:sp>
            <p:nvSpPr>
              <p:cNvPr id="1198" name="CustomShape 15"/>
              <p:cNvSpPr/>
              <p:nvPr/>
            </p:nvSpPr>
            <p:spPr>
              <a:xfrm>
                <a:off x="534240" y="19231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CustomShape 16"/>
              <p:cNvSpPr/>
              <p:nvPr/>
            </p:nvSpPr>
            <p:spPr>
              <a:xfrm>
                <a:off x="232200" y="19494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CustomShape 17"/>
              <p:cNvSpPr/>
              <p:nvPr/>
            </p:nvSpPr>
            <p:spPr>
              <a:xfrm>
                <a:off x="534240" y="21340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CustomShape 18"/>
              <p:cNvSpPr/>
              <p:nvPr/>
            </p:nvSpPr>
            <p:spPr>
              <a:xfrm>
                <a:off x="232200" y="21603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02" name="Group 19"/>
            <p:cNvGrpSpPr/>
            <p:nvPr/>
          </p:nvGrpSpPr>
          <p:grpSpPr>
            <a:xfrm>
              <a:off x="232200" y="2894040"/>
              <a:ext cx="416880" cy="326160"/>
              <a:chOff x="232200" y="2894040"/>
              <a:chExt cx="416880" cy="326160"/>
            </a:xfrm>
          </p:grpSpPr>
          <p:sp>
            <p:nvSpPr>
              <p:cNvPr id="1203" name="CustomShape 20"/>
              <p:cNvSpPr/>
              <p:nvPr/>
            </p:nvSpPr>
            <p:spPr>
              <a:xfrm>
                <a:off x="534240" y="28940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CustomShape 21"/>
              <p:cNvSpPr/>
              <p:nvPr/>
            </p:nvSpPr>
            <p:spPr>
              <a:xfrm>
                <a:off x="232200" y="29203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5" name="CustomShape 22"/>
              <p:cNvSpPr/>
              <p:nvPr/>
            </p:nvSpPr>
            <p:spPr>
              <a:xfrm>
                <a:off x="534240" y="31053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CustomShape 23"/>
              <p:cNvSpPr/>
              <p:nvPr/>
            </p:nvSpPr>
            <p:spPr>
              <a:xfrm>
                <a:off x="232200" y="313128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07" name="Group 24"/>
            <p:cNvGrpSpPr/>
            <p:nvPr/>
          </p:nvGrpSpPr>
          <p:grpSpPr>
            <a:xfrm>
              <a:off x="232200" y="3865320"/>
              <a:ext cx="416880" cy="325800"/>
              <a:chOff x="232200" y="3865320"/>
              <a:chExt cx="416880" cy="325800"/>
            </a:xfrm>
          </p:grpSpPr>
          <p:sp>
            <p:nvSpPr>
              <p:cNvPr id="1208" name="CustomShape 25"/>
              <p:cNvSpPr/>
              <p:nvPr/>
            </p:nvSpPr>
            <p:spPr>
              <a:xfrm>
                <a:off x="534240" y="38653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9" name="CustomShape 26"/>
              <p:cNvSpPr/>
              <p:nvPr/>
            </p:nvSpPr>
            <p:spPr>
              <a:xfrm>
                <a:off x="232200" y="38916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CustomShape 27"/>
              <p:cNvSpPr/>
              <p:nvPr/>
            </p:nvSpPr>
            <p:spPr>
              <a:xfrm>
                <a:off x="534240" y="40762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1" name="CustomShape 28"/>
              <p:cNvSpPr/>
              <p:nvPr/>
            </p:nvSpPr>
            <p:spPr>
              <a:xfrm>
                <a:off x="232200" y="41025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12" name="PlaceHolder 29"/>
          <p:cNvSpPr>
            <a:spLocks noGrp="1"/>
          </p:cNvSpPr>
          <p:nvPr>
            <p:ph type="title"/>
          </p:nvPr>
        </p:nvSpPr>
        <p:spPr>
          <a:xfrm>
            <a:off x="5499720" y="1351800"/>
            <a:ext cx="1078920" cy="77904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PlaceHolder 30"/>
          <p:cNvSpPr>
            <a:spLocks noGrp="1"/>
          </p:cNvSpPr>
          <p:nvPr>
            <p:ph type="title"/>
          </p:nvPr>
        </p:nvSpPr>
        <p:spPr>
          <a:xfrm>
            <a:off x="4586760" y="2210760"/>
            <a:ext cx="2903760" cy="77904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14" name="Group 31"/>
          <p:cNvGrpSpPr/>
          <p:nvPr/>
        </p:nvGrpSpPr>
        <p:grpSpPr>
          <a:xfrm>
            <a:off x="992160" y="885960"/>
            <a:ext cx="7324560" cy="3441960"/>
            <a:chOff x="992160" y="885960"/>
            <a:chExt cx="7324560" cy="3441960"/>
          </a:xfrm>
        </p:grpSpPr>
        <p:grpSp>
          <p:nvGrpSpPr>
            <p:cNvPr id="1215" name="Group 32"/>
            <p:cNvGrpSpPr/>
            <p:nvPr/>
          </p:nvGrpSpPr>
          <p:grpSpPr>
            <a:xfrm>
              <a:off x="2418120" y="1970640"/>
              <a:ext cx="214920" cy="216720"/>
              <a:chOff x="2418120" y="1970640"/>
              <a:chExt cx="214920" cy="216720"/>
            </a:xfrm>
          </p:grpSpPr>
          <p:sp>
            <p:nvSpPr>
              <p:cNvPr id="1216" name="CustomShape 33"/>
              <p:cNvSpPr/>
              <p:nvPr/>
            </p:nvSpPr>
            <p:spPr>
              <a:xfrm flipH="1">
                <a:off x="2525040" y="1970640"/>
                <a:ext cx="360" cy="21672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7" name="CustomShape 34"/>
              <p:cNvSpPr/>
              <p:nvPr/>
            </p:nvSpPr>
            <p:spPr>
              <a:xfrm flipH="1">
                <a:off x="2419920" y="2079360"/>
                <a:ext cx="21060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8" name="CustomShape 35"/>
              <p:cNvSpPr/>
              <p:nvPr/>
            </p:nvSpPr>
            <p:spPr>
              <a:xfrm flipH="1">
                <a:off x="2448720" y="2003760"/>
                <a:ext cx="153000" cy="15480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9" name="CustomShape 36"/>
              <p:cNvSpPr/>
              <p:nvPr/>
            </p:nvSpPr>
            <p:spPr>
              <a:xfrm flipH="1">
                <a:off x="2454120" y="2003760"/>
                <a:ext cx="148320" cy="15480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0" name="CustomShape 37"/>
              <p:cNvSpPr/>
              <p:nvPr/>
            </p:nvSpPr>
            <p:spPr>
              <a:xfrm flipH="1">
                <a:off x="2491920" y="1976400"/>
                <a:ext cx="65880" cy="3060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1" name="CustomShape 38"/>
              <p:cNvSpPr/>
              <p:nvPr/>
            </p:nvSpPr>
            <p:spPr>
              <a:xfrm flipH="1">
                <a:off x="2417760" y="2046960"/>
                <a:ext cx="30600" cy="6588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2" name="CustomShape 39"/>
              <p:cNvSpPr/>
              <p:nvPr/>
            </p:nvSpPr>
            <p:spPr>
              <a:xfrm flipH="1">
                <a:off x="2602080" y="2046960"/>
                <a:ext cx="30600" cy="6588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3" name="CustomShape 40"/>
              <p:cNvSpPr/>
              <p:nvPr/>
            </p:nvSpPr>
            <p:spPr>
              <a:xfrm flipH="1">
                <a:off x="2495160" y="2154960"/>
                <a:ext cx="63360" cy="3060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CustomShape 41"/>
              <p:cNvSpPr/>
              <p:nvPr/>
            </p:nvSpPr>
            <p:spPr>
              <a:xfrm flipH="1">
                <a:off x="2499120" y="2049840"/>
                <a:ext cx="63720" cy="5436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25" name="CustomShape 42"/>
            <p:cNvSpPr/>
            <p:nvPr/>
          </p:nvSpPr>
          <p:spPr>
            <a:xfrm flipH="1">
              <a:off x="3036600" y="1137600"/>
              <a:ext cx="90360" cy="90000"/>
            </a:xfrm>
            <a:custGeom>
              <a:avLst/>
              <a:gdLst/>
              <a:ahLst/>
              <a:rect l="l" t="t" r="r" b="b"/>
              <a:pathLst>
                <a:path w="554" h="553">
                  <a:moveTo>
                    <a:pt x="278" y="0"/>
                  </a:moveTo>
                  <a:cubicBezTo>
                    <a:pt x="124" y="0"/>
                    <a:pt x="1" y="124"/>
                    <a:pt x="1" y="276"/>
                  </a:cubicBezTo>
                  <a:cubicBezTo>
                    <a:pt x="1" y="429"/>
                    <a:pt x="124" y="553"/>
                    <a:pt x="278" y="553"/>
                  </a:cubicBezTo>
                  <a:cubicBezTo>
                    <a:pt x="430" y="553"/>
                    <a:pt x="553" y="429"/>
                    <a:pt x="553" y="276"/>
                  </a:cubicBezTo>
                  <a:cubicBezTo>
                    <a:pt x="553" y="124"/>
                    <a:pt x="430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43"/>
            <p:cNvSpPr/>
            <p:nvPr/>
          </p:nvSpPr>
          <p:spPr>
            <a:xfrm flipH="1">
              <a:off x="6465960" y="913680"/>
              <a:ext cx="111240" cy="111600"/>
            </a:xfrm>
            <a:custGeom>
              <a:avLst/>
              <a:gdLst/>
              <a:ahLst/>
              <a:rect l="l" t="t" r="r" b="b"/>
              <a:pathLst>
                <a:path w="683" h="684">
                  <a:moveTo>
                    <a:pt x="342" y="0"/>
                  </a:moveTo>
                  <a:cubicBezTo>
                    <a:pt x="153" y="0"/>
                    <a:pt x="1" y="154"/>
                    <a:pt x="1" y="342"/>
                  </a:cubicBezTo>
                  <a:cubicBezTo>
                    <a:pt x="1" y="530"/>
                    <a:pt x="153" y="684"/>
                    <a:pt x="342" y="684"/>
                  </a:cubicBezTo>
                  <a:cubicBezTo>
                    <a:pt x="531" y="684"/>
                    <a:pt x="683" y="530"/>
                    <a:pt x="683" y="342"/>
                  </a:cubicBezTo>
                  <a:cubicBezTo>
                    <a:pt x="683" y="154"/>
                    <a:pt x="531" y="0"/>
                    <a:pt x="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27" name="Group 44"/>
            <p:cNvGrpSpPr/>
            <p:nvPr/>
          </p:nvGrpSpPr>
          <p:grpSpPr>
            <a:xfrm>
              <a:off x="1465560" y="1172520"/>
              <a:ext cx="279720" cy="217080"/>
              <a:chOff x="1465560" y="1172520"/>
              <a:chExt cx="279720" cy="217080"/>
            </a:xfrm>
          </p:grpSpPr>
          <p:sp>
            <p:nvSpPr>
              <p:cNvPr id="1228" name="CustomShape 45"/>
              <p:cNvSpPr/>
              <p:nvPr/>
            </p:nvSpPr>
            <p:spPr>
              <a:xfrm flipV="1" rot="4675800">
                <a:off x="1512000" y="1200600"/>
                <a:ext cx="90000" cy="168120"/>
              </a:xfrm>
              <a:custGeom>
                <a:avLst/>
                <a:gdLst/>
                <a:ahLst/>
                <a:rect l="l" t="t" r="r" b="b"/>
                <a:pathLst>
                  <a:path w="1210" h="2252">
                    <a:moveTo>
                      <a:pt x="1210" y="2252"/>
                    </a:moveTo>
                    <a:cubicBezTo>
                      <a:pt x="1210" y="2252"/>
                      <a:pt x="412" y="1152"/>
                      <a:pt x="1" y="1"/>
                    </a:cubicBez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9" name="CustomShape 46"/>
              <p:cNvSpPr/>
              <p:nvPr/>
            </p:nvSpPr>
            <p:spPr>
              <a:xfrm flipV="1" rot="4675800">
                <a:off x="1571400" y="1213200"/>
                <a:ext cx="14400" cy="86400"/>
              </a:xfrm>
              <a:custGeom>
                <a:avLst/>
                <a:gdLst/>
                <a:ahLst/>
                <a:rect l="l" t="t" r="r" b="b"/>
                <a:pathLst>
                  <a:path w="198" h="1157">
                    <a:moveTo>
                      <a:pt x="0" y="1156"/>
                    </a:moveTo>
                    <a:lnTo>
                      <a:pt x="198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0" name="CustomShape 47"/>
              <p:cNvSpPr/>
              <p:nvPr/>
            </p:nvSpPr>
            <p:spPr>
              <a:xfrm flipV="1" rot="4675800">
                <a:off x="1606320" y="1174320"/>
                <a:ext cx="79560" cy="92160"/>
              </a:xfrm>
              <a:custGeom>
                <a:avLst/>
                <a:gdLst/>
                <a:ahLst/>
                <a:rect l="l" t="t" r="r" b="b"/>
                <a:pathLst>
                  <a:path w="1065" h="1229">
                    <a:moveTo>
                      <a:pt x="585" y="0"/>
                    </a:moveTo>
                    <a:cubicBezTo>
                      <a:pt x="297" y="0"/>
                      <a:pt x="98" y="224"/>
                      <a:pt x="52" y="529"/>
                    </a:cubicBezTo>
                    <a:cubicBezTo>
                      <a:pt x="1" y="863"/>
                      <a:pt x="155" y="1172"/>
                      <a:pt x="490" y="1223"/>
                    </a:cubicBezTo>
                    <a:cubicBezTo>
                      <a:pt x="518" y="1227"/>
                      <a:pt x="545" y="1229"/>
                      <a:pt x="571" y="1229"/>
                    </a:cubicBezTo>
                    <a:cubicBezTo>
                      <a:pt x="849" y="1229"/>
                      <a:pt x="968" y="984"/>
                      <a:pt x="1014" y="677"/>
                    </a:cubicBezTo>
                    <a:cubicBezTo>
                      <a:pt x="1065" y="341"/>
                      <a:pt x="1009" y="58"/>
                      <a:pt x="674" y="7"/>
                    </a:cubicBezTo>
                    <a:cubicBezTo>
                      <a:pt x="643" y="2"/>
                      <a:pt x="614" y="0"/>
                      <a:pt x="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1" name="CustomShape 48"/>
              <p:cNvSpPr/>
              <p:nvPr/>
            </p:nvSpPr>
            <p:spPr>
              <a:xfrm flipV="1" rot="4675800">
                <a:off x="1644480" y="1289520"/>
                <a:ext cx="94320" cy="88560"/>
              </a:xfrm>
              <a:custGeom>
                <a:avLst/>
                <a:gdLst/>
                <a:ahLst/>
                <a:rect l="l" t="t" r="r" b="b"/>
                <a:pathLst>
                  <a:path w="1263" h="1194">
                    <a:moveTo>
                      <a:pt x="534" y="1"/>
                    </a:moveTo>
                    <a:cubicBezTo>
                      <a:pt x="461" y="1"/>
                      <a:pt x="384" y="25"/>
                      <a:pt x="302" y="79"/>
                    </a:cubicBezTo>
                    <a:cubicBezTo>
                      <a:pt x="18" y="266"/>
                      <a:pt x="1" y="600"/>
                      <a:pt x="188" y="883"/>
                    </a:cubicBezTo>
                    <a:cubicBezTo>
                      <a:pt x="313" y="1074"/>
                      <a:pt x="500" y="1193"/>
                      <a:pt x="695" y="1193"/>
                    </a:cubicBezTo>
                    <a:cubicBezTo>
                      <a:pt x="790" y="1193"/>
                      <a:pt x="887" y="1165"/>
                      <a:pt x="979" y="1103"/>
                    </a:cubicBezTo>
                    <a:cubicBezTo>
                      <a:pt x="1263" y="917"/>
                      <a:pt x="1190" y="632"/>
                      <a:pt x="1003" y="348"/>
                    </a:cubicBezTo>
                    <a:cubicBezTo>
                      <a:pt x="870" y="147"/>
                      <a:pt x="715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32" name="CustomShape 49"/>
            <p:cNvSpPr/>
            <p:nvPr/>
          </p:nvSpPr>
          <p:spPr>
            <a:xfrm flipH="1">
              <a:off x="4128840" y="3966840"/>
              <a:ext cx="90360" cy="90000"/>
            </a:xfrm>
            <a:custGeom>
              <a:avLst/>
              <a:gdLst/>
              <a:ahLst/>
              <a:rect l="l" t="t" r="r" b="b"/>
              <a:pathLst>
                <a:path w="554" h="553">
                  <a:moveTo>
                    <a:pt x="278" y="0"/>
                  </a:moveTo>
                  <a:cubicBezTo>
                    <a:pt x="124" y="0"/>
                    <a:pt x="1" y="124"/>
                    <a:pt x="1" y="276"/>
                  </a:cubicBezTo>
                  <a:cubicBezTo>
                    <a:pt x="1" y="429"/>
                    <a:pt x="124" y="553"/>
                    <a:pt x="278" y="553"/>
                  </a:cubicBezTo>
                  <a:cubicBezTo>
                    <a:pt x="430" y="553"/>
                    <a:pt x="553" y="429"/>
                    <a:pt x="553" y="276"/>
                  </a:cubicBezTo>
                  <a:cubicBezTo>
                    <a:pt x="553" y="124"/>
                    <a:pt x="430" y="0"/>
                    <a:pt x="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CustomShape 50"/>
            <p:cNvSpPr/>
            <p:nvPr/>
          </p:nvSpPr>
          <p:spPr>
            <a:xfrm flipH="1">
              <a:off x="1033560" y="1977480"/>
              <a:ext cx="90360" cy="90000"/>
            </a:xfrm>
            <a:custGeom>
              <a:avLst/>
              <a:gdLst/>
              <a:ahLst/>
              <a:rect l="l" t="t" r="r" b="b"/>
              <a:pathLst>
                <a:path w="554" h="553">
                  <a:moveTo>
                    <a:pt x="278" y="0"/>
                  </a:moveTo>
                  <a:cubicBezTo>
                    <a:pt x="124" y="0"/>
                    <a:pt x="1" y="124"/>
                    <a:pt x="1" y="276"/>
                  </a:cubicBezTo>
                  <a:cubicBezTo>
                    <a:pt x="1" y="429"/>
                    <a:pt x="124" y="553"/>
                    <a:pt x="278" y="553"/>
                  </a:cubicBezTo>
                  <a:cubicBezTo>
                    <a:pt x="430" y="553"/>
                    <a:pt x="553" y="429"/>
                    <a:pt x="553" y="276"/>
                  </a:cubicBezTo>
                  <a:cubicBezTo>
                    <a:pt x="553" y="124"/>
                    <a:pt x="430" y="0"/>
                    <a:pt x="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CustomShape 51"/>
            <p:cNvSpPr/>
            <p:nvPr/>
          </p:nvSpPr>
          <p:spPr>
            <a:xfrm flipH="1">
              <a:off x="7729920" y="375372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52"/>
            <p:cNvSpPr/>
            <p:nvPr/>
          </p:nvSpPr>
          <p:spPr>
            <a:xfrm flipH="1">
              <a:off x="2942640" y="428652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CustomShape 53"/>
            <p:cNvSpPr/>
            <p:nvPr/>
          </p:nvSpPr>
          <p:spPr>
            <a:xfrm flipH="1">
              <a:off x="8149680" y="9136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CustomShape 54"/>
            <p:cNvSpPr/>
            <p:nvPr/>
          </p:nvSpPr>
          <p:spPr>
            <a:xfrm flipH="1">
              <a:off x="1241280" y="99036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55"/>
            <p:cNvSpPr/>
            <p:nvPr/>
          </p:nvSpPr>
          <p:spPr>
            <a:xfrm flipH="1">
              <a:off x="6306120" y="425520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56"/>
            <p:cNvSpPr/>
            <p:nvPr/>
          </p:nvSpPr>
          <p:spPr>
            <a:xfrm flipH="1">
              <a:off x="991800" y="307044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57"/>
            <p:cNvSpPr/>
            <p:nvPr/>
          </p:nvSpPr>
          <p:spPr>
            <a:xfrm flipH="1">
              <a:off x="7688520" y="20584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41" name="Group 58"/>
            <p:cNvGrpSpPr/>
            <p:nvPr/>
          </p:nvGrpSpPr>
          <p:grpSpPr>
            <a:xfrm>
              <a:off x="8150400" y="2760480"/>
              <a:ext cx="166320" cy="168120"/>
              <a:chOff x="8150400" y="2760480"/>
              <a:chExt cx="166320" cy="168120"/>
            </a:xfrm>
          </p:grpSpPr>
          <p:sp>
            <p:nvSpPr>
              <p:cNvPr id="1242" name="CustomShape 59"/>
              <p:cNvSpPr/>
              <p:nvPr/>
            </p:nvSpPr>
            <p:spPr>
              <a:xfrm flipH="1">
                <a:off x="8232840" y="2760480"/>
                <a:ext cx="360" cy="16812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3" name="CustomShape 60"/>
              <p:cNvSpPr/>
              <p:nvPr/>
            </p:nvSpPr>
            <p:spPr>
              <a:xfrm flipH="1">
                <a:off x="8151120" y="2844720"/>
                <a:ext cx="16308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4" name="CustomShape 61"/>
              <p:cNvSpPr/>
              <p:nvPr/>
            </p:nvSpPr>
            <p:spPr>
              <a:xfrm flipH="1">
                <a:off x="8173440" y="2786040"/>
                <a:ext cx="118440" cy="12024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5" name="CustomShape 62"/>
              <p:cNvSpPr/>
              <p:nvPr/>
            </p:nvSpPr>
            <p:spPr>
              <a:xfrm flipH="1">
                <a:off x="8177040" y="2786040"/>
                <a:ext cx="114840" cy="12024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6" name="CustomShape 63"/>
              <p:cNvSpPr/>
              <p:nvPr/>
            </p:nvSpPr>
            <p:spPr>
              <a:xfrm flipH="1">
                <a:off x="8208000" y="2765160"/>
                <a:ext cx="51120" cy="2376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7" name="CustomShape 64"/>
              <p:cNvSpPr/>
              <p:nvPr/>
            </p:nvSpPr>
            <p:spPr>
              <a:xfrm flipH="1">
                <a:off x="8150400" y="2819880"/>
                <a:ext cx="23760" cy="5112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8" name="CustomShape 65"/>
              <p:cNvSpPr/>
              <p:nvPr/>
            </p:nvSpPr>
            <p:spPr>
              <a:xfrm flipH="1">
                <a:off x="8292960" y="2819880"/>
                <a:ext cx="23760" cy="5112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9" name="CustomShape 66"/>
              <p:cNvSpPr/>
              <p:nvPr/>
            </p:nvSpPr>
            <p:spPr>
              <a:xfrm flipH="1">
                <a:off x="8209080" y="2903760"/>
                <a:ext cx="49320" cy="2376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0" name="CustomShape 67"/>
              <p:cNvSpPr/>
              <p:nvPr/>
            </p:nvSpPr>
            <p:spPr>
              <a:xfrm flipH="1">
                <a:off x="8212680" y="2822040"/>
                <a:ext cx="49320" cy="4212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51" name="Group 68"/>
            <p:cNvGrpSpPr/>
            <p:nvPr/>
          </p:nvGrpSpPr>
          <p:grpSpPr>
            <a:xfrm>
              <a:off x="7458120" y="885960"/>
              <a:ext cx="603720" cy="707400"/>
              <a:chOff x="7458120" y="885960"/>
              <a:chExt cx="603720" cy="707400"/>
            </a:xfrm>
          </p:grpSpPr>
          <p:sp>
            <p:nvSpPr>
              <p:cNvPr id="1252" name="CustomShape 69"/>
              <p:cNvSpPr/>
              <p:nvPr/>
            </p:nvSpPr>
            <p:spPr>
              <a:xfrm flipV="1" rot="10531800">
                <a:off x="7687080" y="1044720"/>
                <a:ext cx="236880" cy="540000"/>
              </a:xfrm>
              <a:custGeom>
                <a:avLst/>
                <a:gdLst/>
                <a:ahLst/>
                <a:rect l="l" t="t" r="r" b="b"/>
                <a:pathLst>
                  <a:path w="2487" h="5663">
                    <a:moveTo>
                      <a:pt x="538" y="5662"/>
                    </a:moveTo>
                    <a:cubicBezTo>
                      <a:pt x="538" y="5662"/>
                      <a:pt x="0" y="3907"/>
                      <a:pt x="2487" y="0"/>
                    </a:cubicBez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3" name="CustomShape 70"/>
              <p:cNvSpPr/>
              <p:nvPr/>
            </p:nvSpPr>
            <p:spPr>
              <a:xfrm flipV="1" rot="10531800">
                <a:off x="7625520" y="1311480"/>
                <a:ext cx="246960" cy="141480"/>
              </a:xfrm>
              <a:custGeom>
                <a:avLst/>
                <a:gdLst/>
                <a:ahLst/>
                <a:rect l="l" t="t" r="r" b="b"/>
                <a:pathLst>
                  <a:path w="2594" h="1486">
                    <a:moveTo>
                      <a:pt x="1129" y="0"/>
                    </a:moveTo>
                    <a:cubicBezTo>
                      <a:pt x="484" y="0"/>
                      <a:pt x="1" y="1486"/>
                      <a:pt x="1" y="1486"/>
                    </a:cubicBezTo>
                    <a:cubicBezTo>
                      <a:pt x="2593" y="1168"/>
                      <a:pt x="1563" y="234"/>
                      <a:pt x="1563" y="234"/>
                    </a:cubicBezTo>
                    <a:cubicBezTo>
                      <a:pt x="1413" y="68"/>
                      <a:pt x="1267" y="0"/>
                      <a:pt x="11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4" name="CustomShape 71"/>
              <p:cNvSpPr/>
              <p:nvPr/>
            </p:nvSpPr>
            <p:spPr>
              <a:xfrm flipV="1" rot="10531800">
                <a:off x="7850520" y="1254240"/>
                <a:ext cx="204120" cy="182880"/>
              </a:xfrm>
              <a:custGeom>
                <a:avLst/>
                <a:gdLst/>
                <a:ahLst/>
                <a:rect l="l" t="t" r="r" b="b"/>
                <a:pathLst>
                  <a:path w="2145" h="1919">
                    <a:moveTo>
                      <a:pt x="1459" y="0"/>
                    </a:moveTo>
                    <a:cubicBezTo>
                      <a:pt x="1269" y="0"/>
                      <a:pt x="1105" y="114"/>
                      <a:pt x="1105" y="114"/>
                    </a:cubicBezTo>
                    <a:cubicBezTo>
                      <a:pt x="0" y="729"/>
                      <a:pt x="1974" y="1919"/>
                      <a:pt x="1974" y="1919"/>
                    </a:cubicBezTo>
                    <a:cubicBezTo>
                      <a:pt x="2145" y="306"/>
                      <a:pt x="1769" y="0"/>
                      <a:pt x="14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5" name="CustomShape 72"/>
              <p:cNvSpPr/>
              <p:nvPr/>
            </p:nvSpPr>
            <p:spPr>
              <a:xfrm flipV="1" rot="10531800">
                <a:off x="7560720" y="1149480"/>
                <a:ext cx="239040" cy="122400"/>
              </a:xfrm>
              <a:custGeom>
                <a:avLst/>
                <a:gdLst/>
                <a:ahLst/>
                <a:rect l="l" t="t" r="r" b="b"/>
                <a:pathLst>
                  <a:path w="2510" h="1287">
                    <a:moveTo>
                      <a:pt x="1295" y="1"/>
                    </a:moveTo>
                    <a:cubicBezTo>
                      <a:pt x="678" y="1"/>
                      <a:pt x="0" y="1275"/>
                      <a:pt x="0" y="1275"/>
                    </a:cubicBezTo>
                    <a:cubicBezTo>
                      <a:pt x="154" y="1283"/>
                      <a:pt x="295" y="1287"/>
                      <a:pt x="426" y="1287"/>
                    </a:cubicBezTo>
                    <a:cubicBezTo>
                      <a:pt x="2510" y="1287"/>
                      <a:pt x="1756" y="312"/>
                      <a:pt x="1756" y="312"/>
                    </a:cubicBezTo>
                    <a:cubicBezTo>
                      <a:pt x="1615" y="89"/>
                      <a:pt x="1457" y="1"/>
                      <a:pt x="12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6" name="CustomShape 73"/>
              <p:cNvSpPr/>
              <p:nvPr/>
            </p:nvSpPr>
            <p:spPr>
              <a:xfrm flipV="1" rot="10531800">
                <a:off x="7746120" y="1068840"/>
                <a:ext cx="212400" cy="189000"/>
              </a:xfrm>
              <a:custGeom>
                <a:avLst/>
                <a:gdLst/>
                <a:ahLst/>
                <a:rect l="l" t="t" r="r" b="b"/>
                <a:pathLst>
                  <a:path w="2231" h="1987">
                    <a:moveTo>
                      <a:pt x="1472" y="0"/>
                    </a:moveTo>
                    <a:cubicBezTo>
                      <a:pt x="1322" y="0"/>
                      <a:pt x="1195" y="58"/>
                      <a:pt x="1195" y="58"/>
                    </a:cubicBezTo>
                    <a:cubicBezTo>
                      <a:pt x="0" y="471"/>
                      <a:pt x="1737" y="1986"/>
                      <a:pt x="1737" y="1986"/>
                    </a:cubicBezTo>
                    <a:cubicBezTo>
                      <a:pt x="2230" y="271"/>
                      <a:pt x="1796" y="0"/>
                      <a:pt x="14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7" name="CustomShape 74"/>
              <p:cNvSpPr/>
              <p:nvPr/>
            </p:nvSpPr>
            <p:spPr>
              <a:xfrm flipV="1" rot="10531800">
                <a:off x="7462080" y="989640"/>
                <a:ext cx="225720" cy="115920"/>
              </a:xfrm>
              <a:custGeom>
                <a:avLst/>
                <a:gdLst/>
                <a:ahLst/>
                <a:rect l="l" t="t" r="r" b="b"/>
                <a:pathLst>
                  <a:path w="2371" h="1218">
                    <a:moveTo>
                      <a:pt x="1380" y="1"/>
                    </a:moveTo>
                    <a:cubicBezTo>
                      <a:pt x="774" y="1"/>
                      <a:pt x="1" y="1122"/>
                      <a:pt x="1" y="1122"/>
                    </a:cubicBezTo>
                    <a:cubicBezTo>
                      <a:pt x="397" y="1189"/>
                      <a:pt x="716" y="1218"/>
                      <a:pt x="971" y="1218"/>
                    </a:cubicBezTo>
                    <a:cubicBezTo>
                      <a:pt x="2371" y="1218"/>
                      <a:pt x="1854" y="366"/>
                      <a:pt x="1854" y="366"/>
                    </a:cubicBezTo>
                    <a:cubicBezTo>
                      <a:pt x="1728" y="102"/>
                      <a:pt x="1562" y="1"/>
                      <a:pt x="1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8" name="CustomShape 75"/>
              <p:cNvSpPr/>
              <p:nvPr/>
            </p:nvSpPr>
            <p:spPr>
              <a:xfrm flipV="1" rot="10531800">
                <a:off x="7609680" y="893520"/>
                <a:ext cx="218160" cy="191520"/>
              </a:xfrm>
              <a:custGeom>
                <a:avLst/>
                <a:gdLst/>
                <a:ahLst/>
                <a:rect l="l" t="t" r="r" b="b"/>
                <a:pathLst>
                  <a:path w="2291" h="2007">
                    <a:moveTo>
                      <a:pt x="1447" y="1"/>
                    </a:moveTo>
                    <a:cubicBezTo>
                      <a:pt x="1329" y="1"/>
                      <a:pt x="1236" y="31"/>
                      <a:pt x="1237" y="31"/>
                    </a:cubicBezTo>
                    <a:cubicBezTo>
                      <a:pt x="0" y="305"/>
                      <a:pt x="1553" y="2007"/>
                      <a:pt x="1553" y="2007"/>
                    </a:cubicBezTo>
                    <a:cubicBezTo>
                      <a:pt x="2290" y="236"/>
                      <a:pt x="1773" y="1"/>
                      <a:pt x="14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9" name="CustomShape 76"/>
              <p:cNvSpPr/>
              <p:nvPr/>
            </p:nvSpPr>
            <p:spPr>
              <a:xfrm flipV="1" rot="10531800">
                <a:off x="7675920" y="1032480"/>
                <a:ext cx="75600" cy="68400"/>
              </a:xfrm>
              <a:custGeom>
                <a:avLst/>
                <a:gdLst/>
                <a:ahLst/>
                <a:rect l="l" t="t" r="r" b="b"/>
                <a:pathLst>
                  <a:path w="797" h="717">
                    <a:moveTo>
                      <a:pt x="392" y="0"/>
                    </a:moveTo>
                    <a:cubicBezTo>
                      <a:pt x="229" y="0"/>
                      <a:pt x="68" y="111"/>
                      <a:pt x="38" y="302"/>
                    </a:cubicBezTo>
                    <a:cubicBezTo>
                      <a:pt x="0" y="536"/>
                      <a:pt x="188" y="716"/>
                      <a:pt x="392" y="716"/>
                    </a:cubicBezTo>
                    <a:cubicBezTo>
                      <a:pt x="462" y="716"/>
                      <a:pt x="534" y="695"/>
                      <a:pt x="600" y="647"/>
                    </a:cubicBezTo>
                    <a:cubicBezTo>
                      <a:pt x="760" y="532"/>
                      <a:pt x="796" y="307"/>
                      <a:pt x="679" y="149"/>
                    </a:cubicBezTo>
                    <a:cubicBezTo>
                      <a:pt x="606" y="47"/>
                      <a:pt x="498" y="0"/>
                      <a:pt x="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0" name="CustomShape 77"/>
              <p:cNvSpPr/>
              <p:nvPr/>
            </p:nvSpPr>
            <p:spPr>
              <a:xfrm flipV="1" rot="10531800">
                <a:off x="7628760" y="1060920"/>
                <a:ext cx="75600" cy="68400"/>
              </a:xfrm>
              <a:custGeom>
                <a:avLst/>
                <a:gdLst/>
                <a:ahLst/>
                <a:rect l="l" t="t" r="r" b="b"/>
                <a:pathLst>
                  <a:path w="797" h="718">
                    <a:moveTo>
                      <a:pt x="393" y="0"/>
                    </a:moveTo>
                    <a:cubicBezTo>
                      <a:pt x="230" y="0"/>
                      <a:pt x="68" y="111"/>
                      <a:pt x="39" y="301"/>
                    </a:cubicBezTo>
                    <a:cubicBezTo>
                      <a:pt x="1" y="536"/>
                      <a:pt x="189" y="717"/>
                      <a:pt x="393" y="717"/>
                    </a:cubicBezTo>
                    <a:cubicBezTo>
                      <a:pt x="463" y="717"/>
                      <a:pt x="535" y="696"/>
                      <a:pt x="601" y="648"/>
                    </a:cubicBezTo>
                    <a:cubicBezTo>
                      <a:pt x="760" y="531"/>
                      <a:pt x="797" y="308"/>
                      <a:pt x="680" y="148"/>
                    </a:cubicBezTo>
                    <a:cubicBezTo>
                      <a:pt x="606" y="47"/>
                      <a:pt x="499" y="0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1" name="CustomShape 78"/>
              <p:cNvSpPr/>
              <p:nvPr/>
            </p:nvSpPr>
            <p:spPr>
              <a:xfrm flipV="1" rot="10531800">
                <a:off x="7789320" y="1213560"/>
                <a:ext cx="75600" cy="68400"/>
              </a:xfrm>
              <a:custGeom>
                <a:avLst/>
                <a:gdLst/>
                <a:ahLst/>
                <a:rect l="l" t="t" r="r" b="b"/>
                <a:pathLst>
                  <a:path w="796" h="717">
                    <a:moveTo>
                      <a:pt x="393" y="1"/>
                    </a:moveTo>
                    <a:cubicBezTo>
                      <a:pt x="229" y="1"/>
                      <a:pt x="68" y="112"/>
                      <a:pt x="38" y="302"/>
                    </a:cubicBezTo>
                    <a:cubicBezTo>
                      <a:pt x="0" y="536"/>
                      <a:pt x="187" y="716"/>
                      <a:pt x="391" y="716"/>
                    </a:cubicBezTo>
                    <a:cubicBezTo>
                      <a:pt x="461" y="716"/>
                      <a:pt x="534" y="695"/>
                      <a:pt x="600" y="647"/>
                    </a:cubicBezTo>
                    <a:cubicBezTo>
                      <a:pt x="760" y="532"/>
                      <a:pt x="796" y="308"/>
                      <a:pt x="679" y="148"/>
                    </a:cubicBezTo>
                    <a:cubicBezTo>
                      <a:pt x="606" y="47"/>
                      <a:pt x="498" y="1"/>
                      <a:pt x="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2" name="CustomShape 79"/>
              <p:cNvSpPr/>
              <p:nvPr/>
            </p:nvSpPr>
            <p:spPr>
              <a:xfrm flipV="1" rot="10531800">
                <a:off x="7742160" y="1242000"/>
                <a:ext cx="75600" cy="68400"/>
              </a:xfrm>
              <a:custGeom>
                <a:avLst/>
                <a:gdLst/>
                <a:ahLst/>
                <a:rect l="l" t="t" r="r" b="b"/>
                <a:pathLst>
                  <a:path w="795" h="718">
                    <a:moveTo>
                      <a:pt x="393" y="1"/>
                    </a:moveTo>
                    <a:cubicBezTo>
                      <a:pt x="229" y="1"/>
                      <a:pt x="68" y="112"/>
                      <a:pt x="38" y="303"/>
                    </a:cubicBezTo>
                    <a:cubicBezTo>
                      <a:pt x="1" y="536"/>
                      <a:pt x="187" y="717"/>
                      <a:pt x="392" y="717"/>
                    </a:cubicBezTo>
                    <a:cubicBezTo>
                      <a:pt x="462" y="717"/>
                      <a:pt x="534" y="696"/>
                      <a:pt x="600" y="648"/>
                    </a:cubicBezTo>
                    <a:cubicBezTo>
                      <a:pt x="760" y="531"/>
                      <a:pt x="795" y="308"/>
                      <a:pt x="679" y="148"/>
                    </a:cubicBezTo>
                    <a:cubicBezTo>
                      <a:pt x="606" y="47"/>
                      <a:pt x="499" y="1"/>
                      <a:pt x="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3" name="CustomShape 80"/>
              <p:cNvSpPr/>
              <p:nvPr/>
            </p:nvSpPr>
            <p:spPr>
              <a:xfrm flipV="1" rot="10531800">
                <a:off x="7865280" y="1392480"/>
                <a:ext cx="72720" cy="68040"/>
              </a:xfrm>
              <a:custGeom>
                <a:avLst/>
                <a:gdLst/>
                <a:ahLst/>
                <a:rect l="l" t="t" r="r" b="b"/>
                <a:pathLst>
                  <a:path w="768" h="717">
                    <a:moveTo>
                      <a:pt x="372" y="1"/>
                    </a:moveTo>
                    <a:cubicBezTo>
                      <a:pt x="181" y="1"/>
                      <a:pt x="1" y="156"/>
                      <a:pt x="13" y="379"/>
                    </a:cubicBezTo>
                    <a:cubicBezTo>
                      <a:pt x="24" y="585"/>
                      <a:pt x="196" y="716"/>
                      <a:pt x="372" y="716"/>
                    </a:cubicBezTo>
                    <a:cubicBezTo>
                      <a:pt x="466" y="716"/>
                      <a:pt x="561" y="679"/>
                      <a:pt x="635" y="597"/>
                    </a:cubicBezTo>
                    <a:cubicBezTo>
                      <a:pt x="768" y="451"/>
                      <a:pt x="755" y="225"/>
                      <a:pt x="608" y="94"/>
                    </a:cubicBezTo>
                    <a:cubicBezTo>
                      <a:pt x="537" y="29"/>
                      <a:pt x="454" y="1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4" name="CustomShape 81"/>
              <p:cNvSpPr/>
              <p:nvPr/>
            </p:nvSpPr>
            <p:spPr>
              <a:xfrm flipV="1" rot="10531800">
                <a:off x="7813440" y="1410480"/>
                <a:ext cx="72720" cy="68040"/>
              </a:xfrm>
              <a:custGeom>
                <a:avLst/>
                <a:gdLst/>
                <a:ahLst/>
                <a:rect l="l" t="t" r="r" b="b"/>
                <a:pathLst>
                  <a:path w="767" h="718">
                    <a:moveTo>
                      <a:pt x="371" y="1"/>
                    </a:moveTo>
                    <a:cubicBezTo>
                      <a:pt x="181" y="1"/>
                      <a:pt x="1" y="156"/>
                      <a:pt x="13" y="379"/>
                    </a:cubicBezTo>
                    <a:cubicBezTo>
                      <a:pt x="23" y="586"/>
                      <a:pt x="195" y="717"/>
                      <a:pt x="372" y="717"/>
                    </a:cubicBezTo>
                    <a:cubicBezTo>
                      <a:pt x="466" y="717"/>
                      <a:pt x="562" y="680"/>
                      <a:pt x="635" y="599"/>
                    </a:cubicBezTo>
                    <a:cubicBezTo>
                      <a:pt x="767" y="451"/>
                      <a:pt x="756" y="225"/>
                      <a:pt x="608" y="94"/>
                    </a:cubicBezTo>
                    <a:cubicBezTo>
                      <a:pt x="537" y="30"/>
                      <a:pt x="453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65" name="CustomShape 82"/>
            <p:cNvSpPr/>
            <p:nvPr/>
          </p:nvSpPr>
          <p:spPr>
            <a:xfrm flipH="1">
              <a:off x="4386600" y="20998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66" name="Group 83"/>
            <p:cNvGrpSpPr/>
            <p:nvPr/>
          </p:nvGrpSpPr>
          <p:grpSpPr>
            <a:xfrm>
              <a:off x="4091400" y="1059480"/>
              <a:ext cx="166680" cy="168120"/>
              <a:chOff x="4091400" y="1059480"/>
              <a:chExt cx="166680" cy="168120"/>
            </a:xfrm>
          </p:grpSpPr>
          <p:sp>
            <p:nvSpPr>
              <p:cNvPr id="1267" name="CustomShape 84"/>
              <p:cNvSpPr/>
              <p:nvPr/>
            </p:nvSpPr>
            <p:spPr>
              <a:xfrm flipH="1">
                <a:off x="4174200" y="1059480"/>
                <a:ext cx="360" cy="16812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8" name="CustomShape 85"/>
              <p:cNvSpPr/>
              <p:nvPr/>
            </p:nvSpPr>
            <p:spPr>
              <a:xfrm flipH="1">
                <a:off x="4092480" y="1143720"/>
                <a:ext cx="16308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9" name="CustomShape 86"/>
              <p:cNvSpPr/>
              <p:nvPr/>
            </p:nvSpPr>
            <p:spPr>
              <a:xfrm flipH="1">
                <a:off x="4114800" y="1085040"/>
                <a:ext cx="118440" cy="12024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0" name="CustomShape 87"/>
              <p:cNvSpPr/>
              <p:nvPr/>
            </p:nvSpPr>
            <p:spPr>
              <a:xfrm flipH="1">
                <a:off x="4118400" y="1085040"/>
                <a:ext cx="114840" cy="12024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1" name="CustomShape 88"/>
              <p:cNvSpPr/>
              <p:nvPr/>
            </p:nvSpPr>
            <p:spPr>
              <a:xfrm flipH="1">
                <a:off x="4149000" y="1064160"/>
                <a:ext cx="51120" cy="2376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2" name="CustomShape 89"/>
              <p:cNvSpPr/>
              <p:nvPr/>
            </p:nvSpPr>
            <p:spPr>
              <a:xfrm flipH="1">
                <a:off x="4091400" y="1118880"/>
                <a:ext cx="23760" cy="5112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3" name="CustomShape 90"/>
              <p:cNvSpPr/>
              <p:nvPr/>
            </p:nvSpPr>
            <p:spPr>
              <a:xfrm flipH="1">
                <a:off x="4234320" y="1118880"/>
                <a:ext cx="23760" cy="5112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4" name="CustomShape 91"/>
              <p:cNvSpPr/>
              <p:nvPr/>
            </p:nvSpPr>
            <p:spPr>
              <a:xfrm flipH="1">
                <a:off x="4150080" y="1202760"/>
                <a:ext cx="49320" cy="2376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5" name="CustomShape 92"/>
              <p:cNvSpPr/>
              <p:nvPr/>
            </p:nvSpPr>
            <p:spPr>
              <a:xfrm flipH="1">
                <a:off x="4153680" y="1121040"/>
                <a:ext cx="49320" cy="4212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76" name="CustomShape 93"/>
            <p:cNvSpPr/>
            <p:nvPr/>
          </p:nvSpPr>
          <p:spPr>
            <a:xfrm flipH="1">
              <a:off x="5578200" y="94860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77" name="PlaceHolder 9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roup 1"/>
          <p:cNvGrpSpPr/>
          <p:nvPr/>
        </p:nvGrpSpPr>
        <p:grpSpPr>
          <a:xfrm>
            <a:off x="232200" y="221400"/>
            <a:ext cx="8619840" cy="4563360"/>
            <a:chOff x="232200" y="221400"/>
            <a:chExt cx="8619840" cy="4563360"/>
          </a:xfrm>
        </p:grpSpPr>
        <p:sp>
          <p:nvSpPr>
            <p:cNvPr id="1315" name="CustomShape 2"/>
            <p:cNvSpPr/>
            <p:nvPr/>
          </p:nvSpPr>
          <p:spPr>
            <a:xfrm>
              <a:off x="291600" y="358200"/>
              <a:ext cx="8560440" cy="4426560"/>
            </a:xfrm>
            <a:prstGeom prst="roundRect">
              <a:avLst>
                <a:gd name="adj" fmla="val 4381"/>
              </a:avLst>
            </a:prstGeom>
            <a:solidFill>
              <a:schemeClr val="accent5"/>
            </a:solidFill>
            <a:ln>
              <a:noFill/>
            </a:ln>
            <a:effectLst>
              <a:outerShdw algn="bl" dir="5460000" dist="57150" rotWithShape="0">
                <a:schemeClr val="accent5">
                  <a:alpha val="32549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3"/>
            <p:cNvSpPr/>
            <p:nvPr/>
          </p:nvSpPr>
          <p:spPr>
            <a:xfrm>
              <a:off x="35128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4"/>
            <p:cNvSpPr/>
            <p:nvPr/>
          </p:nvSpPr>
          <p:spPr>
            <a:xfrm>
              <a:off x="74206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5"/>
            <p:cNvSpPr/>
            <p:nvPr/>
          </p:nvSpPr>
          <p:spPr>
            <a:xfrm>
              <a:off x="140220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6"/>
            <p:cNvSpPr/>
            <p:nvPr/>
          </p:nvSpPr>
          <p:spPr>
            <a:xfrm>
              <a:off x="210564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7"/>
            <p:cNvSpPr/>
            <p:nvPr/>
          </p:nvSpPr>
          <p:spPr>
            <a:xfrm>
              <a:off x="28090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8"/>
            <p:cNvSpPr/>
            <p:nvPr/>
          </p:nvSpPr>
          <p:spPr>
            <a:xfrm>
              <a:off x="500400" y="551160"/>
              <a:ext cx="8142840" cy="4041000"/>
            </a:xfrm>
            <a:prstGeom prst="roundRect">
              <a:avLst>
                <a:gd name="adj" fmla="val 2751"/>
              </a:avLst>
            </a:prstGeom>
            <a:solidFill>
              <a:schemeClr val="accent6"/>
            </a:solidFill>
            <a:ln>
              <a:noFill/>
            </a:ln>
            <a:effectLst>
              <a:outerShdw algn="bl" dir="5460000" dist="47625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22" name="Group 9"/>
            <p:cNvGrpSpPr/>
            <p:nvPr/>
          </p:nvGrpSpPr>
          <p:grpSpPr>
            <a:xfrm>
              <a:off x="232200" y="951840"/>
              <a:ext cx="416880" cy="326160"/>
              <a:chOff x="232200" y="951840"/>
              <a:chExt cx="416880" cy="326160"/>
            </a:xfrm>
          </p:grpSpPr>
          <p:sp>
            <p:nvSpPr>
              <p:cNvPr id="1323" name="CustomShape 10"/>
              <p:cNvSpPr/>
              <p:nvPr/>
            </p:nvSpPr>
            <p:spPr>
              <a:xfrm>
                <a:off x="534240" y="9518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4" name="CustomShape 11"/>
              <p:cNvSpPr/>
              <p:nvPr/>
            </p:nvSpPr>
            <p:spPr>
              <a:xfrm>
                <a:off x="232200" y="9781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5" name="CustomShape 12"/>
              <p:cNvSpPr/>
              <p:nvPr/>
            </p:nvSpPr>
            <p:spPr>
              <a:xfrm>
                <a:off x="534240" y="11631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6" name="CustomShape 13"/>
              <p:cNvSpPr/>
              <p:nvPr/>
            </p:nvSpPr>
            <p:spPr>
              <a:xfrm>
                <a:off x="232200" y="118944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27" name="Group 14"/>
            <p:cNvGrpSpPr/>
            <p:nvPr/>
          </p:nvGrpSpPr>
          <p:grpSpPr>
            <a:xfrm>
              <a:off x="232200" y="1923120"/>
              <a:ext cx="416880" cy="325800"/>
              <a:chOff x="232200" y="1923120"/>
              <a:chExt cx="416880" cy="325800"/>
            </a:xfrm>
          </p:grpSpPr>
          <p:sp>
            <p:nvSpPr>
              <p:cNvPr id="1328" name="CustomShape 15"/>
              <p:cNvSpPr/>
              <p:nvPr/>
            </p:nvSpPr>
            <p:spPr>
              <a:xfrm>
                <a:off x="534240" y="19231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9" name="CustomShape 16"/>
              <p:cNvSpPr/>
              <p:nvPr/>
            </p:nvSpPr>
            <p:spPr>
              <a:xfrm>
                <a:off x="232200" y="19494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0" name="CustomShape 17"/>
              <p:cNvSpPr/>
              <p:nvPr/>
            </p:nvSpPr>
            <p:spPr>
              <a:xfrm>
                <a:off x="534240" y="21340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1" name="CustomShape 18"/>
              <p:cNvSpPr/>
              <p:nvPr/>
            </p:nvSpPr>
            <p:spPr>
              <a:xfrm>
                <a:off x="232200" y="21603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32" name="Group 19"/>
            <p:cNvGrpSpPr/>
            <p:nvPr/>
          </p:nvGrpSpPr>
          <p:grpSpPr>
            <a:xfrm>
              <a:off x="232200" y="2894040"/>
              <a:ext cx="416880" cy="326160"/>
              <a:chOff x="232200" y="2894040"/>
              <a:chExt cx="416880" cy="326160"/>
            </a:xfrm>
          </p:grpSpPr>
          <p:sp>
            <p:nvSpPr>
              <p:cNvPr id="1333" name="CustomShape 20"/>
              <p:cNvSpPr/>
              <p:nvPr/>
            </p:nvSpPr>
            <p:spPr>
              <a:xfrm>
                <a:off x="534240" y="28940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4" name="CustomShape 21"/>
              <p:cNvSpPr/>
              <p:nvPr/>
            </p:nvSpPr>
            <p:spPr>
              <a:xfrm>
                <a:off x="232200" y="29203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5" name="CustomShape 22"/>
              <p:cNvSpPr/>
              <p:nvPr/>
            </p:nvSpPr>
            <p:spPr>
              <a:xfrm>
                <a:off x="534240" y="31053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6" name="CustomShape 23"/>
              <p:cNvSpPr/>
              <p:nvPr/>
            </p:nvSpPr>
            <p:spPr>
              <a:xfrm>
                <a:off x="232200" y="313128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37" name="Group 24"/>
            <p:cNvGrpSpPr/>
            <p:nvPr/>
          </p:nvGrpSpPr>
          <p:grpSpPr>
            <a:xfrm>
              <a:off x="232200" y="3865320"/>
              <a:ext cx="416880" cy="325800"/>
              <a:chOff x="232200" y="3865320"/>
              <a:chExt cx="416880" cy="325800"/>
            </a:xfrm>
          </p:grpSpPr>
          <p:sp>
            <p:nvSpPr>
              <p:cNvPr id="1338" name="CustomShape 25"/>
              <p:cNvSpPr/>
              <p:nvPr/>
            </p:nvSpPr>
            <p:spPr>
              <a:xfrm>
                <a:off x="534240" y="38653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9" name="CustomShape 26"/>
              <p:cNvSpPr/>
              <p:nvPr/>
            </p:nvSpPr>
            <p:spPr>
              <a:xfrm>
                <a:off x="232200" y="38916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0" name="CustomShape 27"/>
              <p:cNvSpPr/>
              <p:nvPr/>
            </p:nvSpPr>
            <p:spPr>
              <a:xfrm>
                <a:off x="534240" y="40762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1" name="CustomShape 28"/>
              <p:cNvSpPr/>
              <p:nvPr/>
            </p:nvSpPr>
            <p:spPr>
              <a:xfrm>
                <a:off x="232200" y="41025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42" name="PlaceHolder 29"/>
          <p:cNvSpPr>
            <a:spLocks noGrp="1"/>
          </p:cNvSpPr>
          <p:nvPr>
            <p:ph type="body"/>
          </p:nvPr>
        </p:nvSpPr>
        <p:spPr>
          <a:xfrm>
            <a:off x="734760" y="1218960"/>
            <a:ext cx="7674120" cy="318780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3" name="PlaceHolder 30"/>
          <p:cNvSpPr>
            <a:spLocks noGrp="1"/>
          </p:cNvSpPr>
          <p:nvPr>
            <p:ph type="title"/>
          </p:nvPr>
        </p:nvSpPr>
        <p:spPr>
          <a:xfrm>
            <a:off x="734760" y="765720"/>
            <a:ext cx="7674120" cy="45288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44" name="Group 31"/>
          <p:cNvGrpSpPr/>
          <p:nvPr/>
        </p:nvGrpSpPr>
        <p:grpSpPr>
          <a:xfrm>
            <a:off x="713880" y="676440"/>
            <a:ext cx="7715880" cy="3687840"/>
            <a:chOff x="713880" y="676440"/>
            <a:chExt cx="7715880" cy="3687840"/>
          </a:xfrm>
        </p:grpSpPr>
        <p:sp>
          <p:nvSpPr>
            <p:cNvPr id="1345" name="CustomShape 32"/>
            <p:cNvSpPr/>
            <p:nvPr/>
          </p:nvSpPr>
          <p:spPr>
            <a:xfrm>
              <a:off x="1134720" y="730440"/>
              <a:ext cx="111240" cy="111600"/>
            </a:xfrm>
            <a:custGeom>
              <a:avLst/>
              <a:gdLst/>
              <a:ahLst/>
              <a:rect l="l" t="t" r="r" b="b"/>
              <a:pathLst>
                <a:path w="683" h="684">
                  <a:moveTo>
                    <a:pt x="342" y="0"/>
                  </a:moveTo>
                  <a:cubicBezTo>
                    <a:pt x="153" y="0"/>
                    <a:pt x="1" y="154"/>
                    <a:pt x="1" y="342"/>
                  </a:cubicBezTo>
                  <a:cubicBezTo>
                    <a:pt x="1" y="530"/>
                    <a:pt x="153" y="684"/>
                    <a:pt x="342" y="684"/>
                  </a:cubicBezTo>
                  <a:cubicBezTo>
                    <a:pt x="531" y="684"/>
                    <a:pt x="683" y="530"/>
                    <a:pt x="683" y="342"/>
                  </a:cubicBezTo>
                  <a:cubicBezTo>
                    <a:pt x="683" y="154"/>
                    <a:pt x="531" y="0"/>
                    <a:pt x="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33"/>
            <p:cNvSpPr/>
            <p:nvPr/>
          </p:nvSpPr>
          <p:spPr>
            <a:xfrm>
              <a:off x="6727680" y="4232520"/>
              <a:ext cx="90360" cy="90000"/>
            </a:xfrm>
            <a:custGeom>
              <a:avLst/>
              <a:gdLst/>
              <a:ahLst/>
              <a:rect l="l" t="t" r="r" b="b"/>
              <a:pathLst>
                <a:path w="554" h="553">
                  <a:moveTo>
                    <a:pt x="278" y="0"/>
                  </a:moveTo>
                  <a:cubicBezTo>
                    <a:pt x="124" y="0"/>
                    <a:pt x="1" y="124"/>
                    <a:pt x="1" y="276"/>
                  </a:cubicBezTo>
                  <a:cubicBezTo>
                    <a:pt x="1" y="429"/>
                    <a:pt x="124" y="553"/>
                    <a:pt x="278" y="553"/>
                  </a:cubicBezTo>
                  <a:cubicBezTo>
                    <a:pt x="430" y="553"/>
                    <a:pt x="553" y="429"/>
                    <a:pt x="553" y="276"/>
                  </a:cubicBezTo>
                  <a:cubicBezTo>
                    <a:pt x="553" y="124"/>
                    <a:pt x="430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34"/>
            <p:cNvSpPr/>
            <p:nvPr/>
          </p:nvSpPr>
          <p:spPr>
            <a:xfrm>
              <a:off x="7077240" y="67644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48" name="Group 35"/>
            <p:cNvGrpSpPr/>
            <p:nvPr/>
          </p:nvGrpSpPr>
          <p:grpSpPr>
            <a:xfrm>
              <a:off x="7570080" y="1111320"/>
              <a:ext cx="171720" cy="173160"/>
              <a:chOff x="7570080" y="1111320"/>
              <a:chExt cx="171720" cy="173160"/>
            </a:xfrm>
          </p:grpSpPr>
          <p:sp>
            <p:nvSpPr>
              <p:cNvPr id="1349" name="CustomShape 36"/>
              <p:cNvSpPr/>
              <p:nvPr/>
            </p:nvSpPr>
            <p:spPr>
              <a:xfrm>
                <a:off x="7656120" y="1111320"/>
                <a:ext cx="360" cy="17316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0" name="CustomShape 37"/>
              <p:cNvSpPr/>
              <p:nvPr/>
            </p:nvSpPr>
            <p:spPr>
              <a:xfrm>
                <a:off x="7571880" y="1198080"/>
                <a:ext cx="16812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1" name="CustomShape 38"/>
              <p:cNvSpPr/>
              <p:nvPr/>
            </p:nvSpPr>
            <p:spPr>
              <a:xfrm>
                <a:off x="7594920" y="1137600"/>
                <a:ext cx="122040" cy="12384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2" name="CustomShape 39"/>
              <p:cNvSpPr/>
              <p:nvPr/>
            </p:nvSpPr>
            <p:spPr>
              <a:xfrm>
                <a:off x="7594920" y="1137600"/>
                <a:ext cx="118440" cy="12384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3" name="CustomShape 40"/>
              <p:cNvSpPr/>
              <p:nvPr/>
            </p:nvSpPr>
            <p:spPr>
              <a:xfrm>
                <a:off x="7629840" y="1116000"/>
                <a:ext cx="52560" cy="2448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4" name="CustomShape 41"/>
              <p:cNvSpPr/>
              <p:nvPr/>
            </p:nvSpPr>
            <p:spPr>
              <a:xfrm>
                <a:off x="7717320" y="1172520"/>
                <a:ext cx="24480" cy="5256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5" name="CustomShape 42"/>
              <p:cNvSpPr/>
              <p:nvPr/>
            </p:nvSpPr>
            <p:spPr>
              <a:xfrm>
                <a:off x="7570080" y="1172520"/>
                <a:ext cx="24480" cy="5256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6" name="CustomShape 43"/>
              <p:cNvSpPr/>
              <p:nvPr/>
            </p:nvSpPr>
            <p:spPr>
              <a:xfrm>
                <a:off x="7629840" y="1258920"/>
                <a:ext cx="50760" cy="2448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7" name="CustomShape 44"/>
              <p:cNvSpPr/>
              <p:nvPr/>
            </p:nvSpPr>
            <p:spPr>
              <a:xfrm>
                <a:off x="7625880" y="1174680"/>
                <a:ext cx="50760" cy="4356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58" name="CustomShape 45"/>
            <p:cNvSpPr/>
            <p:nvPr/>
          </p:nvSpPr>
          <p:spPr>
            <a:xfrm>
              <a:off x="7369200" y="43228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46"/>
            <p:cNvSpPr/>
            <p:nvPr/>
          </p:nvSpPr>
          <p:spPr>
            <a:xfrm>
              <a:off x="1361880" y="117756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CustomShape 47"/>
            <p:cNvSpPr/>
            <p:nvPr/>
          </p:nvSpPr>
          <p:spPr>
            <a:xfrm>
              <a:off x="713880" y="76572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CustomShape 48"/>
            <p:cNvSpPr/>
            <p:nvPr/>
          </p:nvSpPr>
          <p:spPr>
            <a:xfrm>
              <a:off x="8293320" y="90864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49"/>
            <p:cNvSpPr/>
            <p:nvPr/>
          </p:nvSpPr>
          <p:spPr>
            <a:xfrm>
              <a:off x="8388360" y="18748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9" name="Group 1"/>
          <p:cNvGrpSpPr/>
          <p:nvPr/>
        </p:nvGrpSpPr>
        <p:grpSpPr>
          <a:xfrm>
            <a:off x="232200" y="221400"/>
            <a:ext cx="8619840" cy="4563360"/>
            <a:chOff x="232200" y="221400"/>
            <a:chExt cx="8619840" cy="4563360"/>
          </a:xfrm>
        </p:grpSpPr>
        <p:sp>
          <p:nvSpPr>
            <p:cNvPr id="1400" name="CustomShape 2"/>
            <p:cNvSpPr/>
            <p:nvPr/>
          </p:nvSpPr>
          <p:spPr>
            <a:xfrm>
              <a:off x="291600" y="358200"/>
              <a:ext cx="8560440" cy="4426560"/>
            </a:xfrm>
            <a:prstGeom prst="roundRect">
              <a:avLst>
                <a:gd name="adj" fmla="val 4381"/>
              </a:avLst>
            </a:prstGeom>
            <a:solidFill>
              <a:schemeClr val="accent5"/>
            </a:solidFill>
            <a:ln>
              <a:noFill/>
            </a:ln>
            <a:effectLst>
              <a:outerShdw algn="bl" dir="5460000" dist="57150" rotWithShape="0">
                <a:schemeClr val="accent5">
                  <a:alpha val="32549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1" name="CustomShape 3"/>
            <p:cNvSpPr/>
            <p:nvPr/>
          </p:nvSpPr>
          <p:spPr>
            <a:xfrm>
              <a:off x="35128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CustomShape 4"/>
            <p:cNvSpPr/>
            <p:nvPr/>
          </p:nvSpPr>
          <p:spPr>
            <a:xfrm>
              <a:off x="74206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CustomShape 5"/>
            <p:cNvSpPr/>
            <p:nvPr/>
          </p:nvSpPr>
          <p:spPr>
            <a:xfrm>
              <a:off x="140220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CustomShape 6"/>
            <p:cNvSpPr/>
            <p:nvPr/>
          </p:nvSpPr>
          <p:spPr>
            <a:xfrm>
              <a:off x="210564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CustomShape 7"/>
            <p:cNvSpPr/>
            <p:nvPr/>
          </p:nvSpPr>
          <p:spPr>
            <a:xfrm>
              <a:off x="28090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CustomShape 8"/>
            <p:cNvSpPr/>
            <p:nvPr/>
          </p:nvSpPr>
          <p:spPr>
            <a:xfrm>
              <a:off x="500400" y="551160"/>
              <a:ext cx="8142840" cy="4041000"/>
            </a:xfrm>
            <a:prstGeom prst="roundRect">
              <a:avLst>
                <a:gd name="adj" fmla="val 2751"/>
              </a:avLst>
            </a:prstGeom>
            <a:solidFill>
              <a:schemeClr val="accent6"/>
            </a:solidFill>
            <a:ln>
              <a:noFill/>
            </a:ln>
            <a:effectLst>
              <a:outerShdw algn="bl" dir="5460000" dist="47625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07" name="Group 9"/>
            <p:cNvGrpSpPr/>
            <p:nvPr/>
          </p:nvGrpSpPr>
          <p:grpSpPr>
            <a:xfrm>
              <a:off x="232200" y="951840"/>
              <a:ext cx="416880" cy="326160"/>
              <a:chOff x="232200" y="951840"/>
              <a:chExt cx="416880" cy="326160"/>
            </a:xfrm>
          </p:grpSpPr>
          <p:sp>
            <p:nvSpPr>
              <p:cNvPr id="1408" name="CustomShape 10"/>
              <p:cNvSpPr/>
              <p:nvPr/>
            </p:nvSpPr>
            <p:spPr>
              <a:xfrm>
                <a:off x="534240" y="9518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9" name="CustomShape 11"/>
              <p:cNvSpPr/>
              <p:nvPr/>
            </p:nvSpPr>
            <p:spPr>
              <a:xfrm>
                <a:off x="232200" y="9781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0" name="CustomShape 12"/>
              <p:cNvSpPr/>
              <p:nvPr/>
            </p:nvSpPr>
            <p:spPr>
              <a:xfrm>
                <a:off x="534240" y="11631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1" name="CustomShape 13"/>
              <p:cNvSpPr/>
              <p:nvPr/>
            </p:nvSpPr>
            <p:spPr>
              <a:xfrm>
                <a:off x="232200" y="118944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12" name="Group 14"/>
            <p:cNvGrpSpPr/>
            <p:nvPr/>
          </p:nvGrpSpPr>
          <p:grpSpPr>
            <a:xfrm>
              <a:off x="232200" y="1923120"/>
              <a:ext cx="416880" cy="325800"/>
              <a:chOff x="232200" y="1923120"/>
              <a:chExt cx="416880" cy="325800"/>
            </a:xfrm>
          </p:grpSpPr>
          <p:sp>
            <p:nvSpPr>
              <p:cNvPr id="1413" name="CustomShape 15"/>
              <p:cNvSpPr/>
              <p:nvPr/>
            </p:nvSpPr>
            <p:spPr>
              <a:xfrm>
                <a:off x="534240" y="19231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4" name="CustomShape 16"/>
              <p:cNvSpPr/>
              <p:nvPr/>
            </p:nvSpPr>
            <p:spPr>
              <a:xfrm>
                <a:off x="232200" y="19494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5" name="CustomShape 17"/>
              <p:cNvSpPr/>
              <p:nvPr/>
            </p:nvSpPr>
            <p:spPr>
              <a:xfrm>
                <a:off x="534240" y="21340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6" name="CustomShape 18"/>
              <p:cNvSpPr/>
              <p:nvPr/>
            </p:nvSpPr>
            <p:spPr>
              <a:xfrm>
                <a:off x="232200" y="21603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17" name="Group 19"/>
            <p:cNvGrpSpPr/>
            <p:nvPr/>
          </p:nvGrpSpPr>
          <p:grpSpPr>
            <a:xfrm>
              <a:off x="232200" y="2894040"/>
              <a:ext cx="416880" cy="326160"/>
              <a:chOff x="232200" y="2894040"/>
              <a:chExt cx="416880" cy="326160"/>
            </a:xfrm>
          </p:grpSpPr>
          <p:sp>
            <p:nvSpPr>
              <p:cNvPr id="1418" name="CustomShape 20"/>
              <p:cNvSpPr/>
              <p:nvPr/>
            </p:nvSpPr>
            <p:spPr>
              <a:xfrm>
                <a:off x="534240" y="28940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9" name="CustomShape 21"/>
              <p:cNvSpPr/>
              <p:nvPr/>
            </p:nvSpPr>
            <p:spPr>
              <a:xfrm>
                <a:off x="232200" y="29203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0" name="CustomShape 22"/>
              <p:cNvSpPr/>
              <p:nvPr/>
            </p:nvSpPr>
            <p:spPr>
              <a:xfrm>
                <a:off x="534240" y="31053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1" name="CustomShape 23"/>
              <p:cNvSpPr/>
              <p:nvPr/>
            </p:nvSpPr>
            <p:spPr>
              <a:xfrm>
                <a:off x="232200" y="313128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22" name="Group 24"/>
            <p:cNvGrpSpPr/>
            <p:nvPr/>
          </p:nvGrpSpPr>
          <p:grpSpPr>
            <a:xfrm>
              <a:off x="232200" y="3865320"/>
              <a:ext cx="416880" cy="325800"/>
              <a:chOff x="232200" y="3865320"/>
              <a:chExt cx="416880" cy="325800"/>
            </a:xfrm>
          </p:grpSpPr>
          <p:sp>
            <p:nvSpPr>
              <p:cNvPr id="1423" name="CustomShape 25"/>
              <p:cNvSpPr/>
              <p:nvPr/>
            </p:nvSpPr>
            <p:spPr>
              <a:xfrm>
                <a:off x="534240" y="38653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4" name="CustomShape 26"/>
              <p:cNvSpPr/>
              <p:nvPr/>
            </p:nvSpPr>
            <p:spPr>
              <a:xfrm>
                <a:off x="232200" y="38916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5" name="CustomShape 27"/>
              <p:cNvSpPr/>
              <p:nvPr/>
            </p:nvSpPr>
            <p:spPr>
              <a:xfrm>
                <a:off x="534240" y="40762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6" name="CustomShape 28"/>
              <p:cNvSpPr/>
              <p:nvPr/>
            </p:nvSpPr>
            <p:spPr>
              <a:xfrm>
                <a:off x="232200" y="41025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27" name="PlaceHolder 29"/>
          <p:cNvSpPr>
            <a:spLocks noGrp="1"/>
          </p:cNvSpPr>
          <p:nvPr>
            <p:ph type="title"/>
          </p:nvPr>
        </p:nvSpPr>
        <p:spPr>
          <a:xfrm>
            <a:off x="2049840" y="765720"/>
            <a:ext cx="5043960" cy="45288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8" name="CustomShape 30"/>
          <p:cNvSpPr/>
          <p:nvPr/>
        </p:nvSpPr>
        <p:spPr>
          <a:xfrm>
            <a:off x="7905600" y="4186080"/>
            <a:ext cx="111240" cy="111600"/>
          </a:xfrm>
          <a:custGeom>
            <a:avLst/>
            <a:gdLst/>
            <a:ahLst/>
            <a:rect l="l" t="t" r="r" b="b"/>
            <a:pathLst>
              <a:path w="683" h="684">
                <a:moveTo>
                  <a:pt x="342" y="0"/>
                </a:moveTo>
                <a:cubicBezTo>
                  <a:pt x="153" y="0"/>
                  <a:pt x="1" y="154"/>
                  <a:pt x="1" y="342"/>
                </a:cubicBezTo>
                <a:cubicBezTo>
                  <a:pt x="1" y="530"/>
                  <a:pt x="153" y="684"/>
                  <a:pt x="342" y="684"/>
                </a:cubicBezTo>
                <a:cubicBezTo>
                  <a:pt x="531" y="684"/>
                  <a:pt x="683" y="530"/>
                  <a:pt x="683" y="342"/>
                </a:cubicBezTo>
                <a:cubicBezTo>
                  <a:pt x="683" y="154"/>
                  <a:pt x="531" y="0"/>
                  <a:pt x="3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29" name="Group 31"/>
          <p:cNvGrpSpPr/>
          <p:nvPr/>
        </p:nvGrpSpPr>
        <p:grpSpPr>
          <a:xfrm>
            <a:off x="7766280" y="912600"/>
            <a:ext cx="253440" cy="307440"/>
            <a:chOff x="7766280" y="912600"/>
            <a:chExt cx="253440" cy="307440"/>
          </a:xfrm>
        </p:grpSpPr>
        <p:sp>
          <p:nvSpPr>
            <p:cNvPr id="1430" name="CustomShape 32"/>
            <p:cNvSpPr/>
            <p:nvPr/>
          </p:nvSpPr>
          <p:spPr>
            <a:xfrm>
              <a:off x="7813440" y="912600"/>
              <a:ext cx="110880" cy="206640"/>
            </a:xfrm>
            <a:custGeom>
              <a:avLst/>
              <a:gdLst/>
              <a:ahLst/>
              <a:rect l="l" t="t" r="r" b="b"/>
              <a:pathLst>
                <a:path w="1210" h="2252">
                  <a:moveTo>
                    <a:pt x="1210" y="2252"/>
                  </a:moveTo>
                  <a:cubicBezTo>
                    <a:pt x="1210" y="2252"/>
                    <a:pt x="412" y="1152"/>
                    <a:pt x="1" y="1"/>
                  </a:cubicBez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CustomShape 33"/>
            <p:cNvSpPr/>
            <p:nvPr/>
          </p:nvSpPr>
          <p:spPr>
            <a:xfrm>
              <a:off x="7831800" y="995760"/>
              <a:ext cx="18000" cy="105840"/>
            </a:xfrm>
            <a:custGeom>
              <a:avLst/>
              <a:gdLst/>
              <a:ahLst/>
              <a:rect l="l" t="t" r="r" b="b"/>
              <a:pathLst>
                <a:path w="198" h="1157">
                  <a:moveTo>
                    <a:pt x="0" y="1156"/>
                  </a:moveTo>
                  <a:lnTo>
                    <a:pt x="198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CustomShape 34"/>
            <p:cNvSpPr/>
            <p:nvPr/>
          </p:nvSpPr>
          <p:spPr>
            <a:xfrm>
              <a:off x="7766280" y="1082520"/>
              <a:ext cx="97560" cy="112680"/>
            </a:xfrm>
            <a:custGeom>
              <a:avLst/>
              <a:gdLst/>
              <a:ahLst/>
              <a:rect l="l" t="t" r="r" b="b"/>
              <a:pathLst>
                <a:path w="1065" h="1229">
                  <a:moveTo>
                    <a:pt x="585" y="0"/>
                  </a:moveTo>
                  <a:cubicBezTo>
                    <a:pt x="297" y="0"/>
                    <a:pt x="98" y="224"/>
                    <a:pt x="52" y="529"/>
                  </a:cubicBezTo>
                  <a:cubicBezTo>
                    <a:pt x="1" y="863"/>
                    <a:pt x="155" y="1172"/>
                    <a:pt x="490" y="1223"/>
                  </a:cubicBezTo>
                  <a:cubicBezTo>
                    <a:pt x="518" y="1227"/>
                    <a:pt x="545" y="1229"/>
                    <a:pt x="571" y="1229"/>
                  </a:cubicBezTo>
                  <a:cubicBezTo>
                    <a:pt x="849" y="1229"/>
                    <a:pt x="968" y="984"/>
                    <a:pt x="1014" y="677"/>
                  </a:cubicBezTo>
                  <a:cubicBezTo>
                    <a:pt x="1065" y="341"/>
                    <a:pt x="1009" y="58"/>
                    <a:pt x="674" y="7"/>
                  </a:cubicBezTo>
                  <a:cubicBezTo>
                    <a:pt x="643" y="2"/>
                    <a:pt x="614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CustomShape 35"/>
            <p:cNvSpPr/>
            <p:nvPr/>
          </p:nvSpPr>
          <p:spPr>
            <a:xfrm>
              <a:off x="7904160" y="1110600"/>
              <a:ext cx="115560" cy="109440"/>
            </a:xfrm>
            <a:custGeom>
              <a:avLst/>
              <a:gdLst/>
              <a:ahLst/>
              <a:rect l="l" t="t" r="r" b="b"/>
              <a:pathLst>
                <a:path w="1263" h="1194">
                  <a:moveTo>
                    <a:pt x="534" y="1"/>
                  </a:moveTo>
                  <a:cubicBezTo>
                    <a:pt x="461" y="1"/>
                    <a:pt x="384" y="25"/>
                    <a:pt x="302" y="79"/>
                  </a:cubicBezTo>
                  <a:cubicBezTo>
                    <a:pt x="18" y="266"/>
                    <a:pt x="1" y="600"/>
                    <a:pt x="188" y="883"/>
                  </a:cubicBezTo>
                  <a:cubicBezTo>
                    <a:pt x="313" y="1074"/>
                    <a:pt x="500" y="1193"/>
                    <a:pt x="695" y="1193"/>
                  </a:cubicBezTo>
                  <a:cubicBezTo>
                    <a:pt x="790" y="1193"/>
                    <a:pt x="887" y="1165"/>
                    <a:pt x="979" y="1103"/>
                  </a:cubicBezTo>
                  <a:cubicBezTo>
                    <a:pt x="1263" y="917"/>
                    <a:pt x="1190" y="632"/>
                    <a:pt x="1003" y="348"/>
                  </a:cubicBezTo>
                  <a:cubicBezTo>
                    <a:pt x="870" y="147"/>
                    <a:pt x="71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4" name="CustomShape 36"/>
          <p:cNvSpPr/>
          <p:nvPr/>
        </p:nvSpPr>
        <p:spPr>
          <a:xfrm>
            <a:off x="7157880" y="155952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5" name="CustomShape 37"/>
          <p:cNvSpPr/>
          <p:nvPr/>
        </p:nvSpPr>
        <p:spPr>
          <a:xfrm>
            <a:off x="2493360" y="425556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6" name="CustomShape 38"/>
          <p:cNvSpPr/>
          <p:nvPr/>
        </p:nvSpPr>
        <p:spPr>
          <a:xfrm>
            <a:off x="1472760" y="110664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7" name="CustomShape 39"/>
          <p:cNvSpPr/>
          <p:nvPr/>
        </p:nvSpPr>
        <p:spPr>
          <a:xfrm>
            <a:off x="6510600" y="413028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8" name="CustomShape 40"/>
          <p:cNvSpPr/>
          <p:nvPr/>
        </p:nvSpPr>
        <p:spPr>
          <a:xfrm>
            <a:off x="8094240" y="235872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9" name="CustomShape 41"/>
          <p:cNvSpPr/>
          <p:nvPr/>
        </p:nvSpPr>
        <p:spPr>
          <a:xfrm>
            <a:off x="6639120" y="8949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0" name="CustomShape 42"/>
          <p:cNvSpPr/>
          <p:nvPr/>
        </p:nvSpPr>
        <p:spPr>
          <a:xfrm>
            <a:off x="8439120" y="363312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1" name="CustomShape 43"/>
          <p:cNvSpPr/>
          <p:nvPr/>
        </p:nvSpPr>
        <p:spPr>
          <a:xfrm>
            <a:off x="994320" y="186624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2" name="CustomShape 44"/>
          <p:cNvSpPr/>
          <p:nvPr/>
        </p:nvSpPr>
        <p:spPr>
          <a:xfrm>
            <a:off x="1036080" y="42141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43" name="Group 45"/>
          <p:cNvGrpSpPr/>
          <p:nvPr/>
        </p:nvGrpSpPr>
        <p:grpSpPr>
          <a:xfrm>
            <a:off x="949320" y="2922840"/>
            <a:ext cx="704880" cy="763560"/>
            <a:chOff x="949320" y="2922840"/>
            <a:chExt cx="704880" cy="763560"/>
          </a:xfrm>
        </p:grpSpPr>
        <p:sp>
          <p:nvSpPr>
            <p:cNvPr id="1444" name="CustomShape 46"/>
            <p:cNvSpPr/>
            <p:nvPr/>
          </p:nvSpPr>
          <p:spPr>
            <a:xfrm rot="18900000">
              <a:off x="1137240" y="2999880"/>
              <a:ext cx="328680" cy="668160"/>
            </a:xfrm>
            <a:custGeom>
              <a:avLst/>
              <a:gdLst/>
              <a:ahLst/>
              <a:rect l="l" t="t" r="r" b="b"/>
              <a:pathLst>
                <a:path w="3993" h="8109">
                  <a:moveTo>
                    <a:pt x="3992" y="1"/>
                  </a:moveTo>
                  <a:cubicBezTo>
                    <a:pt x="3992" y="1"/>
                    <a:pt x="135" y="2309"/>
                    <a:pt x="0" y="8108"/>
                  </a:cubicBezTo>
                </a:path>
              </a:pathLst>
            </a:custGeom>
            <a:solidFill>
              <a:schemeClr val="accent4"/>
            </a:solidFill>
            <a:ln w="1908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5" name="CustomShape 47"/>
            <p:cNvSpPr/>
            <p:nvPr/>
          </p:nvSpPr>
          <p:spPr>
            <a:xfrm rot="18900000">
              <a:off x="1164240" y="2971080"/>
              <a:ext cx="150120" cy="64800"/>
            </a:xfrm>
            <a:custGeom>
              <a:avLst/>
              <a:gdLst/>
              <a:ahLst/>
              <a:rect l="l" t="t" r="r" b="b"/>
              <a:pathLst>
                <a:path w="1823" h="791">
                  <a:moveTo>
                    <a:pt x="146" y="1"/>
                  </a:moveTo>
                  <a:cubicBezTo>
                    <a:pt x="49" y="1"/>
                    <a:pt x="1" y="122"/>
                    <a:pt x="75" y="192"/>
                  </a:cubicBezTo>
                  <a:cubicBezTo>
                    <a:pt x="608" y="698"/>
                    <a:pt x="1214" y="791"/>
                    <a:pt x="1584" y="791"/>
                  </a:cubicBezTo>
                  <a:cubicBezTo>
                    <a:pt x="1619" y="791"/>
                    <a:pt x="1651" y="790"/>
                    <a:pt x="1682" y="788"/>
                  </a:cubicBezTo>
                  <a:cubicBezTo>
                    <a:pt x="1781" y="784"/>
                    <a:pt x="1822" y="659"/>
                    <a:pt x="1746" y="595"/>
                  </a:cubicBezTo>
                  <a:cubicBezTo>
                    <a:pt x="1230" y="182"/>
                    <a:pt x="540" y="46"/>
                    <a:pt x="160" y="2"/>
                  </a:cubicBezTo>
                  <a:cubicBezTo>
                    <a:pt x="155" y="1"/>
                    <a:pt x="151" y="1"/>
                    <a:pt x="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6" name="CustomShape 48"/>
            <p:cNvSpPr/>
            <p:nvPr/>
          </p:nvSpPr>
          <p:spPr>
            <a:xfrm rot="18900000">
              <a:off x="1154160" y="3069360"/>
              <a:ext cx="153000" cy="56520"/>
            </a:xfrm>
            <a:custGeom>
              <a:avLst/>
              <a:gdLst/>
              <a:ahLst/>
              <a:rect l="l" t="t" r="r" b="b"/>
              <a:pathLst>
                <a:path w="1859" h="691">
                  <a:moveTo>
                    <a:pt x="145" y="1"/>
                  </a:moveTo>
                  <a:cubicBezTo>
                    <a:pt x="43" y="1"/>
                    <a:pt x="0" y="130"/>
                    <a:pt x="80" y="197"/>
                  </a:cubicBezTo>
                  <a:cubicBezTo>
                    <a:pt x="571" y="600"/>
                    <a:pt x="1093" y="691"/>
                    <a:pt x="1464" y="691"/>
                  </a:cubicBezTo>
                  <a:cubicBezTo>
                    <a:pt x="1564" y="691"/>
                    <a:pt x="1653" y="684"/>
                    <a:pt x="1727" y="675"/>
                  </a:cubicBezTo>
                  <a:cubicBezTo>
                    <a:pt x="1825" y="663"/>
                    <a:pt x="1859" y="534"/>
                    <a:pt x="1776" y="478"/>
                  </a:cubicBezTo>
                  <a:cubicBezTo>
                    <a:pt x="1232" y="102"/>
                    <a:pt x="534" y="17"/>
                    <a:pt x="151" y="1"/>
                  </a:cubicBezTo>
                  <a:cubicBezTo>
                    <a:pt x="149" y="1"/>
                    <a:pt x="147" y="1"/>
                    <a:pt x="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7" name="CustomShape 49"/>
            <p:cNvSpPr/>
            <p:nvPr/>
          </p:nvSpPr>
          <p:spPr>
            <a:xfrm rot="18900000">
              <a:off x="1167120" y="3168360"/>
              <a:ext cx="155520" cy="47160"/>
            </a:xfrm>
            <a:custGeom>
              <a:avLst/>
              <a:gdLst/>
              <a:ahLst/>
              <a:rect l="l" t="t" r="r" b="b"/>
              <a:pathLst>
                <a:path w="1891" h="575">
                  <a:moveTo>
                    <a:pt x="374" y="0"/>
                  </a:moveTo>
                  <a:cubicBezTo>
                    <a:pt x="287" y="0"/>
                    <a:pt x="209" y="3"/>
                    <a:pt x="140" y="7"/>
                  </a:cubicBezTo>
                  <a:cubicBezTo>
                    <a:pt x="34" y="12"/>
                    <a:pt x="1" y="150"/>
                    <a:pt x="89" y="208"/>
                  </a:cubicBezTo>
                  <a:cubicBezTo>
                    <a:pt x="518" y="495"/>
                    <a:pt x="947" y="574"/>
                    <a:pt x="1291" y="574"/>
                  </a:cubicBezTo>
                  <a:cubicBezTo>
                    <a:pt x="1484" y="574"/>
                    <a:pt x="1651" y="549"/>
                    <a:pt x="1775" y="522"/>
                  </a:cubicBezTo>
                  <a:cubicBezTo>
                    <a:pt x="1872" y="499"/>
                    <a:pt x="1891" y="370"/>
                    <a:pt x="1805" y="321"/>
                  </a:cubicBezTo>
                  <a:cubicBezTo>
                    <a:pt x="1330" y="58"/>
                    <a:pt x="771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8" name="CustomShape 50"/>
            <p:cNvSpPr/>
            <p:nvPr/>
          </p:nvSpPr>
          <p:spPr>
            <a:xfrm rot="18900000">
              <a:off x="1186560" y="3264480"/>
              <a:ext cx="156240" cy="42840"/>
            </a:xfrm>
            <a:custGeom>
              <a:avLst/>
              <a:gdLst/>
              <a:ahLst/>
              <a:rect l="l" t="t" r="r" b="b"/>
              <a:pathLst>
                <a:path w="1901" h="524">
                  <a:moveTo>
                    <a:pt x="647" y="0"/>
                  </a:moveTo>
                  <a:cubicBezTo>
                    <a:pt x="445" y="0"/>
                    <a:pt x="266" y="16"/>
                    <a:pt x="129" y="34"/>
                  </a:cubicBezTo>
                  <a:cubicBezTo>
                    <a:pt x="25" y="48"/>
                    <a:pt x="1" y="188"/>
                    <a:pt x="93" y="240"/>
                  </a:cubicBezTo>
                  <a:cubicBezTo>
                    <a:pt x="473" y="456"/>
                    <a:pt x="844" y="523"/>
                    <a:pt x="1157" y="523"/>
                  </a:cubicBezTo>
                  <a:cubicBezTo>
                    <a:pt x="1419" y="523"/>
                    <a:pt x="1641" y="476"/>
                    <a:pt x="1796" y="430"/>
                  </a:cubicBezTo>
                  <a:cubicBezTo>
                    <a:pt x="1891" y="401"/>
                    <a:pt x="1900" y="270"/>
                    <a:pt x="1812" y="227"/>
                  </a:cubicBezTo>
                  <a:cubicBezTo>
                    <a:pt x="1428" y="50"/>
                    <a:pt x="1003" y="0"/>
                    <a:pt x="6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9" name="CustomShape 51"/>
            <p:cNvSpPr/>
            <p:nvPr/>
          </p:nvSpPr>
          <p:spPr>
            <a:xfrm rot="18900000">
              <a:off x="1215360" y="3359160"/>
              <a:ext cx="156600" cy="40680"/>
            </a:xfrm>
            <a:custGeom>
              <a:avLst/>
              <a:gdLst/>
              <a:ahLst/>
              <a:rect l="l" t="t" r="r" b="b"/>
              <a:pathLst>
                <a:path w="1903" h="499">
                  <a:moveTo>
                    <a:pt x="963" y="0"/>
                  </a:moveTo>
                  <a:cubicBezTo>
                    <a:pt x="626" y="0"/>
                    <a:pt x="321" y="52"/>
                    <a:pt x="114" y="99"/>
                  </a:cubicBezTo>
                  <a:cubicBezTo>
                    <a:pt x="10" y="122"/>
                    <a:pt x="0" y="263"/>
                    <a:pt x="97" y="308"/>
                  </a:cubicBezTo>
                  <a:cubicBezTo>
                    <a:pt x="412" y="449"/>
                    <a:pt x="712" y="498"/>
                    <a:pt x="978" y="498"/>
                  </a:cubicBezTo>
                  <a:cubicBezTo>
                    <a:pt x="1332" y="498"/>
                    <a:pt x="1624" y="411"/>
                    <a:pt x="1811" y="336"/>
                  </a:cubicBezTo>
                  <a:cubicBezTo>
                    <a:pt x="1903" y="298"/>
                    <a:pt x="1901" y="167"/>
                    <a:pt x="1808" y="132"/>
                  </a:cubicBezTo>
                  <a:cubicBezTo>
                    <a:pt x="1529" y="34"/>
                    <a:pt x="1235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0" name="CustomShape 52"/>
            <p:cNvSpPr/>
            <p:nvPr/>
          </p:nvSpPr>
          <p:spPr>
            <a:xfrm rot="18900000">
              <a:off x="1267200" y="3454200"/>
              <a:ext cx="156600" cy="41400"/>
            </a:xfrm>
            <a:custGeom>
              <a:avLst/>
              <a:gdLst/>
              <a:ahLst/>
              <a:rect l="l" t="t" r="r" b="b"/>
              <a:pathLst>
                <a:path w="1903" h="508">
                  <a:moveTo>
                    <a:pt x="1143" y="1"/>
                  </a:moveTo>
                  <a:cubicBezTo>
                    <a:pt x="728" y="1"/>
                    <a:pt x="346" y="88"/>
                    <a:pt x="104" y="159"/>
                  </a:cubicBezTo>
                  <a:cubicBezTo>
                    <a:pt x="3" y="189"/>
                    <a:pt x="1" y="332"/>
                    <a:pt x="101" y="368"/>
                  </a:cubicBezTo>
                  <a:cubicBezTo>
                    <a:pt x="371" y="469"/>
                    <a:pt x="627" y="507"/>
                    <a:pt x="858" y="507"/>
                  </a:cubicBezTo>
                  <a:cubicBezTo>
                    <a:pt x="1272" y="507"/>
                    <a:pt x="1608" y="386"/>
                    <a:pt x="1812" y="288"/>
                  </a:cubicBezTo>
                  <a:cubicBezTo>
                    <a:pt x="1902" y="243"/>
                    <a:pt x="1891" y="113"/>
                    <a:pt x="1796" y="85"/>
                  </a:cubicBezTo>
                  <a:cubicBezTo>
                    <a:pt x="1579" y="24"/>
                    <a:pt x="1357" y="1"/>
                    <a:pt x="1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1" name="CustomShape 53"/>
            <p:cNvSpPr/>
            <p:nvPr/>
          </p:nvSpPr>
          <p:spPr>
            <a:xfrm rot="18900000">
              <a:off x="1180440" y="3452400"/>
              <a:ext cx="103680" cy="123840"/>
            </a:xfrm>
            <a:custGeom>
              <a:avLst/>
              <a:gdLst/>
              <a:ahLst/>
              <a:rect l="l" t="t" r="r" b="b"/>
              <a:pathLst>
                <a:path w="1261" h="1507">
                  <a:moveTo>
                    <a:pt x="136" y="1"/>
                  </a:moveTo>
                  <a:cubicBezTo>
                    <a:pt x="62" y="1"/>
                    <a:pt x="1" y="75"/>
                    <a:pt x="35" y="153"/>
                  </a:cubicBezTo>
                  <a:cubicBezTo>
                    <a:pt x="192" y="503"/>
                    <a:pt x="527" y="1120"/>
                    <a:pt x="1076" y="1489"/>
                  </a:cubicBezTo>
                  <a:cubicBezTo>
                    <a:pt x="1095" y="1501"/>
                    <a:pt x="1116" y="1507"/>
                    <a:pt x="1135" y="1507"/>
                  </a:cubicBezTo>
                  <a:cubicBezTo>
                    <a:pt x="1201" y="1507"/>
                    <a:pt x="1261" y="1445"/>
                    <a:pt x="1241" y="1370"/>
                  </a:cubicBezTo>
                  <a:cubicBezTo>
                    <a:pt x="1151" y="1030"/>
                    <a:pt x="896" y="406"/>
                    <a:pt x="192" y="15"/>
                  </a:cubicBezTo>
                  <a:cubicBezTo>
                    <a:pt x="173" y="5"/>
                    <a:pt x="154" y="1"/>
                    <a:pt x="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CustomShape 54"/>
            <p:cNvSpPr/>
            <p:nvPr/>
          </p:nvSpPr>
          <p:spPr>
            <a:xfrm rot="18900000">
              <a:off x="1126800" y="3347640"/>
              <a:ext cx="96120" cy="128880"/>
            </a:xfrm>
            <a:custGeom>
              <a:avLst/>
              <a:gdLst/>
              <a:ahLst/>
              <a:rect l="l" t="t" r="r" b="b"/>
              <a:pathLst>
                <a:path w="1170" h="1568">
                  <a:moveTo>
                    <a:pt x="131" y="0"/>
                  </a:moveTo>
                  <a:cubicBezTo>
                    <a:pt x="61" y="0"/>
                    <a:pt x="1" y="69"/>
                    <a:pt x="30" y="146"/>
                  </a:cubicBezTo>
                  <a:cubicBezTo>
                    <a:pt x="163" y="505"/>
                    <a:pt x="459" y="1143"/>
                    <a:pt x="983" y="1545"/>
                  </a:cubicBezTo>
                  <a:cubicBezTo>
                    <a:pt x="1004" y="1561"/>
                    <a:pt x="1026" y="1568"/>
                    <a:pt x="1048" y="1568"/>
                  </a:cubicBezTo>
                  <a:cubicBezTo>
                    <a:pt x="1111" y="1568"/>
                    <a:pt x="1170" y="1510"/>
                    <a:pt x="1156" y="1437"/>
                  </a:cubicBezTo>
                  <a:cubicBezTo>
                    <a:pt x="1088" y="1091"/>
                    <a:pt x="872" y="453"/>
                    <a:pt x="193" y="19"/>
                  </a:cubicBezTo>
                  <a:cubicBezTo>
                    <a:pt x="173" y="6"/>
                    <a:pt x="152" y="0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3" name="CustomShape 55"/>
            <p:cNvSpPr/>
            <p:nvPr/>
          </p:nvSpPr>
          <p:spPr>
            <a:xfrm rot="18900000">
              <a:off x="1100160" y="3240360"/>
              <a:ext cx="84240" cy="135720"/>
            </a:xfrm>
            <a:custGeom>
              <a:avLst/>
              <a:gdLst/>
              <a:ahLst/>
              <a:rect l="l" t="t" r="r" b="b"/>
              <a:pathLst>
                <a:path w="1026" h="1649">
                  <a:moveTo>
                    <a:pt x="128" y="1"/>
                  </a:moveTo>
                  <a:cubicBezTo>
                    <a:pt x="61" y="1"/>
                    <a:pt x="0" y="61"/>
                    <a:pt x="20" y="137"/>
                  </a:cubicBezTo>
                  <a:cubicBezTo>
                    <a:pt x="120" y="508"/>
                    <a:pt x="354" y="1169"/>
                    <a:pt x="837" y="1621"/>
                  </a:cubicBezTo>
                  <a:cubicBezTo>
                    <a:pt x="859" y="1640"/>
                    <a:pt x="884" y="1649"/>
                    <a:pt x="909" y="1649"/>
                  </a:cubicBezTo>
                  <a:cubicBezTo>
                    <a:pt x="969" y="1649"/>
                    <a:pt x="1025" y="1599"/>
                    <a:pt x="1019" y="1529"/>
                  </a:cubicBezTo>
                  <a:cubicBezTo>
                    <a:pt x="984" y="1177"/>
                    <a:pt x="830" y="522"/>
                    <a:pt x="197" y="25"/>
                  </a:cubicBezTo>
                  <a:cubicBezTo>
                    <a:pt x="175" y="8"/>
                    <a:pt x="151" y="1"/>
                    <a:pt x="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4" name="CustomShape 56"/>
            <p:cNvSpPr/>
            <p:nvPr/>
          </p:nvSpPr>
          <p:spPr>
            <a:xfrm rot="18900000">
              <a:off x="1082880" y="3136320"/>
              <a:ext cx="74880" cy="140040"/>
            </a:xfrm>
            <a:custGeom>
              <a:avLst/>
              <a:gdLst/>
              <a:ahLst/>
              <a:rect l="l" t="t" r="r" b="b"/>
              <a:pathLst>
                <a:path w="912" h="1702">
                  <a:moveTo>
                    <a:pt x="122" y="0"/>
                  </a:moveTo>
                  <a:cubicBezTo>
                    <a:pt x="59" y="0"/>
                    <a:pt x="0" y="55"/>
                    <a:pt x="15" y="128"/>
                  </a:cubicBezTo>
                  <a:cubicBezTo>
                    <a:pt x="86" y="505"/>
                    <a:pt x="271" y="1182"/>
                    <a:pt x="721" y="1668"/>
                  </a:cubicBezTo>
                  <a:cubicBezTo>
                    <a:pt x="743" y="1691"/>
                    <a:pt x="771" y="1701"/>
                    <a:pt x="799" y="1701"/>
                  </a:cubicBezTo>
                  <a:cubicBezTo>
                    <a:pt x="856" y="1701"/>
                    <a:pt x="911" y="1656"/>
                    <a:pt x="909" y="1589"/>
                  </a:cubicBezTo>
                  <a:cubicBezTo>
                    <a:pt x="899" y="1236"/>
                    <a:pt x="793" y="571"/>
                    <a:pt x="197" y="30"/>
                  </a:cubicBezTo>
                  <a:cubicBezTo>
                    <a:pt x="174" y="9"/>
                    <a:pt x="148" y="0"/>
                    <a:pt x="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5" name="CustomShape 57"/>
            <p:cNvSpPr/>
            <p:nvPr/>
          </p:nvSpPr>
          <p:spPr>
            <a:xfrm rot="18900000">
              <a:off x="1080720" y="3026880"/>
              <a:ext cx="63720" cy="144720"/>
            </a:xfrm>
            <a:custGeom>
              <a:avLst/>
              <a:gdLst/>
              <a:ahLst/>
              <a:rect l="l" t="t" r="r" b="b"/>
              <a:pathLst>
                <a:path w="778" h="1761">
                  <a:moveTo>
                    <a:pt x="116" y="0"/>
                  </a:moveTo>
                  <a:cubicBezTo>
                    <a:pt x="56" y="0"/>
                    <a:pt x="0" y="47"/>
                    <a:pt x="7" y="118"/>
                  </a:cubicBezTo>
                  <a:cubicBezTo>
                    <a:pt x="40" y="499"/>
                    <a:pt x="159" y="1193"/>
                    <a:pt x="558" y="1718"/>
                  </a:cubicBezTo>
                  <a:cubicBezTo>
                    <a:pt x="580" y="1748"/>
                    <a:pt x="612" y="1761"/>
                    <a:pt x="644" y="1761"/>
                  </a:cubicBezTo>
                  <a:cubicBezTo>
                    <a:pt x="697" y="1761"/>
                    <a:pt x="749" y="1722"/>
                    <a:pt x="754" y="1660"/>
                  </a:cubicBezTo>
                  <a:cubicBezTo>
                    <a:pt x="778" y="1307"/>
                    <a:pt x="738" y="636"/>
                    <a:pt x="200" y="37"/>
                  </a:cubicBezTo>
                  <a:cubicBezTo>
                    <a:pt x="176" y="12"/>
                    <a:pt x="145" y="0"/>
                    <a:pt x="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6" name="CustomShape 58"/>
            <p:cNvSpPr/>
            <p:nvPr/>
          </p:nvSpPr>
          <p:spPr>
            <a:xfrm rot="18900000">
              <a:off x="1085400" y="2921040"/>
              <a:ext cx="56880" cy="147960"/>
            </a:xfrm>
            <a:custGeom>
              <a:avLst/>
              <a:gdLst/>
              <a:ahLst/>
              <a:rect l="l" t="t" r="r" b="b"/>
              <a:pathLst>
                <a:path w="693" h="1797">
                  <a:moveTo>
                    <a:pt x="111" y="1"/>
                  </a:moveTo>
                  <a:cubicBezTo>
                    <a:pt x="55" y="1"/>
                    <a:pt x="0" y="42"/>
                    <a:pt x="1" y="110"/>
                  </a:cubicBezTo>
                  <a:cubicBezTo>
                    <a:pt x="7" y="493"/>
                    <a:pt x="74" y="1193"/>
                    <a:pt x="433" y="1749"/>
                  </a:cubicBezTo>
                  <a:cubicBezTo>
                    <a:pt x="456" y="1781"/>
                    <a:pt x="490" y="1796"/>
                    <a:pt x="523" y="1796"/>
                  </a:cubicBezTo>
                  <a:cubicBezTo>
                    <a:pt x="574" y="1796"/>
                    <a:pt x="624" y="1762"/>
                    <a:pt x="633" y="1703"/>
                  </a:cubicBezTo>
                  <a:cubicBezTo>
                    <a:pt x="683" y="1353"/>
                    <a:pt x="693" y="680"/>
                    <a:pt x="199" y="44"/>
                  </a:cubicBezTo>
                  <a:cubicBezTo>
                    <a:pt x="175" y="14"/>
                    <a:pt x="143" y="1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7" name="Group 59"/>
          <p:cNvGrpSpPr/>
          <p:nvPr/>
        </p:nvGrpSpPr>
        <p:grpSpPr>
          <a:xfrm>
            <a:off x="1639080" y="1692720"/>
            <a:ext cx="171720" cy="173160"/>
            <a:chOff x="1639080" y="1692720"/>
            <a:chExt cx="171720" cy="173160"/>
          </a:xfrm>
        </p:grpSpPr>
        <p:sp>
          <p:nvSpPr>
            <p:cNvPr id="1458" name="CustomShape 60"/>
            <p:cNvSpPr/>
            <p:nvPr/>
          </p:nvSpPr>
          <p:spPr>
            <a:xfrm>
              <a:off x="1725480" y="1692720"/>
              <a:ext cx="360" cy="173160"/>
            </a:xfrm>
            <a:custGeom>
              <a:avLst/>
              <a:gdLst/>
              <a:ahLst/>
              <a:rect l="l" t="t" r="r" b="b"/>
              <a:pathLst>
                <a:path w="1" h="2200">
                  <a:moveTo>
                    <a:pt x="1" y="1"/>
                  </a:moveTo>
                  <a:lnTo>
                    <a:pt x="1" y="2199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9" name="CustomShape 61"/>
            <p:cNvSpPr/>
            <p:nvPr/>
          </p:nvSpPr>
          <p:spPr>
            <a:xfrm>
              <a:off x="1641240" y="1779480"/>
              <a:ext cx="168120" cy="360"/>
            </a:xfrm>
            <a:custGeom>
              <a:avLst/>
              <a:gdLst/>
              <a:ahLst/>
              <a:rect l="l" t="t" r="r" b="b"/>
              <a:pathLst>
                <a:path w="2135" h="1">
                  <a:moveTo>
                    <a:pt x="1" y="1"/>
                  </a:moveTo>
                  <a:lnTo>
                    <a:pt x="2134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0" name="CustomShape 62"/>
            <p:cNvSpPr/>
            <p:nvPr/>
          </p:nvSpPr>
          <p:spPr>
            <a:xfrm>
              <a:off x="1663920" y="1719000"/>
              <a:ext cx="122040" cy="123840"/>
            </a:xfrm>
            <a:custGeom>
              <a:avLst/>
              <a:gdLst/>
              <a:ahLst/>
              <a:rect l="l" t="t" r="r" b="b"/>
              <a:pathLst>
                <a:path w="1552" h="1573">
                  <a:moveTo>
                    <a:pt x="0" y="1"/>
                  </a:moveTo>
                  <a:lnTo>
                    <a:pt x="1552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1" name="CustomShape 63"/>
            <p:cNvSpPr/>
            <p:nvPr/>
          </p:nvSpPr>
          <p:spPr>
            <a:xfrm>
              <a:off x="1663920" y="1719000"/>
              <a:ext cx="118440" cy="123840"/>
            </a:xfrm>
            <a:custGeom>
              <a:avLst/>
              <a:gdLst/>
              <a:ahLst/>
              <a:rect l="l" t="t" r="r" b="b"/>
              <a:pathLst>
                <a:path w="1505" h="1573">
                  <a:moveTo>
                    <a:pt x="1504" y="1"/>
                  </a:moveTo>
                  <a:lnTo>
                    <a:pt x="0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2" name="CustomShape 64"/>
            <p:cNvSpPr/>
            <p:nvPr/>
          </p:nvSpPr>
          <p:spPr>
            <a:xfrm>
              <a:off x="1698840" y="1697400"/>
              <a:ext cx="52560" cy="24480"/>
            </a:xfrm>
            <a:custGeom>
              <a:avLst/>
              <a:gdLst/>
              <a:ahLst/>
              <a:rect l="l" t="t" r="r" b="b"/>
              <a:pathLst>
                <a:path w="671" h="315">
                  <a:moveTo>
                    <a:pt x="1" y="1"/>
                  </a:moveTo>
                  <a:lnTo>
                    <a:pt x="333" y="314"/>
                  </a:lnTo>
                  <a:lnTo>
                    <a:pt x="670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3" name="CustomShape 65"/>
            <p:cNvSpPr/>
            <p:nvPr/>
          </p:nvSpPr>
          <p:spPr>
            <a:xfrm>
              <a:off x="1786320" y="1753920"/>
              <a:ext cx="24480" cy="52560"/>
            </a:xfrm>
            <a:custGeom>
              <a:avLst/>
              <a:gdLst/>
              <a:ahLst/>
              <a:rect l="l" t="t" r="r" b="b"/>
              <a:pathLst>
                <a:path w="314" h="672">
                  <a:moveTo>
                    <a:pt x="314" y="1"/>
                  </a:moveTo>
                  <a:lnTo>
                    <a:pt x="1" y="333"/>
                  </a:lnTo>
                  <a:lnTo>
                    <a:pt x="314" y="672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4" name="CustomShape 66"/>
            <p:cNvSpPr/>
            <p:nvPr/>
          </p:nvSpPr>
          <p:spPr>
            <a:xfrm>
              <a:off x="1639080" y="1753920"/>
              <a:ext cx="24480" cy="52560"/>
            </a:xfrm>
            <a:custGeom>
              <a:avLst/>
              <a:gdLst/>
              <a:ahLst/>
              <a:rect l="l" t="t" r="r" b="b"/>
              <a:pathLst>
                <a:path w="315" h="672">
                  <a:moveTo>
                    <a:pt x="1" y="672"/>
                  </a:moveTo>
                  <a:lnTo>
                    <a:pt x="314" y="338"/>
                  </a:lnTo>
                  <a:lnTo>
                    <a:pt x="1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5" name="CustomShape 67"/>
            <p:cNvSpPr/>
            <p:nvPr/>
          </p:nvSpPr>
          <p:spPr>
            <a:xfrm>
              <a:off x="1698840" y="1840320"/>
              <a:ext cx="50760" cy="24480"/>
            </a:xfrm>
            <a:custGeom>
              <a:avLst/>
              <a:gdLst/>
              <a:ahLst/>
              <a:rect l="l" t="t" r="r" b="b"/>
              <a:pathLst>
                <a:path w="647" h="315">
                  <a:moveTo>
                    <a:pt x="646" y="314"/>
                  </a:moveTo>
                  <a:lnTo>
                    <a:pt x="338" y="1"/>
                  </a:lnTo>
                  <a:lnTo>
                    <a:pt x="1" y="314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CustomShape 68"/>
            <p:cNvSpPr/>
            <p:nvPr/>
          </p:nvSpPr>
          <p:spPr>
            <a:xfrm>
              <a:off x="1695240" y="1756080"/>
              <a:ext cx="50760" cy="43560"/>
            </a:xfrm>
            <a:custGeom>
              <a:avLst/>
              <a:gdLst/>
              <a:ahLst/>
              <a:rect l="l" t="t" r="r" b="b"/>
              <a:pathLst>
                <a:path w="649" h="555">
                  <a:moveTo>
                    <a:pt x="371" y="1"/>
                  </a:moveTo>
                  <a:cubicBezTo>
                    <a:pt x="125" y="1"/>
                    <a:pt x="1" y="299"/>
                    <a:pt x="176" y="472"/>
                  </a:cubicBezTo>
                  <a:cubicBezTo>
                    <a:pt x="232" y="529"/>
                    <a:pt x="302" y="555"/>
                    <a:pt x="370" y="555"/>
                  </a:cubicBezTo>
                  <a:cubicBezTo>
                    <a:pt x="512" y="555"/>
                    <a:pt x="649" y="443"/>
                    <a:pt x="648" y="276"/>
                  </a:cubicBezTo>
                  <a:cubicBezTo>
                    <a:pt x="648" y="124"/>
                    <a:pt x="524" y="1"/>
                    <a:pt x="372" y="1"/>
                  </a:cubicBezTo>
                  <a:cubicBezTo>
                    <a:pt x="372" y="1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8dcec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7" name="Group 69"/>
          <p:cNvGrpSpPr/>
          <p:nvPr/>
        </p:nvGrpSpPr>
        <p:grpSpPr>
          <a:xfrm>
            <a:off x="7803360" y="3353400"/>
            <a:ext cx="253440" cy="255960"/>
            <a:chOff x="7803360" y="3353400"/>
            <a:chExt cx="253440" cy="255960"/>
          </a:xfrm>
        </p:grpSpPr>
        <p:sp>
          <p:nvSpPr>
            <p:cNvPr id="1468" name="CustomShape 70"/>
            <p:cNvSpPr/>
            <p:nvPr/>
          </p:nvSpPr>
          <p:spPr>
            <a:xfrm>
              <a:off x="7930440" y="3353400"/>
              <a:ext cx="360" cy="255960"/>
            </a:xfrm>
            <a:custGeom>
              <a:avLst/>
              <a:gdLst/>
              <a:ahLst/>
              <a:rect l="l" t="t" r="r" b="b"/>
              <a:pathLst>
                <a:path w="1" h="2200">
                  <a:moveTo>
                    <a:pt x="1" y="1"/>
                  </a:moveTo>
                  <a:lnTo>
                    <a:pt x="1" y="2199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9" name="CustomShape 71"/>
            <p:cNvSpPr/>
            <p:nvPr/>
          </p:nvSpPr>
          <p:spPr>
            <a:xfrm>
              <a:off x="7806240" y="3481560"/>
              <a:ext cx="248400" cy="360"/>
            </a:xfrm>
            <a:custGeom>
              <a:avLst/>
              <a:gdLst/>
              <a:ahLst/>
              <a:rect l="l" t="t" r="r" b="b"/>
              <a:pathLst>
                <a:path w="2135" h="1">
                  <a:moveTo>
                    <a:pt x="1" y="1"/>
                  </a:moveTo>
                  <a:lnTo>
                    <a:pt x="2134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CustomShape 72"/>
            <p:cNvSpPr/>
            <p:nvPr/>
          </p:nvSpPr>
          <p:spPr>
            <a:xfrm>
              <a:off x="7840080" y="3392280"/>
              <a:ext cx="180360" cy="182880"/>
            </a:xfrm>
            <a:custGeom>
              <a:avLst/>
              <a:gdLst/>
              <a:ahLst/>
              <a:rect l="l" t="t" r="r" b="b"/>
              <a:pathLst>
                <a:path w="1552" h="1573">
                  <a:moveTo>
                    <a:pt x="0" y="1"/>
                  </a:moveTo>
                  <a:lnTo>
                    <a:pt x="1552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1" name="CustomShape 73"/>
            <p:cNvSpPr/>
            <p:nvPr/>
          </p:nvSpPr>
          <p:spPr>
            <a:xfrm>
              <a:off x="7840080" y="3392280"/>
              <a:ext cx="174960" cy="182880"/>
            </a:xfrm>
            <a:custGeom>
              <a:avLst/>
              <a:gdLst/>
              <a:ahLst/>
              <a:rect l="l" t="t" r="r" b="b"/>
              <a:pathLst>
                <a:path w="1505" h="1573">
                  <a:moveTo>
                    <a:pt x="1504" y="1"/>
                  </a:moveTo>
                  <a:lnTo>
                    <a:pt x="0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CustomShape 74"/>
            <p:cNvSpPr/>
            <p:nvPr/>
          </p:nvSpPr>
          <p:spPr>
            <a:xfrm>
              <a:off x="7891560" y="3360240"/>
              <a:ext cx="77760" cy="36360"/>
            </a:xfrm>
            <a:custGeom>
              <a:avLst/>
              <a:gdLst/>
              <a:ahLst/>
              <a:rect l="l" t="t" r="r" b="b"/>
              <a:pathLst>
                <a:path w="671" h="315">
                  <a:moveTo>
                    <a:pt x="1" y="1"/>
                  </a:moveTo>
                  <a:lnTo>
                    <a:pt x="333" y="314"/>
                  </a:lnTo>
                  <a:lnTo>
                    <a:pt x="670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CustomShape 75"/>
            <p:cNvSpPr/>
            <p:nvPr/>
          </p:nvSpPr>
          <p:spPr>
            <a:xfrm>
              <a:off x="8020440" y="3443400"/>
              <a:ext cx="36360" cy="77760"/>
            </a:xfrm>
            <a:custGeom>
              <a:avLst/>
              <a:gdLst/>
              <a:ahLst/>
              <a:rect l="l" t="t" r="r" b="b"/>
              <a:pathLst>
                <a:path w="314" h="672">
                  <a:moveTo>
                    <a:pt x="314" y="1"/>
                  </a:moveTo>
                  <a:lnTo>
                    <a:pt x="1" y="333"/>
                  </a:lnTo>
                  <a:lnTo>
                    <a:pt x="314" y="672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CustomShape 76"/>
            <p:cNvSpPr/>
            <p:nvPr/>
          </p:nvSpPr>
          <p:spPr>
            <a:xfrm>
              <a:off x="7803360" y="3443400"/>
              <a:ext cx="36360" cy="77760"/>
            </a:xfrm>
            <a:custGeom>
              <a:avLst/>
              <a:gdLst/>
              <a:ahLst/>
              <a:rect l="l" t="t" r="r" b="b"/>
              <a:pathLst>
                <a:path w="315" h="672">
                  <a:moveTo>
                    <a:pt x="1" y="672"/>
                  </a:moveTo>
                  <a:lnTo>
                    <a:pt x="314" y="338"/>
                  </a:lnTo>
                  <a:lnTo>
                    <a:pt x="1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CustomShape 77"/>
            <p:cNvSpPr/>
            <p:nvPr/>
          </p:nvSpPr>
          <p:spPr>
            <a:xfrm>
              <a:off x="7891560" y="3570840"/>
              <a:ext cx="74880" cy="36360"/>
            </a:xfrm>
            <a:custGeom>
              <a:avLst/>
              <a:gdLst/>
              <a:ahLst/>
              <a:rect l="l" t="t" r="r" b="b"/>
              <a:pathLst>
                <a:path w="647" h="315">
                  <a:moveTo>
                    <a:pt x="646" y="314"/>
                  </a:moveTo>
                  <a:lnTo>
                    <a:pt x="338" y="1"/>
                  </a:lnTo>
                  <a:lnTo>
                    <a:pt x="1" y="314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CustomShape 78"/>
            <p:cNvSpPr/>
            <p:nvPr/>
          </p:nvSpPr>
          <p:spPr>
            <a:xfrm>
              <a:off x="7885800" y="3446640"/>
              <a:ext cx="75240" cy="64440"/>
            </a:xfrm>
            <a:custGeom>
              <a:avLst/>
              <a:gdLst/>
              <a:ahLst/>
              <a:rect l="l" t="t" r="r" b="b"/>
              <a:pathLst>
                <a:path w="649" h="555">
                  <a:moveTo>
                    <a:pt x="371" y="1"/>
                  </a:moveTo>
                  <a:cubicBezTo>
                    <a:pt x="125" y="1"/>
                    <a:pt x="1" y="299"/>
                    <a:pt x="176" y="472"/>
                  </a:cubicBezTo>
                  <a:cubicBezTo>
                    <a:pt x="232" y="529"/>
                    <a:pt x="302" y="555"/>
                    <a:pt x="370" y="555"/>
                  </a:cubicBezTo>
                  <a:cubicBezTo>
                    <a:pt x="512" y="555"/>
                    <a:pt x="649" y="443"/>
                    <a:pt x="648" y="276"/>
                  </a:cubicBezTo>
                  <a:cubicBezTo>
                    <a:pt x="648" y="124"/>
                    <a:pt x="524" y="1"/>
                    <a:pt x="372" y="1"/>
                  </a:cubicBezTo>
                  <a:cubicBezTo>
                    <a:pt x="372" y="1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8dcec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77" name="CustomShape 79"/>
          <p:cNvSpPr/>
          <p:nvPr/>
        </p:nvSpPr>
        <p:spPr>
          <a:xfrm>
            <a:off x="780840" y="80460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8" name="PlaceHolder 8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" name="Group 1"/>
          <p:cNvGrpSpPr/>
          <p:nvPr/>
        </p:nvGrpSpPr>
        <p:grpSpPr>
          <a:xfrm>
            <a:off x="232200" y="221400"/>
            <a:ext cx="8619840" cy="4563360"/>
            <a:chOff x="232200" y="221400"/>
            <a:chExt cx="8619840" cy="4563360"/>
          </a:xfrm>
        </p:grpSpPr>
        <p:sp>
          <p:nvSpPr>
            <p:cNvPr id="1516" name="CustomShape 2"/>
            <p:cNvSpPr/>
            <p:nvPr/>
          </p:nvSpPr>
          <p:spPr>
            <a:xfrm>
              <a:off x="291600" y="358200"/>
              <a:ext cx="8560440" cy="4426560"/>
            </a:xfrm>
            <a:prstGeom prst="roundRect">
              <a:avLst>
                <a:gd name="adj" fmla="val 4381"/>
              </a:avLst>
            </a:prstGeom>
            <a:solidFill>
              <a:schemeClr val="accent5"/>
            </a:solidFill>
            <a:ln>
              <a:noFill/>
            </a:ln>
            <a:effectLst>
              <a:outerShdw algn="bl" dir="5460000" dist="57150" rotWithShape="0">
                <a:schemeClr val="accent5">
                  <a:alpha val="32549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7" name="CustomShape 3"/>
            <p:cNvSpPr/>
            <p:nvPr/>
          </p:nvSpPr>
          <p:spPr>
            <a:xfrm>
              <a:off x="35128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8" name="CustomShape 4"/>
            <p:cNvSpPr/>
            <p:nvPr/>
          </p:nvSpPr>
          <p:spPr>
            <a:xfrm>
              <a:off x="74206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9" name="CustomShape 5"/>
            <p:cNvSpPr/>
            <p:nvPr/>
          </p:nvSpPr>
          <p:spPr>
            <a:xfrm>
              <a:off x="140220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20" name="CustomShape 6"/>
            <p:cNvSpPr/>
            <p:nvPr/>
          </p:nvSpPr>
          <p:spPr>
            <a:xfrm>
              <a:off x="210564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21" name="CustomShape 7"/>
            <p:cNvSpPr/>
            <p:nvPr/>
          </p:nvSpPr>
          <p:spPr>
            <a:xfrm>
              <a:off x="28090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CustomShape 8"/>
            <p:cNvSpPr/>
            <p:nvPr/>
          </p:nvSpPr>
          <p:spPr>
            <a:xfrm>
              <a:off x="500400" y="551160"/>
              <a:ext cx="8142840" cy="4041000"/>
            </a:xfrm>
            <a:prstGeom prst="roundRect">
              <a:avLst>
                <a:gd name="adj" fmla="val 2751"/>
              </a:avLst>
            </a:prstGeom>
            <a:solidFill>
              <a:schemeClr val="accent6"/>
            </a:solidFill>
            <a:ln>
              <a:noFill/>
            </a:ln>
            <a:effectLst>
              <a:outerShdw algn="bl" dir="5460000" dist="47625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23" name="Group 9"/>
            <p:cNvGrpSpPr/>
            <p:nvPr/>
          </p:nvGrpSpPr>
          <p:grpSpPr>
            <a:xfrm>
              <a:off x="232200" y="951840"/>
              <a:ext cx="416880" cy="326160"/>
              <a:chOff x="232200" y="951840"/>
              <a:chExt cx="416880" cy="326160"/>
            </a:xfrm>
          </p:grpSpPr>
          <p:sp>
            <p:nvSpPr>
              <p:cNvPr id="1524" name="CustomShape 10"/>
              <p:cNvSpPr/>
              <p:nvPr/>
            </p:nvSpPr>
            <p:spPr>
              <a:xfrm>
                <a:off x="534240" y="9518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5" name="CustomShape 11"/>
              <p:cNvSpPr/>
              <p:nvPr/>
            </p:nvSpPr>
            <p:spPr>
              <a:xfrm>
                <a:off x="232200" y="9781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6" name="CustomShape 12"/>
              <p:cNvSpPr/>
              <p:nvPr/>
            </p:nvSpPr>
            <p:spPr>
              <a:xfrm>
                <a:off x="534240" y="11631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7" name="CustomShape 13"/>
              <p:cNvSpPr/>
              <p:nvPr/>
            </p:nvSpPr>
            <p:spPr>
              <a:xfrm>
                <a:off x="232200" y="118944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28" name="Group 14"/>
            <p:cNvGrpSpPr/>
            <p:nvPr/>
          </p:nvGrpSpPr>
          <p:grpSpPr>
            <a:xfrm>
              <a:off x="232200" y="1923120"/>
              <a:ext cx="416880" cy="325800"/>
              <a:chOff x="232200" y="1923120"/>
              <a:chExt cx="416880" cy="325800"/>
            </a:xfrm>
          </p:grpSpPr>
          <p:sp>
            <p:nvSpPr>
              <p:cNvPr id="1529" name="CustomShape 15"/>
              <p:cNvSpPr/>
              <p:nvPr/>
            </p:nvSpPr>
            <p:spPr>
              <a:xfrm>
                <a:off x="534240" y="19231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0" name="CustomShape 16"/>
              <p:cNvSpPr/>
              <p:nvPr/>
            </p:nvSpPr>
            <p:spPr>
              <a:xfrm>
                <a:off x="232200" y="19494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1" name="CustomShape 17"/>
              <p:cNvSpPr/>
              <p:nvPr/>
            </p:nvSpPr>
            <p:spPr>
              <a:xfrm>
                <a:off x="534240" y="21340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2" name="CustomShape 18"/>
              <p:cNvSpPr/>
              <p:nvPr/>
            </p:nvSpPr>
            <p:spPr>
              <a:xfrm>
                <a:off x="232200" y="21603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33" name="Group 19"/>
            <p:cNvGrpSpPr/>
            <p:nvPr/>
          </p:nvGrpSpPr>
          <p:grpSpPr>
            <a:xfrm>
              <a:off x="232200" y="2894040"/>
              <a:ext cx="416880" cy="326160"/>
              <a:chOff x="232200" y="2894040"/>
              <a:chExt cx="416880" cy="326160"/>
            </a:xfrm>
          </p:grpSpPr>
          <p:sp>
            <p:nvSpPr>
              <p:cNvPr id="1534" name="CustomShape 20"/>
              <p:cNvSpPr/>
              <p:nvPr/>
            </p:nvSpPr>
            <p:spPr>
              <a:xfrm>
                <a:off x="534240" y="28940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5" name="CustomShape 21"/>
              <p:cNvSpPr/>
              <p:nvPr/>
            </p:nvSpPr>
            <p:spPr>
              <a:xfrm>
                <a:off x="232200" y="29203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6" name="CustomShape 22"/>
              <p:cNvSpPr/>
              <p:nvPr/>
            </p:nvSpPr>
            <p:spPr>
              <a:xfrm>
                <a:off x="534240" y="31053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7" name="CustomShape 23"/>
              <p:cNvSpPr/>
              <p:nvPr/>
            </p:nvSpPr>
            <p:spPr>
              <a:xfrm>
                <a:off x="232200" y="313128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38" name="Group 24"/>
            <p:cNvGrpSpPr/>
            <p:nvPr/>
          </p:nvGrpSpPr>
          <p:grpSpPr>
            <a:xfrm>
              <a:off x="232200" y="3865320"/>
              <a:ext cx="416880" cy="325800"/>
              <a:chOff x="232200" y="3865320"/>
              <a:chExt cx="416880" cy="325800"/>
            </a:xfrm>
          </p:grpSpPr>
          <p:sp>
            <p:nvSpPr>
              <p:cNvPr id="1539" name="CustomShape 25"/>
              <p:cNvSpPr/>
              <p:nvPr/>
            </p:nvSpPr>
            <p:spPr>
              <a:xfrm>
                <a:off x="534240" y="38653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0" name="CustomShape 26"/>
              <p:cNvSpPr/>
              <p:nvPr/>
            </p:nvSpPr>
            <p:spPr>
              <a:xfrm>
                <a:off x="232200" y="38916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1" name="CustomShape 27"/>
              <p:cNvSpPr/>
              <p:nvPr/>
            </p:nvSpPr>
            <p:spPr>
              <a:xfrm>
                <a:off x="534240" y="40762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2" name="CustomShape 28"/>
              <p:cNvSpPr/>
              <p:nvPr/>
            </p:nvSpPr>
            <p:spPr>
              <a:xfrm>
                <a:off x="232200" y="41025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43" name="PlaceHolder 29"/>
          <p:cNvSpPr>
            <a:spLocks noGrp="1"/>
          </p:cNvSpPr>
          <p:nvPr>
            <p:ph type="title"/>
          </p:nvPr>
        </p:nvSpPr>
        <p:spPr>
          <a:xfrm>
            <a:off x="1056960" y="1281960"/>
            <a:ext cx="3371760" cy="14821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44" name="Group 30"/>
          <p:cNvGrpSpPr/>
          <p:nvPr/>
        </p:nvGrpSpPr>
        <p:grpSpPr>
          <a:xfrm>
            <a:off x="849240" y="653400"/>
            <a:ext cx="7559640" cy="3851640"/>
            <a:chOff x="849240" y="653400"/>
            <a:chExt cx="7559640" cy="3851640"/>
          </a:xfrm>
        </p:grpSpPr>
        <p:sp>
          <p:nvSpPr>
            <p:cNvPr id="1545" name="CustomShape 31"/>
            <p:cNvSpPr/>
            <p:nvPr/>
          </p:nvSpPr>
          <p:spPr>
            <a:xfrm>
              <a:off x="849240" y="2646720"/>
              <a:ext cx="111240" cy="111600"/>
            </a:xfrm>
            <a:custGeom>
              <a:avLst/>
              <a:gdLst/>
              <a:ahLst/>
              <a:rect l="l" t="t" r="r" b="b"/>
              <a:pathLst>
                <a:path w="683" h="684">
                  <a:moveTo>
                    <a:pt x="342" y="0"/>
                  </a:moveTo>
                  <a:cubicBezTo>
                    <a:pt x="153" y="0"/>
                    <a:pt x="1" y="154"/>
                    <a:pt x="1" y="342"/>
                  </a:cubicBezTo>
                  <a:cubicBezTo>
                    <a:pt x="1" y="530"/>
                    <a:pt x="153" y="684"/>
                    <a:pt x="342" y="684"/>
                  </a:cubicBezTo>
                  <a:cubicBezTo>
                    <a:pt x="531" y="684"/>
                    <a:pt x="683" y="530"/>
                    <a:pt x="683" y="342"/>
                  </a:cubicBezTo>
                  <a:cubicBezTo>
                    <a:pt x="683" y="154"/>
                    <a:pt x="531" y="0"/>
                    <a:pt x="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46" name="Group 32"/>
            <p:cNvGrpSpPr/>
            <p:nvPr/>
          </p:nvGrpSpPr>
          <p:grpSpPr>
            <a:xfrm>
              <a:off x="4083840" y="4140360"/>
              <a:ext cx="171720" cy="173160"/>
              <a:chOff x="4083840" y="4140360"/>
              <a:chExt cx="171720" cy="173160"/>
            </a:xfrm>
          </p:grpSpPr>
          <p:sp>
            <p:nvSpPr>
              <p:cNvPr id="1547" name="CustomShape 33"/>
              <p:cNvSpPr/>
              <p:nvPr/>
            </p:nvSpPr>
            <p:spPr>
              <a:xfrm>
                <a:off x="4170240" y="4140360"/>
                <a:ext cx="360" cy="17316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8" name="CustomShape 34"/>
              <p:cNvSpPr/>
              <p:nvPr/>
            </p:nvSpPr>
            <p:spPr>
              <a:xfrm>
                <a:off x="4086000" y="4227120"/>
                <a:ext cx="16812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9" name="CustomShape 35"/>
              <p:cNvSpPr/>
              <p:nvPr/>
            </p:nvSpPr>
            <p:spPr>
              <a:xfrm>
                <a:off x="4108680" y="4166640"/>
                <a:ext cx="122040" cy="12384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0" name="CustomShape 36"/>
              <p:cNvSpPr/>
              <p:nvPr/>
            </p:nvSpPr>
            <p:spPr>
              <a:xfrm>
                <a:off x="4108680" y="4166640"/>
                <a:ext cx="118440" cy="12384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1" name="CustomShape 37"/>
              <p:cNvSpPr/>
              <p:nvPr/>
            </p:nvSpPr>
            <p:spPr>
              <a:xfrm>
                <a:off x="4143600" y="4145040"/>
                <a:ext cx="52560" cy="2448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2" name="CustomShape 38"/>
              <p:cNvSpPr/>
              <p:nvPr/>
            </p:nvSpPr>
            <p:spPr>
              <a:xfrm>
                <a:off x="4231080" y="4201560"/>
                <a:ext cx="24480" cy="5256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3" name="CustomShape 39"/>
              <p:cNvSpPr/>
              <p:nvPr/>
            </p:nvSpPr>
            <p:spPr>
              <a:xfrm>
                <a:off x="4083840" y="4201560"/>
                <a:ext cx="24480" cy="5256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4" name="CustomShape 40"/>
              <p:cNvSpPr/>
              <p:nvPr/>
            </p:nvSpPr>
            <p:spPr>
              <a:xfrm>
                <a:off x="4143600" y="4287960"/>
                <a:ext cx="50760" cy="2448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5" name="CustomShape 41"/>
              <p:cNvSpPr/>
              <p:nvPr/>
            </p:nvSpPr>
            <p:spPr>
              <a:xfrm>
                <a:off x="4140000" y="4203720"/>
                <a:ext cx="50760" cy="4356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56" name="CustomShape 42"/>
            <p:cNvSpPr/>
            <p:nvPr/>
          </p:nvSpPr>
          <p:spPr>
            <a:xfrm>
              <a:off x="8367480" y="33778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7" name="CustomShape 43"/>
            <p:cNvSpPr/>
            <p:nvPr/>
          </p:nvSpPr>
          <p:spPr>
            <a:xfrm>
              <a:off x="2028600" y="42724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8" name="CustomShape 44"/>
            <p:cNvSpPr/>
            <p:nvPr/>
          </p:nvSpPr>
          <p:spPr>
            <a:xfrm>
              <a:off x="6343560" y="446364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59" name="Group 45"/>
            <p:cNvGrpSpPr/>
            <p:nvPr/>
          </p:nvGrpSpPr>
          <p:grpSpPr>
            <a:xfrm>
              <a:off x="4301280" y="768240"/>
              <a:ext cx="253080" cy="307080"/>
              <a:chOff x="4301280" y="768240"/>
              <a:chExt cx="253080" cy="307080"/>
            </a:xfrm>
          </p:grpSpPr>
          <p:sp>
            <p:nvSpPr>
              <p:cNvPr id="1560" name="CustomShape 46"/>
              <p:cNvSpPr/>
              <p:nvPr/>
            </p:nvSpPr>
            <p:spPr>
              <a:xfrm>
                <a:off x="4348080" y="768240"/>
                <a:ext cx="110880" cy="206640"/>
              </a:xfrm>
              <a:custGeom>
                <a:avLst/>
                <a:gdLst/>
                <a:ahLst/>
                <a:rect l="l" t="t" r="r" b="b"/>
                <a:pathLst>
                  <a:path w="1210" h="2252">
                    <a:moveTo>
                      <a:pt x="1210" y="2252"/>
                    </a:moveTo>
                    <a:cubicBezTo>
                      <a:pt x="1210" y="2252"/>
                      <a:pt x="412" y="1152"/>
                      <a:pt x="1" y="1"/>
                    </a:cubicBez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1" name="CustomShape 47"/>
              <p:cNvSpPr/>
              <p:nvPr/>
            </p:nvSpPr>
            <p:spPr>
              <a:xfrm>
                <a:off x="4366440" y="851400"/>
                <a:ext cx="18000" cy="105840"/>
              </a:xfrm>
              <a:custGeom>
                <a:avLst/>
                <a:gdLst/>
                <a:ahLst/>
                <a:rect l="l" t="t" r="r" b="b"/>
                <a:pathLst>
                  <a:path w="198" h="1157">
                    <a:moveTo>
                      <a:pt x="0" y="1156"/>
                    </a:moveTo>
                    <a:lnTo>
                      <a:pt x="198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2" name="CustomShape 48"/>
              <p:cNvSpPr/>
              <p:nvPr/>
            </p:nvSpPr>
            <p:spPr>
              <a:xfrm>
                <a:off x="4301280" y="937800"/>
                <a:ext cx="97560" cy="112680"/>
              </a:xfrm>
              <a:custGeom>
                <a:avLst/>
                <a:gdLst/>
                <a:ahLst/>
                <a:rect l="l" t="t" r="r" b="b"/>
                <a:pathLst>
                  <a:path w="1065" h="1229">
                    <a:moveTo>
                      <a:pt x="585" y="0"/>
                    </a:moveTo>
                    <a:cubicBezTo>
                      <a:pt x="297" y="0"/>
                      <a:pt x="98" y="224"/>
                      <a:pt x="52" y="529"/>
                    </a:cubicBezTo>
                    <a:cubicBezTo>
                      <a:pt x="1" y="863"/>
                      <a:pt x="155" y="1172"/>
                      <a:pt x="490" y="1223"/>
                    </a:cubicBezTo>
                    <a:cubicBezTo>
                      <a:pt x="518" y="1227"/>
                      <a:pt x="545" y="1229"/>
                      <a:pt x="571" y="1229"/>
                    </a:cubicBezTo>
                    <a:cubicBezTo>
                      <a:pt x="849" y="1229"/>
                      <a:pt x="968" y="984"/>
                      <a:pt x="1014" y="677"/>
                    </a:cubicBezTo>
                    <a:cubicBezTo>
                      <a:pt x="1065" y="341"/>
                      <a:pt x="1009" y="58"/>
                      <a:pt x="674" y="7"/>
                    </a:cubicBezTo>
                    <a:cubicBezTo>
                      <a:pt x="643" y="2"/>
                      <a:pt x="614" y="0"/>
                      <a:pt x="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3" name="CustomShape 49"/>
              <p:cNvSpPr/>
              <p:nvPr/>
            </p:nvSpPr>
            <p:spPr>
              <a:xfrm>
                <a:off x="4438800" y="965880"/>
                <a:ext cx="115560" cy="109440"/>
              </a:xfrm>
              <a:custGeom>
                <a:avLst/>
                <a:gdLst/>
                <a:ahLst/>
                <a:rect l="l" t="t" r="r" b="b"/>
                <a:pathLst>
                  <a:path w="1263" h="1194">
                    <a:moveTo>
                      <a:pt x="534" y="1"/>
                    </a:moveTo>
                    <a:cubicBezTo>
                      <a:pt x="461" y="1"/>
                      <a:pt x="384" y="25"/>
                      <a:pt x="302" y="79"/>
                    </a:cubicBezTo>
                    <a:cubicBezTo>
                      <a:pt x="18" y="266"/>
                      <a:pt x="1" y="600"/>
                      <a:pt x="188" y="883"/>
                    </a:cubicBezTo>
                    <a:cubicBezTo>
                      <a:pt x="313" y="1074"/>
                      <a:pt x="500" y="1193"/>
                      <a:pt x="695" y="1193"/>
                    </a:cubicBezTo>
                    <a:cubicBezTo>
                      <a:pt x="790" y="1193"/>
                      <a:pt x="887" y="1165"/>
                      <a:pt x="979" y="1103"/>
                    </a:cubicBezTo>
                    <a:cubicBezTo>
                      <a:pt x="1263" y="917"/>
                      <a:pt x="1190" y="632"/>
                      <a:pt x="1003" y="348"/>
                    </a:cubicBezTo>
                    <a:cubicBezTo>
                      <a:pt x="870" y="147"/>
                      <a:pt x="715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64" name="CustomShape 50"/>
            <p:cNvSpPr/>
            <p:nvPr/>
          </p:nvSpPr>
          <p:spPr>
            <a:xfrm>
              <a:off x="4912200" y="436176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CustomShape 51"/>
            <p:cNvSpPr/>
            <p:nvPr/>
          </p:nvSpPr>
          <p:spPr>
            <a:xfrm>
              <a:off x="3705120" y="9010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66" name="Group 52"/>
            <p:cNvGrpSpPr/>
            <p:nvPr/>
          </p:nvGrpSpPr>
          <p:grpSpPr>
            <a:xfrm>
              <a:off x="1512000" y="793800"/>
              <a:ext cx="253800" cy="255960"/>
              <a:chOff x="1512000" y="793800"/>
              <a:chExt cx="253800" cy="255960"/>
            </a:xfrm>
          </p:grpSpPr>
          <p:sp>
            <p:nvSpPr>
              <p:cNvPr id="1567" name="CustomShape 53"/>
              <p:cNvSpPr/>
              <p:nvPr/>
            </p:nvSpPr>
            <p:spPr>
              <a:xfrm>
                <a:off x="1639440" y="793800"/>
                <a:ext cx="360" cy="25596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8" name="CustomShape 54"/>
              <p:cNvSpPr/>
              <p:nvPr/>
            </p:nvSpPr>
            <p:spPr>
              <a:xfrm>
                <a:off x="1514880" y="921960"/>
                <a:ext cx="24840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9" name="CustomShape 55"/>
              <p:cNvSpPr/>
              <p:nvPr/>
            </p:nvSpPr>
            <p:spPr>
              <a:xfrm>
                <a:off x="1548720" y="832680"/>
                <a:ext cx="180360" cy="18288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0" name="CustomShape 56"/>
              <p:cNvSpPr/>
              <p:nvPr/>
            </p:nvSpPr>
            <p:spPr>
              <a:xfrm>
                <a:off x="1548720" y="832680"/>
                <a:ext cx="174960" cy="18288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1" name="CustomShape 57"/>
              <p:cNvSpPr/>
              <p:nvPr/>
            </p:nvSpPr>
            <p:spPr>
              <a:xfrm>
                <a:off x="1600200" y="801000"/>
                <a:ext cx="77760" cy="3636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2" name="CustomShape 58"/>
              <p:cNvSpPr/>
              <p:nvPr/>
            </p:nvSpPr>
            <p:spPr>
              <a:xfrm>
                <a:off x="1729440" y="884160"/>
                <a:ext cx="36360" cy="7776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3" name="CustomShape 59"/>
              <p:cNvSpPr/>
              <p:nvPr/>
            </p:nvSpPr>
            <p:spPr>
              <a:xfrm>
                <a:off x="1512000" y="884160"/>
                <a:ext cx="36360" cy="7776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4" name="CustomShape 60"/>
              <p:cNvSpPr/>
              <p:nvPr/>
            </p:nvSpPr>
            <p:spPr>
              <a:xfrm>
                <a:off x="1600200" y="1011600"/>
                <a:ext cx="74880" cy="3636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5" name="CustomShape 61"/>
              <p:cNvSpPr/>
              <p:nvPr/>
            </p:nvSpPr>
            <p:spPr>
              <a:xfrm>
                <a:off x="1594800" y="887040"/>
                <a:ext cx="75240" cy="6444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76" name="CustomShape 62"/>
            <p:cNvSpPr/>
            <p:nvPr/>
          </p:nvSpPr>
          <p:spPr>
            <a:xfrm>
              <a:off x="7014600" y="4171320"/>
              <a:ext cx="111240" cy="111600"/>
            </a:xfrm>
            <a:custGeom>
              <a:avLst/>
              <a:gdLst/>
              <a:ahLst/>
              <a:rect l="l" t="t" r="r" b="b"/>
              <a:pathLst>
                <a:path w="683" h="684">
                  <a:moveTo>
                    <a:pt x="342" y="0"/>
                  </a:moveTo>
                  <a:cubicBezTo>
                    <a:pt x="153" y="0"/>
                    <a:pt x="1" y="154"/>
                    <a:pt x="1" y="342"/>
                  </a:cubicBezTo>
                  <a:cubicBezTo>
                    <a:pt x="1" y="530"/>
                    <a:pt x="153" y="684"/>
                    <a:pt x="342" y="684"/>
                  </a:cubicBezTo>
                  <a:cubicBezTo>
                    <a:pt x="531" y="684"/>
                    <a:pt x="683" y="530"/>
                    <a:pt x="683" y="342"/>
                  </a:cubicBezTo>
                  <a:cubicBezTo>
                    <a:pt x="683" y="154"/>
                    <a:pt x="531" y="0"/>
                    <a:pt x="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7" name="CustomShape 63"/>
            <p:cNvSpPr/>
            <p:nvPr/>
          </p:nvSpPr>
          <p:spPr>
            <a:xfrm>
              <a:off x="5109480" y="768240"/>
              <a:ext cx="111240" cy="111600"/>
            </a:xfrm>
            <a:custGeom>
              <a:avLst/>
              <a:gdLst/>
              <a:ahLst/>
              <a:rect l="l" t="t" r="r" b="b"/>
              <a:pathLst>
                <a:path w="683" h="684">
                  <a:moveTo>
                    <a:pt x="342" y="0"/>
                  </a:moveTo>
                  <a:cubicBezTo>
                    <a:pt x="153" y="0"/>
                    <a:pt x="1" y="154"/>
                    <a:pt x="1" y="342"/>
                  </a:cubicBezTo>
                  <a:cubicBezTo>
                    <a:pt x="1" y="530"/>
                    <a:pt x="153" y="684"/>
                    <a:pt x="342" y="684"/>
                  </a:cubicBezTo>
                  <a:cubicBezTo>
                    <a:pt x="531" y="684"/>
                    <a:pt x="683" y="530"/>
                    <a:pt x="683" y="342"/>
                  </a:cubicBezTo>
                  <a:cubicBezTo>
                    <a:pt x="683" y="154"/>
                    <a:pt x="531" y="0"/>
                    <a:pt x="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8" name="CustomShape 64"/>
            <p:cNvSpPr/>
            <p:nvPr/>
          </p:nvSpPr>
          <p:spPr>
            <a:xfrm>
              <a:off x="8080200" y="436176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CustomShape 65"/>
            <p:cNvSpPr/>
            <p:nvPr/>
          </p:nvSpPr>
          <p:spPr>
            <a:xfrm>
              <a:off x="2722320" y="107280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CustomShape 66"/>
            <p:cNvSpPr/>
            <p:nvPr/>
          </p:nvSpPr>
          <p:spPr>
            <a:xfrm>
              <a:off x="7999200" y="98352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1" name="CustomShape 67"/>
            <p:cNvSpPr/>
            <p:nvPr/>
          </p:nvSpPr>
          <p:spPr>
            <a:xfrm>
              <a:off x="8326080" y="65340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2" name="PlaceHolder 6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roup 1"/>
          <p:cNvGrpSpPr/>
          <p:nvPr/>
        </p:nvGrpSpPr>
        <p:grpSpPr>
          <a:xfrm>
            <a:off x="232200" y="221400"/>
            <a:ext cx="8619840" cy="4563360"/>
            <a:chOff x="232200" y="221400"/>
            <a:chExt cx="8619840" cy="4563360"/>
          </a:xfrm>
        </p:grpSpPr>
        <p:sp>
          <p:nvSpPr>
            <p:cNvPr id="1620" name="CustomShape 2"/>
            <p:cNvSpPr/>
            <p:nvPr/>
          </p:nvSpPr>
          <p:spPr>
            <a:xfrm>
              <a:off x="291600" y="358200"/>
              <a:ext cx="8560440" cy="4426560"/>
            </a:xfrm>
            <a:prstGeom prst="roundRect">
              <a:avLst>
                <a:gd name="adj" fmla="val 4381"/>
              </a:avLst>
            </a:prstGeom>
            <a:solidFill>
              <a:schemeClr val="accent5"/>
            </a:solidFill>
            <a:ln>
              <a:noFill/>
            </a:ln>
            <a:effectLst>
              <a:outerShdw algn="bl" dir="5460000" dist="57150" rotWithShape="0">
                <a:schemeClr val="accent5">
                  <a:alpha val="32549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1" name="CustomShape 3"/>
            <p:cNvSpPr/>
            <p:nvPr/>
          </p:nvSpPr>
          <p:spPr>
            <a:xfrm>
              <a:off x="35128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2" name="CustomShape 4"/>
            <p:cNvSpPr/>
            <p:nvPr/>
          </p:nvSpPr>
          <p:spPr>
            <a:xfrm>
              <a:off x="74206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3" name="CustomShape 5"/>
            <p:cNvSpPr/>
            <p:nvPr/>
          </p:nvSpPr>
          <p:spPr>
            <a:xfrm>
              <a:off x="140220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4" name="CustomShape 6"/>
            <p:cNvSpPr/>
            <p:nvPr/>
          </p:nvSpPr>
          <p:spPr>
            <a:xfrm>
              <a:off x="210564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5" name="CustomShape 7"/>
            <p:cNvSpPr/>
            <p:nvPr/>
          </p:nvSpPr>
          <p:spPr>
            <a:xfrm>
              <a:off x="28090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6" name="CustomShape 8"/>
            <p:cNvSpPr/>
            <p:nvPr/>
          </p:nvSpPr>
          <p:spPr>
            <a:xfrm>
              <a:off x="500400" y="551160"/>
              <a:ext cx="8142840" cy="4041000"/>
            </a:xfrm>
            <a:prstGeom prst="roundRect">
              <a:avLst>
                <a:gd name="adj" fmla="val 2751"/>
              </a:avLst>
            </a:prstGeom>
            <a:solidFill>
              <a:schemeClr val="accent6"/>
            </a:solidFill>
            <a:ln>
              <a:noFill/>
            </a:ln>
            <a:effectLst>
              <a:outerShdw algn="bl" dir="5460000" dist="47625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27" name="Group 9"/>
            <p:cNvGrpSpPr/>
            <p:nvPr/>
          </p:nvGrpSpPr>
          <p:grpSpPr>
            <a:xfrm>
              <a:off x="232200" y="951840"/>
              <a:ext cx="416880" cy="326160"/>
              <a:chOff x="232200" y="951840"/>
              <a:chExt cx="416880" cy="326160"/>
            </a:xfrm>
          </p:grpSpPr>
          <p:sp>
            <p:nvSpPr>
              <p:cNvPr id="1628" name="CustomShape 10"/>
              <p:cNvSpPr/>
              <p:nvPr/>
            </p:nvSpPr>
            <p:spPr>
              <a:xfrm>
                <a:off x="534240" y="9518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9" name="CustomShape 11"/>
              <p:cNvSpPr/>
              <p:nvPr/>
            </p:nvSpPr>
            <p:spPr>
              <a:xfrm>
                <a:off x="232200" y="9781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0" name="CustomShape 12"/>
              <p:cNvSpPr/>
              <p:nvPr/>
            </p:nvSpPr>
            <p:spPr>
              <a:xfrm>
                <a:off x="534240" y="11631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1" name="CustomShape 13"/>
              <p:cNvSpPr/>
              <p:nvPr/>
            </p:nvSpPr>
            <p:spPr>
              <a:xfrm>
                <a:off x="232200" y="118944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32" name="Group 14"/>
            <p:cNvGrpSpPr/>
            <p:nvPr/>
          </p:nvGrpSpPr>
          <p:grpSpPr>
            <a:xfrm>
              <a:off x="232200" y="1923120"/>
              <a:ext cx="416880" cy="325800"/>
              <a:chOff x="232200" y="1923120"/>
              <a:chExt cx="416880" cy="325800"/>
            </a:xfrm>
          </p:grpSpPr>
          <p:sp>
            <p:nvSpPr>
              <p:cNvPr id="1633" name="CustomShape 15"/>
              <p:cNvSpPr/>
              <p:nvPr/>
            </p:nvSpPr>
            <p:spPr>
              <a:xfrm>
                <a:off x="534240" y="19231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4" name="CustomShape 16"/>
              <p:cNvSpPr/>
              <p:nvPr/>
            </p:nvSpPr>
            <p:spPr>
              <a:xfrm>
                <a:off x="232200" y="19494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5" name="CustomShape 17"/>
              <p:cNvSpPr/>
              <p:nvPr/>
            </p:nvSpPr>
            <p:spPr>
              <a:xfrm>
                <a:off x="534240" y="21340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6" name="CustomShape 18"/>
              <p:cNvSpPr/>
              <p:nvPr/>
            </p:nvSpPr>
            <p:spPr>
              <a:xfrm>
                <a:off x="232200" y="21603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37" name="Group 19"/>
            <p:cNvGrpSpPr/>
            <p:nvPr/>
          </p:nvGrpSpPr>
          <p:grpSpPr>
            <a:xfrm>
              <a:off x="232200" y="2894040"/>
              <a:ext cx="416880" cy="326160"/>
              <a:chOff x="232200" y="2894040"/>
              <a:chExt cx="416880" cy="326160"/>
            </a:xfrm>
          </p:grpSpPr>
          <p:sp>
            <p:nvSpPr>
              <p:cNvPr id="1638" name="CustomShape 20"/>
              <p:cNvSpPr/>
              <p:nvPr/>
            </p:nvSpPr>
            <p:spPr>
              <a:xfrm>
                <a:off x="534240" y="28940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9" name="CustomShape 21"/>
              <p:cNvSpPr/>
              <p:nvPr/>
            </p:nvSpPr>
            <p:spPr>
              <a:xfrm>
                <a:off x="232200" y="29203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0" name="CustomShape 22"/>
              <p:cNvSpPr/>
              <p:nvPr/>
            </p:nvSpPr>
            <p:spPr>
              <a:xfrm>
                <a:off x="534240" y="31053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1" name="CustomShape 23"/>
              <p:cNvSpPr/>
              <p:nvPr/>
            </p:nvSpPr>
            <p:spPr>
              <a:xfrm>
                <a:off x="232200" y="313128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42" name="Group 24"/>
            <p:cNvGrpSpPr/>
            <p:nvPr/>
          </p:nvGrpSpPr>
          <p:grpSpPr>
            <a:xfrm>
              <a:off x="232200" y="3865320"/>
              <a:ext cx="416880" cy="325800"/>
              <a:chOff x="232200" y="3865320"/>
              <a:chExt cx="416880" cy="325800"/>
            </a:xfrm>
          </p:grpSpPr>
          <p:sp>
            <p:nvSpPr>
              <p:cNvPr id="1643" name="CustomShape 25"/>
              <p:cNvSpPr/>
              <p:nvPr/>
            </p:nvSpPr>
            <p:spPr>
              <a:xfrm>
                <a:off x="534240" y="38653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4" name="CustomShape 26"/>
              <p:cNvSpPr/>
              <p:nvPr/>
            </p:nvSpPr>
            <p:spPr>
              <a:xfrm>
                <a:off x="232200" y="38916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5" name="CustomShape 27"/>
              <p:cNvSpPr/>
              <p:nvPr/>
            </p:nvSpPr>
            <p:spPr>
              <a:xfrm>
                <a:off x="534240" y="40762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6" name="CustomShape 28"/>
              <p:cNvSpPr/>
              <p:nvPr/>
            </p:nvSpPr>
            <p:spPr>
              <a:xfrm>
                <a:off x="232200" y="41025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647" name="Group 29"/>
          <p:cNvGrpSpPr/>
          <p:nvPr/>
        </p:nvGrpSpPr>
        <p:grpSpPr>
          <a:xfrm>
            <a:off x="960840" y="850680"/>
            <a:ext cx="7532640" cy="3467880"/>
            <a:chOff x="960840" y="850680"/>
            <a:chExt cx="7532640" cy="3467880"/>
          </a:xfrm>
        </p:grpSpPr>
        <p:grpSp>
          <p:nvGrpSpPr>
            <p:cNvPr id="1648" name="Group 30"/>
            <p:cNvGrpSpPr/>
            <p:nvPr/>
          </p:nvGrpSpPr>
          <p:grpSpPr>
            <a:xfrm>
              <a:off x="1449720" y="3081240"/>
              <a:ext cx="207720" cy="209520"/>
              <a:chOff x="1449720" y="3081240"/>
              <a:chExt cx="207720" cy="209520"/>
            </a:xfrm>
          </p:grpSpPr>
          <p:sp>
            <p:nvSpPr>
              <p:cNvPr id="1649" name="CustomShape 31"/>
              <p:cNvSpPr/>
              <p:nvPr/>
            </p:nvSpPr>
            <p:spPr>
              <a:xfrm flipH="1">
                <a:off x="1553040" y="3081240"/>
                <a:ext cx="360" cy="20952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0" name="CustomShape 32"/>
              <p:cNvSpPr/>
              <p:nvPr/>
            </p:nvSpPr>
            <p:spPr>
              <a:xfrm flipH="1">
                <a:off x="1451160" y="3186360"/>
                <a:ext cx="20340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1" name="CustomShape 33"/>
              <p:cNvSpPr/>
              <p:nvPr/>
            </p:nvSpPr>
            <p:spPr>
              <a:xfrm flipH="1">
                <a:off x="1478880" y="3113280"/>
                <a:ext cx="147960" cy="14976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2" name="CustomShape 34"/>
              <p:cNvSpPr/>
              <p:nvPr/>
            </p:nvSpPr>
            <p:spPr>
              <a:xfrm flipH="1">
                <a:off x="1484280" y="3113280"/>
                <a:ext cx="143280" cy="14976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3" name="CustomShape 35"/>
              <p:cNvSpPr/>
              <p:nvPr/>
            </p:nvSpPr>
            <p:spPr>
              <a:xfrm flipH="1">
                <a:off x="1520640" y="3087000"/>
                <a:ext cx="63720" cy="2988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4" name="CustomShape 36"/>
              <p:cNvSpPr/>
              <p:nvPr/>
            </p:nvSpPr>
            <p:spPr>
              <a:xfrm flipH="1">
                <a:off x="1449720" y="3155040"/>
                <a:ext cx="29520" cy="6372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5" name="CustomShape 37"/>
              <p:cNvSpPr/>
              <p:nvPr/>
            </p:nvSpPr>
            <p:spPr>
              <a:xfrm flipH="1">
                <a:off x="1627200" y="3155040"/>
                <a:ext cx="29880" cy="6372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6" name="CustomShape 38"/>
              <p:cNvSpPr/>
              <p:nvPr/>
            </p:nvSpPr>
            <p:spPr>
              <a:xfrm flipH="1">
                <a:off x="1523160" y="3259440"/>
                <a:ext cx="61560" cy="2988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7" name="CustomShape 39"/>
              <p:cNvSpPr/>
              <p:nvPr/>
            </p:nvSpPr>
            <p:spPr>
              <a:xfrm flipH="1">
                <a:off x="1527480" y="3157560"/>
                <a:ext cx="61560" cy="5256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58" name="Group 40"/>
            <p:cNvGrpSpPr/>
            <p:nvPr/>
          </p:nvGrpSpPr>
          <p:grpSpPr>
            <a:xfrm>
              <a:off x="2582280" y="3967920"/>
              <a:ext cx="343440" cy="266040"/>
              <a:chOff x="2582280" y="3967920"/>
              <a:chExt cx="343440" cy="266040"/>
            </a:xfrm>
          </p:grpSpPr>
          <p:sp>
            <p:nvSpPr>
              <p:cNvPr id="1659" name="CustomShape 41"/>
              <p:cNvSpPr/>
              <p:nvPr/>
            </p:nvSpPr>
            <p:spPr>
              <a:xfrm flipV="1" rot="4675800">
                <a:off x="2639520" y="4001400"/>
                <a:ext cx="110880" cy="207000"/>
              </a:xfrm>
              <a:custGeom>
                <a:avLst/>
                <a:gdLst/>
                <a:ahLst/>
                <a:rect l="l" t="t" r="r" b="b"/>
                <a:pathLst>
                  <a:path w="1210" h="2252">
                    <a:moveTo>
                      <a:pt x="1210" y="2252"/>
                    </a:moveTo>
                    <a:cubicBezTo>
                      <a:pt x="1210" y="2252"/>
                      <a:pt x="412" y="1152"/>
                      <a:pt x="1" y="1"/>
                    </a:cubicBez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0" name="CustomShape 42"/>
              <p:cNvSpPr/>
              <p:nvPr/>
            </p:nvSpPr>
            <p:spPr>
              <a:xfrm flipV="1" rot="4675800">
                <a:off x="2712240" y="4018320"/>
                <a:ext cx="18000" cy="106200"/>
              </a:xfrm>
              <a:custGeom>
                <a:avLst/>
                <a:gdLst/>
                <a:ahLst/>
                <a:rect l="l" t="t" r="r" b="b"/>
                <a:pathLst>
                  <a:path w="198" h="1157">
                    <a:moveTo>
                      <a:pt x="0" y="1156"/>
                    </a:moveTo>
                    <a:lnTo>
                      <a:pt x="198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1" name="CustomShape 43"/>
              <p:cNvSpPr/>
              <p:nvPr/>
            </p:nvSpPr>
            <p:spPr>
              <a:xfrm flipV="1" rot="4675800">
                <a:off x="2754720" y="3970440"/>
                <a:ext cx="97560" cy="112680"/>
              </a:xfrm>
              <a:custGeom>
                <a:avLst/>
                <a:gdLst/>
                <a:ahLst/>
                <a:rect l="l" t="t" r="r" b="b"/>
                <a:pathLst>
                  <a:path w="1065" h="1229">
                    <a:moveTo>
                      <a:pt x="585" y="0"/>
                    </a:moveTo>
                    <a:cubicBezTo>
                      <a:pt x="297" y="0"/>
                      <a:pt x="98" y="224"/>
                      <a:pt x="52" y="529"/>
                    </a:cubicBezTo>
                    <a:cubicBezTo>
                      <a:pt x="1" y="863"/>
                      <a:pt x="155" y="1172"/>
                      <a:pt x="490" y="1223"/>
                    </a:cubicBezTo>
                    <a:cubicBezTo>
                      <a:pt x="518" y="1227"/>
                      <a:pt x="545" y="1229"/>
                      <a:pt x="571" y="1229"/>
                    </a:cubicBezTo>
                    <a:cubicBezTo>
                      <a:pt x="849" y="1229"/>
                      <a:pt x="968" y="984"/>
                      <a:pt x="1014" y="677"/>
                    </a:cubicBezTo>
                    <a:cubicBezTo>
                      <a:pt x="1065" y="341"/>
                      <a:pt x="1009" y="58"/>
                      <a:pt x="674" y="7"/>
                    </a:cubicBezTo>
                    <a:cubicBezTo>
                      <a:pt x="643" y="2"/>
                      <a:pt x="614" y="0"/>
                      <a:pt x="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2" name="CustomShape 44"/>
              <p:cNvSpPr/>
              <p:nvPr/>
            </p:nvSpPr>
            <p:spPr>
              <a:xfrm flipV="1" rot="4675800">
                <a:off x="2802240" y="4110840"/>
                <a:ext cx="115560" cy="109440"/>
              </a:xfrm>
              <a:custGeom>
                <a:avLst/>
                <a:gdLst/>
                <a:ahLst/>
                <a:rect l="l" t="t" r="r" b="b"/>
                <a:pathLst>
                  <a:path w="1263" h="1194">
                    <a:moveTo>
                      <a:pt x="534" y="1"/>
                    </a:moveTo>
                    <a:cubicBezTo>
                      <a:pt x="461" y="1"/>
                      <a:pt x="384" y="25"/>
                      <a:pt x="302" y="79"/>
                    </a:cubicBezTo>
                    <a:cubicBezTo>
                      <a:pt x="18" y="266"/>
                      <a:pt x="1" y="600"/>
                      <a:pt x="188" y="883"/>
                    </a:cubicBezTo>
                    <a:cubicBezTo>
                      <a:pt x="313" y="1074"/>
                      <a:pt x="500" y="1193"/>
                      <a:pt x="695" y="1193"/>
                    </a:cubicBezTo>
                    <a:cubicBezTo>
                      <a:pt x="790" y="1193"/>
                      <a:pt x="887" y="1165"/>
                      <a:pt x="979" y="1103"/>
                    </a:cubicBezTo>
                    <a:cubicBezTo>
                      <a:pt x="1263" y="917"/>
                      <a:pt x="1190" y="632"/>
                      <a:pt x="1003" y="348"/>
                    </a:cubicBezTo>
                    <a:cubicBezTo>
                      <a:pt x="870" y="147"/>
                      <a:pt x="715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63" name="CustomShape 45"/>
            <p:cNvSpPr/>
            <p:nvPr/>
          </p:nvSpPr>
          <p:spPr>
            <a:xfrm flipH="1">
              <a:off x="960480" y="2404440"/>
              <a:ext cx="90360" cy="90000"/>
            </a:xfrm>
            <a:custGeom>
              <a:avLst/>
              <a:gdLst/>
              <a:ahLst/>
              <a:rect l="l" t="t" r="r" b="b"/>
              <a:pathLst>
                <a:path w="554" h="553">
                  <a:moveTo>
                    <a:pt x="278" y="0"/>
                  </a:moveTo>
                  <a:cubicBezTo>
                    <a:pt x="124" y="0"/>
                    <a:pt x="1" y="124"/>
                    <a:pt x="1" y="276"/>
                  </a:cubicBezTo>
                  <a:cubicBezTo>
                    <a:pt x="1" y="429"/>
                    <a:pt x="124" y="553"/>
                    <a:pt x="278" y="553"/>
                  </a:cubicBezTo>
                  <a:cubicBezTo>
                    <a:pt x="430" y="553"/>
                    <a:pt x="553" y="429"/>
                    <a:pt x="553" y="276"/>
                  </a:cubicBezTo>
                  <a:cubicBezTo>
                    <a:pt x="553" y="124"/>
                    <a:pt x="430" y="0"/>
                    <a:pt x="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4" name="CustomShape 46"/>
            <p:cNvSpPr/>
            <p:nvPr/>
          </p:nvSpPr>
          <p:spPr>
            <a:xfrm flipH="1">
              <a:off x="2192400" y="93492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65" name="Group 47"/>
            <p:cNvGrpSpPr/>
            <p:nvPr/>
          </p:nvGrpSpPr>
          <p:grpSpPr>
            <a:xfrm>
              <a:off x="8067240" y="2023200"/>
              <a:ext cx="170280" cy="171720"/>
              <a:chOff x="8067240" y="2023200"/>
              <a:chExt cx="170280" cy="171720"/>
            </a:xfrm>
          </p:grpSpPr>
          <p:sp>
            <p:nvSpPr>
              <p:cNvPr id="1666" name="CustomShape 48"/>
              <p:cNvSpPr/>
              <p:nvPr/>
            </p:nvSpPr>
            <p:spPr>
              <a:xfrm flipH="1">
                <a:off x="8152200" y="2023200"/>
                <a:ext cx="360" cy="17172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7" name="CustomShape 49"/>
              <p:cNvSpPr/>
              <p:nvPr/>
            </p:nvSpPr>
            <p:spPr>
              <a:xfrm flipH="1">
                <a:off x="8068680" y="2109240"/>
                <a:ext cx="16668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8" name="CustomShape 50"/>
              <p:cNvSpPr/>
              <p:nvPr/>
            </p:nvSpPr>
            <p:spPr>
              <a:xfrm flipH="1">
                <a:off x="8092080" y="2049120"/>
                <a:ext cx="120960" cy="12276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9" name="CustomShape 51"/>
              <p:cNvSpPr/>
              <p:nvPr/>
            </p:nvSpPr>
            <p:spPr>
              <a:xfrm flipH="1">
                <a:off x="8096040" y="2049120"/>
                <a:ext cx="117360" cy="12276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0" name="CustomShape 52"/>
              <p:cNvSpPr/>
              <p:nvPr/>
            </p:nvSpPr>
            <p:spPr>
              <a:xfrm flipH="1">
                <a:off x="8125920" y="2027880"/>
                <a:ext cx="52200" cy="2412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1" name="CustomShape 53"/>
              <p:cNvSpPr/>
              <p:nvPr/>
            </p:nvSpPr>
            <p:spPr>
              <a:xfrm flipH="1">
                <a:off x="8066880" y="2083680"/>
                <a:ext cx="24120" cy="5220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2" name="CustomShape 54"/>
              <p:cNvSpPr/>
              <p:nvPr/>
            </p:nvSpPr>
            <p:spPr>
              <a:xfrm flipH="1">
                <a:off x="8213040" y="2083680"/>
                <a:ext cx="24120" cy="5220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3" name="CustomShape 55"/>
              <p:cNvSpPr/>
              <p:nvPr/>
            </p:nvSpPr>
            <p:spPr>
              <a:xfrm flipH="1">
                <a:off x="8128440" y="2169360"/>
                <a:ext cx="50400" cy="2412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4" name="CustomShape 56"/>
              <p:cNvSpPr/>
              <p:nvPr/>
            </p:nvSpPr>
            <p:spPr>
              <a:xfrm flipH="1">
                <a:off x="8132040" y="2085840"/>
                <a:ext cx="50400" cy="4320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75" name="Group 57"/>
            <p:cNvGrpSpPr/>
            <p:nvPr/>
          </p:nvGrpSpPr>
          <p:grpSpPr>
            <a:xfrm>
              <a:off x="4793040" y="850680"/>
              <a:ext cx="207720" cy="209520"/>
              <a:chOff x="4793040" y="850680"/>
              <a:chExt cx="207720" cy="209520"/>
            </a:xfrm>
          </p:grpSpPr>
          <p:sp>
            <p:nvSpPr>
              <p:cNvPr id="1676" name="CustomShape 58"/>
              <p:cNvSpPr/>
              <p:nvPr/>
            </p:nvSpPr>
            <p:spPr>
              <a:xfrm flipH="1">
                <a:off x="4896360" y="850680"/>
                <a:ext cx="360" cy="20952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7" name="CustomShape 59"/>
              <p:cNvSpPr/>
              <p:nvPr/>
            </p:nvSpPr>
            <p:spPr>
              <a:xfrm flipH="1">
                <a:off x="4794480" y="955440"/>
                <a:ext cx="20340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8" name="CustomShape 60"/>
              <p:cNvSpPr/>
              <p:nvPr/>
            </p:nvSpPr>
            <p:spPr>
              <a:xfrm flipH="1">
                <a:off x="4822200" y="882360"/>
                <a:ext cx="147960" cy="14976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9" name="CustomShape 61"/>
              <p:cNvSpPr/>
              <p:nvPr/>
            </p:nvSpPr>
            <p:spPr>
              <a:xfrm flipH="1">
                <a:off x="4827600" y="882360"/>
                <a:ext cx="143280" cy="14976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0" name="CustomShape 62"/>
              <p:cNvSpPr/>
              <p:nvPr/>
            </p:nvSpPr>
            <p:spPr>
              <a:xfrm flipH="1">
                <a:off x="4863960" y="856080"/>
                <a:ext cx="63720" cy="2988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1" name="CustomShape 63"/>
              <p:cNvSpPr/>
              <p:nvPr/>
            </p:nvSpPr>
            <p:spPr>
              <a:xfrm flipH="1">
                <a:off x="4793040" y="924480"/>
                <a:ext cx="29520" cy="6372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2" name="CustomShape 64"/>
              <p:cNvSpPr/>
              <p:nvPr/>
            </p:nvSpPr>
            <p:spPr>
              <a:xfrm flipH="1">
                <a:off x="4970520" y="924480"/>
                <a:ext cx="29880" cy="6372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3" name="CustomShape 65"/>
              <p:cNvSpPr/>
              <p:nvPr/>
            </p:nvSpPr>
            <p:spPr>
              <a:xfrm flipH="1">
                <a:off x="4866480" y="1028880"/>
                <a:ext cx="61560" cy="2988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4" name="CustomShape 66"/>
              <p:cNvSpPr/>
              <p:nvPr/>
            </p:nvSpPr>
            <p:spPr>
              <a:xfrm flipH="1">
                <a:off x="4870800" y="927000"/>
                <a:ext cx="61560" cy="5256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85" name="CustomShape 67"/>
            <p:cNvSpPr/>
            <p:nvPr/>
          </p:nvSpPr>
          <p:spPr>
            <a:xfrm flipH="1">
              <a:off x="4418280" y="3727440"/>
              <a:ext cx="90360" cy="90000"/>
            </a:xfrm>
            <a:custGeom>
              <a:avLst/>
              <a:gdLst/>
              <a:ahLst/>
              <a:rect l="l" t="t" r="r" b="b"/>
              <a:pathLst>
                <a:path w="554" h="553">
                  <a:moveTo>
                    <a:pt x="278" y="0"/>
                  </a:moveTo>
                  <a:cubicBezTo>
                    <a:pt x="124" y="0"/>
                    <a:pt x="1" y="124"/>
                    <a:pt x="1" y="276"/>
                  </a:cubicBezTo>
                  <a:cubicBezTo>
                    <a:pt x="1" y="429"/>
                    <a:pt x="124" y="553"/>
                    <a:pt x="278" y="553"/>
                  </a:cubicBezTo>
                  <a:cubicBezTo>
                    <a:pt x="430" y="553"/>
                    <a:pt x="553" y="429"/>
                    <a:pt x="553" y="276"/>
                  </a:cubicBezTo>
                  <a:cubicBezTo>
                    <a:pt x="553" y="124"/>
                    <a:pt x="430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6" name="CustomShape 68"/>
            <p:cNvSpPr/>
            <p:nvPr/>
          </p:nvSpPr>
          <p:spPr>
            <a:xfrm flipH="1">
              <a:off x="5908320" y="4228560"/>
              <a:ext cx="90360" cy="90000"/>
            </a:xfrm>
            <a:custGeom>
              <a:avLst/>
              <a:gdLst/>
              <a:ahLst/>
              <a:rect l="l" t="t" r="r" b="b"/>
              <a:pathLst>
                <a:path w="554" h="553">
                  <a:moveTo>
                    <a:pt x="278" y="0"/>
                  </a:moveTo>
                  <a:cubicBezTo>
                    <a:pt x="124" y="0"/>
                    <a:pt x="1" y="124"/>
                    <a:pt x="1" y="276"/>
                  </a:cubicBezTo>
                  <a:cubicBezTo>
                    <a:pt x="1" y="429"/>
                    <a:pt x="124" y="553"/>
                    <a:pt x="278" y="553"/>
                  </a:cubicBezTo>
                  <a:cubicBezTo>
                    <a:pt x="430" y="553"/>
                    <a:pt x="553" y="429"/>
                    <a:pt x="553" y="276"/>
                  </a:cubicBezTo>
                  <a:cubicBezTo>
                    <a:pt x="553" y="124"/>
                    <a:pt x="430" y="0"/>
                    <a:pt x="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7" name="CustomShape 69"/>
            <p:cNvSpPr/>
            <p:nvPr/>
          </p:nvSpPr>
          <p:spPr>
            <a:xfrm flipH="1">
              <a:off x="6634080" y="1141920"/>
              <a:ext cx="90360" cy="90000"/>
            </a:xfrm>
            <a:custGeom>
              <a:avLst/>
              <a:gdLst/>
              <a:ahLst/>
              <a:rect l="l" t="t" r="r" b="b"/>
              <a:pathLst>
                <a:path w="554" h="553">
                  <a:moveTo>
                    <a:pt x="278" y="0"/>
                  </a:moveTo>
                  <a:cubicBezTo>
                    <a:pt x="124" y="0"/>
                    <a:pt x="1" y="124"/>
                    <a:pt x="1" y="276"/>
                  </a:cubicBezTo>
                  <a:cubicBezTo>
                    <a:pt x="1" y="429"/>
                    <a:pt x="124" y="553"/>
                    <a:pt x="278" y="553"/>
                  </a:cubicBezTo>
                  <a:cubicBezTo>
                    <a:pt x="430" y="553"/>
                    <a:pt x="553" y="429"/>
                    <a:pt x="553" y="276"/>
                  </a:cubicBezTo>
                  <a:cubicBezTo>
                    <a:pt x="553" y="124"/>
                    <a:pt x="430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8" name="CustomShape 70"/>
            <p:cNvSpPr/>
            <p:nvPr/>
          </p:nvSpPr>
          <p:spPr>
            <a:xfrm flipH="1">
              <a:off x="2530080" y="329112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CustomShape 71"/>
            <p:cNvSpPr/>
            <p:nvPr/>
          </p:nvSpPr>
          <p:spPr>
            <a:xfrm flipH="1">
              <a:off x="984960" y="39628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CustomShape 72"/>
            <p:cNvSpPr/>
            <p:nvPr/>
          </p:nvSpPr>
          <p:spPr>
            <a:xfrm flipH="1">
              <a:off x="3619440" y="425304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1" name="CustomShape 73"/>
            <p:cNvSpPr/>
            <p:nvPr/>
          </p:nvSpPr>
          <p:spPr>
            <a:xfrm flipH="1">
              <a:off x="5355360" y="36856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CustomShape 74"/>
            <p:cNvSpPr/>
            <p:nvPr/>
          </p:nvSpPr>
          <p:spPr>
            <a:xfrm flipH="1">
              <a:off x="7342200" y="249516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3" name="CustomShape 75"/>
            <p:cNvSpPr/>
            <p:nvPr/>
          </p:nvSpPr>
          <p:spPr>
            <a:xfrm flipH="1">
              <a:off x="7580880" y="8506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4" name="CustomShape 76"/>
            <p:cNvSpPr/>
            <p:nvPr/>
          </p:nvSpPr>
          <p:spPr>
            <a:xfrm flipH="1">
              <a:off x="8451720" y="286956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CustomShape 77"/>
            <p:cNvSpPr/>
            <p:nvPr/>
          </p:nvSpPr>
          <p:spPr>
            <a:xfrm flipH="1">
              <a:off x="5711040" y="129564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6" name="CustomShape 78"/>
            <p:cNvSpPr/>
            <p:nvPr/>
          </p:nvSpPr>
          <p:spPr>
            <a:xfrm flipH="1">
              <a:off x="3913920" y="133740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7" name="CustomShape 79"/>
            <p:cNvSpPr/>
            <p:nvPr/>
          </p:nvSpPr>
          <p:spPr>
            <a:xfrm flipH="1">
              <a:off x="1789560" y="422856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CustomShape 80"/>
            <p:cNvSpPr/>
            <p:nvPr/>
          </p:nvSpPr>
          <p:spPr>
            <a:xfrm flipH="1">
              <a:off x="2057400" y="22690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9" name="CustomShape 81"/>
          <p:cNvSpPr/>
          <p:nvPr/>
        </p:nvSpPr>
        <p:spPr>
          <a:xfrm flipH="1">
            <a:off x="3093480" y="78120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0" name="PlaceHolder 82"/>
          <p:cNvSpPr>
            <a:spLocks noGrp="1"/>
          </p:cNvSpPr>
          <p:nvPr>
            <p:ph type="title"/>
          </p:nvPr>
        </p:nvSpPr>
        <p:spPr>
          <a:xfrm>
            <a:off x="2572560" y="1180800"/>
            <a:ext cx="3998520" cy="27817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1" name="PlaceHolder 8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"/>
          <p:cNvGrpSpPr/>
          <p:nvPr/>
        </p:nvGrpSpPr>
        <p:grpSpPr>
          <a:xfrm>
            <a:off x="232200" y="221400"/>
            <a:ext cx="8619840" cy="4563360"/>
            <a:chOff x="232200" y="221400"/>
            <a:chExt cx="8619840" cy="4563360"/>
          </a:xfrm>
        </p:grpSpPr>
        <p:sp>
          <p:nvSpPr>
            <p:cNvPr id="138" name="CustomShape 2"/>
            <p:cNvSpPr/>
            <p:nvPr/>
          </p:nvSpPr>
          <p:spPr>
            <a:xfrm>
              <a:off x="291600" y="358200"/>
              <a:ext cx="8560440" cy="4426560"/>
            </a:xfrm>
            <a:prstGeom prst="roundRect">
              <a:avLst>
                <a:gd name="adj" fmla="val 4381"/>
              </a:avLst>
            </a:prstGeom>
            <a:solidFill>
              <a:schemeClr val="accent5"/>
            </a:solidFill>
            <a:ln>
              <a:noFill/>
            </a:ln>
            <a:effectLst>
              <a:outerShdw algn="bl" dir="5460000" dist="57150" rotWithShape="0">
                <a:schemeClr val="accent5">
                  <a:alpha val="32549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3"/>
            <p:cNvSpPr/>
            <p:nvPr/>
          </p:nvSpPr>
          <p:spPr>
            <a:xfrm>
              <a:off x="35128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4"/>
            <p:cNvSpPr/>
            <p:nvPr/>
          </p:nvSpPr>
          <p:spPr>
            <a:xfrm>
              <a:off x="74206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5"/>
            <p:cNvSpPr/>
            <p:nvPr/>
          </p:nvSpPr>
          <p:spPr>
            <a:xfrm>
              <a:off x="140220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6"/>
            <p:cNvSpPr/>
            <p:nvPr/>
          </p:nvSpPr>
          <p:spPr>
            <a:xfrm>
              <a:off x="210564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7"/>
            <p:cNvSpPr/>
            <p:nvPr/>
          </p:nvSpPr>
          <p:spPr>
            <a:xfrm>
              <a:off x="28090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8"/>
            <p:cNvSpPr/>
            <p:nvPr/>
          </p:nvSpPr>
          <p:spPr>
            <a:xfrm>
              <a:off x="500400" y="551160"/>
              <a:ext cx="8142840" cy="4041000"/>
            </a:xfrm>
            <a:prstGeom prst="roundRect">
              <a:avLst>
                <a:gd name="adj" fmla="val 2751"/>
              </a:avLst>
            </a:prstGeom>
            <a:solidFill>
              <a:schemeClr val="accent6"/>
            </a:solidFill>
            <a:ln>
              <a:noFill/>
            </a:ln>
            <a:effectLst>
              <a:outerShdw algn="bl" dir="5460000" dist="47625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5" name="Group 9"/>
            <p:cNvGrpSpPr/>
            <p:nvPr/>
          </p:nvGrpSpPr>
          <p:grpSpPr>
            <a:xfrm>
              <a:off x="232200" y="951840"/>
              <a:ext cx="416880" cy="326160"/>
              <a:chOff x="232200" y="951840"/>
              <a:chExt cx="416880" cy="326160"/>
            </a:xfrm>
          </p:grpSpPr>
          <p:sp>
            <p:nvSpPr>
              <p:cNvPr id="146" name="CustomShape 10"/>
              <p:cNvSpPr/>
              <p:nvPr/>
            </p:nvSpPr>
            <p:spPr>
              <a:xfrm>
                <a:off x="534240" y="9518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11"/>
              <p:cNvSpPr/>
              <p:nvPr/>
            </p:nvSpPr>
            <p:spPr>
              <a:xfrm>
                <a:off x="232200" y="9781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2"/>
              <p:cNvSpPr/>
              <p:nvPr/>
            </p:nvSpPr>
            <p:spPr>
              <a:xfrm>
                <a:off x="534240" y="11631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3"/>
              <p:cNvSpPr/>
              <p:nvPr/>
            </p:nvSpPr>
            <p:spPr>
              <a:xfrm>
                <a:off x="232200" y="118944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0" name="Group 14"/>
            <p:cNvGrpSpPr/>
            <p:nvPr/>
          </p:nvGrpSpPr>
          <p:grpSpPr>
            <a:xfrm>
              <a:off x="232200" y="1923120"/>
              <a:ext cx="416880" cy="325800"/>
              <a:chOff x="232200" y="1923120"/>
              <a:chExt cx="416880" cy="325800"/>
            </a:xfrm>
          </p:grpSpPr>
          <p:sp>
            <p:nvSpPr>
              <p:cNvPr id="151" name="CustomShape 15"/>
              <p:cNvSpPr/>
              <p:nvPr/>
            </p:nvSpPr>
            <p:spPr>
              <a:xfrm>
                <a:off x="534240" y="19231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16"/>
              <p:cNvSpPr/>
              <p:nvPr/>
            </p:nvSpPr>
            <p:spPr>
              <a:xfrm>
                <a:off x="232200" y="19494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17"/>
              <p:cNvSpPr/>
              <p:nvPr/>
            </p:nvSpPr>
            <p:spPr>
              <a:xfrm>
                <a:off x="534240" y="21340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8"/>
              <p:cNvSpPr/>
              <p:nvPr/>
            </p:nvSpPr>
            <p:spPr>
              <a:xfrm>
                <a:off x="232200" y="21603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5" name="Group 19"/>
            <p:cNvGrpSpPr/>
            <p:nvPr/>
          </p:nvGrpSpPr>
          <p:grpSpPr>
            <a:xfrm>
              <a:off x="232200" y="2894040"/>
              <a:ext cx="416880" cy="326160"/>
              <a:chOff x="232200" y="2894040"/>
              <a:chExt cx="416880" cy="326160"/>
            </a:xfrm>
          </p:grpSpPr>
          <p:sp>
            <p:nvSpPr>
              <p:cNvPr id="156" name="CustomShape 20"/>
              <p:cNvSpPr/>
              <p:nvPr/>
            </p:nvSpPr>
            <p:spPr>
              <a:xfrm>
                <a:off x="534240" y="28940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21"/>
              <p:cNvSpPr/>
              <p:nvPr/>
            </p:nvSpPr>
            <p:spPr>
              <a:xfrm>
                <a:off x="232200" y="29203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2"/>
              <p:cNvSpPr/>
              <p:nvPr/>
            </p:nvSpPr>
            <p:spPr>
              <a:xfrm>
                <a:off x="534240" y="31053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3"/>
              <p:cNvSpPr/>
              <p:nvPr/>
            </p:nvSpPr>
            <p:spPr>
              <a:xfrm>
                <a:off x="232200" y="313128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0" name="Group 24"/>
            <p:cNvGrpSpPr/>
            <p:nvPr/>
          </p:nvGrpSpPr>
          <p:grpSpPr>
            <a:xfrm>
              <a:off x="232200" y="3865320"/>
              <a:ext cx="416880" cy="325800"/>
              <a:chOff x="232200" y="3865320"/>
              <a:chExt cx="416880" cy="325800"/>
            </a:xfrm>
          </p:grpSpPr>
          <p:sp>
            <p:nvSpPr>
              <p:cNvPr id="161" name="CustomShape 25"/>
              <p:cNvSpPr/>
              <p:nvPr/>
            </p:nvSpPr>
            <p:spPr>
              <a:xfrm>
                <a:off x="534240" y="38653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6"/>
              <p:cNvSpPr/>
              <p:nvPr/>
            </p:nvSpPr>
            <p:spPr>
              <a:xfrm>
                <a:off x="232200" y="38916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7"/>
              <p:cNvSpPr/>
              <p:nvPr/>
            </p:nvSpPr>
            <p:spPr>
              <a:xfrm>
                <a:off x="534240" y="40762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8"/>
              <p:cNvSpPr/>
              <p:nvPr/>
            </p:nvSpPr>
            <p:spPr>
              <a:xfrm>
                <a:off x="232200" y="41025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65" name="PlaceHolder 29"/>
          <p:cNvSpPr>
            <a:spLocks noGrp="1"/>
          </p:cNvSpPr>
          <p:nvPr>
            <p:ph type="title"/>
          </p:nvPr>
        </p:nvSpPr>
        <p:spPr>
          <a:xfrm>
            <a:off x="3568680" y="2116080"/>
            <a:ext cx="764280" cy="38340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0"/>
          <p:cNvSpPr>
            <a:spLocks noGrp="1"/>
          </p:cNvSpPr>
          <p:nvPr>
            <p:ph type="title"/>
          </p:nvPr>
        </p:nvSpPr>
        <p:spPr>
          <a:xfrm>
            <a:off x="2049840" y="765720"/>
            <a:ext cx="5043960" cy="45288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1"/>
          <p:cNvSpPr>
            <a:spLocks noGrp="1"/>
          </p:cNvSpPr>
          <p:nvPr>
            <p:ph type="title"/>
          </p:nvPr>
        </p:nvSpPr>
        <p:spPr>
          <a:xfrm>
            <a:off x="3568680" y="3054960"/>
            <a:ext cx="764280" cy="38340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2"/>
          <p:cNvSpPr>
            <a:spLocks noGrp="1"/>
          </p:cNvSpPr>
          <p:nvPr>
            <p:ph type="title"/>
          </p:nvPr>
        </p:nvSpPr>
        <p:spPr>
          <a:xfrm>
            <a:off x="4813920" y="2116080"/>
            <a:ext cx="764280" cy="38340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3"/>
          <p:cNvSpPr>
            <a:spLocks noGrp="1"/>
          </p:cNvSpPr>
          <p:nvPr>
            <p:ph type="title"/>
          </p:nvPr>
        </p:nvSpPr>
        <p:spPr>
          <a:xfrm>
            <a:off x="4813920" y="3054960"/>
            <a:ext cx="764280" cy="38340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0" name="Group 34"/>
          <p:cNvGrpSpPr/>
          <p:nvPr/>
        </p:nvGrpSpPr>
        <p:grpSpPr>
          <a:xfrm>
            <a:off x="948960" y="520200"/>
            <a:ext cx="7872840" cy="3786480"/>
            <a:chOff x="948960" y="520200"/>
            <a:chExt cx="7872840" cy="3786480"/>
          </a:xfrm>
        </p:grpSpPr>
        <p:grpSp>
          <p:nvGrpSpPr>
            <p:cNvPr id="171" name="Group 35"/>
            <p:cNvGrpSpPr/>
            <p:nvPr/>
          </p:nvGrpSpPr>
          <p:grpSpPr>
            <a:xfrm>
              <a:off x="991800" y="721800"/>
              <a:ext cx="253440" cy="307080"/>
              <a:chOff x="991800" y="721800"/>
              <a:chExt cx="253440" cy="307080"/>
            </a:xfrm>
          </p:grpSpPr>
          <p:sp>
            <p:nvSpPr>
              <p:cNvPr id="172" name="CustomShape 36"/>
              <p:cNvSpPr/>
              <p:nvPr/>
            </p:nvSpPr>
            <p:spPr>
              <a:xfrm>
                <a:off x="1038960" y="721800"/>
                <a:ext cx="110880" cy="206640"/>
              </a:xfrm>
              <a:custGeom>
                <a:avLst/>
                <a:gdLst/>
                <a:ahLst/>
                <a:rect l="l" t="t" r="r" b="b"/>
                <a:pathLst>
                  <a:path w="1210" h="2252">
                    <a:moveTo>
                      <a:pt x="1210" y="2252"/>
                    </a:moveTo>
                    <a:cubicBezTo>
                      <a:pt x="1210" y="2252"/>
                      <a:pt x="412" y="1152"/>
                      <a:pt x="1" y="1"/>
                    </a:cubicBez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7"/>
              <p:cNvSpPr/>
              <p:nvPr/>
            </p:nvSpPr>
            <p:spPr>
              <a:xfrm>
                <a:off x="1057320" y="804600"/>
                <a:ext cx="18000" cy="105840"/>
              </a:xfrm>
              <a:custGeom>
                <a:avLst/>
                <a:gdLst/>
                <a:ahLst/>
                <a:rect l="l" t="t" r="r" b="b"/>
                <a:pathLst>
                  <a:path w="198" h="1157">
                    <a:moveTo>
                      <a:pt x="0" y="1156"/>
                    </a:moveTo>
                    <a:lnTo>
                      <a:pt x="198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8"/>
              <p:cNvSpPr/>
              <p:nvPr/>
            </p:nvSpPr>
            <p:spPr>
              <a:xfrm>
                <a:off x="991800" y="891360"/>
                <a:ext cx="97560" cy="112680"/>
              </a:xfrm>
              <a:custGeom>
                <a:avLst/>
                <a:gdLst/>
                <a:ahLst/>
                <a:rect l="l" t="t" r="r" b="b"/>
                <a:pathLst>
                  <a:path w="1065" h="1229">
                    <a:moveTo>
                      <a:pt x="585" y="0"/>
                    </a:moveTo>
                    <a:cubicBezTo>
                      <a:pt x="297" y="0"/>
                      <a:pt x="98" y="224"/>
                      <a:pt x="52" y="529"/>
                    </a:cubicBezTo>
                    <a:cubicBezTo>
                      <a:pt x="1" y="863"/>
                      <a:pt x="155" y="1172"/>
                      <a:pt x="490" y="1223"/>
                    </a:cubicBezTo>
                    <a:cubicBezTo>
                      <a:pt x="518" y="1227"/>
                      <a:pt x="545" y="1229"/>
                      <a:pt x="571" y="1229"/>
                    </a:cubicBezTo>
                    <a:cubicBezTo>
                      <a:pt x="849" y="1229"/>
                      <a:pt x="968" y="984"/>
                      <a:pt x="1014" y="677"/>
                    </a:cubicBezTo>
                    <a:cubicBezTo>
                      <a:pt x="1065" y="341"/>
                      <a:pt x="1009" y="58"/>
                      <a:pt x="674" y="7"/>
                    </a:cubicBezTo>
                    <a:cubicBezTo>
                      <a:pt x="643" y="2"/>
                      <a:pt x="614" y="0"/>
                      <a:pt x="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39"/>
              <p:cNvSpPr/>
              <p:nvPr/>
            </p:nvSpPr>
            <p:spPr>
              <a:xfrm>
                <a:off x="1129680" y="919440"/>
                <a:ext cx="115560" cy="109440"/>
              </a:xfrm>
              <a:custGeom>
                <a:avLst/>
                <a:gdLst/>
                <a:ahLst/>
                <a:rect l="l" t="t" r="r" b="b"/>
                <a:pathLst>
                  <a:path w="1263" h="1194">
                    <a:moveTo>
                      <a:pt x="534" y="1"/>
                    </a:moveTo>
                    <a:cubicBezTo>
                      <a:pt x="461" y="1"/>
                      <a:pt x="384" y="25"/>
                      <a:pt x="302" y="79"/>
                    </a:cubicBezTo>
                    <a:cubicBezTo>
                      <a:pt x="18" y="266"/>
                      <a:pt x="1" y="600"/>
                      <a:pt x="188" y="883"/>
                    </a:cubicBezTo>
                    <a:cubicBezTo>
                      <a:pt x="313" y="1074"/>
                      <a:pt x="500" y="1193"/>
                      <a:pt x="695" y="1193"/>
                    </a:cubicBezTo>
                    <a:cubicBezTo>
                      <a:pt x="790" y="1193"/>
                      <a:pt x="887" y="1165"/>
                      <a:pt x="979" y="1103"/>
                    </a:cubicBezTo>
                    <a:cubicBezTo>
                      <a:pt x="1263" y="917"/>
                      <a:pt x="1190" y="632"/>
                      <a:pt x="1003" y="348"/>
                    </a:cubicBezTo>
                    <a:cubicBezTo>
                      <a:pt x="870" y="147"/>
                      <a:pt x="715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6" name="CustomShape 40"/>
            <p:cNvSpPr/>
            <p:nvPr/>
          </p:nvSpPr>
          <p:spPr>
            <a:xfrm>
              <a:off x="6982200" y="765720"/>
              <a:ext cx="111240" cy="111600"/>
            </a:xfrm>
            <a:custGeom>
              <a:avLst/>
              <a:gdLst/>
              <a:ahLst/>
              <a:rect l="l" t="t" r="r" b="b"/>
              <a:pathLst>
                <a:path w="683" h="684">
                  <a:moveTo>
                    <a:pt x="342" y="0"/>
                  </a:moveTo>
                  <a:cubicBezTo>
                    <a:pt x="153" y="0"/>
                    <a:pt x="1" y="154"/>
                    <a:pt x="1" y="342"/>
                  </a:cubicBezTo>
                  <a:cubicBezTo>
                    <a:pt x="1" y="530"/>
                    <a:pt x="153" y="684"/>
                    <a:pt x="342" y="684"/>
                  </a:cubicBezTo>
                  <a:cubicBezTo>
                    <a:pt x="531" y="684"/>
                    <a:pt x="683" y="530"/>
                    <a:pt x="683" y="342"/>
                  </a:cubicBezTo>
                  <a:cubicBezTo>
                    <a:pt x="683" y="154"/>
                    <a:pt x="531" y="0"/>
                    <a:pt x="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41"/>
            <p:cNvSpPr/>
            <p:nvPr/>
          </p:nvSpPr>
          <p:spPr>
            <a:xfrm>
              <a:off x="1731240" y="1406880"/>
              <a:ext cx="90360" cy="90000"/>
            </a:xfrm>
            <a:custGeom>
              <a:avLst/>
              <a:gdLst/>
              <a:ahLst/>
              <a:rect l="l" t="t" r="r" b="b"/>
              <a:pathLst>
                <a:path w="554" h="553">
                  <a:moveTo>
                    <a:pt x="278" y="0"/>
                  </a:moveTo>
                  <a:cubicBezTo>
                    <a:pt x="124" y="0"/>
                    <a:pt x="1" y="124"/>
                    <a:pt x="1" y="276"/>
                  </a:cubicBezTo>
                  <a:cubicBezTo>
                    <a:pt x="1" y="429"/>
                    <a:pt x="124" y="553"/>
                    <a:pt x="278" y="553"/>
                  </a:cubicBezTo>
                  <a:cubicBezTo>
                    <a:pt x="430" y="553"/>
                    <a:pt x="553" y="429"/>
                    <a:pt x="553" y="276"/>
                  </a:cubicBezTo>
                  <a:cubicBezTo>
                    <a:pt x="553" y="124"/>
                    <a:pt x="430" y="0"/>
                    <a:pt x="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42"/>
            <p:cNvSpPr/>
            <p:nvPr/>
          </p:nvSpPr>
          <p:spPr>
            <a:xfrm>
              <a:off x="7052400" y="147312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43"/>
            <p:cNvSpPr/>
            <p:nvPr/>
          </p:nvSpPr>
          <p:spPr>
            <a:xfrm>
              <a:off x="8153640" y="132192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44"/>
            <p:cNvSpPr/>
            <p:nvPr/>
          </p:nvSpPr>
          <p:spPr>
            <a:xfrm>
              <a:off x="2358000" y="80100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1" name="Group 45"/>
            <p:cNvGrpSpPr/>
            <p:nvPr/>
          </p:nvGrpSpPr>
          <p:grpSpPr>
            <a:xfrm>
              <a:off x="7827840" y="520200"/>
              <a:ext cx="993960" cy="764280"/>
              <a:chOff x="7827840" y="520200"/>
              <a:chExt cx="993960" cy="764280"/>
            </a:xfrm>
          </p:grpSpPr>
          <p:sp>
            <p:nvSpPr>
              <p:cNvPr id="182" name="CustomShape 46"/>
              <p:cNvSpPr/>
              <p:nvPr/>
            </p:nvSpPr>
            <p:spPr>
              <a:xfrm rot="1978800">
                <a:off x="8373240" y="963720"/>
                <a:ext cx="33120" cy="33120"/>
              </a:xfrm>
              <a:custGeom>
                <a:avLst/>
                <a:gdLst/>
                <a:ahLst/>
                <a:rect l="l" t="t" r="r" b="b"/>
                <a:pathLst>
                  <a:path w="591" h="591">
                    <a:moveTo>
                      <a:pt x="296" y="0"/>
                    </a:moveTo>
                    <a:cubicBezTo>
                      <a:pt x="133" y="0"/>
                      <a:pt x="0" y="132"/>
                      <a:pt x="0" y="295"/>
                    </a:cubicBezTo>
                    <a:cubicBezTo>
                      <a:pt x="0" y="458"/>
                      <a:pt x="133" y="591"/>
                      <a:pt x="296" y="591"/>
                    </a:cubicBezTo>
                    <a:cubicBezTo>
                      <a:pt x="459" y="591"/>
                      <a:pt x="591" y="458"/>
                      <a:pt x="591" y="295"/>
                    </a:cubicBezTo>
                    <a:cubicBezTo>
                      <a:pt x="591" y="132"/>
                      <a:pt x="459" y="0"/>
                      <a:pt x="2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CustomShape 47"/>
              <p:cNvSpPr/>
              <p:nvPr/>
            </p:nvSpPr>
            <p:spPr>
              <a:xfrm rot="1978800">
                <a:off x="7846200" y="673200"/>
                <a:ext cx="67680" cy="79200"/>
              </a:xfrm>
              <a:custGeom>
                <a:avLst/>
                <a:gdLst/>
                <a:ahLst/>
                <a:rect l="l" t="t" r="r" b="b"/>
                <a:pathLst>
                  <a:path w="1714" h="2002">
                    <a:moveTo>
                      <a:pt x="219" y="1"/>
                    </a:moveTo>
                    <a:cubicBezTo>
                      <a:pt x="184" y="85"/>
                      <a:pt x="134" y="164"/>
                      <a:pt x="97" y="249"/>
                    </a:cubicBezTo>
                    <a:cubicBezTo>
                      <a:pt x="1" y="476"/>
                      <a:pt x="18" y="734"/>
                      <a:pt x="48" y="987"/>
                    </a:cubicBezTo>
                    <a:cubicBezTo>
                      <a:pt x="106" y="975"/>
                      <a:pt x="164" y="968"/>
                      <a:pt x="222" y="968"/>
                    </a:cubicBezTo>
                    <a:cubicBezTo>
                      <a:pt x="318" y="968"/>
                      <a:pt x="414" y="987"/>
                      <a:pt x="506" y="1031"/>
                    </a:cubicBezTo>
                    <a:cubicBezTo>
                      <a:pt x="685" y="1117"/>
                      <a:pt x="807" y="1289"/>
                      <a:pt x="871" y="1471"/>
                    </a:cubicBezTo>
                    <a:cubicBezTo>
                      <a:pt x="935" y="1649"/>
                      <a:pt x="927" y="1831"/>
                      <a:pt x="875" y="2001"/>
                    </a:cubicBezTo>
                    <a:lnTo>
                      <a:pt x="1302" y="2001"/>
                    </a:lnTo>
                    <a:cubicBezTo>
                      <a:pt x="1525" y="1734"/>
                      <a:pt x="1714" y="1421"/>
                      <a:pt x="1581" y="1066"/>
                    </a:cubicBezTo>
                    <a:cubicBezTo>
                      <a:pt x="1413" y="620"/>
                      <a:pt x="903" y="596"/>
                      <a:pt x="550" y="366"/>
                    </a:cubicBezTo>
                    <a:cubicBezTo>
                      <a:pt x="408" y="278"/>
                      <a:pt x="294" y="151"/>
                      <a:pt x="2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CustomShape 48"/>
              <p:cNvSpPr/>
              <p:nvPr/>
            </p:nvSpPr>
            <p:spPr>
              <a:xfrm rot="1978800">
                <a:off x="7833600" y="708840"/>
                <a:ext cx="24120" cy="26280"/>
              </a:xfrm>
              <a:custGeom>
                <a:avLst/>
                <a:gdLst/>
                <a:ahLst/>
                <a:rect l="l" t="t" r="r" b="b"/>
                <a:pathLst>
                  <a:path w="611" h="669">
                    <a:moveTo>
                      <a:pt x="275" y="0"/>
                    </a:moveTo>
                    <a:cubicBezTo>
                      <a:pt x="257" y="0"/>
                      <a:pt x="239" y="2"/>
                      <a:pt x="222" y="5"/>
                    </a:cubicBezTo>
                    <a:cubicBezTo>
                      <a:pt x="197" y="10"/>
                      <a:pt x="172" y="15"/>
                      <a:pt x="148" y="23"/>
                    </a:cubicBezTo>
                    <a:cubicBezTo>
                      <a:pt x="159" y="260"/>
                      <a:pt x="127" y="509"/>
                      <a:pt x="1" y="668"/>
                    </a:cubicBezTo>
                    <a:lnTo>
                      <a:pt x="540" y="668"/>
                    </a:lnTo>
                    <a:cubicBezTo>
                      <a:pt x="563" y="621"/>
                      <a:pt x="578" y="574"/>
                      <a:pt x="591" y="523"/>
                    </a:cubicBezTo>
                    <a:cubicBezTo>
                      <a:pt x="610" y="448"/>
                      <a:pt x="610" y="371"/>
                      <a:pt x="593" y="297"/>
                    </a:cubicBezTo>
                    <a:cubicBezTo>
                      <a:pt x="588" y="278"/>
                      <a:pt x="582" y="257"/>
                      <a:pt x="575" y="236"/>
                    </a:cubicBezTo>
                    <a:cubicBezTo>
                      <a:pt x="572" y="227"/>
                      <a:pt x="569" y="219"/>
                      <a:pt x="566" y="211"/>
                    </a:cubicBezTo>
                    <a:lnTo>
                      <a:pt x="566" y="211"/>
                    </a:lnTo>
                    <a:cubicBezTo>
                      <a:pt x="569" y="218"/>
                      <a:pt x="570" y="222"/>
                      <a:pt x="570" y="222"/>
                    </a:cubicBezTo>
                    <a:cubicBezTo>
                      <a:pt x="569" y="222"/>
                      <a:pt x="566" y="217"/>
                      <a:pt x="561" y="206"/>
                    </a:cubicBezTo>
                    <a:cubicBezTo>
                      <a:pt x="550" y="184"/>
                      <a:pt x="539" y="164"/>
                      <a:pt x="526" y="143"/>
                    </a:cubicBezTo>
                    <a:cubicBezTo>
                      <a:pt x="521" y="135"/>
                      <a:pt x="515" y="129"/>
                      <a:pt x="510" y="121"/>
                    </a:cubicBezTo>
                    <a:lnTo>
                      <a:pt x="506" y="116"/>
                    </a:lnTo>
                    <a:cubicBezTo>
                      <a:pt x="493" y="100"/>
                      <a:pt x="479" y="86"/>
                      <a:pt x="463" y="72"/>
                    </a:cubicBezTo>
                    <a:cubicBezTo>
                      <a:pt x="458" y="67"/>
                      <a:pt x="452" y="62"/>
                      <a:pt x="445" y="57"/>
                    </a:cubicBezTo>
                    <a:cubicBezTo>
                      <a:pt x="445" y="57"/>
                      <a:pt x="441" y="54"/>
                      <a:pt x="433" y="48"/>
                    </a:cubicBezTo>
                    <a:cubicBezTo>
                      <a:pt x="414" y="39"/>
                      <a:pt x="396" y="27"/>
                      <a:pt x="379" y="18"/>
                    </a:cubicBezTo>
                    <a:cubicBezTo>
                      <a:pt x="373" y="18"/>
                      <a:pt x="355" y="12"/>
                      <a:pt x="351" y="10"/>
                    </a:cubicBezTo>
                    <a:cubicBezTo>
                      <a:pt x="326" y="4"/>
                      <a:pt x="300" y="0"/>
                      <a:pt x="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49"/>
              <p:cNvSpPr/>
              <p:nvPr/>
            </p:nvSpPr>
            <p:spPr>
              <a:xfrm rot="1978800">
                <a:off x="7812000" y="779040"/>
                <a:ext cx="1025280" cy="245880"/>
              </a:xfrm>
              <a:custGeom>
                <a:avLst/>
                <a:gdLst/>
                <a:ahLst/>
                <a:rect l="l" t="t" r="r" b="b"/>
                <a:pathLst>
                  <a:path w="25775" h="6187">
                    <a:moveTo>
                      <a:pt x="10076" y="550"/>
                    </a:moveTo>
                    <a:cubicBezTo>
                      <a:pt x="10076" y="551"/>
                      <a:pt x="10075" y="553"/>
                      <a:pt x="10075" y="554"/>
                    </a:cubicBezTo>
                    <a:lnTo>
                      <a:pt x="10075" y="554"/>
                    </a:lnTo>
                    <a:cubicBezTo>
                      <a:pt x="10075" y="553"/>
                      <a:pt x="10076" y="552"/>
                      <a:pt x="10076" y="550"/>
                    </a:cubicBezTo>
                    <a:close/>
                    <a:moveTo>
                      <a:pt x="3644" y="996"/>
                    </a:moveTo>
                    <a:cubicBezTo>
                      <a:pt x="3883" y="996"/>
                      <a:pt x="3882" y="1367"/>
                      <a:pt x="3644" y="1367"/>
                    </a:cubicBezTo>
                    <a:cubicBezTo>
                      <a:pt x="3407" y="1367"/>
                      <a:pt x="3407" y="996"/>
                      <a:pt x="3644" y="996"/>
                    </a:cubicBezTo>
                    <a:close/>
                    <a:moveTo>
                      <a:pt x="8716" y="996"/>
                    </a:moveTo>
                    <a:cubicBezTo>
                      <a:pt x="8955" y="996"/>
                      <a:pt x="8953" y="1367"/>
                      <a:pt x="8716" y="1367"/>
                    </a:cubicBezTo>
                    <a:cubicBezTo>
                      <a:pt x="8479" y="1367"/>
                      <a:pt x="8479" y="996"/>
                      <a:pt x="8716" y="996"/>
                    </a:cubicBezTo>
                    <a:close/>
                    <a:moveTo>
                      <a:pt x="13819" y="996"/>
                    </a:moveTo>
                    <a:cubicBezTo>
                      <a:pt x="14057" y="996"/>
                      <a:pt x="14057" y="1367"/>
                      <a:pt x="13819" y="1367"/>
                    </a:cubicBezTo>
                    <a:cubicBezTo>
                      <a:pt x="13582" y="1367"/>
                      <a:pt x="13582" y="996"/>
                      <a:pt x="13819" y="996"/>
                    </a:cubicBezTo>
                    <a:close/>
                    <a:moveTo>
                      <a:pt x="18891" y="996"/>
                    </a:moveTo>
                    <a:cubicBezTo>
                      <a:pt x="19130" y="996"/>
                      <a:pt x="19128" y="1367"/>
                      <a:pt x="18891" y="1367"/>
                    </a:cubicBezTo>
                    <a:cubicBezTo>
                      <a:pt x="18653" y="1367"/>
                      <a:pt x="18653" y="996"/>
                      <a:pt x="18891" y="996"/>
                    </a:cubicBezTo>
                    <a:close/>
                    <a:moveTo>
                      <a:pt x="23994" y="996"/>
                    </a:moveTo>
                    <a:cubicBezTo>
                      <a:pt x="24232" y="996"/>
                      <a:pt x="24232" y="1367"/>
                      <a:pt x="23994" y="1367"/>
                    </a:cubicBezTo>
                    <a:cubicBezTo>
                      <a:pt x="23757" y="1367"/>
                      <a:pt x="23757" y="996"/>
                      <a:pt x="23994" y="996"/>
                    </a:cubicBezTo>
                    <a:close/>
                    <a:moveTo>
                      <a:pt x="21014" y="881"/>
                    </a:moveTo>
                    <a:cubicBezTo>
                      <a:pt x="21330" y="881"/>
                      <a:pt x="21628" y="1048"/>
                      <a:pt x="21871" y="1254"/>
                    </a:cubicBezTo>
                    <a:cubicBezTo>
                      <a:pt x="21947" y="1319"/>
                      <a:pt x="21936" y="1449"/>
                      <a:pt x="21871" y="1516"/>
                    </a:cubicBezTo>
                    <a:cubicBezTo>
                      <a:pt x="21835" y="1551"/>
                      <a:pt x="21790" y="1568"/>
                      <a:pt x="21745" y="1568"/>
                    </a:cubicBezTo>
                    <a:cubicBezTo>
                      <a:pt x="21697" y="1568"/>
                      <a:pt x="21648" y="1549"/>
                      <a:pt x="21609" y="1516"/>
                    </a:cubicBezTo>
                    <a:cubicBezTo>
                      <a:pt x="21442" y="1376"/>
                      <a:pt x="21234" y="1254"/>
                      <a:pt x="21018" y="1254"/>
                    </a:cubicBezTo>
                    <a:cubicBezTo>
                      <a:pt x="20956" y="1254"/>
                      <a:pt x="20894" y="1264"/>
                      <a:pt x="20831" y="1286"/>
                    </a:cubicBezTo>
                    <a:lnTo>
                      <a:pt x="20831" y="1284"/>
                    </a:lnTo>
                    <a:cubicBezTo>
                      <a:pt x="20551" y="1384"/>
                      <a:pt x="20388" y="1661"/>
                      <a:pt x="20273" y="1916"/>
                    </a:cubicBezTo>
                    <a:cubicBezTo>
                      <a:pt x="20246" y="1977"/>
                      <a:pt x="20179" y="2006"/>
                      <a:pt x="20113" y="2006"/>
                    </a:cubicBezTo>
                    <a:cubicBezTo>
                      <a:pt x="20080" y="2006"/>
                      <a:pt x="20046" y="1998"/>
                      <a:pt x="20019" y="1983"/>
                    </a:cubicBezTo>
                    <a:cubicBezTo>
                      <a:pt x="19926" y="1929"/>
                      <a:pt x="19912" y="1819"/>
                      <a:pt x="19953" y="1729"/>
                    </a:cubicBezTo>
                    <a:cubicBezTo>
                      <a:pt x="20113" y="1373"/>
                      <a:pt x="20369" y="1039"/>
                      <a:pt x="20757" y="919"/>
                    </a:cubicBezTo>
                    <a:cubicBezTo>
                      <a:pt x="20843" y="892"/>
                      <a:pt x="20929" y="881"/>
                      <a:pt x="21014" y="881"/>
                    </a:cubicBezTo>
                    <a:close/>
                    <a:moveTo>
                      <a:pt x="15912" y="881"/>
                    </a:moveTo>
                    <a:cubicBezTo>
                      <a:pt x="16228" y="881"/>
                      <a:pt x="16526" y="1050"/>
                      <a:pt x="16768" y="1254"/>
                    </a:cubicBezTo>
                    <a:cubicBezTo>
                      <a:pt x="16844" y="1319"/>
                      <a:pt x="16833" y="1451"/>
                      <a:pt x="16768" y="1516"/>
                    </a:cubicBezTo>
                    <a:cubicBezTo>
                      <a:pt x="16732" y="1552"/>
                      <a:pt x="16687" y="1568"/>
                      <a:pt x="16642" y="1568"/>
                    </a:cubicBezTo>
                    <a:cubicBezTo>
                      <a:pt x="16594" y="1568"/>
                      <a:pt x="16545" y="1549"/>
                      <a:pt x="16505" y="1516"/>
                    </a:cubicBezTo>
                    <a:cubicBezTo>
                      <a:pt x="16339" y="1376"/>
                      <a:pt x="16132" y="1254"/>
                      <a:pt x="15915" y="1254"/>
                    </a:cubicBezTo>
                    <a:cubicBezTo>
                      <a:pt x="15853" y="1254"/>
                      <a:pt x="15791" y="1264"/>
                      <a:pt x="15728" y="1286"/>
                    </a:cubicBezTo>
                    <a:cubicBezTo>
                      <a:pt x="15448" y="1384"/>
                      <a:pt x="15285" y="1661"/>
                      <a:pt x="15169" y="1916"/>
                    </a:cubicBezTo>
                    <a:cubicBezTo>
                      <a:pt x="15142" y="1977"/>
                      <a:pt x="15075" y="2007"/>
                      <a:pt x="15010" y="2007"/>
                    </a:cubicBezTo>
                    <a:cubicBezTo>
                      <a:pt x="14976" y="2007"/>
                      <a:pt x="14943" y="1999"/>
                      <a:pt x="14916" y="1983"/>
                    </a:cubicBezTo>
                    <a:cubicBezTo>
                      <a:pt x="14823" y="1929"/>
                      <a:pt x="14809" y="1821"/>
                      <a:pt x="14850" y="1729"/>
                    </a:cubicBezTo>
                    <a:cubicBezTo>
                      <a:pt x="15010" y="1373"/>
                      <a:pt x="15266" y="1041"/>
                      <a:pt x="15654" y="920"/>
                    </a:cubicBezTo>
                    <a:cubicBezTo>
                      <a:pt x="15741" y="894"/>
                      <a:pt x="15827" y="881"/>
                      <a:pt x="15912" y="881"/>
                    </a:cubicBezTo>
                    <a:close/>
                    <a:moveTo>
                      <a:pt x="5737" y="883"/>
                    </a:moveTo>
                    <a:cubicBezTo>
                      <a:pt x="6053" y="883"/>
                      <a:pt x="6351" y="1051"/>
                      <a:pt x="6593" y="1256"/>
                    </a:cubicBezTo>
                    <a:cubicBezTo>
                      <a:pt x="6669" y="1321"/>
                      <a:pt x="6660" y="1451"/>
                      <a:pt x="6593" y="1517"/>
                    </a:cubicBezTo>
                    <a:cubicBezTo>
                      <a:pt x="6557" y="1553"/>
                      <a:pt x="6513" y="1569"/>
                      <a:pt x="6468" y="1569"/>
                    </a:cubicBezTo>
                    <a:cubicBezTo>
                      <a:pt x="6420" y="1569"/>
                      <a:pt x="6371" y="1551"/>
                      <a:pt x="6331" y="1517"/>
                    </a:cubicBezTo>
                    <a:cubicBezTo>
                      <a:pt x="6164" y="1377"/>
                      <a:pt x="5957" y="1254"/>
                      <a:pt x="5740" y="1254"/>
                    </a:cubicBezTo>
                    <a:cubicBezTo>
                      <a:pt x="5678" y="1254"/>
                      <a:pt x="5616" y="1264"/>
                      <a:pt x="5553" y="1286"/>
                    </a:cubicBezTo>
                    <a:cubicBezTo>
                      <a:pt x="5275" y="1386"/>
                      <a:pt x="5110" y="1663"/>
                      <a:pt x="4995" y="1918"/>
                    </a:cubicBezTo>
                    <a:cubicBezTo>
                      <a:pt x="4968" y="1978"/>
                      <a:pt x="4901" y="2008"/>
                      <a:pt x="4835" y="2008"/>
                    </a:cubicBezTo>
                    <a:cubicBezTo>
                      <a:pt x="4802" y="2008"/>
                      <a:pt x="4768" y="2000"/>
                      <a:pt x="4741" y="1984"/>
                    </a:cubicBezTo>
                    <a:cubicBezTo>
                      <a:pt x="4648" y="1930"/>
                      <a:pt x="4634" y="1823"/>
                      <a:pt x="4675" y="1731"/>
                    </a:cubicBezTo>
                    <a:cubicBezTo>
                      <a:pt x="4835" y="1375"/>
                      <a:pt x="5093" y="1041"/>
                      <a:pt x="5479" y="922"/>
                    </a:cubicBezTo>
                    <a:cubicBezTo>
                      <a:pt x="5566" y="895"/>
                      <a:pt x="5652" y="883"/>
                      <a:pt x="5737" y="883"/>
                    </a:cubicBezTo>
                    <a:close/>
                    <a:moveTo>
                      <a:pt x="10839" y="881"/>
                    </a:moveTo>
                    <a:cubicBezTo>
                      <a:pt x="11155" y="881"/>
                      <a:pt x="11453" y="1050"/>
                      <a:pt x="11695" y="1254"/>
                    </a:cubicBezTo>
                    <a:cubicBezTo>
                      <a:pt x="11773" y="1319"/>
                      <a:pt x="11762" y="1451"/>
                      <a:pt x="11695" y="1517"/>
                    </a:cubicBezTo>
                    <a:cubicBezTo>
                      <a:pt x="11659" y="1553"/>
                      <a:pt x="11615" y="1569"/>
                      <a:pt x="11570" y="1569"/>
                    </a:cubicBezTo>
                    <a:cubicBezTo>
                      <a:pt x="11522" y="1569"/>
                      <a:pt x="11473" y="1551"/>
                      <a:pt x="11434" y="1517"/>
                    </a:cubicBezTo>
                    <a:cubicBezTo>
                      <a:pt x="11267" y="1377"/>
                      <a:pt x="11060" y="1254"/>
                      <a:pt x="10843" y="1254"/>
                    </a:cubicBezTo>
                    <a:cubicBezTo>
                      <a:pt x="10782" y="1254"/>
                      <a:pt x="10719" y="1264"/>
                      <a:pt x="10657" y="1286"/>
                    </a:cubicBezTo>
                    <a:cubicBezTo>
                      <a:pt x="10376" y="1384"/>
                      <a:pt x="10212" y="1661"/>
                      <a:pt x="10098" y="1918"/>
                    </a:cubicBezTo>
                    <a:cubicBezTo>
                      <a:pt x="10071" y="1978"/>
                      <a:pt x="10004" y="2008"/>
                      <a:pt x="9939" y="2008"/>
                    </a:cubicBezTo>
                    <a:cubicBezTo>
                      <a:pt x="9905" y="2008"/>
                      <a:pt x="9872" y="2000"/>
                      <a:pt x="9845" y="1984"/>
                    </a:cubicBezTo>
                    <a:cubicBezTo>
                      <a:pt x="9751" y="1929"/>
                      <a:pt x="9737" y="1821"/>
                      <a:pt x="9778" y="1731"/>
                    </a:cubicBezTo>
                    <a:cubicBezTo>
                      <a:pt x="9938" y="1375"/>
                      <a:pt x="10194" y="1041"/>
                      <a:pt x="10582" y="920"/>
                    </a:cubicBezTo>
                    <a:cubicBezTo>
                      <a:pt x="10669" y="894"/>
                      <a:pt x="10755" y="881"/>
                      <a:pt x="10839" y="881"/>
                    </a:cubicBezTo>
                    <a:close/>
                    <a:moveTo>
                      <a:pt x="17901" y="288"/>
                    </a:moveTo>
                    <a:cubicBezTo>
                      <a:pt x="18103" y="288"/>
                      <a:pt x="18304" y="352"/>
                      <a:pt x="18457" y="490"/>
                    </a:cubicBezTo>
                    <a:cubicBezTo>
                      <a:pt x="18597" y="615"/>
                      <a:pt x="18466" y="801"/>
                      <a:pt x="18319" y="801"/>
                    </a:cubicBezTo>
                    <a:cubicBezTo>
                      <a:pt x="18277" y="801"/>
                      <a:pt x="18235" y="786"/>
                      <a:pt x="18196" y="751"/>
                    </a:cubicBezTo>
                    <a:cubicBezTo>
                      <a:pt x="18118" y="681"/>
                      <a:pt x="18018" y="652"/>
                      <a:pt x="17915" y="652"/>
                    </a:cubicBezTo>
                    <a:cubicBezTo>
                      <a:pt x="17765" y="652"/>
                      <a:pt x="17609" y="714"/>
                      <a:pt x="17501" y="802"/>
                    </a:cubicBezTo>
                    <a:cubicBezTo>
                      <a:pt x="17370" y="909"/>
                      <a:pt x="17378" y="1052"/>
                      <a:pt x="17400" y="1208"/>
                    </a:cubicBezTo>
                    <a:cubicBezTo>
                      <a:pt x="17425" y="1379"/>
                      <a:pt x="17449" y="1547"/>
                      <a:pt x="17428" y="1720"/>
                    </a:cubicBezTo>
                    <a:cubicBezTo>
                      <a:pt x="17389" y="2041"/>
                      <a:pt x="17200" y="2305"/>
                      <a:pt x="16887" y="2404"/>
                    </a:cubicBezTo>
                    <a:cubicBezTo>
                      <a:pt x="16798" y="2430"/>
                      <a:pt x="16707" y="2444"/>
                      <a:pt x="16617" y="2444"/>
                    </a:cubicBezTo>
                    <a:cubicBezTo>
                      <a:pt x="16429" y="2444"/>
                      <a:pt x="16244" y="2387"/>
                      <a:pt x="16086" y="2277"/>
                    </a:cubicBezTo>
                    <a:lnTo>
                      <a:pt x="16086" y="2275"/>
                    </a:lnTo>
                    <a:cubicBezTo>
                      <a:pt x="16005" y="2215"/>
                      <a:pt x="15966" y="2115"/>
                      <a:pt x="16019" y="2022"/>
                    </a:cubicBezTo>
                    <a:cubicBezTo>
                      <a:pt x="16052" y="1967"/>
                      <a:pt x="16121" y="1929"/>
                      <a:pt x="16186" y="1929"/>
                    </a:cubicBezTo>
                    <a:cubicBezTo>
                      <a:pt x="16217" y="1929"/>
                      <a:pt x="16247" y="1937"/>
                      <a:pt x="16273" y="1956"/>
                    </a:cubicBezTo>
                    <a:cubicBezTo>
                      <a:pt x="16375" y="2028"/>
                      <a:pt x="16506" y="2074"/>
                      <a:pt x="16634" y="2074"/>
                    </a:cubicBezTo>
                    <a:cubicBezTo>
                      <a:pt x="16735" y="2074"/>
                      <a:pt x="16835" y="2046"/>
                      <a:pt x="16917" y="1979"/>
                    </a:cubicBezTo>
                    <a:cubicBezTo>
                      <a:pt x="17175" y="1772"/>
                      <a:pt x="17034" y="1375"/>
                      <a:pt x="17017" y="1104"/>
                    </a:cubicBezTo>
                    <a:cubicBezTo>
                      <a:pt x="16985" y="605"/>
                      <a:pt x="17448" y="288"/>
                      <a:pt x="17901" y="288"/>
                    </a:cubicBezTo>
                    <a:close/>
                    <a:moveTo>
                      <a:pt x="23004" y="288"/>
                    </a:moveTo>
                    <a:cubicBezTo>
                      <a:pt x="23206" y="288"/>
                      <a:pt x="23407" y="352"/>
                      <a:pt x="23560" y="490"/>
                    </a:cubicBezTo>
                    <a:cubicBezTo>
                      <a:pt x="23700" y="615"/>
                      <a:pt x="23570" y="801"/>
                      <a:pt x="23422" y="801"/>
                    </a:cubicBezTo>
                    <a:cubicBezTo>
                      <a:pt x="23381" y="801"/>
                      <a:pt x="23338" y="786"/>
                      <a:pt x="23299" y="751"/>
                    </a:cubicBezTo>
                    <a:cubicBezTo>
                      <a:pt x="23221" y="681"/>
                      <a:pt x="23121" y="652"/>
                      <a:pt x="23018" y="652"/>
                    </a:cubicBezTo>
                    <a:cubicBezTo>
                      <a:pt x="22869" y="652"/>
                      <a:pt x="22712" y="714"/>
                      <a:pt x="22604" y="802"/>
                    </a:cubicBezTo>
                    <a:cubicBezTo>
                      <a:pt x="22473" y="909"/>
                      <a:pt x="22481" y="1052"/>
                      <a:pt x="22503" y="1208"/>
                    </a:cubicBezTo>
                    <a:cubicBezTo>
                      <a:pt x="22528" y="1379"/>
                      <a:pt x="22552" y="1547"/>
                      <a:pt x="22532" y="1720"/>
                    </a:cubicBezTo>
                    <a:cubicBezTo>
                      <a:pt x="22492" y="2041"/>
                      <a:pt x="22304" y="2304"/>
                      <a:pt x="21990" y="2404"/>
                    </a:cubicBezTo>
                    <a:cubicBezTo>
                      <a:pt x="21902" y="2430"/>
                      <a:pt x="21810" y="2444"/>
                      <a:pt x="21720" y="2444"/>
                    </a:cubicBezTo>
                    <a:cubicBezTo>
                      <a:pt x="21532" y="2444"/>
                      <a:pt x="21346" y="2387"/>
                      <a:pt x="21189" y="2277"/>
                    </a:cubicBezTo>
                    <a:lnTo>
                      <a:pt x="21189" y="2274"/>
                    </a:lnTo>
                    <a:cubicBezTo>
                      <a:pt x="21108" y="2215"/>
                      <a:pt x="21069" y="2114"/>
                      <a:pt x="21123" y="2021"/>
                    </a:cubicBezTo>
                    <a:cubicBezTo>
                      <a:pt x="21155" y="1965"/>
                      <a:pt x="21224" y="1927"/>
                      <a:pt x="21290" y="1927"/>
                    </a:cubicBezTo>
                    <a:cubicBezTo>
                      <a:pt x="21320" y="1927"/>
                      <a:pt x="21350" y="1935"/>
                      <a:pt x="21376" y="1954"/>
                    </a:cubicBezTo>
                    <a:cubicBezTo>
                      <a:pt x="21478" y="2027"/>
                      <a:pt x="21608" y="2073"/>
                      <a:pt x="21736" y="2073"/>
                    </a:cubicBezTo>
                    <a:cubicBezTo>
                      <a:pt x="21838" y="2073"/>
                      <a:pt x="21938" y="2044"/>
                      <a:pt x="22020" y="1978"/>
                    </a:cubicBezTo>
                    <a:cubicBezTo>
                      <a:pt x="22277" y="1770"/>
                      <a:pt x="22139" y="1375"/>
                      <a:pt x="22120" y="1102"/>
                    </a:cubicBezTo>
                    <a:cubicBezTo>
                      <a:pt x="22088" y="605"/>
                      <a:pt x="22551" y="288"/>
                      <a:pt x="23004" y="288"/>
                    </a:cubicBezTo>
                    <a:close/>
                    <a:moveTo>
                      <a:pt x="2655" y="291"/>
                    </a:moveTo>
                    <a:cubicBezTo>
                      <a:pt x="2857" y="291"/>
                      <a:pt x="3058" y="354"/>
                      <a:pt x="3211" y="491"/>
                    </a:cubicBezTo>
                    <a:cubicBezTo>
                      <a:pt x="3351" y="616"/>
                      <a:pt x="3220" y="803"/>
                      <a:pt x="3072" y="803"/>
                    </a:cubicBezTo>
                    <a:cubicBezTo>
                      <a:pt x="3030" y="803"/>
                      <a:pt x="2988" y="789"/>
                      <a:pt x="2950" y="754"/>
                    </a:cubicBezTo>
                    <a:cubicBezTo>
                      <a:pt x="2871" y="684"/>
                      <a:pt x="2771" y="654"/>
                      <a:pt x="2667" y="654"/>
                    </a:cubicBezTo>
                    <a:cubicBezTo>
                      <a:pt x="2518" y="654"/>
                      <a:pt x="2362" y="715"/>
                      <a:pt x="2255" y="803"/>
                    </a:cubicBezTo>
                    <a:cubicBezTo>
                      <a:pt x="2123" y="911"/>
                      <a:pt x="2131" y="1053"/>
                      <a:pt x="2153" y="1210"/>
                    </a:cubicBezTo>
                    <a:cubicBezTo>
                      <a:pt x="2179" y="1381"/>
                      <a:pt x="2204" y="1549"/>
                      <a:pt x="2182" y="1723"/>
                    </a:cubicBezTo>
                    <a:cubicBezTo>
                      <a:pt x="2142" y="2044"/>
                      <a:pt x="1955" y="2307"/>
                      <a:pt x="1640" y="2405"/>
                    </a:cubicBezTo>
                    <a:cubicBezTo>
                      <a:pt x="1553" y="2432"/>
                      <a:pt x="1462" y="2445"/>
                      <a:pt x="1372" y="2445"/>
                    </a:cubicBezTo>
                    <a:cubicBezTo>
                      <a:pt x="1184" y="2445"/>
                      <a:pt x="997" y="2387"/>
                      <a:pt x="840" y="2277"/>
                    </a:cubicBezTo>
                    <a:cubicBezTo>
                      <a:pt x="759" y="2217"/>
                      <a:pt x="719" y="2117"/>
                      <a:pt x="773" y="2024"/>
                    </a:cubicBezTo>
                    <a:cubicBezTo>
                      <a:pt x="805" y="1969"/>
                      <a:pt x="874" y="1930"/>
                      <a:pt x="940" y="1930"/>
                    </a:cubicBezTo>
                    <a:cubicBezTo>
                      <a:pt x="971" y="1930"/>
                      <a:pt x="1001" y="1939"/>
                      <a:pt x="1026" y="1957"/>
                    </a:cubicBezTo>
                    <a:cubicBezTo>
                      <a:pt x="1128" y="2030"/>
                      <a:pt x="1258" y="2076"/>
                      <a:pt x="1386" y="2076"/>
                    </a:cubicBezTo>
                    <a:cubicBezTo>
                      <a:pt x="1488" y="2076"/>
                      <a:pt x="1588" y="2047"/>
                      <a:pt x="1671" y="1981"/>
                    </a:cubicBezTo>
                    <a:cubicBezTo>
                      <a:pt x="1929" y="1774"/>
                      <a:pt x="1789" y="1378"/>
                      <a:pt x="1770" y="1106"/>
                    </a:cubicBezTo>
                    <a:cubicBezTo>
                      <a:pt x="1739" y="607"/>
                      <a:pt x="2202" y="291"/>
                      <a:pt x="2655" y="291"/>
                    </a:cubicBezTo>
                    <a:close/>
                    <a:moveTo>
                      <a:pt x="7726" y="290"/>
                    </a:moveTo>
                    <a:cubicBezTo>
                      <a:pt x="7928" y="290"/>
                      <a:pt x="8129" y="353"/>
                      <a:pt x="8282" y="491"/>
                    </a:cubicBezTo>
                    <a:cubicBezTo>
                      <a:pt x="8422" y="616"/>
                      <a:pt x="8293" y="803"/>
                      <a:pt x="8145" y="803"/>
                    </a:cubicBezTo>
                    <a:cubicBezTo>
                      <a:pt x="8103" y="803"/>
                      <a:pt x="8060" y="788"/>
                      <a:pt x="8021" y="753"/>
                    </a:cubicBezTo>
                    <a:cubicBezTo>
                      <a:pt x="7943" y="683"/>
                      <a:pt x="7843" y="654"/>
                      <a:pt x="7740" y="654"/>
                    </a:cubicBezTo>
                    <a:cubicBezTo>
                      <a:pt x="7591" y="654"/>
                      <a:pt x="7434" y="715"/>
                      <a:pt x="7326" y="803"/>
                    </a:cubicBezTo>
                    <a:cubicBezTo>
                      <a:pt x="7195" y="911"/>
                      <a:pt x="7203" y="1053"/>
                      <a:pt x="7225" y="1210"/>
                    </a:cubicBezTo>
                    <a:cubicBezTo>
                      <a:pt x="7250" y="1381"/>
                      <a:pt x="7276" y="1549"/>
                      <a:pt x="7253" y="1721"/>
                    </a:cubicBezTo>
                    <a:cubicBezTo>
                      <a:pt x="7214" y="2043"/>
                      <a:pt x="7027" y="2305"/>
                      <a:pt x="6712" y="2405"/>
                    </a:cubicBezTo>
                    <a:cubicBezTo>
                      <a:pt x="6624" y="2432"/>
                      <a:pt x="6534" y="2445"/>
                      <a:pt x="6444" y="2445"/>
                    </a:cubicBezTo>
                    <a:cubicBezTo>
                      <a:pt x="6256" y="2445"/>
                      <a:pt x="6070" y="2387"/>
                      <a:pt x="5911" y="2277"/>
                    </a:cubicBezTo>
                    <a:lnTo>
                      <a:pt x="5911" y="2275"/>
                    </a:lnTo>
                    <a:cubicBezTo>
                      <a:pt x="5830" y="2217"/>
                      <a:pt x="5791" y="2115"/>
                      <a:pt x="5845" y="2022"/>
                    </a:cubicBezTo>
                    <a:cubicBezTo>
                      <a:pt x="5877" y="1968"/>
                      <a:pt x="5946" y="1929"/>
                      <a:pt x="6013" y="1929"/>
                    </a:cubicBezTo>
                    <a:cubicBezTo>
                      <a:pt x="6043" y="1929"/>
                      <a:pt x="6073" y="1937"/>
                      <a:pt x="6098" y="1956"/>
                    </a:cubicBezTo>
                    <a:cubicBezTo>
                      <a:pt x="6200" y="2029"/>
                      <a:pt x="6331" y="2075"/>
                      <a:pt x="6460" y="2075"/>
                    </a:cubicBezTo>
                    <a:cubicBezTo>
                      <a:pt x="6561" y="2075"/>
                      <a:pt x="6661" y="2046"/>
                      <a:pt x="6742" y="1981"/>
                    </a:cubicBezTo>
                    <a:cubicBezTo>
                      <a:pt x="7000" y="1774"/>
                      <a:pt x="6861" y="1376"/>
                      <a:pt x="6843" y="1104"/>
                    </a:cubicBezTo>
                    <a:cubicBezTo>
                      <a:pt x="6811" y="606"/>
                      <a:pt x="7273" y="290"/>
                      <a:pt x="7726" y="290"/>
                    </a:cubicBezTo>
                    <a:close/>
                    <a:moveTo>
                      <a:pt x="12830" y="289"/>
                    </a:moveTo>
                    <a:cubicBezTo>
                      <a:pt x="13032" y="289"/>
                      <a:pt x="13232" y="352"/>
                      <a:pt x="13386" y="490"/>
                    </a:cubicBezTo>
                    <a:cubicBezTo>
                      <a:pt x="13524" y="615"/>
                      <a:pt x="13394" y="802"/>
                      <a:pt x="13246" y="802"/>
                    </a:cubicBezTo>
                    <a:cubicBezTo>
                      <a:pt x="13205" y="802"/>
                      <a:pt x="13163" y="787"/>
                      <a:pt x="13124" y="753"/>
                    </a:cubicBezTo>
                    <a:cubicBezTo>
                      <a:pt x="13046" y="682"/>
                      <a:pt x="12946" y="652"/>
                      <a:pt x="12842" y="652"/>
                    </a:cubicBezTo>
                    <a:cubicBezTo>
                      <a:pt x="12693" y="652"/>
                      <a:pt x="12536" y="714"/>
                      <a:pt x="12428" y="802"/>
                    </a:cubicBezTo>
                    <a:cubicBezTo>
                      <a:pt x="12298" y="911"/>
                      <a:pt x="12304" y="1053"/>
                      <a:pt x="12328" y="1208"/>
                    </a:cubicBezTo>
                    <a:cubicBezTo>
                      <a:pt x="12354" y="1379"/>
                      <a:pt x="12377" y="1547"/>
                      <a:pt x="12357" y="1721"/>
                    </a:cubicBezTo>
                    <a:cubicBezTo>
                      <a:pt x="12317" y="2043"/>
                      <a:pt x="12129" y="2305"/>
                      <a:pt x="11815" y="2405"/>
                    </a:cubicBezTo>
                    <a:cubicBezTo>
                      <a:pt x="11727" y="2432"/>
                      <a:pt x="11637" y="2445"/>
                      <a:pt x="11547" y="2445"/>
                    </a:cubicBezTo>
                    <a:cubicBezTo>
                      <a:pt x="11359" y="2445"/>
                      <a:pt x="11172" y="2387"/>
                      <a:pt x="11014" y="2277"/>
                    </a:cubicBezTo>
                    <a:lnTo>
                      <a:pt x="11014" y="2275"/>
                    </a:lnTo>
                    <a:cubicBezTo>
                      <a:pt x="10934" y="2215"/>
                      <a:pt x="10894" y="2115"/>
                      <a:pt x="10948" y="2022"/>
                    </a:cubicBezTo>
                    <a:cubicBezTo>
                      <a:pt x="10980" y="1967"/>
                      <a:pt x="11049" y="1929"/>
                      <a:pt x="11115" y="1929"/>
                    </a:cubicBezTo>
                    <a:cubicBezTo>
                      <a:pt x="11146" y="1929"/>
                      <a:pt x="11176" y="1937"/>
                      <a:pt x="11201" y="1956"/>
                    </a:cubicBezTo>
                    <a:cubicBezTo>
                      <a:pt x="11303" y="2029"/>
                      <a:pt x="11433" y="2075"/>
                      <a:pt x="11561" y="2075"/>
                    </a:cubicBezTo>
                    <a:cubicBezTo>
                      <a:pt x="11663" y="2075"/>
                      <a:pt x="11763" y="2046"/>
                      <a:pt x="11845" y="1979"/>
                    </a:cubicBezTo>
                    <a:cubicBezTo>
                      <a:pt x="12102" y="1772"/>
                      <a:pt x="11963" y="1376"/>
                      <a:pt x="11945" y="1104"/>
                    </a:cubicBezTo>
                    <a:cubicBezTo>
                      <a:pt x="11913" y="606"/>
                      <a:pt x="12377" y="289"/>
                      <a:pt x="12830" y="289"/>
                    </a:cubicBezTo>
                    <a:close/>
                    <a:moveTo>
                      <a:pt x="10389" y="2380"/>
                    </a:moveTo>
                    <a:cubicBezTo>
                      <a:pt x="10438" y="2381"/>
                      <a:pt x="10484" y="2400"/>
                      <a:pt x="10521" y="2434"/>
                    </a:cubicBezTo>
                    <a:cubicBezTo>
                      <a:pt x="10554" y="2468"/>
                      <a:pt x="10573" y="2516"/>
                      <a:pt x="10574" y="2565"/>
                    </a:cubicBezTo>
                    <a:lnTo>
                      <a:pt x="10574" y="2586"/>
                    </a:lnTo>
                    <a:cubicBezTo>
                      <a:pt x="10574" y="2619"/>
                      <a:pt x="10565" y="2650"/>
                      <a:pt x="10549" y="2679"/>
                    </a:cubicBezTo>
                    <a:lnTo>
                      <a:pt x="10521" y="2717"/>
                    </a:lnTo>
                    <a:cubicBezTo>
                      <a:pt x="10497" y="2739"/>
                      <a:pt x="10470" y="2757"/>
                      <a:pt x="10438" y="2764"/>
                    </a:cubicBezTo>
                    <a:lnTo>
                      <a:pt x="10389" y="2771"/>
                    </a:lnTo>
                    <a:cubicBezTo>
                      <a:pt x="10340" y="2769"/>
                      <a:pt x="10294" y="2750"/>
                      <a:pt x="10258" y="2717"/>
                    </a:cubicBezTo>
                    <a:cubicBezTo>
                      <a:pt x="10225" y="2681"/>
                      <a:pt x="10206" y="2635"/>
                      <a:pt x="10204" y="2586"/>
                    </a:cubicBezTo>
                    <a:lnTo>
                      <a:pt x="10204" y="2565"/>
                    </a:lnTo>
                    <a:cubicBezTo>
                      <a:pt x="10204" y="2532"/>
                      <a:pt x="10212" y="2500"/>
                      <a:pt x="10229" y="2472"/>
                    </a:cubicBezTo>
                    <a:lnTo>
                      <a:pt x="10258" y="2434"/>
                    </a:lnTo>
                    <a:cubicBezTo>
                      <a:pt x="10281" y="2411"/>
                      <a:pt x="10308" y="2394"/>
                      <a:pt x="10340" y="2386"/>
                    </a:cubicBezTo>
                    <a:lnTo>
                      <a:pt x="10389" y="2380"/>
                    </a:lnTo>
                    <a:close/>
                    <a:moveTo>
                      <a:pt x="5223" y="2467"/>
                    </a:moveTo>
                    <a:cubicBezTo>
                      <a:pt x="5460" y="2467"/>
                      <a:pt x="5462" y="2837"/>
                      <a:pt x="5223" y="2837"/>
                    </a:cubicBezTo>
                    <a:cubicBezTo>
                      <a:pt x="4984" y="2837"/>
                      <a:pt x="4985" y="2467"/>
                      <a:pt x="5223" y="2467"/>
                    </a:cubicBezTo>
                    <a:close/>
                    <a:moveTo>
                      <a:pt x="15397" y="2465"/>
                    </a:moveTo>
                    <a:cubicBezTo>
                      <a:pt x="15635" y="2465"/>
                      <a:pt x="15636" y="2837"/>
                      <a:pt x="15397" y="2837"/>
                    </a:cubicBezTo>
                    <a:lnTo>
                      <a:pt x="15397" y="2836"/>
                    </a:lnTo>
                    <a:cubicBezTo>
                      <a:pt x="15158" y="2836"/>
                      <a:pt x="15160" y="2465"/>
                      <a:pt x="15397" y="2465"/>
                    </a:cubicBezTo>
                    <a:close/>
                    <a:moveTo>
                      <a:pt x="20570" y="2536"/>
                    </a:moveTo>
                    <a:cubicBezTo>
                      <a:pt x="20663" y="2536"/>
                      <a:pt x="20755" y="2595"/>
                      <a:pt x="20755" y="2714"/>
                    </a:cubicBezTo>
                    <a:lnTo>
                      <a:pt x="20755" y="2728"/>
                    </a:lnTo>
                    <a:cubicBezTo>
                      <a:pt x="20755" y="2847"/>
                      <a:pt x="20663" y="2907"/>
                      <a:pt x="20571" y="2907"/>
                    </a:cubicBezTo>
                    <a:cubicBezTo>
                      <a:pt x="20478" y="2907"/>
                      <a:pt x="20385" y="2847"/>
                      <a:pt x="20385" y="2728"/>
                    </a:cubicBezTo>
                    <a:lnTo>
                      <a:pt x="20385" y="2714"/>
                    </a:lnTo>
                    <a:cubicBezTo>
                      <a:pt x="20385" y="2595"/>
                      <a:pt x="20478" y="2536"/>
                      <a:pt x="20570" y="2536"/>
                    </a:cubicBezTo>
                    <a:close/>
                    <a:moveTo>
                      <a:pt x="3913" y="274"/>
                    </a:moveTo>
                    <a:cubicBezTo>
                      <a:pt x="3926" y="274"/>
                      <a:pt x="3938" y="275"/>
                      <a:pt x="3952" y="278"/>
                    </a:cubicBezTo>
                    <a:cubicBezTo>
                      <a:pt x="4248" y="333"/>
                      <a:pt x="4493" y="585"/>
                      <a:pt x="4553" y="879"/>
                    </a:cubicBezTo>
                    <a:cubicBezTo>
                      <a:pt x="4621" y="1207"/>
                      <a:pt x="4498" y="1530"/>
                      <a:pt x="4271" y="1769"/>
                    </a:cubicBezTo>
                    <a:cubicBezTo>
                      <a:pt x="4086" y="1964"/>
                      <a:pt x="3694" y="2222"/>
                      <a:pt x="3966" y="2506"/>
                    </a:cubicBezTo>
                    <a:cubicBezTo>
                      <a:pt x="4183" y="2734"/>
                      <a:pt x="4520" y="2795"/>
                      <a:pt x="4737" y="3029"/>
                    </a:cubicBezTo>
                    <a:cubicBezTo>
                      <a:pt x="4862" y="3162"/>
                      <a:pt x="4737" y="3348"/>
                      <a:pt x="4599" y="3348"/>
                    </a:cubicBezTo>
                    <a:cubicBezTo>
                      <a:pt x="4557" y="3348"/>
                      <a:pt x="4513" y="3331"/>
                      <a:pt x="4475" y="3290"/>
                    </a:cubicBezTo>
                    <a:cubicBezTo>
                      <a:pt x="4265" y="3065"/>
                      <a:pt x="3939" y="3000"/>
                      <a:pt x="3717" y="2783"/>
                    </a:cubicBezTo>
                    <a:cubicBezTo>
                      <a:pt x="3488" y="2559"/>
                      <a:pt x="3432" y="2244"/>
                      <a:pt x="3594" y="1962"/>
                    </a:cubicBezTo>
                    <a:cubicBezTo>
                      <a:pt x="3750" y="1691"/>
                      <a:pt x="4075" y="1544"/>
                      <a:pt x="4173" y="1240"/>
                    </a:cubicBezTo>
                    <a:cubicBezTo>
                      <a:pt x="4259" y="976"/>
                      <a:pt x="4138" y="688"/>
                      <a:pt x="3852" y="635"/>
                    </a:cubicBezTo>
                    <a:cubicBezTo>
                      <a:pt x="3632" y="594"/>
                      <a:pt x="3709" y="274"/>
                      <a:pt x="3913" y="274"/>
                    </a:cubicBezTo>
                    <a:close/>
                    <a:moveTo>
                      <a:pt x="8985" y="274"/>
                    </a:moveTo>
                    <a:cubicBezTo>
                      <a:pt x="8997" y="274"/>
                      <a:pt x="9010" y="275"/>
                      <a:pt x="9023" y="278"/>
                    </a:cubicBezTo>
                    <a:cubicBezTo>
                      <a:pt x="9321" y="333"/>
                      <a:pt x="9564" y="585"/>
                      <a:pt x="9626" y="879"/>
                    </a:cubicBezTo>
                    <a:cubicBezTo>
                      <a:pt x="9693" y="1207"/>
                      <a:pt x="9569" y="1530"/>
                      <a:pt x="9343" y="1769"/>
                    </a:cubicBezTo>
                    <a:cubicBezTo>
                      <a:pt x="9158" y="1964"/>
                      <a:pt x="8765" y="2222"/>
                      <a:pt x="9037" y="2506"/>
                    </a:cubicBezTo>
                    <a:cubicBezTo>
                      <a:pt x="9254" y="2734"/>
                      <a:pt x="9591" y="2795"/>
                      <a:pt x="9808" y="3029"/>
                    </a:cubicBezTo>
                    <a:cubicBezTo>
                      <a:pt x="9933" y="3162"/>
                      <a:pt x="9809" y="3348"/>
                      <a:pt x="9670" y="3348"/>
                    </a:cubicBezTo>
                    <a:cubicBezTo>
                      <a:pt x="9628" y="3348"/>
                      <a:pt x="9585" y="3331"/>
                      <a:pt x="9547" y="3290"/>
                    </a:cubicBezTo>
                    <a:cubicBezTo>
                      <a:pt x="9337" y="3065"/>
                      <a:pt x="9010" y="3000"/>
                      <a:pt x="8789" y="2783"/>
                    </a:cubicBezTo>
                    <a:cubicBezTo>
                      <a:pt x="8559" y="2559"/>
                      <a:pt x="8504" y="2244"/>
                      <a:pt x="8665" y="1962"/>
                    </a:cubicBezTo>
                    <a:cubicBezTo>
                      <a:pt x="8822" y="1691"/>
                      <a:pt x="9147" y="1544"/>
                      <a:pt x="9245" y="1240"/>
                    </a:cubicBezTo>
                    <a:cubicBezTo>
                      <a:pt x="9332" y="976"/>
                      <a:pt x="9210" y="688"/>
                      <a:pt x="8923" y="635"/>
                    </a:cubicBezTo>
                    <a:cubicBezTo>
                      <a:pt x="8704" y="594"/>
                      <a:pt x="8780" y="274"/>
                      <a:pt x="8985" y="274"/>
                    </a:cubicBezTo>
                    <a:close/>
                    <a:moveTo>
                      <a:pt x="14088" y="274"/>
                    </a:moveTo>
                    <a:cubicBezTo>
                      <a:pt x="14101" y="274"/>
                      <a:pt x="14113" y="275"/>
                      <a:pt x="14126" y="278"/>
                    </a:cubicBezTo>
                    <a:lnTo>
                      <a:pt x="14125" y="278"/>
                    </a:lnTo>
                    <a:cubicBezTo>
                      <a:pt x="14422" y="333"/>
                      <a:pt x="14668" y="585"/>
                      <a:pt x="14728" y="879"/>
                    </a:cubicBezTo>
                    <a:cubicBezTo>
                      <a:pt x="14794" y="1207"/>
                      <a:pt x="14671" y="1530"/>
                      <a:pt x="14445" y="1769"/>
                    </a:cubicBezTo>
                    <a:cubicBezTo>
                      <a:pt x="14259" y="1964"/>
                      <a:pt x="13868" y="2222"/>
                      <a:pt x="14139" y="2506"/>
                    </a:cubicBezTo>
                    <a:cubicBezTo>
                      <a:pt x="14357" y="2734"/>
                      <a:pt x="14693" y="2795"/>
                      <a:pt x="14911" y="3029"/>
                    </a:cubicBezTo>
                    <a:cubicBezTo>
                      <a:pt x="15035" y="3162"/>
                      <a:pt x="14910" y="3348"/>
                      <a:pt x="14772" y="3348"/>
                    </a:cubicBezTo>
                    <a:cubicBezTo>
                      <a:pt x="14730" y="3348"/>
                      <a:pt x="14687" y="3331"/>
                      <a:pt x="14649" y="3290"/>
                    </a:cubicBezTo>
                    <a:cubicBezTo>
                      <a:pt x="14438" y="3065"/>
                      <a:pt x="14114" y="3000"/>
                      <a:pt x="13892" y="2783"/>
                    </a:cubicBezTo>
                    <a:cubicBezTo>
                      <a:pt x="13661" y="2559"/>
                      <a:pt x="13606" y="2244"/>
                      <a:pt x="13769" y="1962"/>
                    </a:cubicBezTo>
                    <a:cubicBezTo>
                      <a:pt x="13924" y="1691"/>
                      <a:pt x="14248" y="1544"/>
                      <a:pt x="14348" y="1240"/>
                    </a:cubicBezTo>
                    <a:cubicBezTo>
                      <a:pt x="14433" y="976"/>
                      <a:pt x="14312" y="688"/>
                      <a:pt x="14027" y="635"/>
                    </a:cubicBezTo>
                    <a:cubicBezTo>
                      <a:pt x="13806" y="594"/>
                      <a:pt x="13883" y="274"/>
                      <a:pt x="14088" y="274"/>
                    </a:cubicBezTo>
                    <a:close/>
                    <a:moveTo>
                      <a:pt x="19160" y="274"/>
                    </a:moveTo>
                    <a:cubicBezTo>
                      <a:pt x="19172" y="274"/>
                      <a:pt x="19185" y="275"/>
                      <a:pt x="19198" y="278"/>
                    </a:cubicBezTo>
                    <a:lnTo>
                      <a:pt x="19196" y="278"/>
                    </a:lnTo>
                    <a:cubicBezTo>
                      <a:pt x="19494" y="333"/>
                      <a:pt x="19739" y="585"/>
                      <a:pt x="19799" y="879"/>
                    </a:cubicBezTo>
                    <a:cubicBezTo>
                      <a:pt x="19866" y="1207"/>
                      <a:pt x="19742" y="1530"/>
                      <a:pt x="19516" y="1769"/>
                    </a:cubicBezTo>
                    <a:cubicBezTo>
                      <a:pt x="19331" y="1964"/>
                      <a:pt x="18940" y="2222"/>
                      <a:pt x="19211" y="2506"/>
                    </a:cubicBezTo>
                    <a:cubicBezTo>
                      <a:pt x="19427" y="2734"/>
                      <a:pt x="19765" y="2795"/>
                      <a:pt x="19983" y="3029"/>
                    </a:cubicBezTo>
                    <a:cubicBezTo>
                      <a:pt x="20107" y="3162"/>
                      <a:pt x="19982" y="3348"/>
                      <a:pt x="19844" y="3348"/>
                    </a:cubicBezTo>
                    <a:cubicBezTo>
                      <a:pt x="19802" y="3348"/>
                      <a:pt x="19758" y="3331"/>
                      <a:pt x="19720" y="3290"/>
                    </a:cubicBezTo>
                    <a:cubicBezTo>
                      <a:pt x="19510" y="3065"/>
                      <a:pt x="19185" y="3000"/>
                      <a:pt x="18964" y="2783"/>
                    </a:cubicBezTo>
                    <a:cubicBezTo>
                      <a:pt x="18734" y="2559"/>
                      <a:pt x="18677" y="2244"/>
                      <a:pt x="18840" y="1962"/>
                    </a:cubicBezTo>
                    <a:cubicBezTo>
                      <a:pt x="18995" y="1691"/>
                      <a:pt x="19321" y="1544"/>
                      <a:pt x="19420" y="1240"/>
                    </a:cubicBezTo>
                    <a:cubicBezTo>
                      <a:pt x="19505" y="976"/>
                      <a:pt x="19383" y="688"/>
                      <a:pt x="19098" y="635"/>
                    </a:cubicBezTo>
                    <a:cubicBezTo>
                      <a:pt x="18879" y="594"/>
                      <a:pt x="18955" y="274"/>
                      <a:pt x="19160" y="274"/>
                    </a:cubicBezTo>
                    <a:close/>
                    <a:moveTo>
                      <a:pt x="24262" y="276"/>
                    </a:moveTo>
                    <a:cubicBezTo>
                      <a:pt x="24274" y="276"/>
                      <a:pt x="24288" y="277"/>
                      <a:pt x="24301" y="279"/>
                    </a:cubicBezTo>
                    <a:cubicBezTo>
                      <a:pt x="24597" y="335"/>
                      <a:pt x="24843" y="585"/>
                      <a:pt x="24903" y="879"/>
                    </a:cubicBezTo>
                    <a:cubicBezTo>
                      <a:pt x="24971" y="1208"/>
                      <a:pt x="24847" y="1531"/>
                      <a:pt x="24621" y="1769"/>
                    </a:cubicBezTo>
                    <a:cubicBezTo>
                      <a:pt x="24436" y="1964"/>
                      <a:pt x="24043" y="2222"/>
                      <a:pt x="24314" y="2508"/>
                    </a:cubicBezTo>
                    <a:cubicBezTo>
                      <a:pt x="24531" y="2736"/>
                      <a:pt x="24868" y="2796"/>
                      <a:pt x="25086" y="3030"/>
                    </a:cubicBezTo>
                    <a:cubicBezTo>
                      <a:pt x="25212" y="3163"/>
                      <a:pt x="25086" y="3349"/>
                      <a:pt x="24948" y="3349"/>
                    </a:cubicBezTo>
                    <a:cubicBezTo>
                      <a:pt x="24906" y="3349"/>
                      <a:pt x="24863" y="3332"/>
                      <a:pt x="24825" y="3292"/>
                    </a:cubicBezTo>
                    <a:cubicBezTo>
                      <a:pt x="24613" y="3065"/>
                      <a:pt x="24289" y="3000"/>
                      <a:pt x="24067" y="2783"/>
                    </a:cubicBezTo>
                    <a:cubicBezTo>
                      <a:pt x="23837" y="2559"/>
                      <a:pt x="23782" y="2244"/>
                      <a:pt x="23943" y="1962"/>
                    </a:cubicBezTo>
                    <a:cubicBezTo>
                      <a:pt x="24099" y="1691"/>
                      <a:pt x="24425" y="1544"/>
                      <a:pt x="24523" y="1240"/>
                    </a:cubicBezTo>
                    <a:cubicBezTo>
                      <a:pt x="24608" y="976"/>
                      <a:pt x="24488" y="688"/>
                      <a:pt x="24201" y="635"/>
                    </a:cubicBezTo>
                    <a:cubicBezTo>
                      <a:pt x="23981" y="594"/>
                      <a:pt x="24056" y="276"/>
                      <a:pt x="24262" y="276"/>
                    </a:cubicBezTo>
                    <a:close/>
                    <a:moveTo>
                      <a:pt x="13427" y="3542"/>
                    </a:moveTo>
                    <a:cubicBezTo>
                      <a:pt x="13429" y="3545"/>
                      <a:pt x="13431" y="3547"/>
                      <a:pt x="13431" y="3547"/>
                    </a:cubicBezTo>
                    <a:cubicBezTo>
                      <a:pt x="13431" y="3547"/>
                      <a:pt x="13430" y="3545"/>
                      <a:pt x="13427" y="3542"/>
                    </a:cubicBezTo>
                    <a:close/>
                    <a:moveTo>
                      <a:pt x="23120" y="1107"/>
                    </a:moveTo>
                    <a:cubicBezTo>
                      <a:pt x="23177" y="1107"/>
                      <a:pt x="23234" y="1131"/>
                      <a:pt x="23275" y="1188"/>
                    </a:cubicBezTo>
                    <a:cubicBezTo>
                      <a:pt x="23469" y="1459"/>
                      <a:pt x="23606" y="1826"/>
                      <a:pt x="23495" y="2157"/>
                    </a:cubicBezTo>
                    <a:cubicBezTo>
                      <a:pt x="23438" y="2326"/>
                      <a:pt x="23320" y="2443"/>
                      <a:pt x="23203" y="2571"/>
                    </a:cubicBezTo>
                    <a:cubicBezTo>
                      <a:pt x="23086" y="2700"/>
                      <a:pt x="23081" y="2833"/>
                      <a:pt x="23082" y="3003"/>
                    </a:cubicBezTo>
                    <a:cubicBezTo>
                      <a:pt x="23082" y="3182"/>
                      <a:pt x="23067" y="3361"/>
                      <a:pt x="22968" y="3516"/>
                    </a:cubicBezTo>
                    <a:cubicBezTo>
                      <a:pt x="22880" y="3657"/>
                      <a:pt x="22748" y="3768"/>
                      <a:pt x="22606" y="3852"/>
                    </a:cubicBezTo>
                    <a:cubicBezTo>
                      <a:pt x="22378" y="3989"/>
                      <a:pt x="22123" y="4053"/>
                      <a:pt x="21865" y="4053"/>
                    </a:cubicBezTo>
                    <a:cubicBezTo>
                      <a:pt x="21774" y="4053"/>
                      <a:pt x="21682" y="4045"/>
                      <a:pt x="21591" y="4029"/>
                    </a:cubicBezTo>
                    <a:lnTo>
                      <a:pt x="21591" y="4028"/>
                    </a:lnTo>
                    <a:cubicBezTo>
                      <a:pt x="21368" y="3990"/>
                      <a:pt x="21447" y="3667"/>
                      <a:pt x="21654" y="3667"/>
                    </a:cubicBezTo>
                    <a:cubicBezTo>
                      <a:pt x="21665" y="3667"/>
                      <a:pt x="21677" y="3668"/>
                      <a:pt x="21689" y="3670"/>
                    </a:cubicBezTo>
                    <a:cubicBezTo>
                      <a:pt x="21748" y="3680"/>
                      <a:pt x="21807" y="3684"/>
                      <a:pt x="21866" y="3684"/>
                    </a:cubicBezTo>
                    <a:cubicBezTo>
                      <a:pt x="22088" y="3684"/>
                      <a:pt x="22305" y="3617"/>
                      <a:pt x="22489" y="3489"/>
                    </a:cubicBezTo>
                    <a:cubicBezTo>
                      <a:pt x="22584" y="3421"/>
                      <a:pt x="22671" y="3331"/>
                      <a:pt x="22699" y="3214"/>
                    </a:cubicBezTo>
                    <a:cubicBezTo>
                      <a:pt x="22731" y="3075"/>
                      <a:pt x="22702" y="2926"/>
                      <a:pt x="22717" y="2785"/>
                    </a:cubicBezTo>
                    <a:cubicBezTo>
                      <a:pt x="22729" y="2636"/>
                      <a:pt x="22786" y="2495"/>
                      <a:pt x="22880" y="2380"/>
                    </a:cubicBezTo>
                    <a:cubicBezTo>
                      <a:pt x="22956" y="2286"/>
                      <a:pt x="23059" y="2210"/>
                      <a:pt x="23117" y="2103"/>
                    </a:cubicBezTo>
                    <a:cubicBezTo>
                      <a:pt x="23247" y="1864"/>
                      <a:pt x="23097" y="1573"/>
                      <a:pt x="22956" y="1375"/>
                    </a:cubicBezTo>
                    <a:cubicBezTo>
                      <a:pt x="22858" y="1238"/>
                      <a:pt x="22987" y="1107"/>
                      <a:pt x="23120" y="1107"/>
                    </a:cubicBezTo>
                    <a:close/>
                    <a:moveTo>
                      <a:pt x="12945" y="1108"/>
                    </a:moveTo>
                    <a:cubicBezTo>
                      <a:pt x="13002" y="1108"/>
                      <a:pt x="13059" y="1132"/>
                      <a:pt x="13101" y="1189"/>
                    </a:cubicBezTo>
                    <a:cubicBezTo>
                      <a:pt x="13295" y="1460"/>
                      <a:pt x="13431" y="1827"/>
                      <a:pt x="13321" y="2158"/>
                    </a:cubicBezTo>
                    <a:cubicBezTo>
                      <a:pt x="13264" y="2328"/>
                      <a:pt x="13145" y="2445"/>
                      <a:pt x="13028" y="2573"/>
                    </a:cubicBezTo>
                    <a:cubicBezTo>
                      <a:pt x="12911" y="2701"/>
                      <a:pt x="12906" y="2834"/>
                      <a:pt x="12908" y="3003"/>
                    </a:cubicBezTo>
                    <a:cubicBezTo>
                      <a:pt x="12908" y="3184"/>
                      <a:pt x="12892" y="3363"/>
                      <a:pt x="12794" y="3518"/>
                    </a:cubicBezTo>
                    <a:cubicBezTo>
                      <a:pt x="12705" y="3659"/>
                      <a:pt x="12574" y="3770"/>
                      <a:pt x="12431" y="3853"/>
                    </a:cubicBezTo>
                    <a:cubicBezTo>
                      <a:pt x="12203" y="3989"/>
                      <a:pt x="11949" y="4053"/>
                      <a:pt x="11692" y="4053"/>
                    </a:cubicBezTo>
                    <a:cubicBezTo>
                      <a:pt x="11600" y="4053"/>
                      <a:pt x="11508" y="4045"/>
                      <a:pt x="11416" y="4029"/>
                    </a:cubicBezTo>
                    <a:lnTo>
                      <a:pt x="11416" y="4028"/>
                    </a:lnTo>
                    <a:cubicBezTo>
                      <a:pt x="11193" y="3990"/>
                      <a:pt x="11272" y="3668"/>
                      <a:pt x="11479" y="3668"/>
                    </a:cubicBezTo>
                    <a:cubicBezTo>
                      <a:pt x="11491" y="3668"/>
                      <a:pt x="11502" y="3669"/>
                      <a:pt x="11515" y="3671"/>
                    </a:cubicBezTo>
                    <a:cubicBezTo>
                      <a:pt x="11573" y="3681"/>
                      <a:pt x="11632" y="3686"/>
                      <a:pt x="11691" y="3686"/>
                    </a:cubicBezTo>
                    <a:cubicBezTo>
                      <a:pt x="11913" y="3686"/>
                      <a:pt x="12130" y="3618"/>
                      <a:pt x="12314" y="3489"/>
                    </a:cubicBezTo>
                    <a:cubicBezTo>
                      <a:pt x="12409" y="3423"/>
                      <a:pt x="12496" y="3331"/>
                      <a:pt x="12524" y="3216"/>
                    </a:cubicBezTo>
                    <a:cubicBezTo>
                      <a:pt x="12556" y="3076"/>
                      <a:pt x="12528" y="2927"/>
                      <a:pt x="12542" y="2787"/>
                    </a:cubicBezTo>
                    <a:cubicBezTo>
                      <a:pt x="12555" y="2638"/>
                      <a:pt x="12612" y="2497"/>
                      <a:pt x="12706" y="2381"/>
                    </a:cubicBezTo>
                    <a:cubicBezTo>
                      <a:pt x="12781" y="2288"/>
                      <a:pt x="12884" y="2210"/>
                      <a:pt x="12942" y="2104"/>
                    </a:cubicBezTo>
                    <a:cubicBezTo>
                      <a:pt x="13072" y="1864"/>
                      <a:pt x="12922" y="1574"/>
                      <a:pt x="12781" y="1376"/>
                    </a:cubicBezTo>
                    <a:cubicBezTo>
                      <a:pt x="12683" y="1240"/>
                      <a:pt x="12812" y="1108"/>
                      <a:pt x="12945" y="1108"/>
                    </a:cubicBezTo>
                    <a:close/>
                    <a:moveTo>
                      <a:pt x="18017" y="1107"/>
                    </a:moveTo>
                    <a:cubicBezTo>
                      <a:pt x="18074" y="1107"/>
                      <a:pt x="18131" y="1131"/>
                      <a:pt x="18172" y="1188"/>
                    </a:cubicBezTo>
                    <a:cubicBezTo>
                      <a:pt x="18367" y="1460"/>
                      <a:pt x="18503" y="1826"/>
                      <a:pt x="18392" y="2158"/>
                    </a:cubicBezTo>
                    <a:cubicBezTo>
                      <a:pt x="18335" y="2328"/>
                      <a:pt x="18217" y="2443"/>
                      <a:pt x="18099" y="2573"/>
                    </a:cubicBezTo>
                    <a:cubicBezTo>
                      <a:pt x="17982" y="2701"/>
                      <a:pt x="17978" y="2834"/>
                      <a:pt x="17979" y="3003"/>
                    </a:cubicBezTo>
                    <a:cubicBezTo>
                      <a:pt x="17981" y="3182"/>
                      <a:pt x="17965" y="3361"/>
                      <a:pt x="17865" y="3516"/>
                    </a:cubicBezTo>
                    <a:cubicBezTo>
                      <a:pt x="17776" y="3657"/>
                      <a:pt x="17645" y="3770"/>
                      <a:pt x="17503" y="3853"/>
                    </a:cubicBezTo>
                    <a:cubicBezTo>
                      <a:pt x="17275" y="3989"/>
                      <a:pt x="17021" y="4053"/>
                      <a:pt x="16763" y="4053"/>
                    </a:cubicBezTo>
                    <a:cubicBezTo>
                      <a:pt x="16672" y="4053"/>
                      <a:pt x="16580" y="4045"/>
                      <a:pt x="16488" y="4029"/>
                    </a:cubicBezTo>
                    <a:lnTo>
                      <a:pt x="16488" y="4028"/>
                    </a:lnTo>
                    <a:cubicBezTo>
                      <a:pt x="16266" y="3990"/>
                      <a:pt x="16344" y="3667"/>
                      <a:pt x="16551" y="3667"/>
                    </a:cubicBezTo>
                    <a:cubicBezTo>
                      <a:pt x="16562" y="3667"/>
                      <a:pt x="16574" y="3668"/>
                      <a:pt x="16586" y="3670"/>
                    </a:cubicBezTo>
                    <a:cubicBezTo>
                      <a:pt x="16646" y="3680"/>
                      <a:pt x="16705" y="3685"/>
                      <a:pt x="16765" y="3685"/>
                    </a:cubicBezTo>
                    <a:cubicBezTo>
                      <a:pt x="16985" y="3685"/>
                      <a:pt x="17202" y="3617"/>
                      <a:pt x="17386" y="3489"/>
                    </a:cubicBezTo>
                    <a:cubicBezTo>
                      <a:pt x="17480" y="3421"/>
                      <a:pt x="17568" y="3331"/>
                      <a:pt x="17596" y="3214"/>
                    </a:cubicBezTo>
                    <a:cubicBezTo>
                      <a:pt x="17629" y="3076"/>
                      <a:pt x="17599" y="2927"/>
                      <a:pt x="17613" y="2785"/>
                    </a:cubicBezTo>
                    <a:cubicBezTo>
                      <a:pt x="17626" y="2638"/>
                      <a:pt x="17683" y="2497"/>
                      <a:pt x="17778" y="2381"/>
                    </a:cubicBezTo>
                    <a:cubicBezTo>
                      <a:pt x="17852" y="2288"/>
                      <a:pt x="17955" y="2210"/>
                      <a:pt x="18014" y="2104"/>
                    </a:cubicBezTo>
                    <a:cubicBezTo>
                      <a:pt x="18144" y="1864"/>
                      <a:pt x="17993" y="1573"/>
                      <a:pt x="17852" y="1375"/>
                    </a:cubicBezTo>
                    <a:cubicBezTo>
                      <a:pt x="17755" y="1239"/>
                      <a:pt x="17884" y="1107"/>
                      <a:pt x="18017" y="1107"/>
                    </a:cubicBezTo>
                    <a:close/>
                    <a:moveTo>
                      <a:pt x="2771" y="1109"/>
                    </a:moveTo>
                    <a:cubicBezTo>
                      <a:pt x="2827" y="1109"/>
                      <a:pt x="2885" y="1133"/>
                      <a:pt x="2926" y="1191"/>
                    </a:cubicBezTo>
                    <a:cubicBezTo>
                      <a:pt x="3120" y="1462"/>
                      <a:pt x="3258" y="1827"/>
                      <a:pt x="3146" y="2160"/>
                    </a:cubicBezTo>
                    <a:cubicBezTo>
                      <a:pt x="3090" y="2329"/>
                      <a:pt x="2972" y="2446"/>
                      <a:pt x="2853" y="2575"/>
                    </a:cubicBezTo>
                    <a:cubicBezTo>
                      <a:pt x="2736" y="2703"/>
                      <a:pt x="2731" y="2836"/>
                      <a:pt x="2733" y="3005"/>
                    </a:cubicBezTo>
                    <a:cubicBezTo>
                      <a:pt x="2733" y="3184"/>
                      <a:pt x="2718" y="3363"/>
                      <a:pt x="2620" y="3518"/>
                    </a:cubicBezTo>
                    <a:cubicBezTo>
                      <a:pt x="2530" y="3659"/>
                      <a:pt x="2399" y="3771"/>
                      <a:pt x="2256" y="3855"/>
                    </a:cubicBezTo>
                    <a:cubicBezTo>
                      <a:pt x="2029" y="3989"/>
                      <a:pt x="1775" y="4053"/>
                      <a:pt x="1517" y="4053"/>
                    </a:cubicBezTo>
                    <a:cubicBezTo>
                      <a:pt x="1426" y="4053"/>
                      <a:pt x="1333" y="4045"/>
                      <a:pt x="1242" y="4029"/>
                    </a:cubicBezTo>
                    <a:cubicBezTo>
                      <a:pt x="1020" y="3992"/>
                      <a:pt x="1098" y="3670"/>
                      <a:pt x="1306" y="3670"/>
                    </a:cubicBezTo>
                    <a:cubicBezTo>
                      <a:pt x="1317" y="3670"/>
                      <a:pt x="1329" y="3671"/>
                      <a:pt x="1341" y="3673"/>
                    </a:cubicBezTo>
                    <a:cubicBezTo>
                      <a:pt x="1400" y="3683"/>
                      <a:pt x="1458" y="3687"/>
                      <a:pt x="1517" y="3687"/>
                    </a:cubicBezTo>
                    <a:cubicBezTo>
                      <a:pt x="1738" y="3687"/>
                      <a:pt x="1955" y="3620"/>
                      <a:pt x="2139" y="3491"/>
                    </a:cubicBezTo>
                    <a:cubicBezTo>
                      <a:pt x="2234" y="3423"/>
                      <a:pt x="2323" y="3333"/>
                      <a:pt x="2350" y="3216"/>
                    </a:cubicBezTo>
                    <a:cubicBezTo>
                      <a:pt x="2383" y="3078"/>
                      <a:pt x="2353" y="2929"/>
                      <a:pt x="2367" y="2788"/>
                    </a:cubicBezTo>
                    <a:cubicBezTo>
                      <a:pt x="2380" y="2639"/>
                      <a:pt x="2437" y="2499"/>
                      <a:pt x="2532" y="2383"/>
                    </a:cubicBezTo>
                    <a:cubicBezTo>
                      <a:pt x="2606" y="2290"/>
                      <a:pt x="2709" y="2212"/>
                      <a:pt x="2768" y="2106"/>
                    </a:cubicBezTo>
                    <a:cubicBezTo>
                      <a:pt x="2897" y="1865"/>
                      <a:pt x="2747" y="1576"/>
                      <a:pt x="2606" y="1378"/>
                    </a:cubicBezTo>
                    <a:cubicBezTo>
                      <a:pt x="2509" y="1241"/>
                      <a:pt x="2638" y="1109"/>
                      <a:pt x="2771" y="1109"/>
                    </a:cubicBezTo>
                    <a:close/>
                    <a:moveTo>
                      <a:pt x="7842" y="1109"/>
                    </a:moveTo>
                    <a:cubicBezTo>
                      <a:pt x="7899" y="1109"/>
                      <a:pt x="7956" y="1132"/>
                      <a:pt x="7997" y="1189"/>
                    </a:cubicBezTo>
                    <a:cubicBezTo>
                      <a:pt x="8192" y="1460"/>
                      <a:pt x="8330" y="1827"/>
                      <a:pt x="8219" y="2160"/>
                    </a:cubicBezTo>
                    <a:cubicBezTo>
                      <a:pt x="8162" y="2329"/>
                      <a:pt x="8043" y="2445"/>
                      <a:pt x="7926" y="2573"/>
                    </a:cubicBezTo>
                    <a:cubicBezTo>
                      <a:pt x="7807" y="2701"/>
                      <a:pt x="7803" y="2836"/>
                      <a:pt x="7804" y="3005"/>
                    </a:cubicBezTo>
                    <a:cubicBezTo>
                      <a:pt x="7806" y="3184"/>
                      <a:pt x="7790" y="3363"/>
                      <a:pt x="7692" y="3518"/>
                    </a:cubicBezTo>
                    <a:cubicBezTo>
                      <a:pt x="7602" y="3659"/>
                      <a:pt x="7470" y="3770"/>
                      <a:pt x="7328" y="3855"/>
                    </a:cubicBezTo>
                    <a:cubicBezTo>
                      <a:pt x="7100" y="3989"/>
                      <a:pt x="6847" y="4053"/>
                      <a:pt x="6589" y="4053"/>
                    </a:cubicBezTo>
                    <a:cubicBezTo>
                      <a:pt x="6497" y="4053"/>
                      <a:pt x="6405" y="4045"/>
                      <a:pt x="6313" y="4029"/>
                    </a:cubicBezTo>
                    <a:cubicBezTo>
                      <a:pt x="6091" y="3992"/>
                      <a:pt x="6169" y="3668"/>
                      <a:pt x="6377" y="3668"/>
                    </a:cubicBezTo>
                    <a:cubicBezTo>
                      <a:pt x="6389" y="3668"/>
                      <a:pt x="6401" y="3669"/>
                      <a:pt x="6413" y="3671"/>
                    </a:cubicBezTo>
                    <a:cubicBezTo>
                      <a:pt x="6471" y="3681"/>
                      <a:pt x="6530" y="3686"/>
                      <a:pt x="6589" y="3686"/>
                    </a:cubicBezTo>
                    <a:cubicBezTo>
                      <a:pt x="6809" y="3686"/>
                      <a:pt x="7027" y="3619"/>
                      <a:pt x="7211" y="3491"/>
                    </a:cubicBezTo>
                    <a:cubicBezTo>
                      <a:pt x="7307" y="3423"/>
                      <a:pt x="7394" y="3333"/>
                      <a:pt x="7421" y="3216"/>
                    </a:cubicBezTo>
                    <a:cubicBezTo>
                      <a:pt x="7454" y="3078"/>
                      <a:pt x="7424" y="2927"/>
                      <a:pt x="7439" y="2787"/>
                    </a:cubicBezTo>
                    <a:cubicBezTo>
                      <a:pt x="7451" y="2638"/>
                      <a:pt x="7508" y="2497"/>
                      <a:pt x="7603" y="2381"/>
                    </a:cubicBezTo>
                    <a:cubicBezTo>
                      <a:pt x="7678" y="2288"/>
                      <a:pt x="7781" y="2212"/>
                      <a:pt x="7839" y="2104"/>
                    </a:cubicBezTo>
                    <a:cubicBezTo>
                      <a:pt x="7969" y="1865"/>
                      <a:pt x="7819" y="1574"/>
                      <a:pt x="7678" y="1376"/>
                    </a:cubicBezTo>
                    <a:cubicBezTo>
                      <a:pt x="7581" y="1240"/>
                      <a:pt x="7710" y="1109"/>
                      <a:pt x="7842" y="1109"/>
                    </a:cubicBezTo>
                    <a:close/>
                    <a:moveTo>
                      <a:pt x="3230" y="3117"/>
                    </a:moveTo>
                    <a:cubicBezTo>
                      <a:pt x="3262" y="3117"/>
                      <a:pt x="3296" y="3124"/>
                      <a:pt x="3328" y="3138"/>
                    </a:cubicBezTo>
                    <a:cubicBezTo>
                      <a:pt x="3611" y="3263"/>
                      <a:pt x="3706" y="3607"/>
                      <a:pt x="3738" y="3885"/>
                    </a:cubicBezTo>
                    <a:cubicBezTo>
                      <a:pt x="3773" y="4199"/>
                      <a:pt x="3705" y="4517"/>
                      <a:pt x="3562" y="4795"/>
                    </a:cubicBezTo>
                    <a:cubicBezTo>
                      <a:pt x="3533" y="4855"/>
                      <a:pt x="3468" y="4886"/>
                      <a:pt x="3403" y="4886"/>
                    </a:cubicBezTo>
                    <a:cubicBezTo>
                      <a:pt x="3370" y="4886"/>
                      <a:pt x="3337" y="4878"/>
                      <a:pt x="3309" y="4862"/>
                    </a:cubicBezTo>
                    <a:cubicBezTo>
                      <a:pt x="3220" y="4810"/>
                      <a:pt x="3198" y="4697"/>
                      <a:pt x="3242" y="4609"/>
                    </a:cubicBezTo>
                    <a:cubicBezTo>
                      <a:pt x="3348" y="4400"/>
                      <a:pt x="3393" y="4165"/>
                      <a:pt x="3372" y="3933"/>
                    </a:cubicBezTo>
                    <a:cubicBezTo>
                      <a:pt x="3367" y="3882"/>
                      <a:pt x="3360" y="3831"/>
                      <a:pt x="3348" y="3782"/>
                    </a:cubicBezTo>
                    <a:cubicBezTo>
                      <a:pt x="3342" y="3754"/>
                      <a:pt x="3334" y="3725"/>
                      <a:pt x="3326" y="3697"/>
                    </a:cubicBezTo>
                    <a:cubicBezTo>
                      <a:pt x="3322" y="3684"/>
                      <a:pt x="3317" y="3671"/>
                      <a:pt x="3314" y="3659"/>
                    </a:cubicBezTo>
                    <a:cubicBezTo>
                      <a:pt x="3308" y="3646"/>
                      <a:pt x="3305" y="3639"/>
                      <a:pt x="3305" y="3639"/>
                    </a:cubicBezTo>
                    <a:lnTo>
                      <a:pt x="3305" y="3639"/>
                    </a:lnTo>
                    <a:cubicBezTo>
                      <a:pt x="3305" y="3639"/>
                      <a:pt x="3307" y="3641"/>
                      <a:pt x="3309" y="3646"/>
                    </a:cubicBezTo>
                    <a:cubicBezTo>
                      <a:pt x="3299" y="3621"/>
                      <a:pt x="3287" y="3597"/>
                      <a:pt x="3272" y="3575"/>
                    </a:cubicBezTo>
                    <a:cubicBezTo>
                      <a:pt x="3267" y="3563"/>
                      <a:pt x="3259" y="3553"/>
                      <a:pt x="3253" y="3542"/>
                    </a:cubicBezTo>
                    <a:lnTo>
                      <a:pt x="3253" y="3542"/>
                    </a:lnTo>
                    <a:cubicBezTo>
                      <a:pt x="3256" y="3545"/>
                      <a:pt x="3257" y="3547"/>
                      <a:pt x="3257" y="3547"/>
                    </a:cubicBezTo>
                    <a:cubicBezTo>
                      <a:pt x="3257" y="3547"/>
                      <a:pt x="3256" y="3544"/>
                      <a:pt x="3252" y="3540"/>
                    </a:cubicBezTo>
                    <a:lnTo>
                      <a:pt x="3252" y="3540"/>
                    </a:lnTo>
                    <a:cubicBezTo>
                      <a:pt x="3252" y="3541"/>
                      <a:pt x="3253" y="3542"/>
                      <a:pt x="3253" y="3542"/>
                    </a:cubicBezTo>
                    <a:lnTo>
                      <a:pt x="3253" y="3542"/>
                    </a:lnTo>
                    <a:cubicBezTo>
                      <a:pt x="3251" y="3540"/>
                      <a:pt x="3248" y="3537"/>
                      <a:pt x="3244" y="3532"/>
                    </a:cubicBezTo>
                    <a:cubicBezTo>
                      <a:pt x="3208" y="3489"/>
                      <a:pt x="3196" y="3483"/>
                      <a:pt x="3141" y="3458"/>
                    </a:cubicBezTo>
                    <a:cubicBezTo>
                      <a:pt x="3049" y="3418"/>
                      <a:pt x="3029" y="3284"/>
                      <a:pt x="3075" y="3205"/>
                    </a:cubicBezTo>
                    <a:cubicBezTo>
                      <a:pt x="3110" y="3143"/>
                      <a:pt x="3168" y="3117"/>
                      <a:pt x="3230" y="3117"/>
                    </a:cubicBezTo>
                    <a:close/>
                    <a:moveTo>
                      <a:pt x="8302" y="3117"/>
                    </a:moveTo>
                    <a:cubicBezTo>
                      <a:pt x="8334" y="3117"/>
                      <a:pt x="8368" y="3124"/>
                      <a:pt x="8399" y="3138"/>
                    </a:cubicBezTo>
                    <a:cubicBezTo>
                      <a:pt x="8683" y="3263"/>
                      <a:pt x="8778" y="3607"/>
                      <a:pt x="8809" y="3885"/>
                    </a:cubicBezTo>
                    <a:cubicBezTo>
                      <a:pt x="8844" y="4199"/>
                      <a:pt x="8776" y="4517"/>
                      <a:pt x="8635" y="4795"/>
                    </a:cubicBezTo>
                    <a:cubicBezTo>
                      <a:pt x="8605" y="4855"/>
                      <a:pt x="8540" y="4886"/>
                      <a:pt x="8475" y="4886"/>
                    </a:cubicBezTo>
                    <a:cubicBezTo>
                      <a:pt x="8442" y="4886"/>
                      <a:pt x="8410" y="4878"/>
                      <a:pt x="8382" y="4862"/>
                    </a:cubicBezTo>
                    <a:cubicBezTo>
                      <a:pt x="8292" y="4810"/>
                      <a:pt x="8270" y="4697"/>
                      <a:pt x="8316" y="4609"/>
                    </a:cubicBezTo>
                    <a:cubicBezTo>
                      <a:pt x="8420" y="4400"/>
                      <a:pt x="8464" y="4165"/>
                      <a:pt x="8444" y="3933"/>
                    </a:cubicBezTo>
                    <a:cubicBezTo>
                      <a:pt x="8439" y="3882"/>
                      <a:pt x="8431" y="3831"/>
                      <a:pt x="8420" y="3782"/>
                    </a:cubicBezTo>
                    <a:cubicBezTo>
                      <a:pt x="8414" y="3754"/>
                      <a:pt x="8406" y="3725"/>
                      <a:pt x="8398" y="3697"/>
                    </a:cubicBezTo>
                    <a:cubicBezTo>
                      <a:pt x="8393" y="3684"/>
                      <a:pt x="8390" y="3671"/>
                      <a:pt x="8385" y="3659"/>
                    </a:cubicBezTo>
                    <a:cubicBezTo>
                      <a:pt x="8379" y="3646"/>
                      <a:pt x="8377" y="3639"/>
                      <a:pt x="8377" y="3639"/>
                    </a:cubicBezTo>
                    <a:lnTo>
                      <a:pt x="8377" y="3639"/>
                    </a:lnTo>
                    <a:cubicBezTo>
                      <a:pt x="8378" y="3639"/>
                      <a:pt x="8379" y="3641"/>
                      <a:pt x="8380" y="3646"/>
                    </a:cubicBezTo>
                    <a:lnTo>
                      <a:pt x="8380" y="3646"/>
                    </a:lnTo>
                    <a:cubicBezTo>
                      <a:pt x="8371" y="3621"/>
                      <a:pt x="8358" y="3597"/>
                      <a:pt x="8344" y="3575"/>
                    </a:cubicBezTo>
                    <a:cubicBezTo>
                      <a:pt x="8338" y="3563"/>
                      <a:pt x="8331" y="3553"/>
                      <a:pt x="8325" y="3542"/>
                    </a:cubicBezTo>
                    <a:lnTo>
                      <a:pt x="8325" y="3542"/>
                    </a:lnTo>
                    <a:cubicBezTo>
                      <a:pt x="8327" y="3545"/>
                      <a:pt x="8329" y="3547"/>
                      <a:pt x="8329" y="3547"/>
                    </a:cubicBezTo>
                    <a:cubicBezTo>
                      <a:pt x="8329" y="3547"/>
                      <a:pt x="8327" y="3544"/>
                      <a:pt x="8323" y="3540"/>
                    </a:cubicBezTo>
                    <a:lnTo>
                      <a:pt x="8323" y="3540"/>
                    </a:lnTo>
                    <a:cubicBezTo>
                      <a:pt x="8324" y="3541"/>
                      <a:pt x="8324" y="3542"/>
                      <a:pt x="8325" y="3542"/>
                    </a:cubicBezTo>
                    <a:lnTo>
                      <a:pt x="8325" y="3542"/>
                    </a:lnTo>
                    <a:cubicBezTo>
                      <a:pt x="8323" y="3540"/>
                      <a:pt x="8319" y="3537"/>
                      <a:pt x="8316" y="3532"/>
                    </a:cubicBezTo>
                    <a:cubicBezTo>
                      <a:pt x="8279" y="3489"/>
                      <a:pt x="8268" y="3483"/>
                      <a:pt x="8213" y="3458"/>
                    </a:cubicBezTo>
                    <a:cubicBezTo>
                      <a:pt x="8121" y="3418"/>
                      <a:pt x="8100" y="3284"/>
                      <a:pt x="8146" y="3205"/>
                    </a:cubicBezTo>
                    <a:cubicBezTo>
                      <a:pt x="8182" y="3143"/>
                      <a:pt x="8240" y="3117"/>
                      <a:pt x="8302" y="3117"/>
                    </a:cubicBezTo>
                    <a:close/>
                    <a:moveTo>
                      <a:pt x="13404" y="3117"/>
                    </a:moveTo>
                    <a:cubicBezTo>
                      <a:pt x="13437" y="3117"/>
                      <a:pt x="13470" y="3124"/>
                      <a:pt x="13501" y="3138"/>
                    </a:cubicBezTo>
                    <a:cubicBezTo>
                      <a:pt x="13786" y="3263"/>
                      <a:pt x="13881" y="3607"/>
                      <a:pt x="13913" y="3885"/>
                    </a:cubicBezTo>
                    <a:lnTo>
                      <a:pt x="13911" y="3885"/>
                    </a:lnTo>
                    <a:cubicBezTo>
                      <a:pt x="13947" y="4199"/>
                      <a:pt x="13879" y="4517"/>
                      <a:pt x="13737" y="4795"/>
                    </a:cubicBezTo>
                    <a:cubicBezTo>
                      <a:pt x="13707" y="4855"/>
                      <a:pt x="13641" y="4886"/>
                      <a:pt x="13577" y="4886"/>
                    </a:cubicBezTo>
                    <a:cubicBezTo>
                      <a:pt x="13544" y="4886"/>
                      <a:pt x="13511" y="4878"/>
                      <a:pt x="13484" y="4862"/>
                    </a:cubicBezTo>
                    <a:cubicBezTo>
                      <a:pt x="13393" y="4810"/>
                      <a:pt x="13371" y="4697"/>
                      <a:pt x="13417" y="4609"/>
                    </a:cubicBezTo>
                    <a:cubicBezTo>
                      <a:pt x="13522" y="4400"/>
                      <a:pt x="13568" y="4165"/>
                      <a:pt x="13545" y="3933"/>
                    </a:cubicBezTo>
                    <a:cubicBezTo>
                      <a:pt x="13542" y="3882"/>
                      <a:pt x="13534" y="3831"/>
                      <a:pt x="13522" y="3782"/>
                    </a:cubicBezTo>
                    <a:cubicBezTo>
                      <a:pt x="13515" y="3754"/>
                      <a:pt x="13509" y="3725"/>
                      <a:pt x="13500" y="3697"/>
                    </a:cubicBezTo>
                    <a:cubicBezTo>
                      <a:pt x="13496" y="3684"/>
                      <a:pt x="13492" y="3671"/>
                      <a:pt x="13487" y="3659"/>
                    </a:cubicBezTo>
                    <a:cubicBezTo>
                      <a:pt x="13482" y="3646"/>
                      <a:pt x="13479" y="3639"/>
                      <a:pt x="13480" y="3639"/>
                    </a:cubicBezTo>
                    <a:lnTo>
                      <a:pt x="13480" y="3639"/>
                    </a:lnTo>
                    <a:cubicBezTo>
                      <a:pt x="13480" y="3639"/>
                      <a:pt x="13481" y="3641"/>
                      <a:pt x="13484" y="3646"/>
                    </a:cubicBezTo>
                    <a:cubicBezTo>
                      <a:pt x="13473" y="3621"/>
                      <a:pt x="13460" y="3597"/>
                      <a:pt x="13447" y="3575"/>
                    </a:cubicBezTo>
                    <a:cubicBezTo>
                      <a:pt x="13440" y="3562"/>
                      <a:pt x="13433" y="3552"/>
                      <a:pt x="13426" y="3541"/>
                    </a:cubicBezTo>
                    <a:lnTo>
                      <a:pt x="13426" y="3541"/>
                    </a:lnTo>
                    <a:cubicBezTo>
                      <a:pt x="13426" y="3541"/>
                      <a:pt x="13426" y="3541"/>
                      <a:pt x="13427" y="3542"/>
                    </a:cubicBezTo>
                    <a:lnTo>
                      <a:pt x="13427" y="3542"/>
                    </a:lnTo>
                    <a:cubicBezTo>
                      <a:pt x="13426" y="3541"/>
                      <a:pt x="13426" y="3541"/>
                      <a:pt x="13425" y="3540"/>
                    </a:cubicBezTo>
                    <a:lnTo>
                      <a:pt x="13425" y="3540"/>
                    </a:lnTo>
                    <a:cubicBezTo>
                      <a:pt x="13425" y="3540"/>
                      <a:pt x="13425" y="3540"/>
                      <a:pt x="13426" y="3541"/>
                    </a:cubicBezTo>
                    <a:lnTo>
                      <a:pt x="13426" y="3541"/>
                    </a:lnTo>
                    <a:cubicBezTo>
                      <a:pt x="13423" y="3538"/>
                      <a:pt x="13421" y="3536"/>
                      <a:pt x="13417" y="3532"/>
                    </a:cubicBezTo>
                    <a:cubicBezTo>
                      <a:pt x="13382" y="3489"/>
                      <a:pt x="13371" y="3483"/>
                      <a:pt x="13314" y="3458"/>
                    </a:cubicBezTo>
                    <a:cubicBezTo>
                      <a:pt x="13223" y="3418"/>
                      <a:pt x="13202" y="3284"/>
                      <a:pt x="13248" y="3205"/>
                    </a:cubicBezTo>
                    <a:cubicBezTo>
                      <a:pt x="13284" y="3143"/>
                      <a:pt x="13343" y="3117"/>
                      <a:pt x="13404" y="3117"/>
                    </a:cubicBezTo>
                    <a:close/>
                    <a:moveTo>
                      <a:pt x="18476" y="3117"/>
                    </a:moveTo>
                    <a:cubicBezTo>
                      <a:pt x="18508" y="3117"/>
                      <a:pt x="18541" y="3124"/>
                      <a:pt x="18573" y="3138"/>
                    </a:cubicBezTo>
                    <a:cubicBezTo>
                      <a:pt x="18858" y="3263"/>
                      <a:pt x="18953" y="3607"/>
                      <a:pt x="18984" y="3885"/>
                    </a:cubicBezTo>
                    <a:cubicBezTo>
                      <a:pt x="19019" y="4199"/>
                      <a:pt x="18951" y="4517"/>
                      <a:pt x="18809" y="4795"/>
                    </a:cubicBezTo>
                    <a:cubicBezTo>
                      <a:pt x="18778" y="4855"/>
                      <a:pt x="18713" y="4886"/>
                      <a:pt x="18648" y="4886"/>
                    </a:cubicBezTo>
                    <a:cubicBezTo>
                      <a:pt x="18616" y="4886"/>
                      <a:pt x="18583" y="4878"/>
                      <a:pt x="18555" y="4862"/>
                    </a:cubicBezTo>
                    <a:cubicBezTo>
                      <a:pt x="18465" y="4810"/>
                      <a:pt x="18443" y="4697"/>
                      <a:pt x="18489" y="4609"/>
                    </a:cubicBezTo>
                    <a:cubicBezTo>
                      <a:pt x="18593" y="4400"/>
                      <a:pt x="18639" y="4165"/>
                      <a:pt x="18617" y="3933"/>
                    </a:cubicBezTo>
                    <a:cubicBezTo>
                      <a:pt x="18614" y="3882"/>
                      <a:pt x="18606" y="3831"/>
                      <a:pt x="18593" y="3782"/>
                    </a:cubicBezTo>
                    <a:cubicBezTo>
                      <a:pt x="18587" y="3754"/>
                      <a:pt x="18581" y="3725"/>
                      <a:pt x="18571" y="3697"/>
                    </a:cubicBezTo>
                    <a:cubicBezTo>
                      <a:pt x="18568" y="3684"/>
                      <a:pt x="18563" y="3671"/>
                      <a:pt x="18558" y="3659"/>
                    </a:cubicBezTo>
                    <a:cubicBezTo>
                      <a:pt x="18553" y="3646"/>
                      <a:pt x="18551" y="3639"/>
                      <a:pt x="18551" y="3639"/>
                    </a:cubicBezTo>
                    <a:lnTo>
                      <a:pt x="18551" y="3639"/>
                    </a:lnTo>
                    <a:cubicBezTo>
                      <a:pt x="18552" y="3639"/>
                      <a:pt x="18553" y="3641"/>
                      <a:pt x="18555" y="3646"/>
                    </a:cubicBezTo>
                    <a:cubicBezTo>
                      <a:pt x="18544" y="3621"/>
                      <a:pt x="18532" y="3597"/>
                      <a:pt x="18519" y="3575"/>
                    </a:cubicBezTo>
                    <a:cubicBezTo>
                      <a:pt x="18511" y="3562"/>
                      <a:pt x="18505" y="3551"/>
                      <a:pt x="18497" y="3540"/>
                    </a:cubicBezTo>
                    <a:lnTo>
                      <a:pt x="18497" y="3540"/>
                    </a:lnTo>
                    <a:cubicBezTo>
                      <a:pt x="18500" y="3544"/>
                      <a:pt x="18503" y="3547"/>
                      <a:pt x="18503" y="3547"/>
                    </a:cubicBezTo>
                    <a:cubicBezTo>
                      <a:pt x="18503" y="3547"/>
                      <a:pt x="18499" y="3542"/>
                      <a:pt x="18490" y="3532"/>
                    </a:cubicBezTo>
                    <a:cubicBezTo>
                      <a:pt x="18454" y="3489"/>
                      <a:pt x="18443" y="3483"/>
                      <a:pt x="18386" y="3458"/>
                    </a:cubicBezTo>
                    <a:cubicBezTo>
                      <a:pt x="18294" y="3418"/>
                      <a:pt x="18274" y="3284"/>
                      <a:pt x="18319" y="3205"/>
                    </a:cubicBezTo>
                    <a:cubicBezTo>
                      <a:pt x="18356" y="3143"/>
                      <a:pt x="18414" y="3117"/>
                      <a:pt x="18476" y="3117"/>
                    </a:cubicBezTo>
                    <a:close/>
                    <a:moveTo>
                      <a:pt x="23578" y="3117"/>
                    </a:moveTo>
                    <a:cubicBezTo>
                      <a:pt x="23611" y="3117"/>
                      <a:pt x="23644" y="3124"/>
                      <a:pt x="23676" y="3138"/>
                    </a:cubicBezTo>
                    <a:cubicBezTo>
                      <a:pt x="23961" y="3263"/>
                      <a:pt x="24054" y="3607"/>
                      <a:pt x="24086" y="3885"/>
                    </a:cubicBezTo>
                    <a:cubicBezTo>
                      <a:pt x="24122" y="4199"/>
                      <a:pt x="24054" y="4517"/>
                      <a:pt x="23912" y="4795"/>
                    </a:cubicBezTo>
                    <a:cubicBezTo>
                      <a:pt x="23881" y="4855"/>
                      <a:pt x="23816" y="4886"/>
                      <a:pt x="23752" y="4886"/>
                    </a:cubicBezTo>
                    <a:cubicBezTo>
                      <a:pt x="23719" y="4886"/>
                      <a:pt x="23686" y="4878"/>
                      <a:pt x="23659" y="4862"/>
                    </a:cubicBezTo>
                    <a:cubicBezTo>
                      <a:pt x="23568" y="4810"/>
                      <a:pt x="23546" y="4697"/>
                      <a:pt x="23592" y="4609"/>
                    </a:cubicBezTo>
                    <a:cubicBezTo>
                      <a:pt x="23697" y="4400"/>
                      <a:pt x="23741" y="4165"/>
                      <a:pt x="23720" y="3933"/>
                    </a:cubicBezTo>
                    <a:cubicBezTo>
                      <a:pt x="23717" y="3882"/>
                      <a:pt x="23708" y="3831"/>
                      <a:pt x="23697" y="3782"/>
                    </a:cubicBezTo>
                    <a:cubicBezTo>
                      <a:pt x="23690" y="3754"/>
                      <a:pt x="23682" y="3725"/>
                      <a:pt x="23674" y="3697"/>
                    </a:cubicBezTo>
                    <a:cubicBezTo>
                      <a:pt x="23670" y="3684"/>
                      <a:pt x="23666" y="3671"/>
                      <a:pt x="23662" y="3659"/>
                    </a:cubicBezTo>
                    <a:cubicBezTo>
                      <a:pt x="23656" y="3646"/>
                      <a:pt x="23653" y="3639"/>
                      <a:pt x="23654" y="3639"/>
                    </a:cubicBezTo>
                    <a:lnTo>
                      <a:pt x="23654" y="3639"/>
                    </a:lnTo>
                    <a:cubicBezTo>
                      <a:pt x="23655" y="3639"/>
                      <a:pt x="23656" y="3641"/>
                      <a:pt x="23659" y="3646"/>
                    </a:cubicBezTo>
                    <a:cubicBezTo>
                      <a:pt x="23647" y="3621"/>
                      <a:pt x="23635" y="3597"/>
                      <a:pt x="23621" y="3575"/>
                    </a:cubicBezTo>
                    <a:cubicBezTo>
                      <a:pt x="23615" y="3563"/>
                      <a:pt x="23607" y="3553"/>
                      <a:pt x="23601" y="3542"/>
                    </a:cubicBezTo>
                    <a:lnTo>
                      <a:pt x="23601" y="3542"/>
                    </a:lnTo>
                    <a:cubicBezTo>
                      <a:pt x="23604" y="3545"/>
                      <a:pt x="23605" y="3547"/>
                      <a:pt x="23605" y="3547"/>
                    </a:cubicBezTo>
                    <a:cubicBezTo>
                      <a:pt x="23606" y="3547"/>
                      <a:pt x="23604" y="3544"/>
                      <a:pt x="23600" y="3540"/>
                    </a:cubicBezTo>
                    <a:lnTo>
                      <a:pt x="23600" y="3540"/>
                    </a:lnTo>
                    <a:cubicBezTo>
                      <a:pt x="23600" y="3541"/>
                      <a:pt x="23601" y="3542"/>
                      <a:pt x="23601" y="3542"/>
                    </a:cubicBezTo>
                    <a:lnTo>
                      <a:pt x="23601" y="3542"/>
                    </a:lnTo>
                    <a:cubicBezTo>
                      <a:pt x="23599" y="3540"/>
                      <a:pt x="23596" y="3537"/>
                      <a:pt x="23592" y="3532"/>
                    </a:cubicBezTo>
                    <a:cubicBezTo>
                      <a:pt x="23556" y="3489"/>
                      <a:pt x="23546" y="3483"/>
                      <a:pt x="23489" y="3458"/>
                    </a:cubicBezTo>
                    <a:cubicBezTo>
                      <a:pt x="23397" y="3418"/>
                      <a:pt x="23377" y="3284"/>
                      <a:pt x="23423" y="3205"/>
                    </a:cubicBezTo>
                    <a:cubicBezTo>
                      <a:pt x="23459" y="3143"/>
                      <a:pt x="23517" y="3117"/>
                      <a:pt x="23578" y="3117"/>
                    </a:cubicBezTo>
                    <a:close/>
                    <a:moveTo>
                      <a:pt x="19553" y="3783"/>
                    </a:moveTo>
                    <a:cubicBezTo>
                      <a:pt x="19571" y="3783"/>
                      <a:pt x="19590" y="3786"/>
                      <a:pt x="19609" y="3792"/>
                    </a:cubicBezTo>
                    <a:cubicBezTo>
                      <a:pt x="19981" y="3904"/>
                      <a:pt x="20257" y="4218"/>
                      <a:pt x="20323" y="4601"/>
                    </a:cubicBezTo>
                    <a:cubicBezTo>
                      <a:pt x="20388" y="5006"/>
                      <a:pt x="20220" y="5422"/>
                      <a:pt x="19905" y="5680"/>
                    </a:cubicBezTo>
                    <a:lnTo>
                      <a:pt x="19905" y="5677"/>
                    </a:lnTo>
                    <a:cubicBezTo>
                      <a:pt x="19865" y="5710"/>
                      <a:pt x="19816" y="5730"/>
                      <a:pt x="19767" y="5730"/>
                    </a:cubicBezTo>
                    <a:cubicBezTo>
                      <a:pt x="19723" y="5730"/>
                      <a:pt x="19680" y="5714"/>
                      <a:pt x="19643" y="5677"/>
                    </a:cubicBezTo>
                    <a:cubicBezTo>
                      <a:pt x="19578" y="5612"/>
                      <a:pt x="19565" y="5479"/>
                      <a:pt x="19643" y="5416"/>
                    </a:cubicBezTo>
                    <a:cubicBezTo>
                      <a:pt x="19861" y="5237"/>
                      <a:pt x="20004" y="4958"/>
                      <a:pt x="19964" y="4685"/>
                    </a:cubicBezTo>
                    <a:cubicBezTo>
                      <a:pt x="19929" y="4441"/>
                      <a:pt x="19747" y="4218"/>
                      <a:pt x="19510" y="4148"/>
                    </a:cubicBezTo>
                    <a:cubicBezTo>
                      <a:pt x="19301" y="4087"/>
                      <a:pt x="19365" y="3783"/>
                      <a:pt x="19553" y="3783"/>
                    </a:cubicBezTo>
                    <a:close/>
                    <a:moveTo>
                      <a:pt x="9378" y="3785"/>
                    </a:moveTo>
                    <a:cubicBezTo>
                      <a:pt x="9396" y="3785"/>
                      <a:pt x="9415" y="3787"/>
                      <a:pt x="9435" y="3793"/>
                    </a:cubicBezTo>
                    <a:cubicBezTo>
                      <a:pt x="9807" y="3906"/>
                      <a:pt x="10084" y="4219"/>
                      <a:pt x="10149" y="4602"/>
                    </a:cubicBezTo>
                    <a:cubicBezTo>
                      <a:pt x="10213" y="5006"/>
                      <a:pt x="10046" y="5422"/>
                      <a:pt x="9731" y="5680"/>
                    </a:cubicBezTo>
                    <a:lnTo>
                      <a:pt x="9731" y="5679"/>
                    </a:lnTo>
                    <a:cubicBezTo>
                      <a:pt x="9690" y="5712"/>
                      <a:pt x="9641" y="5731"/>
                      <a:pt x="9593" y="5731"/>
                    </a:cubicBezTo>
                    <a:cubicBezTo>
                      <a:pt x="9549" y="5731"/>
                      <a:pt x="9506" y="5715"/>
                      <a:pt x="9469" y="5679"/>
                    </a:cubicBezTo>
                    <a:cubicBezTo>
                      <a:pt x="9403" y="5614"/>
                      <a:pt x="9392" y="5481"/>
                      <a:pt x="9469" y="5417"/>
                    </a:cubicBezTo>
                    <a:cubicBezTo>
                      <a:pt x="9686" y="5239"/>
                      <a:pt x="9829" y="4960"/>
                      <a:pt x="9789" y="4686"/>
                    </a:cubicBezTo>
                    <a:cubicBezTo>
                      <a:pt x="9754" y="4442"/>
                      <a:pt x="9574" y="4218"/>
                      <a:pt x="9337" y="4149"/>
                    </a:cubicBezTo>
                    <a:cubicBezTo>
                      <a:pt x="9127" y="4087"/>
                      <a:pt x="9191" y="3785"/>
                      <a:pt x="9378" y="3785"/>
                    </a:cubicBezTo>
                    <a:close/>
                    <a:moveTo>
                      <a:pt x="14482" y="3783"/>
                    </a:moveTo>
                    <a:cubicBezTo>
                      <a:pt x="14499" y="3783"/>
                      <a:pt x="14518" y="3786"/>
                      <a:pt x="14538" y="3792"/>
                    </a:cubicBezTo>
                    <a:cubicBezTo>
                      <a:pt x="14910" y="3906"/>
                      <a:pt x="15185" y="4219"/>
                      <a:pt x="15252" y="4602"/>
                    </a:cubicBezTo>
                    <a:cubicBezTo>
                      <a:pt x="15315" y="5006"/>
                      <a:pt x="15149" y="5422"/>
                      <a:pt x="14834" y="5680"/>
                    </a:cubicBezTo>
                    <a:lnTo>
                      <a:pt x="14834" y="5679"/>
                    </a:lnTo>
                    <a:cubicBezTo>
                      <a:pt x="14793" y="5712"/>
                      <a:pt x="14745" y="5731"/>
                      <a:pt x="14696" y="5731"/>
                    </a:cubicBezTo>
                    <a:cubicBezTo>
                      <a:pt x="14652" y="5731"/>
                      <a:pt x="14608" y="5715"/>
                      <a:pt x="14571" y="5679"/>
                    </a:cubicBezTo>
                    <a:cubicBezTo>
                      <a:pt x="14506" y="5612"/>
                      <a:pt x="14494" y="5481"/>
                      <a:pt x="14571" y="5416"/>
                    </a:cubicBezTo>
                    <a:cubicBezTo>
                      <a:pt x="14790" y="5239"/>
                      <a:pt x="14932" y="4960"/>
                      <a:pt x="14892" y="4686"/>
                    </a:cubicBezTo>
                    <a:cubicBezTo>
                      <a:pt x="14858" y="4441"/>
                      <a:pt x="14676" y="4218"/>
                      <a:pt x="14438" y="4148"/>
                    </a:cubicBezTo>
                    <a:cubicBezTo>
                      <a:pt x="14230" y="4087"/>
                      <a:pt x="14294" y="3783"/>
                      <a:pt x="14482" y="3783"/>
                    </a:cubicBezTo>
                    <a:close/>
                    <a:moveTo>
                      <a:pt x="4307" y="3785"/>
                    </a:moveTo>
                    <a:cubicBezTo>
                      <a:pt x="4324" y="3785"/>
                      <a:pt x="4343" y="3787"/>
                      <a:pt x="4363" y="3793"/>
                    </a:cubicBezTo>
                    <a:cubicBezTo>
                      <a:pt x="4735" y="3907"/>
                      <a:pt x="5010" y="4219"/>
                      <a:pt x="5077" y="4604"/>
                    </a:cubicBezTo>
                    <a:cubicBezTo>
                      <a:pt x="5142" y="5006"/>
                      <a:pt x="4974" y="5422"/>
                      <a:pt x="4659" y="5680"/>
                    </a:cubicBezTo>
                    <a:cubicBezTo>
                      <a:pt x="4619" y="5713"/>
                      <a:pt x="4570" y="5732"/>
                      <a:pt x="4521" y="5732"/>
                    </a:cubicBezTo>
                    <a:cubicBezTo>
                      <a:pt x="4477" y="5732"/>
                      <a:pt x="4433" y="5716"/>
                      <a:pt x="4396" y="5680"/>
                    </a:cubicBezTo>
                    <a:cubicBezTo>
                      <a:pt x="4331" y="5614"/>
                      <a:pt x="4319" y="5482"/>
                      <a:pt x="4396" y="5417"/>
                    </a:cubicBezTo>
                    <a:cubicBezTo>
                      <a:pt x="4615" y="5240"/>
                      <a:pt x="4757" y="4960"/>
                      <a:pt x="4718" y="4688"/>
                    </a:cubicBezTo>
                    <a:cubicBezTo>
                      <a:pt x="4683" y="4442"/>
                      <a:pt x="4502" y="4219"/>
                      <a:pt x="4265" y="4149"/>
                    </a:cubicBezTo>
                    <a:cubicBezTo>
                      <a:pt x="4055" y="4089"/>
                      <a:pt x="4119" y="3785"/>
                      <a:pt x="4307" y="3785"/>
                    </a:cubicBezTo>
                    <a:close/>
                    <a:moveTo>
                      <a:pt x="22699" y="4192"/>
                    </a:moveTo>
                    <a:cubicBezTo>
                      <a:pt x="22939" y="4192"/>
                      <a:pt x="23152" y="4326"/>
                      <a:pt x="23296" y="4526"/>
                    </a:cubicBezTo>
                    <a:cubicBezTo>
                      <a:pt x="23375" y="4634"/>
                      <a:pt x="23423" y="4760"/>
                      <a:pt x="23435" y="4893"/>
                    </a:cubicBezTo>
                    <a:cubicBezTo>
                      <a:pt x="23443" y="5028"/>
                      <a:pt x="23383" y="5142"/>
                      <a:pt x="23342" y="5265"/>
                    </a:cubicBezTo>
                    <a:cubicBezTo>
                      <a:pt x="23312" y="5359"/>
                      <a:pt x="23285" y="5474"/>
                      <a:pt x="23345" y="5563"/>
                    </a:cubicBezTo>
                    <a:cubicBezTo>
                      <a:pt x="23375" y="5609"/>
                      <a:pt x="23440" y="5642"/>
                      <a:pt x="23508" y="5656"/>
                    </a:cubicBezTo>
                    <a:cubicBezTo>
                      <a:pt x="23530" y="5661"/>
                      <a:pt x="23552" y="5663"/>
                      <a:pt x="23575" y="5663"/>
                    </a:cubicBezTo>
                    <a:cubicBezTo>
                      <a:pt x="23625" y="5663"/>
                      <a:pt x="23676" y="5652"/>
                      <a:pt x="23722" y="5629"/>
                    </a:cubicBezTo>
                    <a:cubicBezTo>
                      <a:pt x="23807" y="5587"/>
                      <a:pt x="23880" y="5522"/>
                      <a:pt x="23936" y="5444"/>
                    </a:cubicBezTo>
                    <a:cubicBezTo>
                      <a:pt x="24076" y="5251"/>
                      <a:pt x="24149" y="5004"/>
                      <a:pt x="24171" y="4767"/>
                    </a:cubicBezTo>
                    <a:cubicBezTo>
                      <a:pt x="24179" y="4667"/>
                      <a:pt x="24249" y="4582"/>
                      <a:pt x="24357" y="4582"/>
                    </a:cubicBezTo>
                    <a:cubicBezTo>
                      <a:pt x="24450" y="4585"/>
                      <a:pt x="24550" y="4670"/>
                      <a:pt x="24540" y="4770"/>
                    </a:cubicBezTo>
                    <a:lnTo>
                      <a:pt x="24542" y="4767"/>
                    </a:lnTo>
                    <a:lnTo>
                      <a:pt x="24542" y="4767"/>
                    </a:lnTo>
                    <a:cubicBezTo>
                      <a:pt x="24513" y="5082"/>
                      <a:pt x="24425" y="5408"/>
                      <a:pt x="24232" y="5663"/>
                    </a:cubicBezTo>
                    <a:cubicBezTo>
                      <a:pt x="24075" y="5872"/>
                      <a:pt x="23850" y="6028"/>
                      <a:pt x="23583" y="6032"/>
                    </a:cubicBezTo>
                    <a:cubicBezTo>
                      <a:pt x="23579" y="6032"/>
                      <a:pt x="23576" y="6032"/>
                      <a:pt x="23573" y="6032"/>
                    </a:cubicBezTo>
                    <a:cubicBezTo>
                      <a:pt x="23343" y="6032"/>
                      <a:pt x="23100" y="5916"/>
                      <a:pt x="22998" y="5701"/>
                    </a:cubicBezTo>
                    <a:cubicBezTo>
                      <a:pt x="22930" y="5555"/>
                      <a:pt x="22929" y="5394"/>
                      <a:pt x="22965" y="5239"/>
                    </a:cubicBezTo>
                    <a:cubicBezTo>
                      <a:pt x="22991" y="5131"/>
                      <a:pt x="23084" y="5001"/>
                      <a:pt x="23065" y="4890"/>
                    </a:cubicBezTo>
                    <a:cubicBezTo>
                      <a:pt x="23036" y="4735"/>
                      <a:pt x="22872" y="4558"/>
                      <a:pt x="22706" y="4558"/>
                    </a:cubicBezTo>
                    <a:cubicBezTo>
                      <a:pt x="22691" y="4558"/>
                      <a:pt x="22676" y="4560"/>
                      <a:pt x="22661" y="4563"/>
                    </a:cubicBezTo>
                    <a:cubicBezTo>
                      <a:pt x="22646" y="4566"/>
                      <a:pt x="22631" y="4567"/>
                      <a:pt x="22616" y="4567"/>
                    </a:cubicBezTo>
                    <a:cubicBezTo>
                      <a:pt x="22534" y="4567"/>
                      <a:pt x="22458" y="4520"/>
                      <a:pt x="22435" y="4434"/>
                    </a:cubicBezTo>
                    <a:cubicBezTo>
                      <a:pt x="22410" y="4341"/>
                      <a:pt x="22465" y="4227"/>
                      <a:pt x="22563" y="4206"/>
                    </a:cubicBezTo>
                    <a:cubicBezTo>
                      <a:pt x="22609" y="4197"/>
                      <a:pt x="22655" y="4192"/>
                      <a:pt x="22699" y="4192"/>
                    </a:cubicBezTo>
                    <a:close/>
                    <a:moveTo>
                      <a:pt x="17594" y="4193"/>
                    </a:moveTo>
                    <a:cubicBezTo>
                      <a:pt x="17835" y="4193"/>
                      <a:pt x="18049" y="4327"/>
                      <a:pt x="18193" y="4526"/>
                    </a:cubicBezTo>
                    <a:cubicBezTo>
                      <a:pt x="18272" y="4634"/>
                      <a:pt x="18321" y="4760"/>
                      <a:pt x="18332" y="4893"/>
                    </a:cubicBezTo>
                    <a:cubicBezTo>
                      <a:pt x="18342" y="5028"/>
                      <a:pt x="18280" y="5142"/>
                      <a:pt x="18240" y="5265"/>
                    </a:cubicBezTo>
                    <a:cubicBezTo>
                      <a:pt x="18209" y="5359"/>
                      <a:pt x="18182" y="5474"/>
                      <a:pt x="18242" y="5563"/>
                    </a:cubicBezTo>
                    <a:cubicBezTo>
                      <a:pt x="18272" y="5609"/>
                      <a:pt x="18337" y="5642"/>
                      <a:pt x="18406" y="5656"/>
                    </a:cubicBezTo>
                    <a:cubicBezTo>
                      <a:pt x="18429" y="5661"/>
                      <a:pt x="18452" y="5664"/>
                      <a:pt x="18475" y="5664"/>
                    </a:cubicBezTo>
                    <a:cubicBezTo>
                      <a:pt x="18524" y="5664"/>
                      <a:pt x="18573" y="5652"/>
                      <a:pt x="18619" y="5629"/>
                    </a:cubicBezTo>
                    <a:cubicBezTo>
                      <a:pt x="18704" y="5587"/>
                      <a:pt x="18777" y="5523"/>
                      <a:pt x="18832" y="5446"/>
                    </a:cubicBezTo>
                    <a:cubicBezTo>
                      <a:pt x="18973" y="5253"/>
                      <a:pt x="19046" y="5004"/>
                      <a:pt x="19068" y="4768"/>
                    </a:cubicBezTo>
                    <a:cubicBezTo>
                      <a:pt x="19076" y="4669"/>
                      <a:pt x="19146" y="4583"/>
                      <a:pt x="19253" y="4583"/>
                    </a:cubicBezTo>
                    <a:cubicBezTo>
                      <a:pt x="19347" y="4583"/>
                      <a:pt x="19446" y="4669"/>
                      <a:pt x="19439" y="4768"/>
                    </a:cubicBezTo>
                    <a:cubicBezTo>
                      <a:pt x="19410" y="5085"/>
                      <a:pt x="19321" y="5409"/>
                      <a:pt x="19128" y="5666"/>
                    </a:cubicBezTo>
                    <a:lnTo>
                      <a:pt x="19128" y="5664"/>
                    </a:lnTo>
                    <a:cubicBezTo>
                      <a:pt x="18972" y="5872"/>
                      <a:pt x="18748" y="6028"/>
                      <a:pt x="18479" y="6033"/>
                    </a:cubicBezTo>
                    <a:cubicBezTo>
                      <a:pt x="18476" y="6033"/>
                      <a:pt x="18473" y="6033"/>
                      <a:pt x="18470" y="6033"/>
                    </a:cubicBezTo>
                    <a:cubicBezTo>
                      <a:pt x="18240" y="6033"/>
                      <a:pt x="17997" y="5916"/>
                      <a:pt x="17897" y="5701"/>
                    </a:cubicBezTo>
                    <a:cubicBezTo>
                      <a:pt x="17827" y="5555"/>
                      <a:pt x="17826" y="5395"/>
                      <a:pt x="17862" y="5240"/>
                    </a:cubicBezTo>
                    <a:cubicBezTo>
                      <a:pt x="17887" y="5132"/>
                      <a:pt x="17981" y="5003"/>
                      <a:pt x="17962" y="4890"/>
                    </a:cubicBezTo>
                    <a:cubicBezTo>
                      <a:pt x="17933" y="4735"/>
                      <a:pt x="17770" y="4559"/>
                      <a:pt x="17606" y="4559"/>
                    </a:cubicBezTo>
                    <a:cubicBezTo>
                      <a:pt x="17590" y="4559"/>
                      <a:pt x="17575" y="4561"/>
                      <a:pt x="17560" y="4564"/>
                    </a:cubicBezTo>
                    <a:cubicBezTo>
                      <a:pt x="17545" y="4567"/>
                      <a:pt x="17531" y="4568"/>
                      <a:pt x="17516" y="4568"/>
                    </a:cubicBezTo>
                    <a:cubicBezTo>
                      <a:pt x="17432" y="4568"/>
                      <a:pt x="17355" y="4521"/>
                      <a:pt x="17332" y="4434"/>
                    </a:cubicBezTo>
                    <a:cubicBezTo>
                      <a:pt x="17306" y="4343"/>
                      <a:pt x="17362" y="4227"/>
                      <a:pt x="17460" y="4206"/>
                    </a:cubicBezTo>
                    <a:cubicBezTo>
                      <a:pt x="17505" y="4197"/>
                      <a:pt x="17550" y="4193"/>
                      <a:pt x="17594" y="4193"/>
                    </a:cubicBezTo>
                    <a:close/>
                    <a:moveTo>
                      <a:pt x="12522" y="4193"/>
                    </a:moveTo>
                    <a:cubicBezTo>
                      <a:pt x="12763" y="4193"/>
                      <a:pt x="12977" y="4327"/>
                      <a:pt x="13121" y="4526"/>
                    </a:cubicBezTo>
                    <a:cubicBezTo>
                      <a:pt x="13200" y="4634"/>
                      <a:pt x="13248" y="4762"/>
                      <a:pt x="13261" y="4895"/>
                    </a:cubicBezTo>
                    <a:cubicBezTo>
                      <a:pt x="13268" y="5030"/>
                      <a:pt x="13208" y="5144"/>
                      <a:pt x="13167" y="5267"/>
                    </a:cubicBezTo>
                    <a:cubicBezTo>
                      <a:pt x="13137" y="5360"/>
                      <a:pt x="13110" y="5476"/>
                      <a:pt x="13169" y="5563"/>
                    </a:cubicBezTo>
                    <a:cubicBezTo>
                      <a:pt x="13200" y="5609"/>
                      <a:pt x="13264" y="5642"/>
                      <a:pt x="13333" y="5658"/>
                    </a:cubicBezTo>
                    <a:cubicBezTo>
                      <a:pt x="13355" y="5662"/>
                      <a:pt x="13378" y="5664"/>
                      <a:pt x="13400" y="5664"/>
                    </a:cubicBezTo>
                    <a:cubicBezTo>
                      <a:pt x="13450" y="5664"/>
                      <a:pt x="13501" y="5653"/>
                      <a:pt x="13547" y="5631"/>
                    </a:cubicBezTo>
                    <a:cubicBezTo>
                      <a:pt x="13632" y="5587"/>
                      <a:pt x="13705" y="5523"/>
                      <a:pt x="13759" y="5446"/>
                    </a:cubicBezTo>
                    <a:cubicBezTo>
                      <a:pt x="13902" y="5253"/>
                      <a:pt x="13974" y="5006"/>
                      <a:pt x="13995" y="4768"/>
                    </a:cubicBezTo>
                    <a:cubicBezTo>
                      <a:pt x="14004" y="4669"/>
                      <a:pt x="14073" y="4583"/>
                      <a:pt x="14180" y="4583"/>
                    </a:cubicBezTo>
                    <a:cubicBezTo>
                      <a:pt x="14275" y="4583"/>
                      <a:pt x="14375" y="4669"/>
                      <a:pt x="14365" y="4768"/>
                    </a:cubicBezTo>
                    <a:cubicBezTo>
                      <a:pt x="14338" y="5085"/>
                      <a:pt x="14250" y="5409"/>
                      <a:pt x="14057" y="5666"/>
                    </a:cubicBezTo>
                    <a:lnTo>
                      <a:pt x="14057" y="5664"/>
                    </a:lnTo>
                    <a:cubicBezTo>
                      <a:pt x="13900" y="5873"/>
                      <a:pt x="13675" y="6030"/>
                      <a:pt x="13408" y="6033"/>
                    </a:cubicBezTo>
                    <a:cubicBezTo>
                      <a:pt x="13405" y="6033"/>
                      <a:pt x="13402" y="6033"/>
                      <a:pt x="13399" y="6033"/>
                    </a:cubicBezTo>
                    <a:cubicBezTo>
                      <a:pt x="13169" y="6033"/>
                      <a:pt x="12925" y="5916"/>
                      <a:pt x="12824" y="5702"/>
                    </a:cubicBezTo>
                    <a:cubicBezTo>
                      <a:pt x="12756" y="5557"/>
                      <a:pt x="12754" y="5395"/>
                      <a:pt x="12790" y="5240"/>
                    </a:cubicBezTo>
                    <a:cubicBezTo>
                      <a:pt x="12816" y="5132"/>
                      <a:pt x="12909" y="5003"/>
                      <a:pt x="12889" y="4890"/>
                    </a:cubicBezTo>
                    <a:cubicBezTo>
                      <a:pt x="12861" y="4737"/>
                      <a:pt x="12698" y="4559"/>
                      <a:pt x="12533" y="4559"/>
                    </a:cubicBezTo>
                    <a:cubicBezTo>
                      <a:pt x="12517" y="4559"/>
                      <a:pt x="12502" y="4561"/>
                      <a:pt x="12486" y="4564"/>
                    </a:cubicBezTo>
                    <a:cubicBezTo>
                      <a:pt x="12471" y="4567"/>
                      <a:pt x="12456" y="4569"/>
                      <a:pt x="12441" y="4569"/>
                    </a:cubicBezTo>
                    <a:cubicBezTo>
                      <a:pt x="12359" y="4569"/>
                      <a:pt x="12283" y="4522"/>
                      <a:pt x="12259" y="4434"/>
                    </a:cubicBezTo>
                    <a:cubicBezTo>
                      <a:pt x="12233" y="4343"/>
                      <a:pt x="12290" y="4227"/>
                      <a:pt x="12388" y="4206"/>
                    </a:cubicBezTo>
                    <a:cubicBezTo>
                      <a:pt x="12434" y="4197"/>
                      <a:pt x="12478" y="4193"/>
                      <a:pt x="12522" y="4193"/>
                    </a:cubicBezTo>
                    <a:close/>
                    <a:moveTo>
                      <a:pt x="7420" y="4194"/>
                    </a:moveTo>
                    <a:cubicBezTo>
                      <a:pt x="7661" y="4194"/>
                      <a:pt x="7875" y="4329"/>
                      <a:pt x="8018" y="4528"/>
                    </a:cubicBezTo>
                    <a:cubicBezTo>
                      <a:pt x="8097" y="4635"/>
                      <a:pt x="8146" y="4762"/>
                      <a:pt x="8157" y="4895"/>
                    </a:cubicBezTo>
                    <a:cubicBezTo>
                      <a:pt x="8167" y="5030"/>
                      <a:pt x="8105" y="5144"/>
                      <a:pt x="8065" y="5267"/>
                    </a:cubicBezTo>
                    <a:cubicBezTo>
                      <a:pt x="8034" y="5360"/>
                      <a:pt x="8007" y="5476"/>
                      <a:pt x="8067" y="5565"/>
                    </a:cubicBezTo>
                    <a:cubicBezTo>
                      <a:pt x="8097" y="5610"/>
                      <a:pt x="8162" y="5644"/>
                      <a:pt x="8232" y="5658"/>
                    </a:cubicBezTo>
                    <a:cubicBezTo>
                      <a:pt x="8253" y="5662"/>
                      <a:pt x="8275" y="5664"/>
                      <a:pt x="8297" y="5664"/>
                    </a:cubicBezTo>
                    <a:cubicBezTo>
                      <a:pt x="8347" y="5664"/>
                      <a:pt x="8397" y="5653"/>
                      <a:pt x="8444" y="5631"/>
                    </a:cubicBezTo>
                    <a:cubicBezTo>
                      <a:pt x="8529" y="5588"/>
                      <a:pt x="8602" y="5525"/>
                      <a:pt x="8657" y="5446"/>
                    </a:cubicBezTo>
                    <a:cubicBezTo>
                      <a:pt x="8798" y="5253"/>
                      <a:pt x="8873" y="5006"/>
                      <a:pt x="8893" y="4770"/>
                    </a:cubicBezTo>
                    <a:cubicBezTo>
                      <a:pt x="8901" y="4670"/>
                      <a:pt x="8971" y="4585"/>
                      <a:pt x="9079" y="4585"/>
                    </a:cubicBezTo>
                    <a:cubicBezTo>
                      <a:pt x="9172" y="4585"/>
                      <a:pt x="9272" y="4670"/>
                      <a:pt x="9264" y="4770"/>
                    </a:cubicBezTo>
                    <a:cubicBezTo>
                      <a:pt x="9235" y="5085"/>
                      <a:pt x="9147" y="5409"/>
                      <a:pt x="8953" y="5666"/>
                    </a:cubicBezTo>
                    <a:lnTo>
                      <a:pt x="8953" y="5664"/>
                    </a:lnTo>
                    <a:cubicBezTo>
                      <a:pt x="8797" y="5873"/>
                      <a:pt x="8574" y="6030"/>
                      <a:pt x="8304" y="6035"/>
                    </a:cubicBezTo>
                    <a:cubicBezTo>
                      <a:pt x="8301" y="6035"/>
                      <a:pt x="8298" y="6035"/>
                      <a:pt x="8295" y="6035"/>
                    </a:cubicBezTo>
                    <a:cubicBezTo>
                      <a:pt x="8065" y="6035"/>
                      <a:pt x="7822" y="5918"/>
                      <a:pt x="7722" y="5702"/>
                    </a:cubicBezTo>
                    <a:cubicBezTo>
                      <a:pt x="7654" y="5557"/>
                      <a:pt x="7651" y="5395"/>
                      <a:pt x="7687" y="5242"/>
                    </a:cubicBezTo>
                    <a:cubicBezTo>
                      <a:pt x="7712" y="5134"/>
                      <a:pt x="7806" y="5004"/>
                      <a:pt x="7787" y="4892"/>
                    </a:cubicBezTo>
                    <a:cubicBezTo>
                      <a:pt x="7758" y="4737"/>
                      <a:pt x="7595" y="4561"/>
                      <a:pt x="7431" y="4561"/>
                    </a:cubicBezTo>
                    <a:cubicBezTo>
                      <a:pt x="7416" y="4561"/>
                      <a:pt x="7400" y="4563"/>
                      <a:pt x="7385" y="4566"/>
                    </a:cubicBezTo>
                    <a:cubicBezTo>
                      <a:pt x="7370" y="4569"/>
                      <a:pt x="7356" y="4570"/>
                      <a:pt x="7342" y="4570"/>
                    </a:cubicBezTo>
                    <a:cubicBezTo>
                      <a:pt x="7257" y="4570"/>
                      <a:pt x="7180" y="4523"/>
                      <a:pt x="7157" y="4436"/>
                    </a:cubicBezTo>
                    <a:cubicBezTo>
                      <a:pt x="7132" y="4344"/>
                      <a:pt x="7189" y="4229"/>
                      <a:pt x="7285" y="4208"/>
                    </a:cubicBezTo>
                    <a:cubicBezTo>
                      <a:pt x="7331" y="4198"/>
                      <a:pt x="7376" y="4194"/>
                      <a:pt x="7420" y="4194"/>
                    </a:cubicBezTo>
                    <a:close/>
                    <a:moveTo>
                      <a:pt x="2347" y="4194"/>
                    </a:moveTo>
                    <a:cubicBezTo>
                      <a:pt x="2588" y="4194"/>
                      <a:pt x="2803" y="4328"/>
                      <a:pt x="2946" y="4528"/>
                    </a:cubicBezTo>
                    <a:cubicBezTo>
                      <a:pt x="3026" y="4635"/>
                      <a:pt x="3075" y="4764"/>
                      <a:pt x="3086" y="4897"/>
                    </a:cubicBezTo>
                    <a:cubicBezTo>
                      <a:pt x="3095" y="5031"/>
                      <a:pt x="3033" y="5145"/>
                      <a:pt x="2992" y="5269"/>
                    </a:cubicBezTo>
                    <a:cubicBezTo>
                      <a:pt x="2962" y="5360"/>
                      <a:pt x="2935" y="5478"/>
                      <a:pt x="2995" y="5565"/>
                    </a:cubicBezTo>
                    <a:cubicBezTo>
                      <a:pt x="3026" y="5610"/>
                      <a:pt x="3090" y="5644"/>
                      <a:pt x="3158" y="5660"/>
                    </a:cubicBezTo>
                    <a:cubicBezTo>
                      <a:pt x="3180" y="5664"/>
                      <a:pt x="3202" y="5666"/>
                      <a:pt x="3224" y="5666"/>
                    </a:cubicBezTo>
                    <a:cubicBezTo>
                      <a:pt x="3275" y="5666"/>
                      <a:pt x="3326" y="5654"/>
                      <a:pt x="3372" y="5631"/>
                    </a:cubicBezTo>
                    <a:cubicBezTo>
                      <a:pt x="3458" y="5588"/>
                      <a:pt x="3530" y="5525"/>
                      <a:pt x="3586" y="5447"/>
                    </a:cubicBezTo>
                    <a:cubicBezTo>
                      <a:pt x="3727" y="5254"/>
                      <a:pt x="3800" y="5006"/>
                      <a:pt x="3820" y="4770"/>
                    </a:cubicBezTo>
                    <a:cubicBezTo>
                      <a:pt x="3830" y="4670"/>
                      <a:pt x="3899" y="4585"/>
                      <a:pt x="4005" y="4585"/>
                    </a:cubicBezTo>
                    <a:cubicBezTo>
                      <a:pt x="4100" y="4585"/>
                      <a:pt x="4200" y="4670"/>
                      <a:pt x="4192" y="4770"/>
                    </a:cubicBezTo>
                    <a:cubicBezTo>
                      <a:pt x="4164" y="5085"/>
                      <a:pt x="4075" y="5409"/>
                      <a:pt x="3882" y="5666"/>
                    </a:cubicBezTo>
                    <a:cubicBezTo>
                      <a:pt x="3725" y="5873"/>
                      <a:pt x="3502" y="6032"/>
                      <a:pt x="3233" y="6035"/>
                    </a:cubicBezTo>
                    <a:cubicBezTo>
                      <a:pt x="3230" y="6035"/>
                      <a:pt x="3227" y="6035"/>
                      <a:pt x="3224" y="6035"/>
                    </a:cubicBezTo>
                    <a:cubicBezTo>
                      <a:pt x="2994" y="6035"/>
                      <a:pt x="2750" y="5918"/>
                      <a:pt x="2650" y="5704"/>
                    </a:cubicBezTo>
                    <a:cubicBezTo>
                      <a:pt x="2581" y="5558"/>
                      <a:pt x="2579" y="5397"/>
                      <a:pt x="2616" y="5242"/>
                    </a:cubicBezTo>
                    <a:cubicBezTo>
                      <a:pt x="2641" y="5134"/>
                      <a:pt x="2734" y="5004"/>
                      <a:pt x="2715" y="4892"/>
                    </a:cubicBezTo>
                    <a:cubicBezTo>
                      <a:pt x="2686" y="4738"/>
                      <a:pt x="2524" y="4561"/>
                      <a:pt x="2358" y="4561"/>
                    </a:cubicBezTo>
                    <a:cubicBezTo>
                      <a:pt x="2342" y="4561"/>
                      <a:pt x="2327" y="4563"/>
                      <a:pt x="2312" y="4566"/>
                    </a:cubicBezTo>
                    <a:cubicBezTo>
                      <a:pt x="2297" y="4569"/>
                      <a:pt x="2283" y="4570"/>
                      <a:pt x="2269" y="4570"/>
                    </a:cubicBezTo>
                    <a:cubicBezTo>
                      <a:pt x="2186" y="4570"/>
                      <a:pt x="2108" y="4523"/>
                      <a:pt x="2085" y="4436"/>
                    </a:cubicBezTo>
                    <a:cubicBezTo>
                      <a:pt x="2060" y="4344"/>
                      <a:pt x="2115" y="4229"/>
                      <a:pt x="2213" y="4208"/>
                    </a:cubicBezTo>
                    <a:cubicBezTo>
                      <a:pt x="2259" y="4199"/>
                      <a:pt x="2303" y="4194"/>
                      <a:pt x="2347" y="4194"/>
                    </a:cubicBezTo>
                    <a:close/>
                    <a:moveTo>
                      <a:pt x="16496" y="1"/>
                    </a:moveTo>
                    <a:lnTo>
                      <a:pt x="16498" y="10"/>
                    </a:lnTo>
                    <a:cubicBezTo>
                      <a:pt x="16502" y="36"/>
                      <a:pt x="16509" y="61"/>
                      <a:pt x="16517" y="85"/>
                    </a:cubicBezTo>
                    <a:cubicBezTo>
                      <a:pt x="16521" y="96"/>
                      <a:pt x="16524" y="107"/>
                      <a:pt x="16528" y="118"/>
                    </a:cubicBezTo>
                    <a:cubicBezTo>
                      <a:pt x="16528" y="119"/>
                      <a:pt x="16532" y="129"/>
                      <a:pt x="16536" y="135"/>
                    </a:cubicBezTo>
                    <a:cubicBezTo>
                      <a:pt x="16537" y="141"/>
                      <a:pt x="16546" y="159"/>
                      <a:pt x="16547" y="159"/>
                    </a:cubicBezTo>
                    <a:cubicBezTo>
                      <a:pt x="16547" y="159"/>
                      <a:pt x="16547" y="159"/>
                      <a:pt x="16547" y="159"/>
                    </a:cubicBezTo>
                    <a:cubicBezTo>
                      <a:pt x="16551" y="170"/>
                      <a:pt x="16558" y="180"/>
                      <a:pt x="16562" y="189"/>
                    </a:cubicBezTo>
                    <a:cubicBezTo>
                      <a:pt x="16573" y="210"/>
                      <a:pt x="16586" y="229"/>
                      <a:pt x="16599" y="248"/>
                    </a:cubicBezTo>
                    <a:cubicBezTo>
                      <a:pt x="16604" y="254"/>
                      <a:pt x="16608" y="260"/>
                      <a:pt x="16613" y="268"/>
                    </a:cubicBezTo>
                    <a:lnTo>
                      <a:pt x="16627" y="286"/>
                    </a:lnTo>
                    <a:cubicBezTo>
                      <a:pt x="16643" y="303"/>
                      <a:pt x="16659" y="319"/>
                      <a:pt x="16675" y="335"/>
                    </a:cubicBezTo>
                    <a:cubicBezTo>
                      <a:pt x="16683" y="343"/>
                      <a:pt x="16692" y="351"/>
                      <a:pt x="16700" y="358"/>
                    </a:cubicBezTo>
                    <a:lnTo>
                      <a:pt x="16718" y="373"/>
                    </a:lnTo>
                    <a:cubicBezTo>
                      <a:pt x="16733" y="384"/>
                      <a:pt x="16749" y="395"/>
                      <a:pt x="16767" y="406"/>
                    </a:cubicBezTo>
                    <a:cubicBezTo>
                      <a:pt x="16852" y="458"/>
                      <a:pt x="16882" y="571"/>
                      <a:pt x="16833" y="659"/>
                    </a:cubicBezTo>
                    <a:cubicBezTo>
                      <a:pt x="16802" y="717"/>
                      <a:pt x="16735" y="751"/>
                      <a:pt x="16669" y="751"/>
                    </a:cubicBezTo>
                    <a:cubicBezTo>
                      <a:pt x="16637" y="751"/>
                      <a:pt x="16606" y="743"/>
                      <a:pt x="16580" y="726"/>
                    </a:cubicBezTo>
                    <a:cubicBezTo>
                      <a:pt x="16361" y="588"/>
                      <a:pt x="16192" y="365"/>
                      <a:pt x="16141" y="110"/>
                    </a:cubicBezTo>
                    <a:cubicBezTo>
                      <a:pt x="16133" y="74"/>
                      <a:pt x="16129" y="39"/>
                      <a:pt x="16126" y="2"/>
                    </a:cubicBezTo>
                    <a:lnTo>
                      <a:pt x="15439" y="2"/>
                    </a:lnTo>
                    <a:cubicBezTo>
                      <a:pt x="15483" y="248"/>
                      <a:pt x="15464" y="499"/>
                      <a:pt x="15385" y="735"/>
                    </a:cubicBezTo>
                    <a:cubicBezTo>
                      <a:pt x="15361" y="818"/>
                      <a:pt x="15287" y="871"/>
                      <a:pt x="15204" y="871"/>
                    </a:cubicBezTo>
                    <a:cubicBezTo>
                      <a:pt x="15189" y="871"/>
                      <a:pt x="15173" y="869"/>
                      <a:pt x="15157" y="865"/>
                    </a:cubicBezTo>
                    <a:cubicBezTo>
                      <a:pt x="15063" y="844"/>
                      <a:pt x="14997" y="729"/>
                      <a:pt x="15029" y="637"/>
                    </a:cubicBezTo>
                    <a:cubicBezTo>
                      <a:pt x="15044" y="590"/>
                      <a:pt x="15059" y="541"/>
                      <a:pt x="15070" y="490"/>
                    </a:cubicBezTo>
                    <a:cubicBezTo>
                      <a:pt x="15074" y="468"/>
                      <a:pt x="15079" y="444"/>
                      <a:pt x="15082" y="422"/>
                    </a:cubicBezTo>
                    <a:cubicBezTo>
                      <a:pt x="15082" y="422"/>
                      <a:pt x="15087" y="374"/>
                      <a:pt x="15089" y="370"/>
                    </a:cubicBezTo>
                    <a:cubicBezTo>
                      <a:pt x="15092" y="317"/>
                      <a:pt x="15093" y="267"/>
                      <a:pt x="15092" y="216"/>
                    </a:cubicBezTo>
                    <a:cubicBezTo>
                      <a:pt x="15092" y="191"/>
                      <a:pt x="15089" y="165"/>
                      <a:pt x="15087" y="140"/>
                    </a:cubicBezTo>
                    <a:cubicBezTo>
                      <a:pt x="15087" y="129"/>
                      <a:pt x="15084" y="118"/>
                      <a:pt x="15084" y="107"/>
                    </a:cubicBezTo>
                    <a:cubicBezTo>
                      <a:pt x="15084" y="104"/>
                      <a:pt x="15082" y="99"/>
                      <a:pt x="15081" y="94"/>
                    </a:cubicBezTo>
                    <a:cubicBezTo>
                      <a:pt x="15076" y="61"/>
                      <a:pt x="15068" y="32"/>
                      <a:pt x="15062" y="2"/>
                    </a:cubicBezTo>
                    <a:lnTo>
                      <a:pt x="11424" y="2"/>
                    </a:lnTo>
                    <a:lnTo>
                      <a:pt x="11426" y="12"/>
                    </a:lnTo>
                    <a:cubicBezTo>
                      <a:pt x="11431" y="37"/>
                      <a:pt x="11437" y="61"/>
                      <a:pt x="11445" y="86"/>
                    </a:cubicBezTo>
                    <a:cubicBezTo>
                      <a:pt x="11448" y="97"/>
                      <a:pt x="11453" y="108"/>
                      <a:pt x="11456" y="118"/>
                    </a:cubicBezTo>
                    <a:lnTo>
                      <a:pt x="11464" y="135"/>
                    </a:lnTo>
                    <a:lnTo>
                      <a:pt x="11475" y="161"/>
                    </a:lnTo>
                    <a:cubicBezTo>
                      <a:pt x="11480" y="170"/>
                      <a:pt x="11486" y="180"/>
                      <a:pt x="11491" y="191"/>
                    </a:cubicBezTo>
                    <a:cubicBezTo>
                      <a:pt x="11502" y="211"/>
                      <a:pt x="11515" y="230"/>
                      <a:pt x="11527" y="249"/>
                    </a:cubicBezTo>
                    <a:cubicBezTo>
                      <a:pt x="11532" y="256"/>
                      <a:pt x="11537" y="262"/>
                      <a:pt x="11541" y="268"/>
                    </a:cubicBezTo>
                    <a:cubicBezTo>
                      <a:pt x="11543" y="270"/>
                      <a:pt x="11553" y="284"/>
                      <a:pt x="11556" y="287"/>
                    </a:cubicBezTo>
                    <a:cubicBezTo>
                      <a:pt x="11572" y="303"/>
                      <a:pt x="11587" y="320"/>
                      <a:pt x="11603" y="336"/>
                    </a:cubicBezTo>
                    <a:cubicBezTo>
                      <a:pt x="11611" y="344"/>
                      <a:pt x="11621" y="352"/>
                      <a:pt x="11629" y="358"/>
                    </a:cubicBezTo>
                    <a:lnTo>
                      <a:pt x="11644" y="373"/>
                    </a:lnTo>
                    <a:cubicBezTo>
                      <a:pt x="11662" y="385"/>
                      <a:pt x="11678" y="396"/>
                      <a:pt x="11693" y="406"/>
                    </a:cubicBezTo>
                    <a:cubicBezTo>
                      <a:pt x="11780" y="460"/>
                      <a:pt x="11811" y="571"/>
                      <a:pt x="11760" y="659"/>
                    </a:cubicBezTo>
                    <a:cubicBezTo>
                      <a:pt x="11729" y="718"/>
                      <a:pt x="11663" y="751"/>
                      <a:pt x="11598" y="751"/>
                    </a:cubicBezTo>
                    <a:cubicBezTo>
                      <a:pt x="11566" y="751"/>
                      <a:pt x="11534" y="743"/>
                      <a:pt x="11507" y="726"/>
                    </a:cubicBezTo>
                    <a:cubicBezTo>
                      <a:pt x="11290" y="590"/>
                      <a:pt x="11120" y="365"/>
                      <a:pt x="11068" y="110"/>
                    </a:cubicBezTo>
                    <a:cubicBezTo>
                      <a:pt x="11062" y="75"/>
                      <a:pt x="11057" y="39"/>
                      <a:pt x="11054" y="2"/>
                    </a:cubicBezTo>
                    <a:lnTo>
                      <a:pt x="10383" y="2"/>
                    </a:lnTo>
                    <a:cubicBezTo>
                      <a:pt x="10446" y="211"/>
                      <a:pt x="10464" y="431"/>
                      <a:pt x="10433" y="648"/>
                    </a:cubicBezTo>
                    <a:cubicBezTo>
                      <a:pt x="10421" y="736"/>
                      <a:pt x="10328" y="782"/>
                      <a:pt x="10246" y="782"/>
                    </a:cubicBezTo>
                    <a:cubicBezTo>
                      <a:pt x="10232" y="782"/>
                      <a:pt x="10218" y="781"/>
                      <a:pt x="10206" y="778"/>
                    </a:cubicBezTo>
                    <a:cubicBezTo>
                      <a:pt x="10101" y="753"/>
                      <a:pt x="10064" y="648"/>
                      <a:pt x="10075" y="554"/>
                    </a:cubicBezTo>
                    <a:lnTo>
                      <a:pt x="10075" y="554"/>
                    </a:lnTo>
                    <a:cubicBezTo>
                      <a:pt x="10074" y="563"/>
                      <a:pt x="10074" y="567"/>
                      <a:pt x="10074" y="567"/>
                    </a:cubicBezTo>
                    <a:cubicBezTo>
                      <a:pt x="10074" y="567"/>
                      <a:pt x="10076" y="547"/>
                      <a:pt x="10076" y="541"/>
                    </a:cubicBezTo>
                    <a:cubicBezTo>
                      <a:pt x="10076" y="529"/>
                      <a:pt x="10077" y="518"/>
                      <a:pt x="10079" y="507"/>
                    </a:cubicBezTo>
                    <a:cubicBezTo>
                      <a:pt x="10080" y="487"/>
                      <a:pt x="10080" y="465"/>
                      <a:pt x="10080" y="442"/>
                    </a:cubicBezTo>
                    <a:cubicBezTo>
                      <a:pt x="10082" y="395"/>
                      <a:pt x="10079" y="347"/>
                      <a:pt x="10074" y="301"/>
                    </a:cubicBezTo>
                    <a:cubicBezTo>
                      <a:pt x="10074" y="295"/>
                      <a:pt x="10074" y="294"/>
                      <a:pt x="10074" y="292"/>
                    </a:cubicBezTo>
                    <a:cubicBezTo>
                      <a:pt x="10073" y="284"/>
                      <a:pt x="10071" y="276"/>
                      <a:pt x="10069" y="268"/>
                    </a:cubicBezTo>
                    <a:cubicBezTo>
                      <a:pt x="10066" y="246"/>
                      <a:pt x="10061" y="224"/>
                      <a:pt x="10057" y="203"/>
                    </a:cubicBezTo>
                    <a:cubicBezTo>
                      <a:pt x="10047" y="159"/>
                      <a:pt x="10036" y="116"/>
                      <a:pt x="10022" y="75"/>
                    </a:cubicBezTo>
                    <a:cubicBezTo>
                      <a:pt x="10014" y="51"/>
                      <a:pt x="10004" y="28"/>
                      <a:pt x="9995" y="5"/>
                    </a:cubicBezTo>
                    <a:lnTo>
                      <a:pt x="9995" y="4"/>
                    </a:lnTo>
                    <a:lnTo>
                      <a:pt x="6321" y="4"/>
                    </a:lnTo>
                    <a:cubicBezTo>
                      <a:pt x="6321" y="7"/>
                      <a:pt x="6321" y="10"/>
                      <a:pt x="6323" y="13"/>
                    </a:cubicBezTo>
                    <a:cubicBezTo>
                      <a:pt x="6327" y="37"/>
                      <a:pt x="6335" y="62"/>
                      <a:pt x="6343" y="88"/>
                    </a:cubicBezTo>
                    <a:cubicBezTo>
                      <a:pt x="6346" y="99"/>
                      <a:pt x="6350" y="108"/>
                      <a:pt x="6354" y="119"/>
                    </a:cubicBezTo>
                    <a:cubicBezTo>
                      <a:pt x="6354" y="121"/>
                      <a:pt x="6358" y="131"/>
                      <a:pt x="6361" y="137"/>
                    </a:cubicBezTo>
                    <a:cubicBezTo>
                      <a:pt x="6362" y="143"/>
                      <a:pt x="6373" y="162"/>
                      <a:pt x="6372" y="162"/>
                    </a:cubicBezTo>
                    <a:cubicBezTo>
                      <a:pt x="6378" y="172"/>
                      <a:pt x="6383" y="181"/>
                      <a:pt x="6389" y="192"/>
                    </a:cubicBezTo>
                    <a:cubicBezTo>
                      <a:pt x="6400" y="211"/>
                      <a:pt x="6411" y="232"/>
                      <a:pt x="6424" y="251"/>
                    </a:cubicBezTo>
                    <a:cubicBezTo>
                      <a:pt x="6429" y="257"/>
                      <a:pt x="6433" y="263"/>
                      <a:pt x="6438" y="270"/>
                    </a:cubicBezTo>
                    <a:cubicBezTo>
                      <a:pt x="6440" y="271"/>
                      <a:pt x="6451" y="284"/>
                      <a:pt x="6454" y="287"/>
                    </a:cubicBezTo>
                    <a:cubicBezTo>
                      <a:pt x="6468" y="305"/>
                      <a:pt x="6484" y="322"/>
                      <a:pt x="6500" y="338"/>
                    </a:cubicBezTo>
                    <a:cubicBezTo>
                      <a:pt x="6509" y="346"/>
                      <a:pt x="6517" y="354"/>
                      <a:pt x="6525" y="360"/>
                    </a:cubicBezTo>
                    <a:lnTo>
                      <a:pt x="6543" y="374"/>
                    </a:lnTo>
                    <a:cubicBezTo>
                      <a:pt x="6559" y="387"/>
                      <a:pt x="6574" y="398"/>
                      <a:pt x="6592" y="408"/>
                    </a:cubicBezTo>
                    <a:cubicBezTo>
                      <a:pt x="6677" y="461"/>
                      <a:pt x="6707" y="572"/>
                      <a:pt x="6658" y="661"/>
                    </a:cubicBezTo>
                    <a:cubicBezTo>
                      <a:pt x="6627" y="719"/>
                      <a:pt x="6561" y="753"/>
                      <a:pt x="6496" y="753"/>
                    </a:cubicBezTo>
                    <a:cubicBezTo>
                      <a:pt x="6464" y="753"/>
                      <a:pt x="6432" y="745"/>
                      <a:pt x="6405" y="727"/>
                    </a:cubicBezTo>
                    <a:cubicBezTo>
                      <a:pt x="6187" y="591"/>
                      <a:pt x="6017" y="366"/>
                      <a:pt x="5967" y="112"/>
                    </a:cubicBezTo>
                    <a:cubicBezTo>
                      <a:pt x="5959" y="77"/>
                      <a:pt x="5954" y="40"/>
                      <a:pt x="5951" y="4"/>
                    </a:cubicBezTo>
                    <a:lnTo>
                      <a:pt x="5264" y="4"/>
                    </a:lnTo>
                    <a:cubicBezTo>
                      <a:pt x="5308" y="249"/>
                      <a:pt x="5289" y="501"/>
                      <a:pt x="5211" y="738"/>
                    </a:cubicBezTo>
                    <a:cubicBezTo>
                      <a:pt x="5186" y="819"/>
                      <a:pt x="5112" y="873"/>
                      <a:pt x="5031" y="873"/>
                    </a:cubicBezTo>
                    <a:cubicBezTo>
                      <a:pt x="5015" y="873"/>
                      <a:pt x="4999" y="871"/>
                      <a:pt x="4984" y="867"/>
                    </a:cubicBezTo>
                    <a:cubicBezTo>
                      <a:pt x="4890" y="846"/>
                      <a:pt x="4822" y="730"/>
                      <a:pt x="4854" y="640"/>
                    </a:cubicBezTo>
                    <a:cubicBezTo>
                      <a:pt x="4870" y="591"/>
                      <a:pt x="4884" y="542"/>
                      <a:pt x="4895" y="491"/>
                    </a:cubicBezTo>
                    <a:cubicBezTo>
                      <a:pt x="4900" y="469"/>
                      <a:pt x="4904" y="447"/>
                      <a:pt x="4908" y="423"/>
                    </a:cubicBezTo>
                    <a:cubicBezTo>
                      <a:pt x="4908" y="423"/>
                      <a:pt x="4912" y="377"/>
                      <a:pt x="4914" y="371"/>
                    </a:cubicBezTo>
                    <a:cubicBezTo>
                      <a:pt x="4917" y="320"/>
                      <a:pt x="4919" y="270"/>
                      <a:pt x="4917" y="218"/>
                    </a:cubicBezTo>
                    <a:cubicBezTo>
                      <a:pt x="4917" y="192"/>
                      <a:pt x="4914" y="167"/>
                      <a:pt x="4912" y="142"/>
                    </a:cubicBezTo>
                    <a:cubicBezTo>
                      <a:pt x="4911" y="131"/>
                      <a:pt x="4911" y="119"/>
                      <a:pt x="4909" y="108"/>
                    </a:cubicBezTo>
                    <a:cubicBezTo>
                      <a:pt x="4909" y="105"/>
                      <a:pt x="4908" y="102"/>
                      <a:pt x="4908" y="96"/>
                    </a:cubicBezTo>
                    <a:cubicBezTo>
                      <a:pt x="4901" y="62"/>
                      <a:pt x="4893" y="34"/>
                      <a:pt x="4887" y="4"/>
                    </a:cubicBezTo>
                    <a:lnTo>
                      <a:pt x="1250" y="4"/>
                    </a:lnTo>
                    <a:cubicBezTo>
                      <a:pt x="1250" y="7"/>
                      <a:pt x="1250" y="10"/>
                      <a:pt x="1251" y="13"/>
                    </a:cubicBezTo>
                    <a:cubicBezTo>
                      <a:pt x="1256" y="39"/>
                      <a:pt x="1262" y="64"/>
                      <a:pt x="1272" y="88"/>
                    </a:cubicBezTo>
                    <a:cubicBezTo>
                      <a:pt x="1275" y="99"/>
                      <a:pt x="1278" y="110"/>
                      <a:pt x="1281" y="121"/>
                    </a:cubicBezTo>
                    <a:lnTo>
                      <a:pt x="1289" y="138"/>
                    </a:lnTo>
                    <a:cubicBezTo>
                      <a:pt x="1292" y="146"/>
                      <a:pt x="1299" y="162"/>
                      <a:pt x="1300" y="162"/>
                    </a:cubicBezTo>
                    <a:cubicBezTo>
                      <a:pt x="1300" y="162"/>
                      <a:pt x="1300" y="162"/>
                      <a:pt x="1300" y="162"/>
                    </a:cubicBezTo>
                    <a:cubicBezTo>
                      <a:pt x="1307" y="173"/>
                      <a:pt x="1311" y="183"/>
                      <a:pt x="1316" y="192"/>
                    </a:cubicBezTo>
                    <a:cubicBezTo>
                      <a:pt x="1327" y="213"/>
                      <a:pt x="1340" y="232"/>
                      <a:pt x="1352" y="251"/>
                    </a:cubicBezTo>
                    <a:cubicBezTo>
                      <a:pt x="1357" y="257"/>
                      <a:pt x="1362" y="263"/>
                      <a:pt x="1367" y="271"/>
                    </a:cubicBezTo>
                    <a:cubicBezTo>
                      <a:pt x="1368" y="273"/>
                      <a:pt x="1379" y="286"/>
                      <a:pt x="1381" y="289"/>
                    </a:cubicBezTo>
                    <a:cubicBezTo>
                      <a:pt x="1397" y="306"/>
                      <a:pt x="1413" y="322"/>
                      <a:pt x="1428" y="338"/>
                    </a:cubicBezTo>
                    <a:cubicBezTo>
                      <a:pt x="1436" y="346"/>
                      <a:pt x="1446" y="354"/>
                      <a:pt x="1454" y="362"/>
                    </a:cubicBezTo>
                    <a:cubicBezTo>
                      <a:pt x="1457" y="363"/>
                      <a:pt x="1466" y="371"/>
                      <a:pt x="1471" y="376"/>
                    </a:cubicBezTo>
                    <a:cubicBezTo>
                      <a:pt x="1487" y="387"/>
                      <a:pt x="1503" y="398"/>
                      <a:pt x="1520" y="409"/>
                    </a:cubicBezTo>
                    <a:cubicBezTo>
                      <a:pt x="1606" y="461"/>
                      <a:pt x="1636" y="574"/>
                      <a:pt x="1587" y="662"/>
                    </a:cubicBezTo>
                    <a:cubicBezTo>
                      <a:pt x="1556" y="720"/>
                      <a:pt x="1489" y="754"/>
                      <a:pt x="1423" y="754"/>
                    </a:cubicBezTo>
                    <a:cubicBezTo>
                      <a:pt x="1392" y="754"/>
                      <a:pt x="1360" y="746"/>
                      <a:pt x="1333" y="729"/>
                    </a:cubicBezTo>
                    <a:cubicBezTo>
                      <a:pt x="1115" y="591"/>
                      <a:pt x="946" y="368"/>
                      <a:pt x="895" y="113"/>
                    </a:cubicBezTo>
                    <a:cubicBezTo>
                      <a:pt x="887" y="77"/>
                      <a:pt x="882" y="40"/>
                      <a:pt x="879" y="5"/>
                    </a:cubicBezTo>
                    <a:lnTo>
                      <a:pt x="7" y="5"/>
                    </a:lnTo>
                    <a:cubicBezTo>
                      <a:pt x="244" y="203"/>
                      <a:pt x="327" y="518"/>
                      <a:pt x="32" y="868"/>
                    </a:cubicBezTo>
                    <a:cubicBezTo>
                      <a:pt x="85" y="919"/>
                      <a:pt x="129" y="976"/>
                      <a:pt x="164" y="1039"/>
                    </a:cubicBezTo>
                    <a:cubicBezTo>
                      <a:pt x="240" y="992"/>
                      <a:pt x="322" y="952"/>
                      <a:pt x="409" y="925"/>
                    </a:cubicBezTo>
                    <a:cubicBezTo>
                      <a:pt x="495" y="898"/>
                      <a:pt x="581" y="886"/>
                      <a:pt x="666" y="886"/>
                    </a:cubicBezTo>
                    <a:cubicBezTo>
                      <a:pt x="982" y="886"/>
                      <a:pt x="1280" y="1054"/>
                      <a:pt x="1522" y="1259"/>
                    </a:cubicBezTo>
                    <a:cubicBezTo>
                      <a:pt x="1599" y="1324"/>
                      <a:pt x="1588" y="1455"/>
                      <a:pt x="1522" y="1522"/>
                    </a:cubicBezTo>
                    <a:cubicBezTo>
                      <a:pt x="1486" y="1558"/>
                      <a:pt x="1442" y="1574"/>
                      <a:pt x="1397" y="1574"/>
                    </a:cubicBezTo>
                    <a:cubicBezTo>
                      <a:pt x="1349" y="1574"/>
                      <a:pt x="1300" y="1555"/>
                      <a:pt x="1261" y="1522"/>
                    </a:cubicBezTo>
                    <a:cubicBezTo>
                      <a:pt x="1095" y="1380"/>
                      <a:pt x="887" y="1258"/>
                      <a:pt x="670" y="1258"/>
                    </a:cubicBezTo>
                    <a:cubicBezTo>
                      <a:pt x="608" y="1258"/>
                      <a:pt x="545" y="1268"/>
                      <a:pt x="482" y="1291"/>
                    </a:cubicBezTo>
                    <a:cubicBezTo>
                      <a:pt x="381" y="1329"/>
                      <a:pt x="287" y="1389"/>
                      <a:pt x="213" y="1468"/>
                    </a:cubicBezTo>
                    <a:cubicBezTo>
                      <a:pt x="195" y="1538"/>
                      <a:pt x="175" y="1606"/>
                      <a:pt x="164" y="1677"/>
                    </a:cubicBezTo>
                    <a:cubicBezTo>
                      <a:pt x="115" y="1971"/>
                      <a:pt x="232" y="2266"/>
                      <a:pt x="278" y="2560"/>
                    </a:cubicBezTo>
                    <a:cubicBezTo>
                      <a:pt x="325" y="2855"/>
                      <a:pt x="260" y="3227"/>
                      <a:pt x="1" y="3330"/>
                    </a:cubicBezTo>
                    <a:cubicBezTo>
                      <a:pt x="29" y="3485"/>
                      <a:pt x="145" y="3603"/>
                      <a:pt x="232" y="3732"/>
                    </a:cubicBezTo>
                    <a:cubicBezTo>
                      <a:pt x="244" y="3660"/>
                      <a:pt x="268" y="3591"/>
                      <a:pt x="300" y="3524"/>
                    </a:cubicBezTo>
                    <a:cubicBezTo>
                      <a:pt x="475" y="3155"/>
                      <a:pt x="880" y="2995"/>
                      <a:pt x="1270" y="2995"/>
                    </a:cubicBezTo>
                    <a:cubicBezTo>
                      <a:pt x="1313" y="2995"/>
                      <a:pt x="1355" y="2997"/>
                      <a:pt x="1397" y="3000"/>
                    </a:cubicBezTo>
                    <a:cubicBezTo>
                      <a:pt x="1626" y="3020"/>
                      <a:pt x="1634" y="3372"/>
                      <a:pt x="1417" y="3372"/>
                    </a:cubicBezTo>
                    <a:cubicBezTo>
                      <a:pt x="1410" y="3372"/>
                      <a:pt x="1404" y="3371"/>
                      <a:pt x="1397" y="3371"/>
                    </a:cubicBezTo>
                    <a:cubicBezTo>
                      <a:pt x="1370" y="3368"/>
                      <a:pt x="1342" y="3367"/>
                      <a:pt x="1313" y="3367"/>
                    </a:cubicBezTo>
                    <a:cubicBezTo>
                      <a:pt x="968" y="3367"/>
                      <a:pt x="482" y="3543"/>
                      <a:pt x="594" y="3972"/>
                    </a:cubicBezTo>
                    <a:cubicBezTo>
                      <a:pt x="694" y="4352"/>
                      <a:pt x="1288" y="4407"/>
                      <a:pt x="1569" y="4593"/>
                    </a:cubicBezTo>
                    <a:cubicBezTo>
                      <a:pt x="1906" y="4811"/>
                      <a:pt x="2104" y="5208"/>
                      <a:pt x="2060" y="5609"/>
                    </a:cubicBezTo>
                    <a:cubicBezTo>
                      <a:pt x="2036" y="5824"/>
                      <a:pt x="1949" y="6013"/>
                      <a:pt x="1835" y="6187"/>
                    </a:cubicBezTo>
                    <a:lnTo>
                      <a:pt x="5265" y="6187"/>
                    </a:lnTo>
                    <a:cubicBezTo>
                      <a:pt x="5276" y="6036"/>
                      <a:pt x="5308" y="5889"/>
                      <a:pt x="5362" y="5748"/>
                    </a:cubicBezTo>
                    <a:cubicBezTo>
                      <a:pt x="5465" y="5485"/>
                      <a:pt x="5645" y="5242"/>
                      <a:pt x="5911" y="5128"/>
                    </a:cubicBezTo>
                    <a:cubicBezTo>
                      <a:pt x="5943" y="5114"/>
                      <a:pt x="5977" y="5106"/>
                      <a:pt x="6010" y="5106"/>
                    </a:cubicBezTo>
                    <a:cubicBezTo>
                      <a:pt x="6071" y="5106"/>
                      <a:pt x="6128" y="5132"/>
                      <a:pt x="6164" y="5194"/>
                    </a:cubicBezTo>
                    <a:cubicBezTo>
                      <a:pt x="6210" y="5273"/>
                      <a:pt x="6190" y="5409"/>
                      <a:pt x="6098" y="5447"/>
                    </a:cubicBezTo>
                    <a:cubicBezTo>
                      <a:pt x="5902" y="5531"/>
                      <a:pt x="5770" y="5696"/>
                      <a:pt x="5704" y="5886"/>
                    </a:cubicBezTo>
                    <a:cubicBezTo>
                      <a:pt x="5671" y="5982"/>
                      <a:pt x="5648" y="6084"/>
                      <a:pt x="5637" y="6187"/>
                    </a:cubicBezTo>
                    <a:lnTo>
                      <a:pt x="6445" y="6187"/>
                    </a:lnTo>
                    <a:cubicBezTo>
                      <a:pt x="6669" y="5921"/>
                      <a:pt x="6856" y="5606"/>
                      <a:pt x="6723" y="5251"/>
                    </a:cubicBezTo>
                    <a:cubicBezTo>
                      <a:pt x="6555" y="4805"/>
                      <a:pt x="6046" y="4783"/>
                      <a:pt x="5693" y="4553"/>
                    </a:cubicBezTo>
                    <a:cubicBezTo>
                      <a:pt x="5337" y="4320"/>
                      <a:pt x="5183" y="3922"/>
                      <a:pt x="5371" y="3524"/>
                    </a:cubicBezTo>
                    <a:cubicBezTo>
                      <a:pt x="5546" y="3154"/>
                      <a:pt x="5949" y="2994"/>
                      <a:pt x="6337" y="2994"/>
                    </a:cubicBezTo>
                    <a:cubicBezTo>
                      <a:pt x="6381" y="2994"/>
                      <a:pt x="6425" y="2996"/>
                      <a:pt x="6468" y="3000"/>
                    </a:cubicBezTo>
                    <a:cubicBezTo>
                      <a:pt x="6698" y="3020"/>
                      <a:pt x="6705" y="3372"/>
                      <a:pt x="6487" y="3372"/>
                    </a:cubicBezTo>
                    <a:cubicBezTo>
                      <a:pt x="6481" y="3372"/>
                      <a:pt x="6475" y="3371"/>
                      <a:pt x="6468" y="3371"/>
                    </a:cubicBezTo>
                    <a:cubicBezTo>
                      <a:pt x="6442" y="3368"/>
                      <a:pt x="6414" y="3367"/>
                      <a:pt x="6385" y="3367"/>
                    </a:cubicBezTo>
                    <a:cubicBezTo>
                      <a:pt x="6040" y="3367"/>
                      <a:pt x="5554" y="3543"/>
                      <a:pt x="5667" y="3972"/>
                    </a:cubicBezTo>
                    <a:cubicBezTo>
                      <a:pt x="5766" y="4352"/>
                      <a:pt x="6359" y="4407"/>
                      <a:pt x="6641" y="4591"/>
                    </a:cubicBezTo>
                    <a:cubicBezTo>
                      <a:pt x="6978" y="4810"/>
                      <a:pt x="7176" y="5207"/>
                      <a:pt x="7132" y="5609"/>
                    </a:cubicBezTo>
                    <a:cubicBezTo>
                      <a:pt x="7108" y="5823"/>
                      <a:pt x="7021" y="6013"/>
                      <a:pt x="6907" y="6187"/>
                    </a:cubicBezTo>
                    <a:lnTo>
                      <a:pt x="10445" y="6187"/>
                    </a:lnTo>
                    <a:cubicBezTo>
                      <a:pt x="10454" y="6131"/>
                      <a:pt x="10464" y="6076"/>
                      <a:pt x="10476" y="6020"/>
                    </a:cubicBezTo>
                    <a:cubicBezTo>
                      <a:pt x="10541" y="5751"/>
                      <a:pt x="10655" y="5498"/>
                      <a:pt x="10813" y="5270"/>
                    </a:cubicBezTo>
                    <a:cubicBezTo>
                      <a:pt x="10852" y="5214"/>
                      <a:pt x="10913" y="5179"/>
                      <a:pt x="10977" y="5179"/>
                    </a:cubicBezTo>
                    <a:cubicBezTo>
                      <a:pt x="11007" y="5179"/>
                      <a:pt x="11037" y="5186"/>
                      <a:pt x="11067" y="5204"/>
                    </a:cubicBezTo>
                    <a:cubicBezTo>
                      <a:pt x="11147" y="5251"/>
                      <a:pt x="11190" y="5376"/>
                      <a:pt x="11133" y="5457"/>
                    </a:cubicBezTo>
                    <a:cubicBezTo>
                      <a:pt x="11000" y="5644"/>
                      <a:pt x="10904" y="5853"/>
                      <a:pt x="10845" y="6073"/>
                    </a:cubicBezTo>
                    <a:cubicBezTo>
                      <a:pt x="10834" y="6111"/>
                      <a:pt x="10828" y="6149"/>
                      <a:pt x="10820" y="6187"/>
                    </a:cubicBezTo>
                    <a:lnTo>
                      <a:pt x="11546" y="6187"/>
                    </a:lnTo>
                    <a:cubicBezTo>
                      <a:pt x="11771" y="5919"/>
                      <a:pt x="11958" y="5606"/>
                      <a:pt x="11825" y="5251"/>
                    </a:cubicBezTo>
                    <a:cubicBezTo>
                      <a:pt x="11657" y="4805"/>
                      <a:pt x="11147" y="4781"/>
                      <a:pt x="10794" y="4552"/>
                    </a:cubicBezTo>
                    <a:cubicBezTo>
                      <a:pt x="10438" y="4320"/>
                      <a:pt x="10285" y="3920"/>
                      <a:pt x="10473" y="3523"/>
                    </a:cubicBezTo>
                    <a:cubicBezTo>
                      <a:pt x="10650" y="3153"/>
                      <a:pt x="11054" y="2993"/>
                      <a:pt x="11443" y="2993"/>
                    </a:cubicBezTo>
                    <a:cubicBezTo>
                      <a:pt x="11486" y="2993"/>
                      <a:pt x="11528" y="2995"/>
                      <a:pt x="11570" y="2999"/>
                    </a:cubicBezTo>
                    <a:cubicBezTo>
                      <a:pt x="11799" y="3020"/>
                      <a:pt x="11807" y="3370"/>
                      <a:pt x="11590" y="3370"/>
                    </a:cubicBezTo>
                    <a:cubicBezTo>
                      <a:pt x="11584" y="3370"/>
                      <a:pt x="11577" y="3370"/>
                      <a:pt x="11570" y="3369"/>
                    </a:cubicBezTo>
                    <a:cubicBezTo>
                      <a:pt x="11544" y="3367"/>
                      <a:pt x="11517" y="3366"/>
                      <a:pt x="11489" y="3366"/>
                    </a:cubicBezTo>
                    <a:cubicBezTo>
                      <a:pt x="11145" y="3366"/>
                      <a:pt x="10655" y="3540"/>
                      <a:pt x="10769" y="3972"/>
                    </a:cubicBezTo>
                    <a:cubicBezTo>
                      <a:pt x="10867" y="4351"/>
                      <a:pt x="11461" y="4407"/>
                      <a:pt x="11743" y="4591"/>
                    </a:cubicBezTo>
                    <a:cubicBezTo>
                      <a:pt x="12080" y="4810"/>
                      <a:pt x="12278" y="5207"/>
                      <a:pt x="12233" y="5609"/>
                    </a:cubicBezTo>
                    <a:cubicBezTo>
                      <a:pt x="12209" y="5823"/>
                      <a:pt x="12124" y="6013"/>
                      <a:pt x="12008" y="6187"/>
                    </a:cubicBezTo>
                    <a:lnTo>
                      <a:pt x="15439" y="6187"/>
                    </a:lnTo>
                    <a:cubicBezTo>
                      <a:pt x="15450" y="6036"/>
                      <a:pt x="15483" y="5887"/>
                      <a:pt x="15535" y="5747"/>
                    </a:cubicBezTo>
                    <a:cubicBezTo>
                      <a:pt x="15638" y="5484"/>
                      <a:pt x="15818" y="5240"/>
                      <a:pt x="16084" y="5128"/>
                    </a:cubicBezTo>
                    <a:cubicBezTo>
                      <a:pt x="16117" y="5114"/>
                      <a:pt x="16151" y="5106"/>
                      <a:pt x="16185" y="5106"/>
                    </a:cubicBezTo>
                    <a:cubicBezTo>
                      <a:pt x="16245" y="5106"/>
                      <a:pt x="16302" y="5132"/>
                      <a:pt x="16338" y="5194"/>
                    </a:cubicBezTo>
                    <a:cubicBezTo>
                      <a:pt x="16384" y="5273"/>
                      <a:pt x="16363" y="5408"/>
                      <a:pt x="16271" y="5447"/>
                    </a:cubicBezTo>
                    <a:cubicBezTo>
                      <a:pt x="16076" y="5530"/>
                      <a:pt x="15945" y="5694"/>
                      <a:pt x="15877" y="5884"/>
                    </a:cubicBezTo>
                    <a:cubicBezTo>
                      <a:pt x="15844" y="5982"/>
                      <a:pt x="15822" y="6084"/>
                      <a:pt x="15811" y="6187"/>
                    </a:cubicBezTo>
                    <a:lnTo>
                      <a:pt x="16618" y="6187"/>
                    </a:lnTo>
                    <a:cubicBezTo>
                      <a:pt x="16843" y="5919"/>
                      <a:pt x="17029" y="5604"/>
                      <a:pt x="16896" y="5250"/>
                    </a:cubicBezTo>
                    <a:cubicBezTo>
                      <a:pt x="16730" y="4803"/>
                      <a:pt x="16219" y="4781"/>
                      <a:pt x="15866" y="4552"/>
                    </a:cubicBezTo>
                    <a:cubicBezTo>
                      <a:pt x="15510" y="4319"/>
                      <a:pt x="15356" y="3920"/>
                      <a:pt x="15545" y="3523"/>
                    </a:cubicBezTo>
                    <a:cubicBezTo>
                      <a:pt x="15721" y="3153"/>
                      <a:pt x="16122" y="2993"/>
                      <a:pt x="16512" y="2993"/>
                    </a:cubicBezTo>
                    <a:cubicBezTo>
                      <a:pt x="16556" y="2993"/>
                      <a:pt x="16600" y="2995"/>
                      <a:pt x="16643" y="2999"/>
                    </a:cubicBezTo>
                    <a:cubicBezTo>
                      <a:pt x="16873" y="3019"/>
                      <a:pt x="16880" y="3370"/>
                      <a:pt x="16662" y="3370"/>
                    </a:cubicBezTo>
                    <a:cubicBezTo>
                      <a:pt x="16656" y="3370"/>
                      <a:pt x="16650" y="3370"/>
                      <a:pt x="16643" y="3369"/>
                    </a:cubicBezTo>
                    <a:cubicBezTo>
                      <a:pt x="16616" y="3367"/>
                      <a:pt x="16588" y="3365"/>
                      <a:pt x="16559" y="3365"/>
                    </a:cubicBezTo>
                    <a:cubicBezTo>
                      <a:pt x="16213" y="3365"/>
                      <a:pt x="15728" y="3541"/>
                      <a:pt x="15841" y="3971"/>
                    </a:cubicBezTo>
                    <a:cubicBezTo>
                      <a:pt x="15939" y="4351"/>
                      <a:pt x="16532" y="4406"/>
                      <a:pt x="16816" y="4590"/>
                    </a:cubicBezTo>
                    <a:cubicBezTo>
                      <a:pt x="17151" y="4810"/>
                      <a:pt x="17349" y="5205"/>
                      <a:pt x="17305" y="5607"/>
                    </a:cubicBezTo>
                    <a:cubicBezTo>
                      <a:pt x="17281" y="5821"/>
                      <a:pt x="17196" y="6011"/>
                      <a:pt x="17080" y="6185"/>
                    </a:cubicBezTo>
                    <a:lnTo>
                      <a:pt x="20420" y="6185"/>
                    </a:lnTo>
                    <a:cubicBezTo>
                      <a:pt x="20442" y="6133"/>
                      <a:pt x="20466" y="6081"/>
                      <a:pt x="20488" y="6030"/>
                    </a:cubicBezTo>
                    <a:cubicBezTo>
                      <a:pt x="20550" y="5889"/>
                      <a:pt x="20630" y="5758"/>
                      <a:pt x="20725" y="5639"/>
                    </a:cubicBezTo>
                    <a:cubicBezTo>
                      <a:pt x="20770" y="5580"/>
                      <a:pt x="20819" y="5525"/>
                      <a:pt x="20871" y="5474"/>
                    </a:cubicBezTo>
                    <a:cubicBezTo>
                      <a:pt x="20888" y="5457"/>
                      <a:pt x="20907" y="5441"/>
                      <a:pt x="20926" y="5425"/>
                    </a:cubicBezTo>
                    <a:cubicBezTo>
                      <a:pt x="20925" y="5379"/>
                      <a:pt x="20944" y="5335"/>
                      <a:pt x="20979" y="5303"/>
                    </a:cubicBezTo>
                    <a:cubicBezTo>
                      <a:pt x="21025" y="5267"/>
                      <a:pt x="21071" y="5243"/>
                      <a:pt x="21126" y="5243"/>
                    </a:cubicBezTo>
                    <a:cubicBezTo>
                      <a:pt x="21140" y="5243"/>
                      <a:pt x="21155" y="5244"/>
                      <a:pt x="21170" y="5248"/>
                    </a:cubicBezTo>
                    <a:cubicBezTo>
                      <a:pt x="21226" y="5261"/>
                      <a:pt x="21275" y="5295"/>
                      <a:pt x="21306" y="5345"/>
                    </a:cubicBezTo>
                    <a:cubicBezTo>
                      <a:pt x="21368" y="5449"/>
                      <a:pt x="21325" y="5568"/>
                      <a:pt x="21238" y="5642"/>
                    </a:cubicBezTo>
                    <a:cubicBezTo>
                      <a:pt x="21118" y="5742"/>
                      <a:pt x="21012" y="5859"/>
                      <a:pt x="20928" y="5990"/>
                    </a:cubicBezTo>
                    <a:cubicBezTo>
                      <a:pt x="20888" y="6054"/>
                      <a:pt x="20854" y="6119"/>
                      <a:pt x="20824" y="6187"/>
                    </a:cubicBezTo>
                    <a:lnTo>
                      <a:pt x="21721" y="6187"/>
                    </a:lnTo>
                    <a:cubicBezTo>
                      <a:pt x="21944" y="5919"/>
                      <a:pt x="22133" y="5604"/>
                      <a:pt x="22000" y="5250"/>
                    </a:cubicBezTo>
                    <a:cubicBezTo>
                      <a:pt x="21832" y="4803"/>
                      <a:pt x="21322" y="4781"/>
                      <a:pt x="20969" y="4552"/>
                    </a:cubicBezTo>
                    <a:cubicBezTo>
                      <a:pt x="20613" y="4319"/>
                      <a:pt x="20459" y="3920"/>
                      <a:pt x="20648" y="3523"/>
                    </a:cubicBezTo>
                    <a:cubicBezTo>
                      <a:pt x="20823" y="3153"/>
                      <a:pt x="21225" y="2993"/>
                      <a:pt x="21614" y="2993"/>
                    </a:cubicBezTo>
                    <a:cubicBezTo>
                      <a:pt x="21658" y="2993"/>
                      <a:pt x="21702" y="2995"/>
                      <a:pt x="21745" y="2999"/>
                    </a:cubicBezTo>
                    <a:cubicBezTo>
                      <a:pt x="21974" y="3019"/>
                      <a:pt x="21982" y="3370"/>
                      <a:pt x="21764" y="3370"/>
                    </a:cubicBezTo>
                    <a:cubicBezTo>
                      <a:pt x="21757" y="3370"/>
                      <a:pt x="21751" y="3370"/>
                      <a:pt x="21745" y="3369"/>
                    </a:cubicBezTo>
                    <a:cubicBezTo>
                      <a:pt x="21718" y="3367"/>
                      <a:pt x="21690" y="3365"/>
                      <a:pt x="21661" y="3365"/>
                    </a:cubicBezTo>
                    <a:cubicBezTo>
                      <a:pt x="21316" y="3365"/>
                      <a:pt x="20830" y="3541"/>
                      <a:pt x="20942" y="3971"/>
                    </a:cubicBezTo>
                    <a:cubicBezTo>
                      <a:pt x="21042" y="4351"/>
                      <a:pt x="21636" y="4406"/>
                      <a:pt x="21917" y="4590"/>
                    </a:cubicBezTo>
                    <a:cubicBezTo>
                      <a:pt x="22254" y="4810"/>
                      <a:pt x="22452" y="5205"/>
                      <a:pt x="22408" y="5607"/>
                    </a:cubicBezTo>
                    <a:cubicBezTo>
                      <a:pt x="22384" y="5821"/>
                      <a:pt x="22297" y="6011"/>
                      <a:pt x="22183" y="6185"/>
                    </a:cubicBezTo>
                    <a:lnTo>
                      <a:pt x="25775" y="6185"/>
                    </a:lnTo>
                    <a:lnTo>
                      <a:pt x="25775" y="6183"/>
                    </a:lnTo>
                    <a:cubicBezTo>
                      <a:pt x="25659" y="5975"/>
                      <a:pt x="25550" y="5756"/>
                      <a:pt x="25368" y="5620"/>
                    </a:cubicBezTo>
                    <a:cubicBezTo>
                      <a:pt x="25309" y="5576"/>
                      <a:pt x="25241" y="5535"/>
                      <a:pt x="25203" y="5474"/>
                    </a:cubicBezTo>
                    <a:cubicBezTo>
                      <a:pt x="25146" y="5550"/>
                      <a:pt x="25080" y="5620"/>
                      <a:pt x="25007" y="5682"/>
                    </a:cubicBezTo>
                    <a:cubicBezTo>
                      <a:pt x="24967" y="5715"/>
                      <a:pt x="24918" y="5734"/>
                      <a:pt x="24869" y="5734"/>
                    </a:cubicBezTo>
                    <a:cubicBezTo>
                      <a:pt x="24825" y="5734"/>
                      <a:pt x="24781" y="5718"/>
                      <a:pt x="24744" y="5682"/>
                    </a:cubicBezTo>
                    <a:cubicBezTo>
                      <a:pt x="24679" y="5615"/>
                      <a:pt x="24668" y="5484"/>
                      <a:pt x="24744" y="5419"/>
                    </a:cubicBezTo>
                    <a:cubicBezTo>
                      <a:pt x="24963" y="5242"/>
                      <a:pt x="25105" y="4963"/>
                      <a:pt x="25066" y="4689"/>
                    </a:cubicBezTo>
                    <a:cubicBezTo>
                      <a:pt x="25031" y="4445"/>
                      <a:pt x="24850" y="4221"/>
                      <a:pt x="24613" y="4151"/>
                    </a:cubicBezTo>
                    <a:cubicBezTo>
                      <a:pt x="24403" y="4090"/>
                      <a:pt x="24467" y="3787"/>
                      <a:pt x="24656" y="3787"/>
                    </a:cubicBezTo>
                    <a:cubicBezTo>
                      <a:pt x="24673" y="3787"/>
                      <a:pt x="24692" y="3789"/>
                      <a:pt x="24711" y="3795"/>
                    </a:cubicBezTo>
                    <a:cubicBezTo>
                      <a:pt x="25083" y="3909"/>
                      <a:pt x="25360" y="4222"/>
                      <a:pt x="25425" y="4605"/>
                    </a:cubicBezTo>
                    <a:cubicBezTo>
                      <a:pt x="25449" y="4753"/>
                      <a:pt x="25442" y="4905"/>
                      <a:pt x="25406" y="5050"/>
                    </a:cubicBezTo>
                    <a:cubicBezTo>
                      <a:pt x="25442" y="5018"/>
                      <a:pt x="25479" y="4987"/>
                      <a:pt x="25512" y="4954"/>
                    </a:cubicBezTo>
                    <a:cubicBezTo>
                      <a:pt x="25604" y="4862"/>
                      <a:pt x="25681" y="4730"/>
                      <a:pt x="25658" y="4597"/>
                    </a:cubicBezTo>
                    <a:cubicBezTo>
                      <a:pt x="25648" y="4548"/>
                      <a:pt x="25626" y="4504"/>
                      <a:pt x="25615" y="4457"/>
                    </a:cubicBezTo>
                    <a:cubicBezTo>
                      <a:pt x="25571" y="4278"/>
                      <a:pt x="25664" y="4067"/>
                      <a:pt x="25572" y="3914"/>
                    </a:cubicBezTo>
                    <a:cubicBezTo>
                      <a:pt x="25528" y="3838"/>
                      <a:pt x="25447" y="3790"/>
                      <a:pt x="25414" y="3708"/>
                    </a:cubicBezTo>
                    <a:cubicBezTo>
                      <a:pt x="25365" y="3581"/>
                      <a:pt x="25452" y="3444"/>
                      <a:pt x="25531" y="3337"/>
                    </a:cubicBezTo>
                    <a:cubicBezTo>
                      <a:pt x="25612" y="3231"/>
                      <a:pt x="25693" y="3089"/>
                      <a:pt x="25637" y="2967"/>
                    </a:cubicBezTo>
                    <a:cubicBezTo>
                      <a:pt x="25621" y="2935"/>
                      <a:pt x="25598" y="2909"/>
                      <a:pt x="25588" y="2872"/>
                    </a:cubicBezTo>
                    <a:cubicBezTo>
                      <a:pt x="25586" y="2861"/>
                      <a:pt x="25585" y="2850"/>
                      <a:pt x="25585" y="2839"/>
                    </a:cubicBezTo>
                    <a:cubicBezTo>
                      <a:pt x="25580" y="2839"/>
                      <a:pt x="25577" y="2840"/>
                      <a:pt x="25572" y="2840"/>
                    </a:cubicBezTo>
                    <a:cubicBezTo>
                      <a:pt x="25336" y="2840"/>
                      <a:pt x="25335" y="2480"/>
                      <a:pt x="25563" y="2470"/>
                    </a:cubicBezTo>
                    <a:cubicBezTo>
                      <a:pt x="25537" y="2437"/>
                      <a:pt x="25501" y="2411"/>
                      <a:pt x="25461" y="2399"/>
                    </a:cubicBezTo>
                    <a:cubicBezTo>
                      <a:pt x="25653" y="2166"/>
                      <a:pt x="25699" y="1808"/>
                      <a:pt x="25582" y="1523"/>
                    </a:cubicBezTo>
                    <a:lnTo>
                      <a:pt x="25582" y="1523"/>
                    </a:lnTo>
                    <a:cubicBezTo>
                      <a:pt x="25482" y="1642"/>
                      <a:pt x="25404" y="1785"/>
                      <a:pt x="25343" y="1921"/>
                    </a:cubicBezTo>
                    <a:cubicBezTo>
                      <a:pt x="25317" y="1979"/>
                      <a:pt x="25251" y="2008"/>
                      <a:pt x="25185" y="2008"/>
                    </a:cubicBezTo>
                    <a:cubicBezTo>
                      <a:pt x="25151" y="2008"/>
                      <a:pt x="25117" y="2000"/>
                      <a:pt x="25089" y="1984"/>
                    </a:cubicBezTo>
                    <a:cubicBezTo>
                      <a:pt x="24998" y="1930"/>
                      <a:pt x="24983" y="1823"/>
                      <a:pt x="25025" y="1731"/>
                    </a:cubicBezTo>
                    <a:cubicBezTo>
                      <a:pt x="25126" y="1504"/>
                      <a:pt x="25267" y="1288"/>
                      <a:pt x="25455" y="1129"/>
                    </a:cubicBezTo>
                    <a:cubicBezTo>
                      <a:pt x="25457" y="1121"/>
                      <a:pt x="25458" y="1115"/>
                      <a:pt x="25460" y="1109"/>
                    </a:cubicBezTo>
                    <a:cubicBezTo>
                      <a:pt x="25490" y="1025"/>
                      <a:pt x="25575" y="979"/>
                      <a:pt x="25626" y="906"/>
                    </a:cubicBezTo>
                    <a:cubicBezTo>
                      <a:pt x="25716" y="780"/>
                      <a:pt x="25689" y="599"/>
                      <a:pt x="25670" y="438"/>
                    </a:cubicBezTo>
                    <a:cubicBezTo>
                      <a:pt x="25651" y="282"/>
                      <a:pt x="25659" y="96"/>
                      <a:pt x="25775" y="7"/>
                    </a:cubicBezTo>
                    <a:lnTo>
                      <a:pt x="25775" y="1"/>
                    </a:lnTo>
                    <a:lnTo>
                      <a:pt x="25613" y="1"/>
                    </a:lnTo>
                    <a:cubicBezTo>
                      <a:pt x="25656" y="246"/>
                      <a:pt x="25637" y="498"/>
                      <a:pt x="25560" y="734"/>
                    </a:cubicBezTo>
                    <a:cubicBezTo>
                      <a:pt x="25534" y="816"/>
                      <a:pt x="25460" y="869"/>
                      <a:pt x="25379" y="869"/>
                    </a:cubicBezTo>
                    <a:cubicBezTo>
                      <a:pt x="25363" y="869"/>
                      <a:pt x="25347" y="867"/>
                      <a:pt x="25332" y="863"/>
                    </a:cubicBezTo>
                    <a:cubicBezTo>
                      <a:pt x="25238" y="843"/>
                      <a:pt x="25170" y="727"/>
                      <a:pt x="25202" y="635"/>
                    </a:cubicBezTo>
                    <a:cubicBezTo>
                      <a:pt x="25219" y="588"/>
                      <a:pt x="25232" y="539"/>
                      <a:pt x="25243" y="488"/>
                    </a:cubicBezTo>
                    <a:cubicBezTo>
                      <a:pt x="25248" y="466"/>
                      <a:pt x="25252" y="442"/>
                      <a:pt x="25256" y="420"/>
                    </a:cubicBezTo>
                    <a:cubicBezTo>
                      <a:pt x="25256" y="420"/>
                      <a:pt x="25262" y="373"/>
                      <a:pt x="25262" y="368"/>
                    </a:cubicBezTo>
                    <a:cubicBezTo>
                      <a:pt x="25267" y="316"/>
                      <a:pt x="25267" y="265"/>
                      <a:pt x="25265" y="214"/>
                    </a:cubicBezTo>
                    <a:cubicBezTo>
                      <a:pt x="25265" y="189"/>
                      <a:pt x="25264" y="164"/>
                      <a:pt x="25260" y="138"/>
                    </a:cubicBezTo>
                    <a:cubicBezTo>
                      <a:pt x="25260" y="127"/>
                      <a:pt x="25259" y="116"/>
                      <a:pt x="25257" y="105"/>
                    </a:cubicBezTo>
                    <a:cubicBezTo>
                      <a:pt x="25257" y="102"/>
                      <a:pt x="25256" y="97"/>
                      <a:pt x="25256" y="93"/>
                    </a:cubicBezTo>
                    <a:cubicBezTo>
                      <a:pt x="25249" y="59"/>
                      <a:pt x="25241" y="31"/>
                      <a:pt x="25235" y="1"/>
                    </a:cubicBezTo>
                    <a:lnTo>
                      <a:pt x="21599" y="1"/>
                    </a:lnTo>
                    <a:cubicBezTo>
                      <a:pt x="21599" y="4"/>
                      <a:pt x="21601" y="7"/>
                      <a:pt x="21601" y="10"/>
                    </a:cubicBezTo>
                    <a:cubicBezTo>
                      <a:pt x="21606" y="36"/>
                      <a:pt x="21612" y="59"/>
                      <a:pt x="21621" y="85"/>
                    </a:cubicBezTo>
                    <a:cubicBezTo>
                      <a:pt x="21625" y="96"/>
                      <a:pt x="21628" y="107"/>
                      <a:pt x="21632" y="116"/>
                    </a:cubicBezTo>
                    <a:cubicBezTo>
                      <a:pt x="21632" y="118"/>
                      <a:pt x="21636" y="129"/>
                      <a:pt x="21639" y="134"/>
                    </a:cubicBezTo>
                    <a:cubicBezTo>
                      <a:pt x="21640" y="140"/>
                      <a:pt x="21651" y="159"/>
                      <a:pt x="21650" y="159"/>
                    </a:cubicBezTo>
                    <a:cubicBezTo>
                      <a:pt x="21656" y="169"/>
                      <a:pt x="21661" y="178"/>
                      <a:pt x="21667" y="189"/>
                    </a:cubicBezTo>
                    <a:cubicBezTo>
                      <a:pt x="21678" y="208"/>
                      <a:pt x="21689" y="229"/>
                      <a:pt x="21702" y="248"/>
                    </a:cubicBezTo>
                    <a:cubicBezTo>
                      <a:pt x="21707" y="254"/>
                      <a:pt x="21712" y="260"/>
                      <a:pt x="21716" y="267"/>
                    </a:cubicBezTo>
                    <a:cubicBezTo>
                      <a:pt x="21718" y="268"/>
                      <a:pt x="21729" y="282"/>
                      <a:pt x="21731" y="286"/>
                    </a:cubicBezTo>
                    <a:cubicBezTo>
                      <a:pt x="21746" y="301"/>
                      <a:pt x="21762" y="319"/>
                      <a:pt x="21778" y="335"/>
                    </a:cubicBezTo>
                    <a:cubicBezTo>
                      <a:pt x="21788" y="343"/>
                      <a:pt x="21795" y="351"/>
                      <a:pt x="21803" y="357"/>
                    </a:cubicBezTo>
                    <a:cubicBezTo>
                      <a:pt x="21807" y="360"/>
                      <a:pt x="21816" y="368"/>
                      <a:pt x="21821" y="371"/>
                    </a:cubicBezTo>
                    <a:cubicBezTo>
                      <a:pt x="21837" y="384"/>
                      <a:pt x="21852" y="395"/>
                      <a:pt x="21870" y="404"/>
                    </a:cubicBezTo>
                    <a:cubicBezTo>
                      <a:pt x="21955" y="458"/>
                      <a:pt x="21985" y="569"/>
                      <a:pt x="21936" y="658"/>
                    </a:cubicBezTo>
                    <a:cubicBezTo>
                      <a:pt x="21906" y="716"/>
                      <a:pt x="21839" y="749"/>
                      <a:pt x="21774" y="749"/>
                    </a:cubicBezTo>
                    <a:cubicBezTo>
                      <a:pt x="21742" y="749"/>
                      <a:pt x="21710" y="741"/>
                      <a:pt x="21683" y="724"/>
                    </a:cubicBezTo>
                    <a:cubicBezTo>
                      <a:pt x="21465" y="588"/>
                      <a:pt x="21295" y="363"/>
                      <a:pt x="21245" y="108"/>
                    </a:cubicBezTo>
                    <a:cubicBezTo>
                      <a:pt x="21237" y="74"/>
                      <a:pt x="21232" y="37"/>
                      <a:pt x="21229" y="1"/>
                    </a:cubicBezTo>
                    <a:lnTo>
                      <a:pt x="20583" y="1"/>
                    </a:lnTo>
                    <a:cubicBezTo>
                      <a:pt x="20596" y="176"/>
                      <a:pt x="20570" y="352"/>
                      <a:pt x="20510" y="517"/>
                    </a:cubicBezTo>
                    <a:cubicBezTo>
                      <a:pt x="20482" y="597"/>
                      <a:pt x="20412" y="653"/>
                      <a:pt x="20330" y="653"/>
                    </a:cubicBezTo>
                    <a:cubicBezTo>
                      <a:pt x="20314" y="653"/>
                      <a:pt x="20298" y="651"/>
                      <a:pt x="20282" y="647"/>
                    </a:cubicBezTo>
                    <a:cubicBezTo>
                      <a:pt x="20190" y="621"/>
                      <a:pt x="20119" y="512"/>
                      <a:pt x="20152" y="419"/>
                    </a:cubicBezTo>
                    <a:cubicBezTo>
                      <a:pt x="20190" y="308"/>
                      <a:pt x="20224" y="210"/>
                      <a:pt x="20222" y="104"/>
                    </a:cubicBezTo>
                    <a:cubicBezTo>
                      <a:pt x="20222" y="69"/>
                      <a:pt x="20219" y="34"/>
                      <a:pt x="202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50"/>
              <p:cNvSpPr/>
              <p:nvPr/>
            </p:nvSpPr>
            <p:spPr>
              <a:xfrm rot="1978800">
                <a:off x="7882560" y="648720"/>
                <a:ext cx="4680" cy="17640"/>
              </a:xfrm>
              <a:custGeom>
                <a:avLst/>
                <a:gdLst/>
                <a:ahLst/>
                <a:rect l="l" t="t" r="r" b="b"/>
                <a:pathLst>
                  <a:path w="131" h="455">
                    <a:moveTo>
                      <a:pt x="29" y="0"/>
                    </a:moveTo>
                    <a:lnTo>
                      <a:pt x="29" y="0"/>
                    </a:lnTo>
                    <a:cubicBezTo>
                      <a:pt x="0" y="154"/>
                      <a:pt x="21" y="312"/>
                      <a:pt x="89" y="455"/>
                    </a:cubicBezTo>
                    <a:cubicBezTo>
                      <a:pt x="116" y="396"/>
                      <a:pt x="130" y="331"/>
                      <a:pt x="130" y="268"/>
                    </a:cubicBezTo>
                    <a:cubicBezTo>
                      <a:pt x="128" y="167"/>
                      <a:pt x="84" y="81"/>
                      <a:pt x="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CustomShape 51"/>
              <p:cNvSpPr/>
              <p:nvPr/>
            </p:nvSpPr>
            <p:spPr>
              <a:xfrm rot="1978800">
                <a:off x="8687160" y="1234800"/>
                <a:ext cx="9360" cy="16560"/>
              </a:xfrm>
              <a:custGeom>
                <a:avLst/>
                <a:gdLst/>
                <a:ahLst/>
                <a:rect l="l" t="t" r="r" b="b"/>
                <a:pathLst>
                  <a:path w="240" h="427">
                    <a:moveTo>
                      <a:pt x="239" y="1"/>
                    </a:moveTo>
                    <a:cubicBezTo>
                      <a:pt x="174" y="52"/>
                      <a:pt x="117" y="110"/>
                      <a:pt x="68" y="175"/>
                    </a:cubicBezTo>
                    <a:cubicBezTo>
                      <a:pt x="30" y="227"/>
                      <a:pt x="0" y="292"/>
                      <a:pt x="11" y="357"/>
                    </a:cubicBezTo>
                    <a:cubicBezTo>
                      <a:pt x="14" y="382"/>
                      <a:pt x="24" y="405"/>
                      <a:pt x="36" y="427"/>
                    </a:cubicBezTo>
                    <a:cubicBezTo>
                      <a:pt x="131" y="299"/>
                      <a:pt x="201" y="155"/>
                      <a:pt x="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CustomShape 52"/>
              <p:cNvSpPr/>
              <p:nvPr/>
            </p:nvSpPr>
            <p:spPr>
              <a:xfrm rot="1978800">
                <a:off x="8012520" y="811080"/>
                <a:ext cx="37440" cy="42480"/>
              </a:xfrm>
              <a:custGeom>
                <a:avLst/>
                <a:gdLst/>
                <a:ahLst/>
                <a:rect l="l" t="t" r="r" b="b"/>
                <a:pathLst>
                  <a:path w="946" h="1081">
                    <a:moveTo>
                      <a:pt x="745" y="0"/>
                    </a:moveTo>
                    <a:cubicBezTo>
                      <a:pt x="712" y="0"/>
                      <a:pt x="678" y="8"/>
                      <a:pt x="646" y="22"/>
                    </a:cubicBezTo>
                    <a:cubicBezTo>
                      <a:pt x="380" y="134"/>
                      <a:pt x="200" y="379"/>
                      <a:pt x="97" y="640"/>
                    </a:cubicBezTo>
                    <a:cubicBezTo>
                      <a:pt x="43" y="783"/>
                      <a:pt x="11" y="930"/>
                      <a:pt x="0" y="1080"/>
                    </a:cubicBezTo>
                    <a:lnTo>
                      <a:pt x="372" y="1080"/>
                    </a:lnTo>
                    <a:cubicBezTo>
                      <a:pt x="383" y="978"/>
                      <a:pt x="406" y="876"/>
                      <a:pt x="439" y="778"/>
                    </a:cubicBezTo>
                    <a:cubicBezTo>
                      <a:pt x="505" y="590"/>
                      <a:pt x="637" y="425"/>
                      <a:pt x="833" y="341"/>
                    </a:cubicBezTo>
                    <a:cubicBezTo>
                      <a:pt x="925" y="302"/>
                      <a:pt x="945" y="167"/>
                      <a:pt x="899" y="88"/>
                    </a:cubicBezTo>
                    <a:cubicBezTo>
                      <a:pt x="863" y="26"/>
                      <a:pt x="806" y="0"/>
                      <a:pt x="7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CustomShape 53"/>
              <p:cNvSpPr/>
              <p:nvPr/>
            </p:nvSpPr>
            <p:spPr>
              <a:xfrm rot="1978800">
                <a:off x="7864200" y="634680"/>
                <a:ext cx="74160" cy="126720"/>
              </a:xfrm>
              <a:custGeom>
                <a:avLst/>
                <a:gdLst/>
                <a:ahLst/>
                <a:rect l="l" t="t" r="r" b="b"/>
                <a:pathLst>
                  <a:path w="1874" h="3195">
                    <a:moveTo>
                      <a:pt x="1039" y="1"/>
                    </a:moveTo>
                    <a:cubicBezTo>
                      <a:pt x="649" y="1"/>
                      <a:pt x="244" y="161"/>
                      <a:pt x="69" y="532"/>
                    </a:cubicBezTo>
                    <a:cubicBezTo>
                      <a:pt x="37" y="597"/>
                      <a:pt x="13" y="667"/>
                      <a:pt x="1" y="739"/>
                    </a:cubicBezTo>
                    <a:cubicBezTo>
                      <a:pt x="56" y="820"/>
                      <a:pt x="100" y="906"/>
                      <a:pt x="102" y="1007"/>
                    </a:cubicBezTo>
                    <a:cubicBezTo>
                      <a:pt x="102" y="1070"/>
                      <a:pt x="88" y="1135"/>
                      <a:pt x="59" y="1192"/>
                    </a:cubicBezTo>
                    <a:cubicBezTo>
                      <a:pt x="134" y="1344"/>
                      <a:pt x="248" y="1471"/>
                      <a:pt x="390" y="1559"/>
                    </a:cubicBezTo>
                    <a:cubicBezTo>
                      <a:pt x="743" y="1789"/>
                      <a:pt x="1253" y="1811"/>
                      <a:pt x="1421" y="2257"/>
                    </a:cubicBezTo>
                    <a:cubicBezTo>
                      <a:pt x="1554" y="2614"/>
                      <a:pt x="1365" y="2927"/>
                      <a:pt x="1142" y="3194"/>
                    </a:cubicBezTo>
                    <a:lnTo>
                      <a:pt x="1604" y="3194"/>
                    </a:lnTo>
                    <a:cubicBezTo>
                      <a:pt x="1718" y="3020"/>
                      <a:pt x="1805" y="2830"/>
                      <a:pt x="1829" y="2617"/>
                    </a:cubicBezTo>
                    <a:cubicBezTo>
                      <a:pt x="1873" y="2215"/>
                      <a:pt x="1675" y="1817"/>
                      <a:pt x="1338" y="1599"/>
                    </a:cubicBezTo>
                    <a:cubicBezTo>
                      <a:pt x="1057" y="1415"/>
                      <a:pt x="463" y="1360"/>
                      <a:pt x="363" y="980"/>
                    </a:cubicBezTo>
                    <a:cubicBezTo>
                      <a:pt x="251" y="551"/>
                      <a:pt x="737" y="375"/>
                      <a:pt x="1082" y="375"/>
                    </a:cubicBezTo>
                    <a:cubicBezTo>
                      <a:pt x="1111" y="375"/>
                      <a:pt x="1139" y="376"/>
                      <a:pt x="1166" y="379"/>
                    </a:cubicBezTo>
                    <a:cubicBezTo>
                      <a:pt x="1172" y="379"/>
                      <a:pt x="1178" y="379"/>
                      <a:pt x="1184" y="379"/>
                    </a:cubicBezTo>
                    <a:cubicBezTo>
                      <a:pt x="1403" y="379"/>
                      <a:pt x="1395" y="28"/>
                      <a:pt x="1166" y="7"/>
                    </a:cubicBezTo>
                    <a:cubicBezTo>
                      <a:pt x="1124" y="3"/>
                      <a:pt x="1082" y="1"/>
                      <a:pt x="10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CustomShape 54"/>
              <p:cNvSpPr/>
              <p:nvPr/>
            </p:nvSpPr>
            <p:spPr>
              <a:xfrm rot="1978800">
                <a:off x="8352000" y="1031400"/>
                <a:ext cx="37440" cy="42480"/>
              </a:xfrm>
              <a:custGeom>
                <a:avLst/>
                <a:gdLst/>
                <a:ahLst/>
                <a:rect l="l" t="t" r="r" b="b"/>
                <a:pathLst>
                  <a:path w="946" h="1081">
                    <a:moveTo>
                      <a:pt x="745" y="0"/>
                    </a:moveTo>
                    <a:cubicBezTo>
                      <a:pt x="712" y="0"/>
                      <a:pt x="678" y="8"/>
                      <a:pt x="646" y="22"/>
                    </a:cubicBezTo>
                    <a:cubicBezTo>
                      <a:pt x="380" y="134"/>
                      <a:pt x="198" y="379"/>
                      <a:pt x="97" y="640"/>
                    </a:cubicBezTo>
                    <a:cubicBezTo>
                      <a:pt x="43" y="781"/>
                      <a:pt x="11" y="930"/>
                      <a:pt x="0" y="1080"/>
                    </a:cubicBezTo>
                    <a:lnTo>
                      <a:pt x="372" y="1080"/>
                    </a:lnTo>
                    <a:cubicBezTo>
                      <a:pt x="382" y="978"/>
                      <a:pt x="405" y="876"/>
                      <a:pt x="439" y="778"/>
                    </a:cubicBezTo>
                    <a:cubicBezTo>
                      <a:pt x="505" y="590"/>
                      <a:pt x="636" y="425"/>
                      <a:pt x="833" y="341"/>
                    </a:cubicBezTo>
                    <a:cubicBezTo>
                      <a:pt x="925" y="302"/>
                      <a:pt x="945" y="167"/>
                      <a:pt x="899" y="88"/>
                    </a:cubicBezTo>
                    <a:cubicBezTo>
                      <a:pt x="862" y="26"/>
                      <a:pt x="805" y="0"/>
                      <a:pt x="7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CustomShape 55"/>
              <p:cNvSpPr/>
              <p:nvPr/>
            </p:nvSpPr>
            <p:spPr>
              <a:xfrm rot="1978800">
                <a:off x="8368920" y="963720"/>
                <a:ext cx="78840" cy="126720"/>
              </a:xfrm>
              <a:custGeom>
                <a:avLst/>
                <a:gdLst/>
                <a:ahLst/>
                <a:rect l="l" t="t" r="r" b="b"/>
                <a:pathLst>
                  <a:path w="1994" h="3195">
                    <a:moveTo>
                      <a:pt x="1160" y="1"/>
                    </a:moveTo>
                    <a:cubicBezTo>
                      <a:pt x="769" y="1"/>
                      <a:pt x="365" y="161"/>
                      <a:pt x="189" y="532"/>
                    </a:cubicBezTo>
                    <a:cubicBezTo>
                      <a:pt x="1" y="928"/>
                      <a:pt x="153" y="1328"/>
                      <a:pt x="511" y="1561"/>
                    </a:cubicBezTo>
                    <a:cubicBezTo>
                      <a:pt x="864" y="1789"/>
                      <a:pt x="1373" y="1813"/>
                      <a:pt x="1541" y="2259"/>
                    </a:cubicBezTo>
                    <a:cubicBezTo>
                      <a:pt x="1674" y="2614"/>
                      <a:pt x="1486" y="2929"/>
                      <a:pt x="1261" y="3194"/>
                    </a:cubicBezTo>
                    <a:lnTo>
                      <a:pt x="1725" y="3194"/>
                    </a:lnTo>
                    <a:cubicBezTo>
                      <a:pt x="1839" y="3020"/>
                      <a:pt x="1926" y="2832"/>
                      <a:pt x="1949" y="2617"/>
                    </a:cubicBezTo>
                    <a:cubicBezTo>
                      <a:pt x="1994" y="2215"/>
                      <a:pt x="1796" y="1817"/>
                      <a:pt x="1459" y="1599"/>
                    </a:cubicBezTo>
                    <a:cubicBezTo>
                      <a:pt x="1177" y="1415"/>
                      <a:pt x="583" y="1360"/>
                      <a:pt x="484" y="980"/>
                    </a:cubicBezTo>
                    <a:cubicBezTo>
                      <a:pt x="371" y="551"/>
                      <a:pt x="858" y="375"/>
                      <a:pt x="1202" y="375"/>
                    </a:cubicBezTo>
                    <a:cubicBezTo>
                      <a:pt x="1231" y="375"/>
                      <a:pt x="1260" y="376"/>
                      <a:pt x="1286" y="379"/>
                    </a:cubicBezTo>
                    <a:cubicBezTo>
                      <a:pt x="1293" y="379"/>
                      <a:pt x="1299" y="379"/>
                      <a:pt x="1305" y="379"/>
                    </a:cubicBezTo>
                    <a:cubicBezTo>
                      <a:pt x="1523" y="379"/>
                      <a:pt x="1516" y="28"/>
                      <a:pt x="1286" y="7"/>
                    </a:cubicBezTo>
                    <a:cubicBezTo>
                      <a:pt x="1244" y="3"/>
                      <a:pt x="1202" y="1"/>
                      <a:pt x="1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CustomShape 56"/>
              <p:cNvSpPr/>
              <p:nvPr/>
            </p:nvSpPr>
            <p:spPr>
              <a:xfrm rot="1978800">
                <a:off x="8029080" y="743400"/>
                <a:ext cx="78840" cy="126720"/>
              </a:xfrm>
              <a:custGeom>
                <a:avLst/>
                <a:gdLst/>
                <a:ahLst/>
                <a:rect l="l" t="t" r="r" b="b"/>
                <a:pathLst>
                  <a:path w="1993" h="3195">
                    <a:moveTo>
                      <a:pt x="1159" y="1"/>
                    </a:moveTo>
                    <a:cubicBezTo>
                      <a:pt x="769" y="1"/>
                      <a:pt x="364" y="161"/>
                      <a:pt x="188" y="532"/>
                    </a:cubicBezTo>
                    <a:cubicBezTo>
                      <a:pt x="0" y="928"/>
                      <a:pt x="152" y="1328"/>
                      <a:pt x="510" y="1561"/>
                    </a:cubicBezTo>
                    <a:cubicBezTo>
                      <a:pt x="863" y="1789"/>
                      <a:pt x="1372" y="1813"/>
                      <a:pt x="1540" y="2259"/>
                    </a:cubicBezTo>
                    <a:cubicBezTo>
                      <a:pt x="1673" y="2614"/>
                      <a:pt x="1485" y="2929"/>
                      <a:pt x="1262" y="3194"/>
                    </a:cubicBezTo>
                    <a:lnTo>
                      <a:pt x="1724" y="3194"/>
                    </a:lnTo>
                    <a:cubicBezTo>
                      <a:pt x="1838" y="3020"/>
                      <a:pt x="1925" y="2832"/>
                      <a:pt x="1949" y="2617"/>
                    </a:cubicBezTo>
                    <a:cubicBezTo>
                      <a:pt x="1993" y="2215"/>
                      <a:pt x="1795" y="1817"/>
                      <a:pt x="1458" y="1599"/>
                    </a:cubicBezTo>
                    <a:cubicBezTo>
                      <a:pt x="1176" y="1415"/>
                      <a:pt x="583" y="1360"/>
                      <a:pt x="483" y="980"/>
                    </a:cubicBezTo>
                    <a:cubicBezTo>
                      <a:pt x="370" y="551"/>
                      <a:pt x="857" y="375"/>
                      <a:pt x="1202" y="375"/>
                    </a:cubicBezTo>
                    <a:cubicBezTo>
                      <a:pt x="1231" y="375"/>
                      <a:pt x="1259" y="376"/>
                      <a:pt x="1285" y="379"/>
                    </a:cubicBezTo>
                    <a:cubicBezTo>
                      <a:pt x="1292" y="379"/>
                      <a:pt x="1298" y="379"/>
                      <a:pt x="1304" y="379"/>
                    </a:cubicBezTo>
                    <a:cubicBezTo>
                      <a:pt x="1522" y="379"/>
                      <a:pt x="1515" y="28"/>
                      <a:pt x="1285" y="7"/>
                    </a:cubicBezTo>
                    <a:cubicBezTo>
                      <a:pt x="1243" y="3"/>
                      <a:pt x="1201" y="1"/>
                      <a:pt x="11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CustomShape 57"/>
              <p:cNvSpPr/>
              <p:nvPr/>
            </p:nvSpPr>
            <p:spPr>
              <a:xfrm rot="1978800">
                <a:off x="8516880" y="1144440"/>
                <a:ext cx="37440" cy="37080"/>
              </a:xfrm>
              <a:custGeom>
                <a:avLst/>
                <a:gdLst/>
                <a:ahLst/>
                <a:rect l="l" t="t" r="r" b="b"/>
                <a:pathLst>
                  <a:path w="950" h="944">
                    <a:moveTo>
                      <a:pt x="705" y="0"/>
                    </a:moveTo>
                    <a:cubicBezTo>
                      <a:pt x="652" y="0"/>
                      <a:pt x="606" y="26"/>
                      <a:pt x="561" y="62"/>
                    </a:cubicBezTo>
                    <a:cubicBezTo>
                      <a:pt x="526" y="92"/>
                      <a:pt x="506" y="136"/>
                      <a:pt x="507" y="184"/>
                    </a:cubicBezTo>
                    <a:cubicBezTo>
                      <a:pt x="488" y="200"/>
                      <a:pt x="469" y="215"/>
                      <a:pt x="452" y="231"/>
                    </a:cubicBezTo>
                    <a:cubicBezTo>
                      <a:pt x="400" y="283"/>
                      <a:pt x="352" y="337"/>
                      <a:pt x="306" y="396"/>
                    </a:cubicBezTo>
                    <a:cubicBezTo>
                      <a:pt x="211" y="516"/>
                      <a:pt x="132" y="647"/>
                      <a:pt x="69" y="787"/>
                    </a:cubicBezTo>
                    <a:cubicBezTo>
                      <a:pt x="47" y="837"/>
                      <a:pt x="25" y="890"/>
                      <a:pt x="1" y="943"/>
                    </a:cubicBezTo>
                    <a:lnTo>
                      <a:pt x="405" y="943"/>
                    </a:lnTo>
                    <a:cubicBezTo>
                      <a:pt x="435" y="875"/>
                      <a:pt x="469" y="811"/>
                      <a:pt x="509" y="747"/>
                    </a:cubicBezTo>
                    <a:cubicBezTo>
                      <a:pt x="595" y="616"/>
                      <a:pt x="699" y="499"/>
                      <a:pt x="819" y="399"/>
                    </a:cubicBezTo>
                    <a:cubicBezTo>
                      <a:pt x="906" y="326"/>
                      <a:pt x="949" y="207"/>
                      <a:pt x="887" y="103"/>
                    </a:cubicBezTo>
                    <a:cubicBezTo>
                      <a:pt x="857" y="54"/>
                      <a:pt x="808" y="19"/>
                      <a:pt x="751" y="6"/>
                    </a:cubicBezTo>
                    <a:cubicBezTo>
                      <a:pt x="735" y="2"/>
                      <a:pt x="720" y="0"/>
                      <a:pt x="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CustomShape 58"/>
              <p:cNvSpPr/>
              <p:nvPr/>
            </p:nvSpPr>
            <p:spPr>
              <a:xfrm rot="1978800">
                <a:off x="8185320" y="923760"/>
                <a:ext cx="29160" cy="39960"/>
              </a:xfrm>
              <a:custGeom>
                <a:avLst/>
                <a:gdLst/>
                <a:ahLst/>
                <a:rect l="l" t="t" r="r" b="b"/>
                <a:pathLst>
                  <a:path w="746" h="1009">
                    <a:moveTo>
                      <a:pt x="531" y="1"/>
                    </a:moveTo>
                    <a:cubicBezTo>
                      <a:pt x="468" y="1"/>
                      <a:pt x="407" y="36"/>
                      <a:pt x="367" y="92"/>
                    </a:cubicBezTo>
                    <a:cubicBezTo>
                      <a:pt x="209" y="320"/>
                      <a:pt x="95" y="573"/>
                      <a:pt x="32" y="842"/>
                    </a:cubicBezTo>
                    <a:cubicBezTo>
                      <a:pt x="19" y="896"/>
                      <a:pt x="8" y="953"/>
                      <a:pt x="0" y="1008"/>
                    </a:cubicBezTo>
                    <a:lnTo>
                      <a:pt x="375" y="1008"/>
                    </a:lnTo>
                    <a:cubicBezTo>
                      <a:pt x="383" y="971"/>
                      <a:pt x="390" y="933"/>
                      <a:pt x="401" y="895"/>
                    </a:cubicBezTo>
                    <a:cubicBezTo>
                      <a:pt x="459" y="675"/>
                      <a:pt x="556" y="466"/>
                      <a:pt x="687" y="279"/>
                    </a:cubicBezTo>
                    <a:cubicBezTo>
                      <a:pt x="746" y="198"/>
                      <a:pt x="703" y="73"/>
                      <a:pt x="621" y="26"/>
                    </a:cubicBezTo>
                    <a:cubicBezTo>
                      <a:pt x="591" y="8"/>
                      <a:pt x="561" y="1"/>
                      <a:pt x="5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CustomShape 59"/>
              <p:cNvSpPr/>
              <p:nvPr/>
            </p:nvSpPr>
            <p:spPr>
              <a:xfrm rot="1978800">
                <a:off x="8199360" y="853920"/>
                <a:ext cx="78840" cy="126720"/>
              </a:xfrm>
              <a:custGeom>
                <a:avLst/>
                <a:gdLst/>
                <a:ahLst/>
                <a:rect l="l" t="t" r="r" b="b"/>
                <a:pathLst>
                  <a:path w="1994" h="3195">
                    <a:moveTo>
                      <a:pt x="1159" y="1"/>
                    </a:moveTo>
                    <a:cubicBezTo>
                      <a:pt x="769" y="1"/>
                      <a:pt x="364" y="161"/>
                      <a:pt x="189" y="532"/>
                    </a:cubicBezTo>
                    <a:cubicBezTo>
                      <a:pt x="0" y="928"/>
                      <a:pt x="152" y="1328"/>
                      <a:pt x="510" y="1561"/>
                    </a:cubicBezTo>
                    <a:cubicBezTo>
                      <a:pt x="863" y="1789"/>
                      <a:pt x="1373" y="1813"/>
                      <a:pt x="1540" y="2259"/>
                    </a:cubicBezTo>
                    <a:cubicBezTo>
                      <a:pt x="1673" y="2614"/>
                      <a:pt x="1485" y="2929"/>
                      <a:pt x="1260" y="3194"/>
                    </a:cubicBezTo>
                    <a:lnTo>
                      <a:pt x="1722" y="3194"/>
                    </a:lnTo>
                    <a:cubicBezTo>
                      <a:pt x="1838" y="3020"/>
                      <a:pt x="1923" y="2832"/>
                      <a:pt x="1947" y="2617"/>
                    </a:cubicBezTo>
                    <a:cubicBezTo>
                      <a:pt x="1993" y="2215"/>
                      <a:pt x="1794" y="1817"/>
                      <a:pt x="1458" y="1599"/>
                    </a:cubicBezTo>
                    <a:cubicBezTo>
                      <a:pt x="1176" y="1415"/>
                      <a:pt x="583" y="1360"/>
                      <a:pt x="483" y="980"/>
                    </a:cubicBezTo>
                    <a:cubicBezTo>
                      <a:pt x="371" y="551"/>
                      <a:pt x="857" y="375"/>
                      <a:pt x="1202" y="375"/>
                    </a:cubicBezTo>
                    <a:cubicBezTo>
                      <a:pt x="1231" y="375"/>
                      <a:pt x="1259" y="376"/>
                      <a:pt x="1286" y="379"/>
                    </a:cubicBezTo>
                    <a:cubicBezTo>
                      <a:pt x="1292" y="379"/>
                      <a:pt x="1298" y="379"/>
                      <a:pt x="1304" y="379"/>
                    </a:cubicBezTo>
                    <a:cubicBezTo>
                      <a:pt x="1523" y="379"/>
                      <a:pt x="1515" y="28"/>
                      <a:pt x="1286" y="7"/>
                    </a:cubicBezTo>
                    <a:cubicBezTo>
                      <a:pt x="1244" y="3"/>
                      <a:pt x="1201" y="1"/>
                      <a:pt x="11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CustomShape 60"/>
              <p:cNvSpPr/>
              <p:nvPr/>
            </p:nvSpPr>
            <p:spPr>
              <a:xfrm rot="1978800">
                <a:off x="8489520" y="874800"/>
                <a:ext cx="29880" cy="29520"/>
              </a:xfrm>
              <a:custGeom>
                <a:avLst/>
                <a:gdLst/>
                <a:ahLst/>
                <a:rect l="l" t="t" r="r" b="b"/>
                <a:pathLst>
                  <a:path w="758" h="750">
                    <a:moveTo>
                      <a:pt x="1" y="1"/>
                    </a:moveTo>
                    <a:cubicBezTo>
                      <a:pt x="4" y="37"/>
                      <a:pt x="9" y="72"/>
                      <a:pt x="17" y="108"/>
                    </a:cubicBezTo>
                    <a:cubicBezTo>
                      <a:pt x="69" y="363"/>
                      <a:pt x="237" y="588"/>
                      <a:pt x="455" y="724"/>
                    </a:cubicBezTo>
                    <a:cubicBezTo>
                      <a:pt x="482" y="741"/>
                      <a:pt x="514" y="749"/>
                      <a:pt x="546" y="749"/>
                    </a:cubicBezTo>
                    <a:cubicBezTo>
                      <a:pt x="611" y="749"/>
                      <a:pt x="678" y="716"/>
                      <a:pt x="709" y="658"/>
                    </a:cubicBezTo>
                    <a:cubicBezTo>
                      <a:pt x="758" y="569"/>
                      <a:pt x="729" y="458"/>
                      <a:pt x="642" y="404"/>
                    </a:cubicBezTo>
                    <a:cubicBezTo>
                      <a:pt x="626" y="395"/>
                      <a:pt x="609" y="384"/>
                      <a:pt x="593" y="371"/>
                    </a:cubicBezTo>
                    <a:lnTo>
                      <a:pt x="577" y="357"/>
                    </a:lnTo>
                    <a:cubicBezTo>
                      <a:pt x="568" y="351"/>
                      <a:pt x="560" y="343"/>
                      <a:pt x="552" y="335"/>
                    </a:cubicBezTo>
                    <a:cubicBezTo>
                      <a:pt x="534" y="319"/>
                      <a:pt x="519" y="301"/>
                      <a:pt x="504" y="286"/>
                    </a:cubicBezTo>
                    <a:lnTo>
                      <a:pt x="488" y="267"/>
                    </a:lnTo>
                    <a:cubicBezTo>
                      <a:pt x="485" y="260"/>
                      <a:pt x="481" y="254"/>
                      <a:pt x="476" y="248"/>
                    </a:cubicBezTo>
                    <a:cubicBezTo>
                      <a:pt x="463" y="229"/>
                      <a:pt x="450" y="210"/>
                      <a:pt x="439" y="189"/>
                    </a:cubicBezTo>
                    <a:cubicBezTo>
                      <a:pt x="433" y="180"/>
                      <a:pt x="428" y="169"/>
                      <a:pt x="424" y="159"/>
                    </a:cubicBezTo>
                    <a:cubicBezTo>
                      <a:pt x="424" y="159"/>
                      <a:pt x="416" y="142"/>
                      <a:pt x="411" y="134"/>
                    </a:cubicBezTo>
                    <a:cubicBezTo>
                      <a:pt x="408" y="126"/>
                      <a:pt x="405" y="118"/>
                      <a:pt x="405" y="116"/>
                    </a:cubicBezTo>
                    <a:cubicBezTo>
                      <a:pt x="401" y="107"/>
                      <a:pt x="397" y="96"/>
                      <a:pt x="394" y="85"/>
                    </a:cubicBezTo>
                    <a:cubicBezTo>
                      <a:pt x="386" y="59"/>
                      <a:pt x="379" y="36"/>
                      <a:pt x="375" y="10"/>
                    </a:cubicBezTo>
                    <a:lnTo>
                      <a:pt x="3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CustomShape 61"/>
              <p:cNvSpPr/>
              <p:nvPr/>
            </p:nvSpPr>
            <p:spPr>
              <a:xfrm rot="1978800">
                <a:off x="8320320" y="765000"/>
                <a:ext cx="29880" cy="29520"/>
              </a:xfrm>
              <a:custGeom>
                <a:avLst/>
                <a:gdLst/>
                <a:ahLst/>
                <a:rect l="l" t="t" r="r" b="b"/>
                <a:pathLst>
                  <a:path w="756" h="750">
                    <a:moveTo>
                      <a:pt x="1" y="1"/>
                    </a:moveTo>
                    <a:cubicBezTo>
                      <a:pt x="4" y="37"/>
                      <a:pt x="9" y="72"/>
                      <a:pt x="15" y="108"/>
                    </a:cubicBezTo>
                    <a:cubicBezTo>
                      <a:pt x="67" y="363"/>
                      <a:pt x="235" y="588"/>
                      <a:pt x="454" y="724"/>
                    </a:cubicBezTo>
                    <a:cubicBezTo>
                      <a:pt x="481" y="741"/>
                      <a:pt x="513" y="749"/>
                      <a:pt x="545" y="749"/>
                    </a:cubicBezTo>
                    <a:cubicBezTo>
                      <a:pt x="610" y="749"/>
                      <a:pt x="676" y="716"/>
                      <a:pt x="707" y="658"/>
                    </a:cubicBezTo>
                    <a:cubicBezTo>
                      <a:pt x="756" y="569"/>
                      <a:pt x="727" y="458"/>
                      <a:pt x="640" y="404"/>
                    </a:cubicBezTo>
                    <a:cubicBezTo>
                      <a:pt x="625" y="395"/>
                      <a:pt x="607" y="384"/>
                      <a:pt x="591" y="371"/>
                    </a:cubicBezTo>
                    <a:lnTo>
                      <a:pt x="576" y="357"/>
                    </a:lnTo>
                    <a:cubicBezTo>
                      <a:pt x="566" y="351"/>
                      <a:pt x="558" y="343"/>
                      <a:pt x="550" y="335"/>
                    </a:cubicBezTo>
                    <a:cubicBezTo>
                      <a:pt x="533" y="319"/>
                      <a:pt x="517" y="301"/>
                      <a:pt x="503" y="286"/>
                    </a:cubicBezTo>
                    <a:cubicBezTo>
                      <a:pt x="500" y="282"/>
                      <a:pt x="488" y="268"/>
                      <a:pt x="487" y="267"/>
                    </a:cubicBezTo>
                    <a:cubicBezTo>
                      <a:pt x="482" y="260"/>
                      <a:pt x="477" y="254"/>
                      <a:pt x="474" y="248"/>
                    </a:cubicBezTo>
                    <a:cubicBezTo>
                      <a:pt x="460" y="229"/>
                      <a:pt x="449" y="210"/>
                      <a:pt x="438" y="189"/>
                    </a:cubicBezTo>
                    <a:cubicBezTo>
                      <a:pt x="431" y="180"/>
                      <a:pt x="427" y="169"/>
                      <a:pt x="422" y="159"/>
                    </a:cubicBezTo>
                    <a:lnTo>
                      <a:pt x="409" y="134"/>
                    </a:lnTo>
                    <a:lnTo>
                      <a:pt x="403" y="116"/>
                    </a:lnTo>
                    <a:cubicBezTo>
                      <a:pt x="398" y="107"/>
                      <a:pt x="395" y="96"/>
                      <a:pt x="392" y="85"/>
                    </a:cubicBezTo>
                    <a:cubicBezTo>
                      <a:pt x="384" y="59"/>
                      <a:pt x="378" y="36"/>
                      <a:pt x="371" y="10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CustomShape 62"/>
              <p:cNvSpPr/>
              <p:nvPr/>
            </p:nvSpPr>
            <p:spPr>
              <a:xfrm rot="1978800">
                <a:off x="8451360" y="847080"/>
                <a:ext cx="19080" cy="34200"/>
              </a:xfrm>
              <a:custGeom>
                <a:avLst/>
                <a:gdLst/>
                <a:ahLst/>
                <a:rect l="l" t="t" r="r" b="b"/>
                <a:pathLst>
                  <a:path w="486" h="870">
                    <a:moveTo>
                      <a:pt x="64" y="1"/>
                    </a:moveTo>
                    <a:cubicBezTo>
                      <a:pt x="72" y="31"/>
                      <a:pt x="78" y="61"/>
                      <a:pt x="85" y="93"/>
                    </a:cubicBezTo>
                    <a:cubicBezTo>
                      <a:pt x="86" y="99"/>
                      <a:pt x="86" y="104"/>
                      <a:pt x="86" y="107"/>
                    </a:cubicBezTo>
                    <a:cubicBezTo>
                      <a:pt x="88" y="116"/>
                      <a:pt x="90" y="127"/>
                      <a:pt x="90" y="138"/>
                    </a:cubicBezTo>
                    <a:cubicBezTo>
                      <a:pt x="93" y="164"/>
                      <a:pt x="94" y="189"/>
                      <a:pt x="96" y="216"/>
                    </a:cubicBezTo>
                    <a:cubicBezTo>
                      <a:pt x="97" y="267"/>
                      <a:pt x="96" y="317"/>
                      <a:pt x="91" y="368"/>
                    </a:cubicBezTo>
                    <a:cubicBezTo>
                      <a:pt x="91" y="374"/>
                      <a:pt x="85" y="420"/>
                      <a:pt x="86" y="420"/>
                    </a:cubicBezTo>
                    <a:cubicBezTo>
                      <a:pt x="82" y="444"/>
                      <a:pt x="78" y="466"/>
                      <a:pt x="74" y="488"/>
                    </a:cubicBezTo>
                    <a:cubicBezTo>
                      <a:pt x="63" y="539"/>
                      <a:pt x="48" y="588"/>
                      <a:pt x="31" y="637"/>
                    </a:cubicBezTo>
                    <a:cubicBezTo>
                      <a:pt x="1" y="727"/>
                      <a:pt x="67" y="843"/>
                      <a:pt x="161" y="863"/>
                    </a:cubicBezTo>
                    <a:cubicBezTo>
                      <a:pt x="177" y="867"/>
                      <a:pt x="192" y="869"/>
                      <a:pt x="208" y="869"/>
                    </a:cubicBezTo>
                    <a:cubicBezTo>
                      <a:pt x="290" y="869"/>
                      <a:pt x="365" y="816"/>
                      <a:pt x="389" y="735"/>
                    </a:cubicBezTo>
                    <a:cubicBezTo>
                      <a:pt x="468" y="498"/>
                      <a:pt x="485" y="246"/>
                      <a:pt x="4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CustomShape 63"/>
              <p:cNvSpPr/>
              <p:nvPr/>
            </p:nvSpPr>
            <p:spPr>
              <a:xfrm rot="1978800">
                <a:off x="8539200" y="1074240"/>
                <a:ext cx="79200" cy="126720"/>
              </a:xfrm>
              <a:custGeom>
                <a:avLst/>
                <a:gdLst/>
                <a:ahLst/>
                <a:rect l="l" t="t" r="r" b="b"/>
                <a:pathLst>
                  <a:path w="1995" h="3195">
                    <a:moveTo>
                      <a:pt x="1160" y="1"/>
                    </a:moveTo>
                    <a:cubicBezTo>
                      <a:pt x="769" y="1"/>
                      <a:pt x="366" y="161"/>
                      <a:pt x="189" y="532"/>
                    </a:cubicBezTo>
                    <a:cubicBezTo>
                      <a:pt x="0" y="928"/>
                      <a:pt x="154" y="1328"/>
                      <a:pt x="512" y="1561"/>
                    </a:cubicBezTo>
                    <a:cubicBezTo>
                      <a:pt x="863" y="1789"/>
                      <a:pt x="1374" y="1813"/>
                      <a:pt x="1541" y="2259"/>
                    </a:cubicBezTo>
                    <a:cubicBezTo>
                      <a:pt x="1674" y="2614"/>
                      <a:pt x="1487" y="2929"/>
                      <a:pt x="1262" y="3194"/>
                    </a:cubicBezTo>
                    <a:lnTo>
                      <a:pt x="1724" y="3194"/>
                    </a:lnTo>
                    <a:cubicBezTo>
                      <a:pt x="1840" y="3020"/>
                      <a:pt x="1925" y="2832"/>
                      <a:pt x="1949" y="2617"/>
                    </a:cubicBezTo>
                    <a:cubicBezTo>
                      <a:pt x="1995" y="2215"/>
                      <a:pt x="1795" y="1817"/>
                      <a:pt x="1460" y="1599"/>
                    </a:cubicBezTo>
                    <a:cubicBezTo>
                      <a:pt x="1178" y="1415"/>
                      <a:pt x="585" y="1360"/>
                      <a:pt x="485" y="980"/>
                    </a:cubicBezTo>
                    <a:cubicBezTo>
                      <a:pt x="372" y="551"/>
                      <a:pt x="858" y="375"/>
                      <a:pt x="1203" y="375"/>
                    </a:cubicBezTo>
                    <a:cubicBezTo>
                      <a:pt x="1232" y="375"/>
                      <a:pt x="1261" y="376"/>
                      <a:pt x="1287" y="379"/>
                    </a:cubicBezTo>
                    <a:cubicBezTo>
                      <a:pt x="1294" y="379"/>
                      <a:pt x="1300" y="379"/>
                      <a:pt x="1306" y="379"/>
                    </a:cubicBezTo>
                    <a:cubicBezTo>
                      <a:pt x="1525" y="379"/>
                      <a:pt x="1517" y="28"/>
                      <a:pt x="1287" y="7"/>
                    </a:cubicBezTo>
                    <a:cubicBezTo>
                      <a:pt x="1245" y="3"/>
                      <a:pt x="1203" y="1"/>
                      <a:pt x="1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CustomShape 64"/>
              <p:cNvSpPr/>
              <p:nvPr/>
            </p:nvSpPr>
            <p:spPr>
              <a:xfrm rot="1978800">
                <a:off x="8660160" y="985320"/>
                <a:ext cx="29880" cy="29520"/>
              </a:xfrm>
              <a:custGeom>
                <a:avLst/>
                <a:gdLst/>
                <a:ahLst/>
                <a:rect l="l" t="t" r="r" b="b"/>
                <a:pathLst>
                  <a:path w="757" h="750">
                    <a:moveTo>
                      <a:pt x="0" y="1"/>
                    </a:moveTo>
                    <a:cubicBezTo>
                      <a:pt x="3" y="37"/>
                      <a:pt x="8" y="72"/>
                      <a:pt x="14" y="108"/>
                    </a:cubicBezTo>
                    <a:cubicBezTo>
                      <a:pt x="68" y="363"/>
                      <a:pt x="236" y="588"/>
                      <a:pt x="454" y="724"/>
                    </a:cubicBezTo>
                    <a:cubicBezTo>
                      <a:pt x="482" y="741"/>
                      <a:pt x="513" y="749"/>
                      <a:pt x="545" y="749"/>
                    </a:cubicBezTo>
                    <a:cubicBezTo>
                      <a:pt x="611" y="749"/>
                      <a:pt x="677" y="716"/>
                      <a:pt x="708" y="658"/>
                    </a:cubicBezTo>
                    <a:cubicBezTo>
                      <a:pt x="757" y="569"/>
                      <a:pt x="728" y="458"/>
                      <a:pt x="641" y="404"/>
                    </a:cubicBezTo>
                    <a:cubicBezTo>
                      <a:pt x="624" y="395"/>
                      <a:pt x="608" y="384"/>
                      <a:pt x="592" y="371"/>
                    </a:cubicBezTo>
                    <a:cubicBezTo>
                      <a:pt x="587" y="368"/>
                      <a:pt x="578" y="360"/>
                      <a:pt x="575" y="357"/>
                    </a:cubicBezTo>
                    <a:cubicBezTo>
                      <a:pt x="567" y="351"/>
                      <a:pt x="559" y="343"/>
                      <a:pt x="549" y="335"/>
                    </a:cubicBezTo>
                    <a:cubicBezTo>
                      <a:pt x="534" y="319"/>
                      <a:pt x="518" y="301"/>
                      <a:pt x="504" y="286"/>
                    </a:cubicBezTo>
                    <a:cubicBezTo>
                      <a:pt x="500" y="282"/>
                      <a:pt x="489" y="268"/>
                      <a:pt x="488" y="267"/>
                    </a:cubicBezTo>
                    <a:cubicBezTo>
                      <a:pt x="483" y="260"/>
                      <a:pt x="478" y="254"/>
                      <a:pt x="473" y="248"/>
                    </a:cubicBezTo>
                    <a:cubicBezTo>
                      <a:pt x="461" y="229"/>
                      <a:pt x="450" y="210"/>
                      <a:pt x="439" y="189"/>
                    </a:cubicBezTo>
                    <a:cubicBezTo>
                      <a:pt x="432" y="180"/>
                      <a:pt x="428" y="169"/>
                      <a:pt x="421" y="159"/>
                    </a:cubicBezTo>
                    <a:cubicBezTo>
                      <a:pt x="421" y="159"/>
                      <a:pt x="413" y="142"/>
                      <a:pt x="410" y="134"/>
                    </a:cubicBezTo>
                    <a:cubicBezTo>
                      <a:pt x="405" y="126"/>
                      <a:pt x="404" y="118"/>
                      <a:pt x="404" y="116"/>
                    </a:cubicBezTo>
                    <a:cubicBezTo>
                      <a:pt x="399" y="107"/>
                      <a:pt x="396" y="96"/>
                      <a:pt x="393" y="85"/>
                    </a:cubicBezTo>
                    <a:cubicBezTo>
                      <a:pt x="385" y="59"/>
                      <a:pt x="379" y="36"/>
                      <a:pt x="372" y="10"/>
                    </a:cubicBezTo>
                    <a:cubicBezTo>
                      <a:pt x="372" y="7"/>
                      <a:pt x="371" y="4"/>
                      <a:pt x="3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CustomShape 65"/>
              <p:cNvSpPr/>
              <p:nvPr/>
            </p:nvSpPr>
            <p:spPr>
              <a:xfrm rot="1978800">
                <a:off x="8624880" y="958680"/>
                <a:ext cx="18720" cy="25560"/>
              </a:xfrm>
              <a:custGeom>
                <a:avLst/>
                <a:gdLst/>
                <a:ahLst/>
                <a:rect l="l" t="t" r="r" b="b"/>
                <a:pathLst>
                  <a:path w="478" h="653">
                    <a:moveTo>
                      <a:pt x="94" y="1"/>
                    </a:moveTo>
                    <a:cubicBezTo>
                      <a:pt x="100" y="34"/>
                      <a:pt x="103" y="69"/>
                      <a:pt x="103" y="104"/>
                    </a:cubicBezTo>
                    <a:cubicBezTo>
                      <a:pt x="105" y="210"/>
                      <a:pt x="73" y="308"/>
                      <a:pt x="34" y="419"/>
                    </a:cubicBezTo>
                    <a:cubicBezTo>
                      <a:pt x="1" y="512"/>
                      <a:pt x="72" y="621"/>
                      <a:pt x="164" y="647"/>
                    </a:cubicBezTo>
                    <a:cubicBezTo>
                      <a:pt x="180" y="651"/>
                      <a:pt x="196" y="653"/>
                      <a:pt x="211" y="653"/>
                    </a:cubicBezTo>
                    <a:cubicBezTo>
                      <a:pt x="293" y="653"/>
                      <a:pt x="364" y="597"/>
                      <a:pt x="392" y="517"/>
                    </a:cubicBezTo>
                    <a:cubicBezTo>
                      <a:pt x="452" y="352"/>
                      <a:pt x="477" y="176"/>
                      <a:pt x="4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CustomShape 66"/>
              <p:cNvSpPr/>
              <p:nvPr/>
            </p:nvSpPr>
            <p:spPr>
              <a:xfrm rot="1978800">
                <a:off x="7935840" y="566280"/>
                <a:ext cx="56880" cy="27000"/>
              </a:xfrm>
              <a:custGeom>
                <a:avLst/>
                <a:gdLst/>
                <a:ahLst/>
                <a:rect l="l" t="t" r="r" b="b"/>
                <a:pathLst>
                  <a:path w="1435" h="688">
                    <a:moveTo>
                      <a:pt x="502" y="0"/>
                    </a:moveTo>
                    <a:cubicBezTo>
                      <a:pt x="417" y="0"/>
                      <a:pt x="331" y="12"/>
                      <a:pt x="244" y="39"/>
                    </a:cubicBezTo>
                    <a:cubicBezTo>
                      <a:pt x="157" y="66"/>
                      <a:pt x="77" y="104"/>
                      <a:pt x="1" y="153"/>
                    </a:cubicBezTo>
                    <a:cubicBezTo>
                      <a:pt x="51" y="245"/>
                      <a:pt x="77" y="349"/>
                      <a:pt x="70" y="455"/>
                    </a:cubicBezTo>
                    <a:cubicBezTo>
                      <a:pt x="66" y="496"/>
                      <a:pt x="59" y="539"/>
                      <a:pt x="48" y="580"/>
                    </a:cubicBezTo>
                    <a:cubicBezTo>
                      <a:pt x="124" y="501"/>
                      <a:pt x="216" y="441"/>
                      <a:pt x="319" y="403"/>
                    </a:cubicBezTo>
                    <a:cubicBezTo>
                      <a:pt x="381" y="381"/>
                      <a:pt x="444" y="371"/>
                      <a:pt x="505" y="371"/>
                    </a:cubicBezTo>
                    <a:cubicBezTo>
                      <a:pt x="723" y="371"/>
                      <a:pt x="930" y="494"/>
                      <a:pt x="1096" y="634"/>
                    </a:cubicBezTo>
                    <a:cubicBezTo>
                      <a:pt x="1135" y="668"/>
                      <a:pt x="1184" y="687"/>
                      <a:pt x="1233" y="687"/>
                    </a:cubicBezTo>
                    <a:cubicBezTo>
                      <a:pt x="1277" y="687"/>
                      <a:pt x="1321" y="671"/>
                      <a:pt x="1357" y="634"/>
                    </a:cubicBezTo>
                    <a:cubicBezTo>
                      <a:pt x="1424" y="568"/>
                      <a:pt x="1435" y="436"/>
                      <a:pt x="1357" y="373"/>
                    </a:cubicBezTo>
                    <a:cubicBezTo>
                      <a:pt x="1115" y="168"/>
                      <a:pt x="818" y="0"/>
                      <a:pt x="5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CustomShape 67"/>
              <p:cNvSpPr/>
              <p:nvPr/>
            </p:nvSpPr>
            <p:spPr>
              <a:xfrm rot="1978800">
                <a:off x="8285400" y="739080"/>
                <a:ext cx="18360" cy="30600"/>
              </a:xfrm>
              <a:custGeom>
                <a:avLst/>
                <a:gdLst/>
                <a:ahLst/>
                <a:rect l="l" t="t" r="r" b="b"/>
                <a:pathLst>
                  <a:path w="469" h="781">
                    <a:moveTo>
                      <a:pt x="0" y="1"/>
                    </a:moveTo>
                    <a:lnTo>
                      <a:pt x="2" y="4"/>
                    </a:lnTo>
                    <a:cubicBezTo>
                      <a:pt x="11" y="26"/>
                      <a:pt x="19" y="50"/>
                      <a:pt x="27" y="74"/>
                    </a:cubicBezTo>
                    <a:cubicBezTo>
                      <a:pt x="42" y="115"/>
                      <a:pt x="54" y="157"/>
                      <a:pt x="64" y="202"/>
                    </a:cubicBezTo>
                    <a:cubicBezTo>
                      <a:pt x="68" y="222"/>
                      <a:pt x="73" y="245"/>
                      <a:pt x="76" y="267"/>
                    </a:cubicBezTo>
                    <a:cubicBezTo>
                      <a:pt x="78" y="275"/>
                      <a:pt x="80" y="282"/>
                      <a:pt x="81" y="290"/>
                    </a:cubicBezTo>
                    <a:cubicBezTo>
                      <a:pt x="81" y="292"/>
                      <a:pt x="81" y="294"/>
                      <a:pt x="81" y="300"/>
                    </a:cubicBezTo>
                    <a:cubicBezTo>
                      <a:pt x="86" y="346"/>
                      <a:pt x="87" y="393"/>
                      <a:pt x="87" y="441"/>
                    </a:cubicBezTo>
                    <a:cubicBezTo>
                      <a:pt x="87" y="463"/>
                      <a:pt x="87" y="485"/>
                      <a:pt x="86" y="506"/>
                    </a:cubicBezTo>
                    <a:cubicBezTo>
                      <a:pt x="86" y="517"/>
                      <a:pt x="84" y="528"/>
                      <a:pt x="83" y="539"/>
                    </a:cubicBezTo>
                    <a:cubicBezTo>
                      <a:pt x="83" y="544"/>
                      <a:pt x="80" y="565"/>
                      <a:pt x="80" y="565"/>
                    </a:cubicBezTo>
                    <a:cubicBezTo>
                      <a:pt x="80" y="565"/>
                      <a:pt x="81" y="560"/>
                      <a:pt x="83" y="548"/>
                    </a:cubicBezTo>
                    <a:lnTo>
                      <a:pt x="83" y="548"/>
                    </a:lnTo>
                    <a:cubicBezTo>
                      <a:pt x="70" y="643"/>
                      <a:pt x="105" y="751"/>
                      <a:pt x="213" y="776"/>
                    </a:cubicBezTo>
                    <a:cubicBezTo>
                      <a:pt x="225" y="779"/>
                      <a:pt x="239" y="781"/>
                      <a:pt x="253" y="781"/>
                    </a:cubicBezTo>
                    <a:cubicBezTo>
                      <a:pt x="335" y="781"/>
                      <a:pt x="428" y="734"/>
                      <a:pt x="440" y="647"/>
                    </a:cubicBezTo>
                    <a:cubicBezTo>
                      <a:pt x="469" y="430"/>
                      <a:pt x="453" y="210"/>
                      <a:pt x="3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CustomShape 68"/>
              <p:cNvSpPr/>
              <p:nvPr/>
            </p:nvSpPr>
            <p:spPr>
              <a:xfrm rot="1978800">
                <a:off x="7840440" y="700920"/>
                <a:ext cx="34920" cy="40680"/>
              </a:xfrm>
              <a:custGeom>
                <a:avLst/>
                <a:gdLst/>
                <a:ahLst/>
                <a:rect l="l" t="t" r="r" b="b"/>
                <a:pathLst>
                  <a:path w="887" h="1034">
                    <a:moveTo>
                      <a:pt x="173" y="0"/>
                    </a:moveTo>
                    <a:cubicBezTo>
                      <a:pt x="115" y="0"/>
                      <a:pt x="58" y="7"/>
                      <a:pt x="0" y="19"/>
                    </a:cubicBezTo>
                    <a:cubicBezTo>
                      <a:pt x="8" y="90"/>
                      <a:pt x="18" y="160"/>
                      <a:pt x="26" y="229"/>
                    </a:cubicBezTo>
                    <a:cubicBezTo>
                      <a:pt x="32" y="280"/>
                      <a:pt x="37" y="334"/>
                      <a:pt x="40" y="388"/>
                    </a:cubicBezTo>
                    <a:cubicBezTo>
                      <a:pt x="64" y="380"/>
                      <a:pt x="87" y="375"/>
                      <a:pt x="113" y="370"/>
                    </a:cubicBezTo>
                    <a:cubicBezTo>
                      <a:pt x="131" y="367"/>
                      <a:pt x="149" y="365"/>
                      <a:pt x="167" y="365"/>
                    </a:cubicBezTo>
                    <a:cubicBezTo>
                      <a:pt x="192" y="365"/>
                      <a:pt x="217" y="369"/>
                      <a:pt x="241" y="375"/>
                    </a:cubicBezTo>
                    <a:cubicBezTo>
                      <a:pt x="246" y="375"/>
                      <a:pt x="265" y="381"/>
                      <a:pt x="271" y="383"/>
                    </a:cubicBezTo>
                    <a:cubicBezTo>
                      <a:pt x="288" y="392"/>
                      <a:pt x="306" y="404"/>
                      <a:pt x="323" y="413"/>
                    </a:cubicBezTo>
                    <a:cubicBezTo>
                      <a:pt x="333" y="418"/>
                      <a:pt x="336" y="421"/>
                      <a:pt x="337" y="421"/>
                    </a:cubicBezTo>
                    <a:cubicBezTo>
                      <a:pt x="344" y="427"/>
                      <a:pt x="350" y="432"/>
                      <a:pt x="355" y="437"/>
                    </a:cubicBezTo>
                    <a:cubicBezTo>
                      <a:pt x="371" y="451"/>
                      <a:pt x="385" y="465"/>
                      <a:pt x="398" y="481"/>
                    </a:cubicBezTo>
                    <a:lnTo>
                      <a:pt x="402" y="486"/>
                    </a:lnTo>
                    <a:cubicBezTo>
                      <a:pt x="407" y="492"/>
                      <a:pt x="412" y="500"/>
                      <a:pt x="417" y="508"/>
                    </a:cubicBezTo>
                    <a:cubicBezTo>
                      <a:pt x="431" y="527"/>
                      <a:pt x="440" y="549"/>
                      <a:pt x="453" y="570"/>
                    </a:cubicBezTo>
                    <a:cubicBezTo>
                      <a:pt x="458" y="581"/>
                      <a:pt x="461" y="586"/>
                      <a:pt x="461" y="586"/>
                    </a:cubicBezTo>
                    <a:cubicBezTo>
                      <a:pt x="461" y="586"/>
                      <a:pt x="460" y="582"/>
                      <a:pt x="456" y="574"/>
                    </a:cubicBezTo>
                    <a:lnTo>
                      <a:pt x="456" y="574"/>
                    </a:lnTo>
                    <a:cubicBezTo>
                      <a:pt x="461" y="584"/>
                      <a:pt x="464" y="592"/>
                      <a:pt x="466" y="601"/>
                    </a:cubicBezTo>
                    <a:cubicBezTo>
                      <a:pt x="474" y="620"/>
                      <a:pt x="480" y="641"/>
                      <a:pt x="485" y="662"/>
                    </a:cubicBezTo>
                    <a:cubicBezTo>
                      <a:pt x="502" y="736"/>
                      <a:pt x="501" y="813"/>
                      <a:pt x="483" y="888"/>
                    </a:cubicBezTo>
                    <a:cubicBezTo>
                      <a:pt x="470" y="937"/>
                      <a:pt x="453" y="986"/>
                      <a:pt x="431" y="1033"/>
                    </a:cubicBezTo>
                    <a:lnTo>
                      <a:pt x="827" y="1033"/>
                    </a:lnTo>
                    <a:cubicBezTo>
                      <a:pt x="879" y="863"/>
                      <a:pt x="887" y="682"/>
                      <a:pt x="823" y="503"/>
                    </a:cubicBezTo>
                    <a:cubicBezTo>
                      <a:pt x="759" y="321"/>
                      <a:pt x="635" y="149"/>
                      <a:pt x="458" y="63"/>
                    </a:cubicBezTo>
                    <a:cubicBezTo>
                      <a:pt x="365" y="19"/>
                      <a:pt x="269" y="0"/>
                      <a:pt x="1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CustomShape 69"/>
              <p:cNvSpPr/>
              <p:nvPr/>
            </p:nvSpPr>
            <p:spPr>
              <a:xfrm rot="1978800">
                <a:off x="7980840" y="544680"/>
                <a:ext cx="29880" cy="29520"/>
              </a:xfrm>
              <a:custGeom>
                <a:avLst/>
                <a:gdLst/>
                <a:ahLst/>
                <a:rect l="l" t="t" r="r" b="b"/>
                <a:pathLst>
                  <a:path w="758" h="750">
                    <a:moveTo>
                      <a:pt x="1" y="1"/>
                    </a:moveTo>
                    <a:cubicBezTo>
                      <a:pt x="4" y="37"/>
                      <a:pt x="10" y="72"/>
                      <a:pt x="16" y="108"/>
                    </a:cubicBezTo>
                    <a:cubicBezTo>
                      <a:pt x="69" y="363"/>
                      <a:pt x="236" y="588"/>
                      <a:pt x="455" y="724"/>
                    </a:cubicBezTo>
                    <a:cubicBezTo>
                      <a:pt x="482" y="741"/>
                      <a:pt x="514" y="749"/>
                      <a:pt x="546" y="749"/>
                    </a:cubicBezTo>
                    <a:cubicBezTo>
                      <a:pt x="611" y="749"/>
                      <a:pt x="677" y="716"/>
                      <a:pt x="708" y="658"/>
                    </a:cubicBezTo>
                    <a:cubicBezTo>
                      <a:pt x="757" y="569"/>
                      <a:pt x="729" y="458"/>
                      <a:pt x="642" y="404"/>
                    </a:cubicBezTo>
                    <a:cubicBezTo>
                      <a:pt x="626" y="395"/>
                      <a:pt x="608" y="384"/>
                      <a:pt x="593" y="371"/>
                    </a:cubicBezTo>
                    <a:cubicBezTo>
                      <a:pt x="589" y="368"/>
                      <a:pt x="578" y="360"/>
                      <a:pt x="577" y="357"/>
                    </a:cubicBezTo>
                    <a:cubicBezTo>
                      <a:pt x="567" y="351"/>
                      <a:pt x="559" y="343"/>
                      <a:pt x="551" y="335"/>
                    </a:cubicBezTo>
                    <a:cubicBezTo>
                      <a:pt x="534" y="319"/>
                      <a:pt x="520" y="301"/>
                      <a:pt x="504" y="286"/>
                    </a:cubicBezTo>
                    <a:cubicBezTo>
                      <a:pt x="501" y="282"/>
                      <a:pt x="491" y="268"/>
                      <a:pt x="488" y="267"/>
                    </a:cubicBezTo>
                    <a:cubicBezTo>
                      <a:pt x="485" y="260"/>
                      <a:pt x="480" y="254"/>
                      <a:pt x="475" y="248"/>
                    </a:cubicBezTo>
                    <a:cubicBezTo>
                      <a:pt x="463" y="229"/>
                      <a:pt x="450" y="210"/>
                      <a:pt x="439" y="189"/>
                    </a:cubicBezTo>
                    <a:cubicBezTo>
                      <a:pt x="434" y="180"/>
                      <a:pt x="428" y="169"/>
                      <a:pt x="423" y="159"/>
                    </a:cubicBezTo>
                    <a:cubicBezTo>
                      <a:pt x="423" y="159"/>
                      <a:pt x="415" y="142"/>
                      <a:pt x="411" y="134"/>
                    </a:cubicBezTo>
                    <a:lnTo>
                      <a:pt x="404" y="116"/>
                    </a:lnTo>
                    <a:cubicBezTo>
                      <a:pt x="401" y="107"/>
                      <a:pt x="396" y="96"/>
                      <a:pt x="393" y="85"/>
                    </a:cubicBezTo>
                    <a:cubicBezTo>
                      <a:pt x="385" y="59"/>
                      <a:pt x="379" y="36"/>
                      <a:pt x="374" y="10"/>
                    </a:cubicBezTo>
                    <a:cubicBezTo>
                      <a:pt x="374" y="7"/>
                      <a:pt x="373" y="4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CustomShape 70"/>
              <p:cNvSpPr/>
              <p:nvPr/>
            </p:nvSpPr>
            <p:spPr>
              <a:xfrm rot="1978800">
                <a:off x="8150040" y="654480"/>
                <a:ext cx="29880" cy="29520"/>
              </a:xfrm>
              <a:custGeom>
                <a:avLst/>
                <a:gdLst/>
                <a:ahLst/>
                <a:rect l="l" t="t" r="r" b="b"/>
                <a:pathLst>
                  <a:path w="756" h="750">
                    <a:moveTo>
                      <a:pt x="1" y="1"/>
                    </a:moveTo>
                    <a:cubicBezTo>
                      <a:pt x="4" y="37"/>
                      <a:pt x="9" y="72"/>
                      <a:pt x="17" y="108"/>
                    </a:cubicBezTo>
                    <a:cubicBezTo>
                      <a:pt x="67" y="363"/>
                      <a:pt x="237" y="588"/>
                      <a:pt x="453" y="724"/>
                    </a:cubicBezTo>
                    <a:cubicBezTo>
                      <a:pt x="481" y="741"/>
                      <a:pt x="512" y="749"/>
                      <a:pt x="544" y="749"/>
                    </a:cubicBezTo>
                    <a:cubicBezTo>
                      <a:pt x="610" y="749"/>
                      <a:pt x="676" y="716"/>
                      <a:pt x="707" y="658"/>
                    </a:cubicBezTo>
                    <a:cubicBezTo>
                      <a:pt x="756" y="569"/>
                      <a:pt x="727" y="458"/>
                      <a:pt x="640" y="404"/>
                    </a:cubicBezTo>
                    <a:cubicBezTo>
                      <a:pt x="624" y="395"/>
                      <a:pt x="607" y="384"/>
                      <a:pt x="591" y="371"/>
                    </a:cubicBezTo>
                    <a:lnTo>
                      <a:pt x="575" y="357"/>
                    </a:lnTo>
                    <a:cubicBezTo>
                      <a:pt x="566" y="351"/>
                      <a:pt x="558" y="343"/>
                      <a:pt x="550" y="335"/>
                    </a:cubicBezTo>
                    <a:cubicBezTo>
                      <a:pt x="533" y="319"/>
                      <a:pt x="517" y="301"/>
                      <a:pt x="502" y="286"/>
                    </a:cubicBezTo>
                    <a:cubicBezTo>
                      <a:pt x="499" y="282"/>
                      <a:pt x="490" y="268"/>
                      <a:pt x="487" y="267"/>
                    </a:cubicBezTo>
                    <a:cubicBezTo>
                      <a:pt x="482" y="260"/>
                      <a:pt x="479" y="254"/>
                      <a:pt x="474" y="248"/>
                    </a:cubicBezTo>
                    <a:cubicBezTo>
                      <a:pt x="460" y="229"/>
                      <a:pt x="449" y="210"/>
                      <a:pt x="438" y="189"/>
                    </a:cubicBezTo>
                    <a:cubicBezTo>
                      <a:pt x="431" y="180"/>
                      <a:pt x="427" y="169"/>
                      <a:pt x="422" y="159"/>
                    </a:cubicBezTo>
                    <a:cubicBezTo>
                      <a:pt x="422" y="159"/>
                      <a:pt x="414" y="142"/>
                      <a:pt x="409" y="134"/>
                    </a:cubicBezTo>
                    <a:cubicBezTo>
                      <a:pt x="406" y="126"/>
                      <a:pt x="403" y="118"/>
                      <a:pt x="403" y="116"/>
                    </a:cubicBezTo>
                    <a:cubicBezTo>
                      <a:pt x="400" y="107"/>
                      <a:pt x="395" y="96"/>
                      <a:pt x="392" y="85"/>
                    </a:cubicBezTo>
                    <a:cubicBezTo>
                      <a:pt x="384" y="59"/>
                      <a:pt x="377" y="36"/>
                      <a:pt x="373" y="10"/>
                    </a:cubicBezTo>
                    <a:cubicBezTo>
                      <a:pt x="373" y="7"/>
                      <a:pt x="371" y="4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CustomShape 71"/>
              <p:cNvSpPr/>
              <p:nvPr/>
            </p:nvSpPr>
            <p:spPr>
              <a:xfrm rot="1978800">
                <a:off x="8111880" y="626760"/>
                <a:ext cx="19080" cy="34200"/>
              </a:xfrm>
              <a:custGeom>
                <a:avLst/>
                <a:gdLst/>
                <a:ahLst/>
                <a:rect l="l" t="t" r="r" b="b"/>
                <a:pathLst>
                  <a:path w="485" h="870">
                    <a:moveTo>
                      <a:pt x="63" y="1"/>
                    </a:moveTo>
                    <a:cubicBezTo>
                      <a:pt x="71" y="31"/>
                      <a:pt x="79" y="61"/>
                      <a:pt x="84" y="93"/>
                    </a:cubicBezTo>
                    <a:cubicBezTo>
                      <a:pt x="86" y="99"/>
                      <a:pt x="86" y="104"/>
                      <a:pt x="87" y="107"/>
                    </a:cubicBezTo>
                    <a:cubicBezTo>
                      <a:pt x="87" y="116"/>
                      <a:pt x="89" y="127"/>
                      <a:pt x="90" y="138"/>
                    </a:cubicBezTo>
                    <a:cubicBezTo>
                      <a:pt x="92" y="164"/>
                      <a:pt x="93" y="189"/>
                      <a:pt x="95" y="216"/>
                    </a:cubicBezTo>
                    <a:cubicBezTo>
                      <a:pt x="97" y="267"/>
                      <a:pt x="95" y="317"/>
                      <a:pt x="90" y="368"/>
                    </a:cubicBezTo>
                    <a:cubicBezTo>
                      <a:pt x="90" y="374"/>
                      <a:pt x="86" y="420"/>
                      <a:pt x="86" y="420"/>
                    </a:cubicBezTo>
                    <a:cubicBezTo>
                      <a:pt x="81" y="444"/>
                      <a:pt x="78" y="466"/>
                      <a:pt x="73" y="488"/>
                    </a:cubicBezTo>
                    <a:cubicBezTo>
                      <a:pt x="62" y="539"/>
                      <a:pt x="48" y="588"/>
                      <a:pt x="32" y="637"/>
                    </a:cubicBezTo>
                    <a:cubicBezTo>
                      <a:pt x="0" y="727"/>
                      <a:pt x="67" y="843"/>
                      <a:pt x="160" y="863"/>
                    </a:cubicBezTo>
                    <a:cubicBezTo>
                      <a:pt x="176" y="867"/>
                      <a:pt x="192" y="869"/>
                      <a:pt x="207" y="869"/>
                    </a:cubicBezTo>
                    <a:cubicBezTo>
                      <a:pt x="289" y="869"/>
                      <a:pt x="364" y="816"/>
                      <a:pt x="388" y="735"/>
                    </a:cubicBezTo>
                    <a:cubicBezTo>
                      <a:pt x="467" y="498"/>
                      <a:pt x="484" y="246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CustomShape 72"/>
              <p:cNvSpPr/>
              <p:nvPr/>
            </p:nvSpPr>
            <p:spPr>
              <a:xfrm rot="1978800">
                <a:off x="8790840" y="1067400"/>
                <a:ext cx="19080" cy="34200"/>
              </a:xfrm>
              <a:custGeom>
                <a:avLst/>
                <a:gdLst/>
                <a:ahLst/>
                <a:rect l="l" t="t" r="r" b="b"/>
                <a:pathLst>
                  <a:path w="487" h="870">
                    <a:moveTo>
                      <a:pt x="65" y="1"/>
                    </a:moveTo>
                    <a:cubicBezTo>
                      <a:pt x="71" y="31"/>
                      <a:pt x="79" y="61"/>
                      <a:pt x="84" y="93"/>
                    </a:cubicBezTo>
                    <a:cubicBezTo>
                      <a:pt x="86" y="99"/>
                      <a:pt x="87" y="104"/>
                      <a:pt x="87" y="107"/>
                    </a:cubicBezTo>
                    <a:cubicBezTo>
                      <a:pt x="89" y="116"/>
                      <a:pt x="90" y="127"/>
                      <a:pt x="90" y="138"/>
                    </a:cubicBezTo>
                    <a:cubicBezTo>
                      <a:pt x="94" y="164"/>
                      <a:pt x="95" y="189"/>
                      <a:pt x="95" y="216"/>
                    </a:cubicBezTo>
                    <a:cubicBezTo>
                      <a:pt x="97" y="267"/>
                      <a:pt x="97" y="317"/>
                      <a:pt x="92" y="368"/>
                    </a:cubicBezTo>
                    <a:cubicBezTo>
                      <a:pt x="92" y="374"/>
                      <a:pt x="86" y="420"/>
                      <a:pt x="86" y="420"/>
                    </a:cubicBezTo>
                    <a:cubicBezTo>
                      <a:pt x="82" y="444"/>
                      <a:pt x="78" y="466"/>
                      <a:pt x="73" y="488"/>
                    </a:cubicBezTo>
                    <a:cubicBezTo>
                      <a:pt x="62" y="539"/>
                      <a:pt x="49" y="588"/>
                      <a:pt x="32" y="637"/>
                    </a:cubicBezTo>
                    <a:cubicBezTo>
                      <a:pt x="0" y="727"/>
                      <a:pt x="68" y="843"/>
                      <a:pt x="162" y="863"/>
                    </a:cubicBezTo>
                    <a:cubicBezTo>
                      <a:pt x="177" y="867"/>
                      <a:pt x="193" y="869"/>
                      <a:pt x="209" y="869"/>
                    </a:cubicBezTo>
                    <a:cubicBezTo>
                      <a:pt x="290" y="869"/>
                      <a:pt x="364" y="816"/>
                      <a:pt x="390" y="735"/>
                    </a:cubicBezTo>
                    <a:cubicBezTo>
                      <a:pt x="467" y="498"/>
                      <a:pt x="486" y="246"/>
                      <a:pt x="4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CustomShape 73"/>
              <p:cNvSpPr/>
              <p:nvPr/>
            </p:nvSpPr>
            <p:spPr>
              <a:xfrm rot="1978800">
                <a:off x="8253000" y="942120"/>
                <a:ext cx="84960" cy="72720"/>
              </a:xfrm>
              <a:custGeom>
                <a:avLst/>
                <a:gdLst/>
                <a:ahLst/>
                <a:rect l="l" t="t" r="r" b="b"/>
                <a:pathLst>
                  <a:path w="2141" h="1841">
                    <a:moveTo>
                      <a:pt x="288" y="0"/>
                    </a:moveTo>
                    <a:cubicBezTo>
                      <a:pt x="244" y="0"/>
                      <a:pt x="200" y="5"/>
                      <a:pt x="154" y="14"/>
                    </a:cubicBezTo>
                    <a:cubicBezTo>
                      <a:pt x="58" y="35"/>
                      <a:pt x="1" y="150"/>
                      <a:pt x="26" y="242"/>
                    </a:cubicBezTo>
                    <a:cubicBezTo>
                      <a:pt x="49" y="328"/>
                      <a:pt x="126" y="376"/>
                      <a:pt x="209" y="376"/>
                    </a:cubicBezTo>
                    <a:cubicBezTo>
                      <a:pt x="224" y="376"/>
                      <a:pt x="239" y="375"/>
                      <a:pt x="254" y="372"/>
                    </a:cubicBezTo>
                    <a:cubicBezTo>
                      <a:pt x="269" y="369"/>
                      <a:pt x="285" y="367"/>
                      <a:pt x="300" y="367"/>
                    </a:cubicBezTo>
                    <a:cubicBezTo>
                      <a:pt x="464" y="367"/>
                      <a:pt x="627" y="544"/>
                      <a:pt x="656" y="698"/>
                    </a:cubicBezTo>
                    <a:cubicBezTo>
                      <a:pt x="675" y="810"/>
                      <a:pt x="583" y="940"/>
                      <a:pt x="556" y="1048"/>
                    </a:cubicBezTo>
                    <a:cubicBezTo>
                      <a:pt x="520" y="1203"/>
                      <a:pt x="523" y="1364"/>
                      <a:pt x="591" y="1508"/>
                    </a:cubicBezTo>
                    <a:cubicBezTo>
                      <a:pt x="691" y="1724"/>
                      <a:pt x="935" y="1841"/>
                      <a:pt x="1165" y="1841"/>
                    </a:cubicBezTo>
                    <a:cubicBezTo>
                      <a:pt x="1168" y="1841"/>
                      <a:pt x="1171" y="1841"/>
                      <a:pt x="1174" y="1841"/>
                    </a:cubicBezTo>
                    <a:cubicBezTo>
                      <a:pt x="1443" y="1836"/>
                      <a:pt x="1666" y="1679"/>
                      <a:pt x="1823" y="1472"/>
                    </a:cubicBezTo>
                    <a:cubicBezTo>
                      <a:pt x="2016" y="1215"/>
                      <a:pt x="2104" y="891"/>
                      <a:pt x="2133" y="576"/>
                    </a:cubicBezTo>
                    <a:cubicBezTo>
                      <a:pt x="2141" y="476"/>
                      <a:pt x="2041" y="391"/>
                      <a:pt x="1948" y="391"/>
                    </a:cubicBezTo>
                    <a:cubicBezTo>
                      <a:pt x="1840" y="391"/>
                      <a:pt x="1770" y="476"/>
                      <a:pt x="1763" y="576"/>
                    </a:cubicBezTo>
                    <a:cubicBezTo>
                      <a:pt x="1742" y="812"/>
                      <a:pt x="1668" y="1060"/>
                      <a:pt x="1527" y="1253"/>
                    </a:cubicBezTo>
                    <a:cubicBezTo>
                      <a:pt x="1471" y="1331"/>
                      <a:pt x="1398" y="1394"/>
                      <a:pt x="1313" y="1437"/>
                    </a:cubicBezTo>
                    <a:cubicBezTo>
                      <a:pt x="1268" y="1460"/>
                      <a:pt x="1217" y="1472"/>
                      <a:pt x="1166" y="1472"/>
                    </a:cubicBezTo>
                    <a:cubicBezTo>
                      <a:pt x="1144" y="1472"/>
                      <a:pt x="1122" y="1470"/>
                      <a:pt x="1101" y="1466"/>
                    </a:cubicBezTo>
                    <a:cubicBezTo>
                      <a:pt x="1031" y="1450"/>
                      <a:pt x="966" y="1416"/>
                      <a:pt x="936" y="1371"/>
                    </a:cubicBezTo>
                    <a:cubicBezTo>
                      <a:pt x="876" y="1284"/>
                      <a:pt x="903" y="1166"/>
                      <a:pt x="935" y="1073"/>
                    </a:cubicBezTo>
                    <a:cubicBezTo>
                      <a:pt x="974" y="950"/>
                      <a:pt x="1036" y="836"/>
                      <a:pt x="1027" y="701"/>
                    </a:cubicBezTo>
                    <a:cubicBezTo>
                      <a:pt x="1015" y="568"/>
                      <a:pt x="966" y="441"/>
                      <a:pt x="887" y="334"/>
                    </a:cubicBezTo>
                    <a:cubicBezTo>
                      <a:pt x="743" y="134"/>
                      <a:pt x="529" y="0"/>
                      <a:pt x="2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CustomShape 74"/>
              <p:cNvSpPr/>
              <p:nvPr/>
            </p:nvSpPr>
            <p:spPr>
              <a:xfrm rot="1978800">
                <a:off x="8456760" y="896760"/>
                <a:ext cx="104400" cy="85320"/>
              </a:xfrm>
              <a:custGeom>
                <a:avLst/>
                <a:gdLst/>
                <a:ahLst/>
                <a:rect l="l" t="t" r="r" b="b"/>
                <a:pathLst>
                  <a:path w="2631" h="2155">
                    <a:moveTo>
                      <a:pt x="1937" y="1"/>
                    </a:moveTo>
                    <a:cubicBezTo>
                      <a:pt x="1484" y="1"/>
                      <a:pt x="1020" y="317"/>
                      <a:pt x="1052" y="816"/>
                    </a:cubicBezTo>
                    <a:cubicBezTo>
                      <a:pt x="1069" y="1088"/>
                      <a:pt x="1208" y="1484"/>
                      <a:pt x="952" y="1691"/>
                    </a:cubicBezTo>
                    <a:cubicBezTo>
                      <a:pt x="870" y="1757"/>
                      <a:pt x="770" y="1786"/>
                      <a:pt x="669" y="1786"/>
                    </a:cubicBezTo>
                    <a:cubicBezTo>
                      <a:pt x="541" y="1786"/>
                      <a:pt x="410" y="1740"/>
                      <a:pt x="308" y="1667"/>
                    </a:cubicBezTo>
                    <a:cubicBezTo>
                      <a:pt x="282" y="1649"/>
                      <a:pt x="252" y="1640"/>
                      <a:pt x="221" y="1640"/>
                    </a:cubicBezTo>
                    <a:cubicBezTo>
                      <a:pt x="156" y="1640"/>
                      <a:pt x="87" y="1679"/>
                      <a:pt x="54" y="1734"/>
                    </a:cubicBezTo>
                    <a:cubicBezTo>
                      <a:pt x="1" y="1827"/>
                      <a:pt x="40" y="1928"/>
                      <a:pt x="121" y="1987"/>
                    </a:cubicBezTo>
                    <a:cubicBezTo>
                      <a:pt x="279" y="2097"/>
                      <a:pt x="465" y="2155"/>
                      <a:pt x="654" y="2155"/>
                    </a:cubicBezTo>
                    <a:cubicBezTo>
                      <a:pt x="744" y="2155"/>
                      <a:pt x="834" y="2142"/>
                      <a:pt x="922" y="2115"/>
                    </a:cubicBezTo>
                    <a:cubicBezTo>
                      <a:pt x="1235" y="2017"/>
                      <a:pt x="1425" y="1754"/>
                      <a:pt x="1463" y="1431"/>
                    </a:cubicBezTo>
                    <a:cubicBezTo>
                      <a:pt x="1484" y="1259"/>
                      <a:pt x="1460" y="1091"/>
                      <a:pt x="1435" y="920"/>
                    </a:cubicBezTo>
                    <a:cubicBezTo>
                      <a:pt x="1413" y="763"/>
                      <a:pt x="1405" y="621"/>
                      <a:pt x="1536" y="513"/>
                    </a:cubicBezTo>
                    <a:cubicBezTo>
                      <a:pt x="1644" y="425"/>
                      <a:pt x="1800" y="364"/>
                      <a:pt x="1949" y="364"/>
                    </a:cubicBezTo>
                    <a:cubicBezTo>
                      <a:pt x="2052" y="364"/>
                      <a:pt x="2153" y="394"/>
                      <a:pt x="2231" y="464"/>
                    </a:cubicBezTo>
                    <a:cubicBezTo>
                      <a:pt x="2269" y="499"/>
                      <a:pt x="2312" y="513"/>
                      <a:pt x="2353" y="513"/>
                    </a:cubicBezTo>
                    <a:cubicBezTo>
                      <a:pt x="2500" y="513"/>
                      <a:pt x="2631" y="326"/>
                      <a:pt x="2492" y="201"/>
                    </a:cubicBezTo>
                    <a:cubicBezTo>
                      <a:pt x="2339" y="64"/>
                      <a:pt x="2139" y="1"/>
                      <a:pt x="19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CustomShape 75"/>
              <p:cNvSpPr/>
              <p:nvPr/>
            </p:nvSpPr>
            <p:spPr>
              <a:xfrm rot="1978800">
                <a:off x="8330400" y="960120"/>
                <a:ext cx="42840" cy="77040"/>
              </a:xfrm>
              <a:custGeom>
                <a:avLst/>
                <a:gdLst/>
                <a:ahLst/>
                <a:rect l="l" t="t" r="r" b="b"/>
                <a:pathLst>
                  <a:path w="1087" h="1947">
                    <a:moveTo>
                      <a:pt x="253" y="1"/>
                    </a:moveTo>
                    <a:cubicBezTo>
                      <a:pt x="65" y="1"/>
                      <a:pt x="1" y="305"/>
                      <a:pt x="209" y="365"/>
                    </a:cubicBezTo>
                    <a:cubicBezTo>
                      <a:pt x="447" y="434"/>
                      <a:pt x="629" y="658"/>
                      <a:pt x="663" y="902"/>
                    </a:cubicBezTo>
                    <a:cubicBezTo>
                      <a:pt x="703" y="1176"/>
                      <a:pt x="561" y="1455"/>
                      <a:pt x="342" y="1633"/>
                    </a:cubicBezTo>
                    <a:cubicBezTo>
                      <a:pt x="265" y="1697"/>
                      <a:pt x="276" y="1830"/>
                      <a:pt x="342" y="1895"/>
                    </a:cubicBezTo>
                    <a:cubicBezTo>
                      <a:pt x="378" y="1931"/>
                      <a:pt x="422" y="1947"/>
                      <a:pt x="466" y="1947"/>
                    </a:cubicBezTo>
                    <a:cubicBezTo>
                      <a:pt x="514" y="1947"/>
                      <a:pt x="563" y="1928"/>
                      <a:pt x="603" y="1895"/>
                    </a:cubicBezTo>
                    <a:cubicBezTo>
                      <a:pt x="918" y="1638"/>
                      <a:pt x="1086" y="1220"/>
                      <a:pt x="1023" y="818"/>
                    </a:cubicBezTo>
                    <a:cubicBezTo>
                      <a:pt x="956" y="435"/>
                      <a:pt x="679" y="122"/>
                      <a:pt x="309" y="9"/>
                    </a:cubicBezTo>
                    <a:cubicBezTo>
                      <a:pt x="289" y="3"/>
                      <a:pt x="270" y="1"/>
                      <a:pt x="2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CustomShape 76"/>
              <p:cNvSpPr/>
              <p:nvPr/>
            </p:nvSpPr>
            <p:spPr>
              <a:xfrm rot="1978800">
                <a:off x="8408880" y="934200"/>
                <a:ext cx="18720" cy="14400"/>
              </a:xfrm>
              <a:custGeom>
                <a:avLst/>
                <a:gdLst/>
                <a:ahLst/>
                <a:rect l="l" t="t" r="r" b="b"/>
                <a:pathLst>
                  <a:path w="479" h="372">
                    <a:moveTo>
                      <a:pt x="239" y="1"/>
                    </a:moveTo>
                    <a:cubicBezTo>
                      <a:pt x="2" y="1"/>
                      <a:pt x="0" y="371"/>
                      <a:pt x="239" y="371"/>
                    </a:cubicBezTo>
                    <a:cubicBezTo>
                      <a:pt x="478" y="371"/>
                      <a:pt x="478" y="1"/>
                      <a:pt x="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CustomShape 77"/>
              <p:cNvSpPr/>
              <p:nvPr/>
            </p:nvSpPr>
            <p:spPr>
              <a:xfrm rot="1978800">
                <a:off x="8418240" y="888840"/>
                <a:ext cx="80640" cy="44280"/>
              </a:xfrm>
              <a:custGeom>
                <a:avLst/>
                <a:gdLst/>
                <a:ahLst/>
                <a:rect l="l" t="t" r="r" b="b"/>
                <a:pathLst>
                  <a:path w="2037" h="1125">
                    <a:moveTo>
                      <a:pt x="1104" y="0"/>
                    </a:moveTo>
                    <a:cubicBezTo>
                      <a:pt x="1019" y="0"/>
                      <a:pt x="933" y="12"/>
                      <a:pt x="846" y="39"/>
                    </a:cubicBezTo>
                    <a:cubicBezTo>
                      <a:pt x="458" y="158"/>
                      <a:pt x="202" y="492"/>
                      <a:pt x="42" y="848"/>
                    </a:cubicBezTo>
                    <a:cubicBezTo>
                      <a:pt x="1" y="940"/>
                      <a:pt x="15" y="1047"/>
                      <a:pt x="108" y="1101"/>
                    </a:cubicBezTo>
                    <a:cubicBezTo>
                      <a:pt x="135" y="1117"/>
                      <a:pt x="168" y="1125"/>
                      <a:pt x="202" y="1125"/>
                    </a:cubicBezTo>
                    <a:cubicBezTo>
                      <a:pt x="267" y="1125"/>
                      <a:pt x="334" y="1095"/>
                      <a:pt x="361" y="1035"/>
                    </a:cubicBezTo>
                    <a:cubicBezTo>
                      <a:pt x="477" y="780"/>
                      <a:pt x="640" y="503"/>
                      <a:pt x="920" y="403"/>
                    </a:cubicBezTo>
                    <a:cubicBezTo>
                      <a:pt x="983" y="381"/>
                      <a:pt x="1045" y="371"/>
                      <a:pt x="1107" y="371"/>
                    </a:cubicBezTo>
                    <a:cubicBezTo>
                      <a:pt x="1324" y="371"/>
                      <a:pt x="1531" y="494"/>
                      <a:pt x="1697" y="634"/>
                    </a:cubicBezTo>
                    <a:cubicBezTo>
                      <a:pt x="1737" y="668"/>
                      <a:pt x="1786" y="687"/>
                      <a:pt x="1834" y="687"/>
                    </a:cubicBezTo>
                    <a:cubicBezTo>
                      <a:pt x="1879" y="687"/>
                      <a:pt x="1924" y="671"/>
                      <a:pt x="1960" y="634"/>
                    </a:cubicBezTo>
                    <a:cubicBezTo>
                      <a:pt x="2025" y="568"/>
                      <a:pt x="2036" y="436"/>
                      <a:pt x="1960" y="373"/>
                    </a:cubicBezTo>
                    <a:cubicBezTo>
                      <a:pt x="1718" y="168"/>
                      <a:pt x="1420" y="0"/>
                      <a:pt x="11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CustomShape 78"/>
              <p:cNvSpPr/>
              <p:nvPr/>
            </p:nvSpPr>
            <p:spPr>
              <a:xfrm rot="1978800">
                <a:off x="8272440" y="814320"/>
                <a:ext cx="88920" cy="116640"/>
              </a:xfrm>
              <a:custGeom>
                <a:avLst/>
                <a:gdLst/>
                <a:ahLst/>
                <a:rect l="l" t="t" r="r" b="b"/>
                <a:pathLst>
                  <a:path w="2240" h="2944">
                    <a:moveTo>
                      <a:pt x="1751" y="0"/>
                    </a:moveTo>
                    <a:cubicBezTo>
                      <a:pt x="1618" y="0"/>
                      <a:pt x="1489" y="132"/>
                      <a:pt x="1587" y="269"/>
                    </a:cubicBezTo>
                    <a:cubicBezTo>
                      <a:pt x="1729" y="467"/>
                      <a:pt x="1878" y="756"/>
                      <a:pt x="1748" y="997"/>
                    </a:cubicBezTo>
                    <a:cubicBezTo>
                      <a:pt x="1691" y="1103"/>
                      <a:pt x="1587" y="1179"/>
                      <a:pt x="1512" y="1274"/>
                    </a:cubicBezTo>
                    <a:cubicBezTo>
                      <a:pt x="1418" y="1390"/>
                      <a:pt x="1361" y="1530"/>
                      <a:pt x="1348" y="1679"/>
                    </a:cubicBezTo>
                    <a:cubicBezTo>
                      <a:pt x="1334" y="1820"/>
                      <a:pt x="1364" y="1969"/>
                      <a:pt x="1330" y="2107"/>
                    </a:cubicBezTo>
                    <a:cubicBezTo>
                      <a:pt x="1304" y="2224"/>
                      <a:pt x="1215" y="2314"/>
                      <a:pt x="1120" y="2382"/>
                    </a:cubicBezTo>
                    <a:cubicBezTo>
                      <a:pt x="936" y="2511"/>
                      <a:pt x="719" y="2578"/>
                      <a:pt x="498" y="2578"/>
                    </a:cubicBezTo>
                    <a:cubicBezTo>
                      <a:pt x="439" y="2578"/>
                      <a:pt x="381" y="2574"/>
                      <a:pt x="322" y="2564"/>
                    </a:cubicBezTo>
                    <a:cubicBezTo>
                      <a:pt x="310" y="2562"/>
                      <a:pt x="298" y="2561"/>
                      <a:pt x="286" y="2561"/>
                    </a:cubicBezTo>
                    <a:cubicBezTo>
                      <a:pt x="78" y="2561"/>
                      <a:pt x="0" y="2883"/>
                      <a:pt x="222" y="2920"/>
                    </a:cubicBezTo>
                    <a:cubicBezTo>
                      <a:pt x="314" y="2936"/>
                      <a:pt x="406" y="2944"/>
                      <a:pt x="498" y="2944"/>
                    </a:cubicBezTo>
                    <a:cubicBezTo>
                      <a:pt x="756" y="2944"/>
                      <a:pt x="1009" y="2880"/>
                      <a:pt x="1237" y="2746"/>
                    </a:cubicBezTo>
                    <a:cubicBezTo>
                      <a:pt x="1380" y="2662"/>
                      <a:pt x="1511" y="2551"/>
                      <a:pt x="1601" y="2410"/>
                    </a:cubicBezTo>
                    <a:cubicBezTo>
                      <a:pt x="1699" y="2255"/>
                      <a:pt x="1715" y="2075"/>
                      <a:pt x="1714" y="1896"/>
                    </a:cubicBezTo>
                    <a:cubicBezTo>
                      <a:pt x="1712" y="1727"/>
                      <a:pt x="1715" y="1595"/>
                      <a:pt x="1834" y="1466"/>
                    </a:cubicBezTo>
                    <a:cubicBezTo>
                      <a:pt x="1954" y="1336"/>
                      <a:pt x="2071" y="1220"/>
                      <a:pt x="2127" y="1051"/>
                    </a:cubicBezTo>
                    <a:cubicBezTo>
                      <a:pt x="2239" y="720"/>
                      <a:pt x="2101" y="353"/>
                      <a:pt x="1907" y="82"/>
                    </a:cubicBezTo>
                    <a:cubicBezTo>
                      <a:pt x="1865" y="24"/>
                      <a:pt x="1808" y="0"/>
                      <a:pt x="17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CustomShape 79"/>
              <p:cNvSpPr/>
              <p:nvPr/>
            </p:nvSpPr>
            <p:spPr>
              <a:xfrm rot="1978800">
                <a:off x="8160120" y="849600"/>
                <a:ext cx="42840" cy="77040"/>
              </a:xfrm>
              <a:custGeom>
                <a:avLst/>
                <a:gdLst/>
                <a:ahLst/>
                <a:rect l="l" t="t" r="r" b="b"/>
                <a:pathLst>
                  <a:path w="1088" h="1947">
                    <a:moveTo>
                      <a:pt x="252" y="1"/>
                    </a:moveTo>
                    <a:cubicBezTo>
                      <a:pt x="65" y="1"/>
                      <a:pt x="1" y="305"/>
                      <a:pt x="209" y="365"/>
                    </a:cubicBezTo>
                    <a:cubicBezTo>
                      <a:pt x="446" y="434"/>
                      <a:pt x="628" y="658"/>
                      <a:pt x="663" y="902"/>
                    </a:cubicBezTo>
                    <a:cubicBezTo>
                      <a:pt x="703" y="1176"/>
                      <a:pt x="560" y="1455"/>
                      <a:pt x="342" y="1633"/>
                    </a:cubicBezTo>
                    <a:cubicBezTo>
                      <a:pt x="264" y="1697"/>
                      <a:pt x="277" y="1830"/>
                      <a:pt x="342" y="1895"/>
                    </a:cubicBezTo>
                    <a:cubicBezTo>
                      <a:pt x="379" y="1931"/>
                      <a:pt x="423" y="1947"/>
                      <a:pt x="467" y="1947"/>
                    </a:cubicBezTo>
                    <a:cubicBezTo>
                      <a:pt x="515" y="1947"/>
                      <a:pt x="564" y="1928"/>
                      <a:pt x="605" y="1895"/>
                    </a:cubicBezTo>
                    <a:cubicBezTo>
                      <a:pt x="920" y="1638"/>
                      <a:pt x="1087" y="1220"/>
                      <a:pt x="1023" y="818"/>
                    </a:cubicBezTo>
                    <a:cubicBezTo>
                      <a:pt x="956" y="435"/>
                      <a:pt x="681" y="122"/>
                      <a:pt x="309" y="9"/>
                    </a:cubicBezTo>
                    <a:cubicBezTo>
                      <a:pt x="289" y="3"/>
                      <a:pt x="270" y="1"/>
                      <a:pt x="2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CustomShape 80"/>
              <p:cNvSpPr/>
              <p:nvPr/>
            </p:nvSpPr>
            <p:spPr>
              <a:xfrm rot="1978800">
                <a:off x="8082360" y="831600"/>
                <a:ext cx="84960" cy="72720"/>
              </a:xfrm>
              <a:custGeom>
                <a:avLst/>
                <a:gdLst/>
                <a:ahLst/>
                <a:rect l="l" t="t" r="r" b="b"/>
                <a:pathLst>
                  <a:path w="2143" h="1841">
                    <a:moveTo>
                      <a:pt x="289" y="0"/>
                    </a:moveTo>
                    <a:cubicBezTo>
                      <a:pt x="245" y="0"/>
                      <a:pt x="201" y="5"/>
                      <a:pt x="156" y="14"/>
                    </a:cubicBezTo>
                    <a:cubicBezTo>
                      <a:pt x="58" y="35"/>
                      <a:pt x="1" y="150"/>
                      <a:pt x="26" y="242"/>
                    </a:cubicBezTo>
                    <a:cubicBezTo>
                      <a:pt x="50" y="328"/>
                      <a:pt x="127" y="376"/>
                      <a:pt x="210" y="376"/>
                    </a:cubicBezTo>
                    <a:cubicBezTo>
                      <a:pt x="224" y="376"/>
                      <a:pt x="239" y="375"/>
                      <a:pt x="254" y="372"/>
                    </a:cubicBezTo>
                    <a:cubicBezTo>
                      <a:pt x="269" y="369"/>
                      <a:pt x="284" y="367"/>
                      <a:pt x="300" y="367"/>
                    </a:cubicBezTo>
                    <a:cubicBezTo>
                      <a:pt x="464" y="367"/>
                      <a:pt x="628" y="544"/>
                      <a:pt x="656" y="698"/>
                    </a:cubicBezTo>
                    <a:cubicBezTo>
                      <a:pt x="676" y="810"/>
                      <a:pt x="583" y="940"/>
                      <a:pt x="558" y="1048"/>
                    </a:cubicBezTo>
                    <a:cubicBezTo>
                      <a:pt x="521" y="1203"/>
                      <a:pt x="523" y="1364"/>
                      <a:pt x="591" y="1508"/>
                    </a:cubicBezTo>
                    <a:cubicBezTo>
                      <a:pt x="692" y="1724"/>
                      <a:pt x="934" y="1841"/>
                      <a:pt x="1166" y="1841"/>
                    </a:cubicBezTo>
                    <a:cubicBezTo>
                      <a:pt x="1169" y="1841"/>
                      <a:pt x="1172" y="1841"/>
                      <a:pt x="1175" y="1841"/>
                    </a:cubicBezTo>
                    <a:cubicBezTo>
                      <a:pt x="1443" y="1836"/>
                      <a:pt x="1667" y="1679"/>
                      <a:pt x="1824" y="1472"/>
                    </a:cubicBezTo>
                    <a:cubicBezTo>
                      <a:pt x="2016" y="1215"/>
                      <a:pt x="2106" y="891"/>
                      <a:pt x="2133" y="576"/>
                    </a:cubicBezTo>
                    <a:cubicBezTo>
                      <a:pt x="2142" y="476"/>
                      <a:pt x="2041" y="391"/>
                      <a:pt x="1948" y="391"/>
                    </a:cubicBezTo>
                    <a:cubicBezTo>
                      <a:pt x="1840" y="391"/>
                      <a:pt x="1772" y="476"/>
                      <a:pt x="1762" y="576"/>
                    </a:cubicBezTo>
                    <a:cubicBezTo>
                      <a:pt x="1742" y="812"/>
                      <a:pt x="1669" y="1060"/>
                      <a:pt x="1526" y="1253"/>
                    </a:cubicBezTo>
                    <a:cubicBezTo>
                      <a:pt x="1473" y="1331"/>
                      <a:pt x="1398" y="1394"/>
                      <a:pt x="1314" y="1437"/>
                    </a:cubicBezTo>
                    <a:cubicBezTo>
                      <a:pt x="1268" y="1460"/>
                      <a:pt x="1217" y="1472"/>
                      <a:pt x="1166" y="1472"/>
                    </a:cubicBezTo>
                    <a:cubicBezTo>
                      <a:pt x="1144" y="1472"/>
                      <a:pt x="1122" y="1470"/>
                      <a:pt x="1101" y="1466"/>
                    </a:cubicBezTo>
                    <a:cubicBezTo>
                      <a:pt x="1031" y="1450"/>
                      <a:pt x="968" y="1416"/>
                      <a:pt x="936" y="1371"/>
                    </a:cubicBezTo>
                    <a:cubicBezTo>
                      <a:pt x="877" y="1284"/>
                      <a:pt x="904" y="1166"/>
                      <a:pt x="934" y="1073"/>
                    </a:cubicBezTo>
                    <a:cubicBezTo>
                      <a:pt x="976" y="950"/>
                      <a:pt x="1036" y="836"/>
                      <a:pt x="1026" y="701"/>
                    </a:cubicBezTo>
                    <a:cubicBezTo>
                      <a:pt x="1015" y="568"/>
                      <a:pt x="968" y="441"/>
                      <a:pt x="887" y="334"/>
                    </a:cubicBezTo>
                    <a:cubicBezTo>
                      <a:pt x="742" y="134"/>
                      <a:pt x="529" y="0"/>
                      <a:pt x="2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CustomShape 81"/>
              <p:cNvSpPr/>
              <p:nvPr/>
            </p:nvSpPr>
            <p:spPr>
              <a:xfrm rot="1978800">
                <a:off x="8287560" y="786960"/>
                <a:ext cx="104400" cy="85320"/>
              </a:xfrm>
              <a:custGeom>
                <a:avLst/>
                <a:gdLst/>
                <a:ahLst/>
                <a:rect l="l" t="t" r="r" b="b"/>
                <a:pathLst>
                  <a:path w="2633" h="2155">
                    <a:moveTo>
                      <a:pt x="1938" y="1"/>
                    </a:moveTo>
                    <a:cubicBezTo>
                      <a:pt x="1485" y="1"/>
                      <a:pt x="1021" y="317"/>
                      <a:pt x="1053" y="816"/>
                    </a:cubicBezTo>
                    <a:cubicBezTo>
                      <a:pt x="1071" y="1088"/>
                      <a:pt x="1210" y="1484"/>
                      <a:pt x="953" y="1691"/>
                    </a:cubicBezTo>
                    <a:cubicBezTo>
                      <a:pt x="871" y="1757"/>
                      <a:pt x="772" y="1786"/>
                      <a:pt x="670" y="1786"/>
                    </a:cubicBezTo>
                    <a:cubicBezTo>
                      <a:pt x="542" y="1786"/>
                      <a:pt x="411" y="1740"/>
                      <a:pt x="309" y="1667"/>
                    </a:cubicBezTo>
                    <a:cubicBezTo>
                      <a:pt x="284" y="1649"/>
                      <a:pt x="254" y="1640"/>
                      <a:pt x="223" y="1640"/>
                    </a:cubicBezTo>
                    <a:cubicBezTo>
                      <a:pt x="157" y="1640"/>
                      <a:pt x="88" y="1679"/>
                      <a:pt x="56" y="1734"/>
                    </a:cubicBezTo>
                    <a:cubicBezTo>
                      <a:pt x="0" y="1827"/>
                      <a:pt x="40" y="1928"/>
                      <a:pt x="122" y="1987"/>
                    </a:cubicBezTo>
                    <a:cubicBezTo>
                      <a:pt x="280" y="2097"/>
                      <a:pt x="467" y="2155"/>
                      <a:pt x="655" y="2155"/>
                    </a:cubicBezTo>
                    <a:cubicBezTo>
                      <a:pt x="745" y="2155"/>
                      <a:pt x="835" y="2142"/>
                      <a:pt x="923" y="2115"/>
                    </a:cubicBezTo>
                    <a:cubicBezTo>
                      <a:pt x="1237" y="2017"/>
                      <a:pt x="1425" y="1754"/>
                      <a:pt x="1465" y="1431"/>
                    </a:cubicBezTo>
                    <a:cubicBezTo>
                      <a:pt x="1485" y="1259"/>
                      <a:pt x="1462" y="1091"/>
                      <a:pt x="1436" y="920"/>
                    </a:cubicBezTo>
                    <a:cubicBezTo>
                      <a:pt x="1412" y="763"/>
                      <a:pt x="1406" y="621"/>
                      <a:pt x="1536" y="513"/>
                    </a:cubicBezTo>
                    <a:cubicBezTo>
                      <a:pt x="1644" y="425"/>
                      <a:pt x="1801" y="364"/>
                      <a:pt x="1950" y="364"/>
                    </a:cubicBezTo>
                    <a:cubicBezTo>
                      <a:pt x="2054" y="364"/>
                      <a:pt x="2154" y="394"/>
                      <a:pt x="2232" y="464"/>
                    </a:cubicBezTo>
                    <a:cubicBezTo>
                      <a:pt x="2271" y="499"/>
                      <a:pt x="2313" y="513"/>
                      <a:pt x="2354" y="513"/>
                    </a:cubicBezTo>
                    <a:cubicBezTo>
                      <a:pt x="2502" y="513"/>
                      <a:pt x="2632" y="326"/>
                      <a:pt x="2494" y="201"/>
                    </a:cubicBezTo>
                    <a:cubicBezTo>
                      <a:pt x="2340" y="64"/>
                      <a:pt x="2140" y="1"/>
                      <a:pt x="19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82"/>
              <p:cNvSpPr/>
              <p:nvPr/>
            </p:nvSpPr>
            <p:spPr>
              <a:xfrm rot="1978800">
                <a:off x="8249040" y="778680"/>
                <a:ext cx="80640" cy="44280"/>
              </a:xfrm>
              <a:custGeom>
                <a:avLst/>
                <a:gdLst/>
                <a:ahLst/>
                <a:rect l="l" t="t" r="r" b="b"/>
                <a:pathLst>
                  <a:path w="2037" h="1125">
                    <a:moveTo>
                      <a:pt x="1104" y="0"/>
                    </a:moveTo>
                    <a:cubicBezTo>
                      <a:pt x="1019" y="0"/>
                      <a:pt x="933" y="12"/>
                      <a:pt x="846" y="39"/>
                    </a:cubicBezTo>
                    <a:cubicBezTo>
                      <a:pt x="458" y="158"/>
                      <a:pt x="202" y="492"/>
                      <a:pt x="42" y="848"/>
                    </a:cubicBezTo>
                    <a:cubicBezTo>
                      <a:pt x="1" y="940"/>
                      <a:pt x="15" y="1047"/>
                      <a:pt x="109" y="1101"/>
                    </a:cubicBezTo>
                    <a:cubicBezTo>
                      <a:pt x="136" y="1117"/>
                      <a:pt x="169" y="1125"/>
                      <a:pt x="203" y="1125"/>
                    </a:cubicBezTo>
                    <a:cubicBezTo>
                      <a:pt x="268" y="1125"/>
                      <a:pt x="335" y="1095"/>
                      <a:pt x="362" y="1035"/>
                    </a:cubicBezTo>
                    <a:cubicBezTo>
                      <a:pt x="476" y="780"/>
                      <a:pt x="640" y="503"/>
                      <a:pt x="921" y="403"/>
                    </a:cubicBezTo>
                    <a:cubicBezTo>
                      <a:pt x="983" y="381"/>
                      <a:pt x="1046" y="371"/>
                      <a:pt x="1107" y="371"/>
                    </a:cubicBezTo>
                    <a:cubicBezTo>
                      <a:pt x="1324" y="371"/>
                      <a:pt x="1531" y="494"/>
                      <a:pt x="1698" y="634"/>
                    </a:cubicBezTo>
                    <a:cubicBezTo>
                      <a:pt x="1737" y="668"/>
                      <a:pt x="1786" y="687"/>
                      <a:pt x="1835" y="687"/>
                    </a:cubicBezTo>
                    <a:cubicBezTo>
                      <a:pt x="1880" y="687"/>
                      <a:pt x="1924" y="671"/>
                      <a:pt x="1961" y="634"/>
                    </a:cubicBezTo>
                    <a:cubicBezTo>
                      <a:pt x="2026" y="568"/>
                      <a:pt x="2037" y="436"/>
                      <a:pt x="1961" y="373"/>
                    </a:cubicBezTo>
                    <a:cubicBezTo>
                      <a:pt x="1717" y="168"/>
                      <a:pt x="1420" y="0"/>
                      <a:pt x="11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83"/>
              <p:cNvSpPr/>
              <p:nvPr/>
            </p:nvSpPr>
            <p:spPr>
              <a:xfrm rot="1978800">
                <a:off x="8245440" y="822960"/>
                <a:ext cx="14400" cy="15480"/>
              </a:xfrm>
              <a:custGeom>
                <a:avLst/>
                <a:gdLst/>
                <a:ahLst/>
                <a:rect l="l" t="t" r="r" b="b"/>
                <a:pathLst>
                  <a:path w="372" h="394">
                    <a:moveTo>
                      <a:pt x="186" y="1"/>
                    </a:moveTo>
                    <a:lnTo>
                      <a:pt x="137" y="7"/>
                    </a:lnTo>
                    <a:cubicBezTo>
                      <a:pt x="105" y="17"/>
                      <a:pt x="78" y="32"/>
                      <a:pt x="55" y="55"/>
                    </a:cubicBezTo>
                    <a:lnTo>
                      <a:pt x="26" y="93"/>
                    </a:lnTo>
                    <a:cubicBezTo>
                      <a:pt x="9" y="121"/>
                      <a:pt x="1" y="153"/>
                      <a:pt x="1" y="186"/>
                    </a:cubicBezTo>
                    <a:lnTo>
                      <a:pt x="1" y="208"/>
                    </a:lnTo>
                    <a:cubicBezTo>
                      <a:pt x="3" y="256"/>
                      <a:pt x="22" y="303"/>
                      <a:pt x="55" y="338"/>
                    </a:cubicBezTo>
                    <a:cubicBezTo>
                      <a:pt x="91" y="371"/>
                      <a:pt x="137" y="390"/>
                      <a:pt x="186" y="393"/>
                    </a:cubicBezTo>
                    <a:lnTo>
                      <a:pt x="235" y="387"/>
                    </a:lnTo>
                    <a:cubicBezTo>
                      <a:pt x="267" y="378"/>
                      <a:pt x="294" y="362"/>
                      <a:pt x="318" y="338"/>
                    </a:cubicBezTo>
                    <a:lnTo>
                      <a:pt x="346" y="302"/>
                    </a:lnTo>
                    <a:cubicBezTo>
                      <a:pt x="362" y="273"/>
                      <a:pt x="371" y="240"/>
                      <a:pt x="371" y="208"/>
                    </a:cubicBezTo>
                    <a:lnTo>
                      <a:pt x="371" y="186"/>
                    </a:lnTo>
                    <a:cubicBezTo>
                      <a:pt x="370" y="137"/>
                      <a:pt x="351" y="91"/>
                      <a:pt x="318" y="55"/>
                    </a:cubicBezTo>
                    <a:cubicBezTo>
                      <a:pt x="281" y="21"/>
                      <a:pt x="235" y="2"/>
                      <a:pt x="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CustomShape 84"/>
              <p:cNvSpPr/>
              <p:nvPr/>
            </p:nvSpPr>
            <p:spPr>
              <a:xfrm rot="1978800">
                <a:off x="8611920" y="1034640"/>
                <a:ext cx="88920" cy="116640"/>
              </a:xfrm>
              <a:custGeom>
                <a:avLst/>
                <a:gdLst/>
                <a:ahLst/>
                <a:rect l="l" t="t" r="r" b="b"/>
                <a:pathLst>
                  <a:path w="2240" h="2944">
                    <a:moveTo>
                      <a:pt x="1751" y="0"/>
                    </a:moveTo>
                    <a:cubicBezTo>
                      <a:pt x="1618" y="0"/>
                      <a:pt x="1489" y="132"/>
                      <a:pt x="1587" y="269"/>
                    </a:cubicBezTo>
                    <a:cubicBezTo>
                      <a:pt x="1730" y="467"/>
                      <a:pt x="1878" y="756"/>
                      <a:pt x="1749" y="997"/>
                    </a:cubicBezTo>
                    <a:cubicBezTo>
                      <a:pt x="1692" y="1103"/>
                      <a:pt x="1587" y="1179"/>
                      <a:pt x="1513" y="1274"/>
                    </a:cubicBezTo>
                    <a:cubicBezTo>
                      <a:pt x="1418" y="1390"/>
                      <a:pt x="1361" y="1530"/>
                      <a:pt x="1348" y="1679"/>
                    </a:cubicBezTo>
                    <a:cubicBezTo>
                      <a:pt x="1334" y="1820"/>
                      <a:pt x="1364" y="1969"/>
                      <a:pt x="1331" y="2107"/>
                    </a:cubicBezTo>
                    <a:cubicBezTo>
                      <a:pt x="1304" y="2224"/>
                      <a:pt x="1217" y="2314"/>
                      <a:pt x="1120" y="2382"/>
                    </a:cubicBezTo>
                    <a:cubicBezTo>
                      <a:pt x="936" y="2511"/>
                      <a:pt x="719" y="2578"/>
                      <a:pt x="498" y="2578"/>
                    </a:cubicBezTo>
                    <a:cubicBezTo>
                      <a:pt x="440" y="2578"/>
                      <a:pt x="381" y="2574"/>
                      <a:pt x="322" y="2564"/>
                    </a:cubicBezTo>
                    <a:cubicBezTo>
                      <a:pt x="310" y="2562"/>
                      <a:pt x="298" y="2561"/>
                      <a:pt x="287" y="2561"/>
                    </a:cubicBezTo>
                    <a:cubicBezTo>
                      <a:pt x="80" y="2561"/>
                      <a:pt x="1" y="2883"/>
                      <a:pt x="223" y="2920"/>
                    </a:cubicBezTo>
                    <a:cubicBezTo>
                      <a:pt x="314" y="2936"/>
                      <a:pt x="407" y="2944"/>
                      <a:pt x="499" y="2944"/>
                    </a:cubicBezTo>
                    <a:cubicBezTo>
                      <a:pt x="757" y="2944"/>
                      <a:pt x="1011" y="2880"/>
                      <a:pt x="1237" y="2746"/>
                    </a:cubicBezTo>
                    <a:cubicBezTo>
                      <a:pt x="1380" y="2662"/>
                      <a:pt x="1511" y="2551"/>
                      <a:pt x="1601" y="2410"/>
                    </a:cubicBezTo>
                    <a:cubicBezTo>
                      <a:pt x="1700" y="2255"/>
                      <a:pt x="1715" y="2075"/>
                      <a:pt x="1714" y="1896"/>
                    </a:cubicBezTo>
                    <a:cubicBezTo>
                      <a:pt x="1712" y="1727"/>
                      <a:pt x="1715" y="1595"/>
                      <a:pt x="1836" y="1466"/>
                    </a:cubicBezTo>
                    <a:cubicBezTo>
                      <a:pt x="1954" y="1336"/>
                      <a:pt x="2071" y="1220"/>
                      <a:pt x="2128" y="1051"/>
                    </a:cubicBezTo>
                    <a:cubicBezTo>
                      <a:pt x="2239" y="720"/>
                      <a:pt x="2102" y="353"/>
                      <a:pt x="1907" y="82"/>
                    </a:cubicBezTo>
                    <a:cubicBezTo>
                      <a:pt x="1866" y="24"/>
                      <a:pt x="1808" y="0"/>
                      <a:pt x="17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85"/>
              <p:cNvSpPr/>
              <p:nvPr/>
            </p:nvSpPr>
            <p:spPr>
              <a:xfrm rot="1978800">
                <a:off x="8102160" y="703440"/>
                <a:ext cx="88560" cy="116640"/>
              </a:xfrm>
              <a:custGeom>
                <a:avLst/>
                <a:gdLst/>
                <a:ahLst/>
                <a:rect l="l" t="t" r="r" b="b"/>
                <a:pathLst>
                  <a:path w="2238" h="2944">
                    <a:moveTo>
                      <a:pt x="1751" y="0"/>
                    </a:moveTo>
                    <a:cubicBezTo>
                      <a:pt x="1618" y="0"/>
                      <a:pt x="1489" y="132"/>
                      <a:pt x="1587" y="269"/>
                    </a:cubicBezTo>
                    <a:cubicBezTo>
                      <a:pt x="1728" y="467"/>
                      <a:pt x="1878" y="756"/>
                      <a:pt x="1748" y="997"/>
                    </a:cubicBezTo>
                    <a:cubicBezTo>
                      <a:pt x="1690" y="1103"/>
                      <a:pt x="1587" y="1179"/>
                      <a:pt x="1512" y="1274"/>
                    </a:cubicBezTo>
                    <a:cubicBezTo>
                      <a:pt x="1417" y="1390"/>
                      <a:pt x="1360" y="1530"/>
                      <a:pt x="1348" y="1679"/>
                    </a:cubicBezTo>
                    <a:cubicBezTo>
                      <a:pt x="1333" y="1820"/>
                      <a:pt x="1362" y="1969"/>
                      <a:pt x="1330" y="2107"/>
                    </a:cubicBezTo>
                    <a:cubicBezTo>
                      <a:pt x="1302" y="2224"/>
                      <a:pt x="1215" y="2314"/>
                      <a:pt x="1120" y="2382"/>
                    </a:cubicBezTo>
                    <a:cubicBezTo>
                      <a:pt x="936" y="2511"/>
                      <a:pt x="718" y="2578"/>
                      <a:pt x="497" y="2578"/>
                    </a:cubicBezTo>
                    <a:cubicBezTo>
                      <a:pt x="438" y="2578"/>
                      <a:pt x="379" y="2574"/>
                      <a:pt x="320" y="2564"/>
                    </a:cubicBezTo>
                    <a:cubicBezTo>
                      <a:pt x="308" y="2562"/>
                      <a:pt x="296" y="2561"/>
                      <a:pt x="285" y="2561"/>
                    </a:cubicBezTo>
                    <a:cubicBezTo>
                      <a:pt x="78" y="2561"/>
                      <a:pt x="0" y="2883"/>
                      <a:pt x="222" y="2920"/>
                    </a:cubicBezTo>
                    <a:cubicBezTo>
                      <a:pt x="314" y="2936"/>
                      <a:pt x="406" y="2944"/>
                      <a:pt x="498" y="2944"/>
                    </a:cubicBezTo>
                    <a:cubicBezTo>
                      <a:pt x="756" y="2944"/>
                      <a:pt x="1009" y="2880"/>
                      <a:pt x="1237" y="2746"/>
                    </a:cubicBezTo>
                    <a:cubicBezTo>
                      <a:pt x="1379" y="2662"/>
                      <a:pt x="1511" y="2551"/>
                      <a:pt x="1599" y="2410"/>
                    </a:cubicBezTo>
                    <a:cubicBezTo>
                      <a:pt x="1699" y="2255"/>
                      <a:pt x="1713" y="2075"/>
                      <a:pt x="1713" y="1896"/>
                    </a:cubicBezTo>
                    <a:cubicBezTo>
                      <a:pt x="1712" y="1727"/>
                      <a:pt x="1715" y="1595"/>
                      <a:pt x="1834" y="1466"/>
                    </a:cubicBezTo>
                    <a:cubicBezTo>
                      <a:pt x="1952" y="1336"/>
                      <a:pt x="2069" y="1220"/>
                      <a:pt x="2126" y="1051"/>
                    </a:cubicBezTo>
                    <a:cubicBezTo>
                      <a:pt x="2237" y="720"/>
                      <a:pt x="2099" y="353"/>
                      <a:pt x="1906" y="82"/>
                    </a:cubicBezTo>
                    <a:cubicBezTo>
                      <a:pt x="1865" y="24"/>
                      <a:pt x="1808" y="0"/>
                      <a:pt x="17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86"/>
              <p:cNvSpPr/>
              <p:nvPr/>
            </p:nvSpPr>
            <p:spPr>
              <a:xfrm rot="1978800">
                <a:off x="8592480" y="1162440"/>
                <a:ext cx="84960" cy="72720"/>
              </a:xfrm>
              <a:custGeom>
                <a:avLst/>
                <a:gdLst/>
                <a:ahLst/>
                <a:rect l="l" t="t" r="r" b="b"/>
                <a:pathLst>
                  <a:path w="2143" h="1841">
                    <a:moveTo>
                      <a:pt x="289" y="0"/>
                    </a:moveTo>
                    <a:cubicBezTo>
                      <a:pt x="245" y="0"/>
                      <a:pt x="201" y="5"/>
                      <a:pt x="156" y="14"/>
                    </a:cubicBezTo>
                    <a:cubicBezTo>
                      <a:pt x="56" y="35"/>
                      <a:pt x="1" y="150"/>
                      <a:pt x="26" y="242"/>
                    </a:cubicBezTo>
                    <a:cubicBezTo>
                      <a:pt x="50" y="328"/>
                      <a:pt x="127" y="376"/>
                      <a:pt x="210" y="376"/>
                    </a:cubicBezTo>
                    <a:cubicBezTo>
                      <a:pt x="224" y="376"/>
                      <a:pt x="239" y="375"/>
                      <a:pt x="254" y="372"/>
                    </a:cubicBezTo>
                    <a:cubicBezTo>
                      <a:pt x="269" y="369"/>
                      <a:pt x="284" y="367"/>
                      <a:pt x="300" y="367"/>
                    </a:cubicBezTo>
                    <a:cubicBezTo>
                      <a:pt x="464" y="367"/>
                      <a:pt x="628" y="544"/>
                      <a:pt x="656" y="698"/>
                    </a:cubicBezTo>
                    <a:cubicBezTo>
                      <a:pt x="677" y="810"/>
                      <a:pt x="583" y="940"/>
                      <a:pt x="558" y="1048"/>
                    </a:cubicBezTo>
                    <a:cubicBezTo>
                      <a:pt x="520" y="1203"/>
                      <a:pt x="523" y="1364"/>
                      <a:pt x="591" y="1510"/>
                    </a:cubicBezTo>
                    <a:cubicBezTo>
                      <a:pt x="693" y="1724"/>
                      <a:pt x="934" y="1841"/>
                      <a:pt x="1166" y="1841"/>
                    </a:cubicBezTo>
                    <a:cubicBezTo>
                      <a:pt x="1169" y="1841"/>
                      <a:pt x="1172" y="1841"/>
                      <a:pt x="1175" y="1841"/>
                    </a:cubicBezTo>
                    <a:cubicBezTo>
                      <a:pt x="1443" y="1836"/>
                      <a:pt x="1667" y="1679"/>
                      <a:pt x="1823" y="1472"/>
                    </a:cubicBezTo>
                    <a:cubicBezTo>
                      <a:pt x="2016" y="1215"/>
                      <a:pt x="2106" y="891"/>
                      <a:pt x="2133" y="576"/>
                    </a:cubicBezTo>
                    <a:cubicBezTo>
                      <a:pt x="2142" y="476"/>
                      <a:pt x="2041" y="391"/>
                      <a:pt x="1948" y="391"/>
                    </a:cubicBezTo>
                    <a:cubicBezTo>
                      <a:pt x="1840" y="391"/>
                      <a:pt x="1770" y="476"/>
                      <a:pt x="1762" y="576"/>
                    </a:cubicBezTo>
                    <a:cubicBezTo>
                      <a:pt x="1742" y="812"/>
                      <a:pt x="1669" y="1060"/>
                      <a:pt x="1527" y="1253"/>
                    </a:cubicBezTo>
                    <a:cubicBezTo>
                      <a:pt x="1471" y="1331"/>
                      <a:pt x="1398" y="1394"/>
                      <a:pt x="1314" y="1437"/>
                    </a:cubicBezTo>
                    <a:cubicBezTo>
                      <a:pt x="1268" y="1460"/>
                      <a:pt x="1217" y="1472"/>
                      <a:pt x="1166" y="1472"/>
                    </a:cubicBezTo>
                    <a:cubicBezTo>
                      <a:pt x="1144" y="1472"/>
                      <a:pt x="1122" y="1470"/>
                      <a:pt x="1101" y="1466"/>
                    </a:cubicBezTo>
                    <a:cubicBezTo>
                      <a:pt x="1031" y="1451"/>
                      <a:pt x="968" y="1416"/>
                      <a:pt x="936" y="1371"/>
                    </a:cubicBezTo>
                    <a:cubicBezTo>
                      <a:pt x="878" y="1284"/>
                      <a:pt x="904" y="1166"/>
                      <a:pt x="935" y="1075"/>
                    </a:cubicBezTo>
                    <a:cubicBezTo>
                      <a:pt x="976" y="950"/>
                      <a:pt x="1036" y="837"/>
                      <a:pt x="1028" y="703"/>
                    </a:cubicBezTo>
                    <a:cubicBezTo>
                      <a:pt x="1015" y="568"/>
                      <a:pt x="966" y="441"/>
                      <a:pt x="887" y="334"/>
                    </a:cubicBezTo>
                    <a:cubicBezTo>
                      <a:pt x="742" y="134"/>
                      <a:pt x="529" y="0"/>
                      <a:pt x="2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87"/>
              <p:cNvSpPr/>
              <p:nvPr/>
            </p:nvSpPr>
            <p:spPr>
              <a:xfrm rot="1978800">
                <a:off x="8670240" y="1180080"/>
                <a:ext cx="41400" cy="77040"/>
              </a:xfrm>
              <a:custGeom>
                <a:avLst/>
                <a:gdLst/>
                <a:ahLst/>
                <a:rect l="l" t="t" r="r" b="b"/>
                <a:pathLst>
                  <a:path w="1045" h="1947">
                    <a:moveTo>
                      <a:pt x="251" y="1"/>
                    </a:moveTo>
                    <a:cubicBezTo>
                      <a:pt x="63" y="1"/>
                      <a:pt x="1" y="305"/>
                      <a:pt x="209" y="365"/>
                    </a:cubicBezTo>
                    <a:cubicBezTo>
                      <a:pt x="446" y="434"/>
                      <a:pt x="627" y="658"/>
                      <a:pt x="662" y="902"/>
                    </a:cubicBezTo>
                    <a:cubicBezTo>
                      <a:pt x="701" y="1176"/>
                      <a:pt x="559" y="1455"/>
                      <a:pt x="340" y="1633"/>
                    </a:cubicBezTo>
                    <a:cubicBezTo>
                      <a:pt x="264" y="1697"/>
                      <a:pt x="275" y="1830"/>
                      <a:pt x="340" y="1895"/>
                    </a:cubicBezTo>
                    <a:cubicBezTo>
                      <a:pt x="377" y="1931"/>
                      <a:pt x="421" y="1947"/>
                      <a:pt x="465" y="1947"/>
                    </a:cubicBezTo>
                    <a:cubicBezTo>
                      <a:pt x="514" y="1947"/>
                      <a:pt x="563" y="1928"/>
                      <a:pt x="603" y="1895"/>
                    </a:cubicBezTo>
                    <a:cubicBezTo>
                      <a:pt x="678" y="1834"/>
                      <a:pt x="742" y="1765"/>
                      <a:pt x="799" y="1687"/>
                    </a:cubicBezTo>
                    <a:cubicBezTo>
                      <a:pt x="785" y="1667"/>
                      <a:pt x="777" y="1643"/>
                      <a:pt x="773" y="1619"/>
                    </a:cubicBezTo>
                    <a:cubicBezTo>
                      <a:pt x="763" y="1554"/>
                      <a:pt x="793" y="1488"/>
                      <a:pt x="829" y="1437"/>
                    </a:cubicBezTo>
                    <a:cubicBezTo>
                      <a:pt x="880" y="1372"/>
                      <a:pt x="937" y="1314"/>
                      <a:pt x="1000" y="1261"/>
                    </a:cubicBezTo>
                    <a:cubicBezTo>
                      <a:pt x="1038" y="1117"/>
                      <a:pt x="1045" y="965"/>
                      <a:pt x="1021" y="818"/>
                    </a:cubicBezTo>
                    <a:cubicBezTo>
                      <a:pt x="956" y="435"/>
                      <a:pt x="679" y="122"/>
                      <a:pt x="307" y="9"/>
                    </a:cubicBezTo>
                    <a:cubicBezTo>
                      <a:pt x="287" y="3"/>
                      <a:pt x="269" y="1"/>
                      <a:pt x="2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CustomShape 88"/>
              <p:cNvSpPr/>
              <p:nvPr/>
            </p:nvSpPr>
            <p:spPr>
              <a:xfrm rot="1978800">
                <a:off x="8712000" y="1049760"/>
                <a:ext cx="56520" cy="122040"/>
              </a:xfrm>
              <a:custGeom>
                <a:avLst/>
                <a:gdLst/>
                <a:ahLst/>
                <a:rect l="l" t="t" r="r" b="b"/>
                <a:pathLst>
                  <a:path w="1431" h="3074">
                    <a:moveTo>
                      <a:pt x="482" y="0"/>
                    </a:moveTo>
                    <a:cubicBezTo>
                      <a:pt x="277" y="0"/>
                      <a:pt x="200" y="320"/>
                      <a:pt x="421" y="360"/>
                    </a:cubicBezTo>
                    <a:cubicBezTo>
                      <a:pt x="706" y="414"/>
                      <a:pt x="828" y="702"/>
                      <a:pt x="743" y="965"/>
                    </a:cubicBezTo>
                    <a:cubicBezTo>
                      <a:pt x="643" y="1270"/>
                      <a:pt x="319" y="1416"/>
                      <a:pt x="163" y="1686"/>
                    </a:cubicBezTo>
                    <a:cubicBezTo>
                      <a:pt x="0" y="1968"/>
                      <a:pt x="57" y="2283"/>
                      <a:pt x="287" y="2508"/>
                    </a:cubicBezTo>
                    <a:cubicBezTo>
                      <a:pt x="509" y="2725"/>
                      <a:pt x="833" y="2791"/>
                      <a:pt x="1044" y="3016"/>
                    </a:cubicBezTo>
                    <a:cubicBezTo>
                      <a:pt x="1081" y="3056"/>
                      <a:pt x="1125" y="3073"/>
                      <a:pt x="1167" y="3073"/>
                    </a:cubicBezTo>
                    <a:cubicBezTo>
                      <a:pt x="1305" y="3073"/>
                      <a:pt x="1430" y="2888"/>
                      <a:pt x="1306" y="2755"/>
                    </a:cubicBezTo>
                    <a:cubicBezTo>
                      <a:pt x="1088" y="2521"/>
                      <a:pt x="751" y="2460"/>
                      <a:pt x="534" y="2232"/>
                    </a:cubicBezTo>
                    <a:cubicBezTo>
                      <a:pt x="263" y="1948"/>
                      <a:pt x="656" y="1690"/>
                      <a:pt x="839" y="1495"/>
                    </a:cubicBezTo>
                    <a:cubicBezTo>
                      <a:pt x="1066" y="1256"/>
                      <a:pt x="1189" y="933"/>
                      <a:pt x="1123" y="605"/>
                    </a:cubicBezTo>
                    <a:cubicBezTo>
                      <a:pt x="1063" y="311"/>
                      <a:pt x="817" y="59"/>
                      <a:pt x="520" y="4"/>
                    </a:cubicBezTo>
                    <a:cubicBezTo>
                      <a:pt x="506" y="1"/>
                      <a:pt x="494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CustomShape 89"/>
              <p:cNvSpPr/>
              <p:nvPr/>
            </p:nvSpPr>
            <p:spPr>
              <a:xfrm rot="1978800">
                <a:off x="8759880" y="1101960"/>
                <a:ext cx="23400" cy="34560"/>
              </a:xfrm>
              <a:custGeom>
                <a:avLst/>
                <a:gdLst/>
                <a:ahLst/>
                <a:rect l="l" t="t" r="r" b="b"/>
                <a:pathLst>
                  <a:path w="601" h="879">
                    <a:moveTo>
                      <a:pt x="474" y="0"/>
                    </a:moveTo>
                    <a:lnTo>
                      <a:pt x="474" y="0"/>
                    </a:lnTo>
                    <a:cubicBezTo>
                      <a:pt x="284" y="159"/>
                      <a:pt x="143" y="375"/>
                      <a:pt x="42" y="602"/>
                    </a:cubicBezTo>
                    <a:cubicBezTo>
                      <a:pt x="0" y="694"/>
                      <a:pt x="15" y="801"/>
                      <a:pt x="108" y="855"/>
                    </a:cubicBezTo>
                    <a:cubicBezTo>
                      <a:pt x="135" y="871"/>
                      <a:pt x="168" y="879"/>
                      <a:pt x="202" y="879"/>
                    </a:cubicBezTo>
                    <a:cubicBezTo>
                      <a:pt x="267" y="879"/>
                      <a:pt x="334" y="849"/>
                      <a:pt x="361" y="789"/>
                    </a:cubicBezTo>
                    <a:cubicBezTo>
                      <a:pt x="423" y="652"/>
                      <a:pt x="499" y="510"/>
                      <a:pt x="600" y="391"/>
                    </a:cubicBezTo>
                    <a:cubicBezTo>
                      <a:pt x="591" y="371"/>
                      <a:pt x="584" y="350"/>
                      <a:pt x="575" y="331"/>
                    </a:cubicBezTo>
                    <a:cubicBezTo>
                      <a:pt x="523" y="227"/>
                      <a:pt x="445" y="113"/>
                      <a:pt x="4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CustomShape 90"/>
              <p:cNvSpPr/>
              <p:nvPr/>
            </p:nvSpPr>
            <p:spPr>
              <a:xfrm rot="1978800">
                <a:off x="8582040" y="1048680"/>
                <a:ext cx="14400" cy="14400"/>
              </a:xfrm>
              <a:custGeom>
                <a:avLst/>
                <a:gdLst/>
                <a:ahLst/>
                <a:rect l="l" t="t" r="r" b="b"/>
                <a:pathLst>
                  <a:path w="371" h="372">
                    <a:moveTo>
                      <a:pt x="185" y="1"/>
                    </a:moveTo>
                    <a:cubicBezTo>
                      <a:pt x="93" y="1"/>
                      <a:pt x="0" y="60"/>
                      <a:pt x="0" y="180"/>
                    </a:cubicBezTo>
                    <a:lnTo>
                      <a:pt x="0" y="193"/>
                    </a:lnTo>
                    <a:cubicBezTo>
                      <a:pt x="0" y="312"/>
                      <a:pt x="93" y="372"/>
                      <a:pt x="185" y="372"/>
                    </a:cubicBezTo>
                    <a:cubicBezTo>
                      <a:pt x="278" y="372"/>
                      <a:pt x="370" y="312"/>
                      <a:pt x="370" y="193"/>
                    </a:cubicBezTo>
                    <a:lnTo>
                      <a:pt x="370" y="180"/>
                    </a:lnTo>
                    <a:cubicBezTo>
                      <a:pt x="370" y="60"/>
                      <a:pt x="278" y="1"/>
                      <a:pt x="1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CustomShape 91"/>
              <p:cNvSpPr/>
              <p:nvPr/>
            </p:nvSpPr>
            <p:spPr>
              <a:xfrm rot="1978800">
                <a:off x="8422200" y="1051920"/>
                <a:ext cx="84960" cy="72720"/>
              </a:xfrm>
              <a:custGeom>
                <a:avLst/>
                <a:gdLst/>
                <a:ahLst/>
                <a:rect l="l" t="t" r="r" b="b"/>
                <a:pathLst>
                  <a:path w="2141" h="1841">
                    <a:moveTo>
                      <a:pt x="288" y="0"/>
                    </a:moveTo>
                    <a:cubicBezTo>
                      <a:pt x="244" y="0"/>
                      <a:pt x="199" y="5"/>
                      <a:pt x="154" y="14"/>
                    </a:cubicBezTo>
                    <a:cubicBezTo>
                      <a:pt x="56" y="35"/>
                      <a:pt x="0" y="150"/>
                      <a:pt x="26" y="242"/>
                    </a:cubicBezTo>
                    <a:cubicBezTo>
                      <a:pt x="49" y="328"/>
                      <a:pt x="126" y="376"/>
                      <a:pt x="209" y="376"/>
                    </a:cubicBezTo>
                    <a:cubicBezTo>
                      <a:pt x="224" y="376"/>
                      <a:pt x="239" y="375"/>
                      <a:pt x="254" y="372"/>
                    </a:cubicBezTo>
                    <a:cubicBezTo>
                      <a:pt x="269" y="369"/>
                      <a:pt x="284" y="367"/>
                      <a:pt x="300" y="367"/>
                    </a:cubicBezTo>
                    <a:cubicBezTo>
                      <a:pt x="464" y="367"/>
                      <a:pt x="628" y="544"/>
                      <a:pt x="656" y="698"/>
                    </a:cubicBezTo>
                    <a:cubicBezTo>
                      <a:pt x="675" y="810"/>
                      <a:pt x="583" y="940"/>
                      <a:pt x="556" y="1048"/>
                    </a:cubicBezTo>
                    <a:cubicBezTo>
                      <a:pt x="520" y="1203"/>
                      <a:pt x="521" y="1364"/>
                      <a:pt x="591" y="1508"/>
                    </a:cubicBezTo>
                    <a:cubicBezTo>
                      <a:pt x="691" y="1724"/>
                      <a:pt x="934" y="1841"/>
                      <a:pt x="1164" y="1841"/>
                    </a:cubicBezTo>
                    <a:cubicBezTo>
                      <a:pt x="1167" y="1841"/>
                      <a:pt x="1170" y="1841"/>
                      <a:pt x="1173" y="1841"/>
                    </a:cubicBezTo>
                    <a:cubicBezTo>
                      <a:pt x="1442" y="1836"/>
                      <a:pt x="1666" y="1679"/>
                      <a:pt x="1822" y="1472"/>
                    </a:cubicBezTo>
                    <a:cubicBezTo>
                      <a:pt x="2015" y="1215"/>
                      <a:pt x="2104" y="891"/>
                      <a:pt x="2133" y="576"/>
                    </a:cubicBezTo>
                    <a:cubicBezTo>
                      <a:pt x="2140" y="476"/>
                      <a:pt x="2041" y="391"/>
                      <a:pt x="1947" y="391"/>
                    </a:cubicBezTo>
                    <a:cubicBezTo>
                      <a:pt x="1840" y="391"/>
                      <a:pt x="1770" y="476"/>
                      <a:pt x="1762" y="576"/>
                    </a:cubicBezTo>
                    <a:cubicBezTo>
                      <a:pt x="1742" y="812"/>
                      <a:pt x="1667" y="1060"/>
                      <a:pt x="1526" y="1253"/>
                    </a:cubicBezTo>
                    <a:cubicBezTo>
                      <a:pt x="1471" y="1331"/>
                      <a:pt x="1398" y="1394"/>
                      <a:pt x="1314" y="1437"/>
                    </a:cubicBezTo>
                    <a:cubicBezTo>
                      <a:pt x="1268" y="1460"/>
                      <a:pt x="1216" y="1472"/>
                      <a:pt x="1165" y="1472"/>
                    </a:cubicBezTo>
                    <a:cubicBezTo>
                      <a:pt x="1144" y="1472"/>
                      <a:pt x="1122" y="1470"/>
                      <a:pt x="1100" y="1466"/>
                    </a:cubicBezTo>
                    <a:cubicBezTo>
                      <a:pt x="1031" y="1450"/>
                      <a:pt x="968" y="1416"/>
                      <a:pt x="936" y="1371"/>
                    </a:cubicBezTo>
                    <a:cubicBezTo>
                      <a:pt x="876" y="1284"/>
                      <a:pt x="903" y="1166"/>
                      <a:pt x="934" y="1073"/>
                    </a:cubicBezTo>
                    <a:cubicBezTo>
                      <a:pt x="974" y="950"/>
                      <a:pt x="1036" y="836"/>
                      <a:pt x="1026" y="701"/>
                    </a:cubicBezTo>
                    <a:cubicBezTo>
                      <a:pt x="1015" y="568"/>
                      <a:pt x="966" y="441"/>
                      <a:pt x="887" y="334"/>
                    </a:cubicBezTo>
                    <a:cubicBezTo>
                      <a:pt x="742" y="134"/>
                      <a:pt x="528" y="0"/>
                      <a:pt x="2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CustomShape 92"/>
              <p:cNvSpPr/>
              <p:nvPr/>
            </p:nvSpPr>
            <p:spPr>
              <a:xfrm rot="1978800">
                <a:off x="8499600" y="1069920"/>
                <a:ext cx="42840" cy="77040"/>
              </a:xfrm>
              <a:custGeom>
                <a:avLst/>
                <a:gdLst/>
                <a:ahLst/>
                <a:rect l="l" t="t" r="r" b="b"/>
                <a:pathLst>
                  <a:path w="1086" h="1947">
                    <a:moveTo>
                      <a:pt x="252" y="1"/>
                    </a:moveTo>
                    <a:cubicBezTo>
                      <a:pt x="64" y="1"/>
                      <a:pt x="0" y="305"/>
                      <a:pt x="209" y="365"/>
                    </a:cubicBezTo>
                    <a:cubicBezTo>
                      <a:pt x="446" y="434"/>
                      <a:pt x="628" y="658"/>
                      <a:pt x="663" y="902"/>
                    </a:cubicBezTo>
                    <a:cubicBezTo>
                      <a:pt x="703" y="1176"/>
                      <a:pt x="560" y="1455"/>
                      <a:pt x="342" y="1633"/>
                    </a:cubicBezTo>
                    <a:cubicBezTo>
                      <a:pt x="264" y="1697"/>
                      <a:pt x="277" y="1830"/>
                      <a:pt x="342" y="1895"/>
                    </a:cubicBezTo>
                    <a:cubicBezTo>
                      <a:pt x="378" y="1931"/>
                      <a:pt x="421" y="1947"/>
                      <a:pt x="465" y="1947"/>
                    </a:cubicBezTo>
                    <a:cubicBezTo>
                      <a:pt x="514" y="1947"/>
                      <a:pt x="562" y="1928"/>
                      <a:pt x="603" y="1895"/>
                    </a:cubicBezTo>
                    <a:cubicBezTo>
                      <a:pt x="919" y="1638"/>
                      <a:pt x="1086" y="1220"/>
                      <a:pt x="1022" y="818"/>
                    </a:cubicBezTo>
                    <a:cubicBezTo>
                      <a:pt x="956" y="435"/>
                      <a:pt x="679" y="122"/>
                      <a:pt x="308" y="9"/>
                    </a:cubicBezTo>
                    <a:cubicBezTo>
                      <a:pt x="289" y="3"/>
                      <a:pt x="270" y="1"/>
                      <a:pt x="2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93"/>
              <p:cNvSpPr/>
              <p:nvPr/>
            </p:nvSpPr>
            <p:spPr>
              <a:xfrm rot="1978800">
                <a:off x="8442000" y="923760"/>
                <a:ext cx="88560" cy="116640"/>
              </a:xfrm>
              <a:custGeom>
                <a:avLst/>
                <a:gdLst/>
                <a:ahLst/>
                <a:rect l="l" t="t" r="r" b="b"/>
                <a:pathLst>
                  <a:path w="2238" h="2944">
                    <a:moveTo>
                      <a:pt x="1750" y="0"/>
                    </a:moveTo>
                    <a:cubicBezTo>
                      <a:pt x="1617" y="0"/>
                      <a:pt x="1489" y="132"/>
                      <a:pt x="1586" y="269"/>
                    </a:cubicBezTo>
                    <a:cubicBezTo>
                      <a:pt x="1727" y="467"/>
                      <a:pt x="1876" y="756"/>
                      <a:pt x="1746" y="997"/>
                    </a:cubicBezTo>
                    <a:cubicBezTo>
                      <a:pt x="1689" y="1103"/>
                      <a:pt x="1586" y="1179"/>
                      <a:pt x="1510" y="1274"/>
                    </a:cubicBezTo>
                    <a:cubicBezTo>
                      <a:pt x="1417" y="1390"/>
                      <a:pt x="1360" y="1530"/>
                      <a:pt x="1347" y="1679"/>
                    </a:cubicBezTo>
                    <a:cubicBezTo>
                      <a:pt x="1333" y="1820"/>
                      <a:pt x="1362" y="1969"/>
                      <a:pt x="1330" y="2107"/>
                    </a:cubicBezTo>
                    <a:cubicBezTo>
                      <a:pt x="1302" y="2224"/>
                      <a:pt x="1214" y="2314"/>
                      <a:pt x="1118" y="2382"/>
                    </a:cubicBezTo>
                    <a:cubicBezTo>
                      <a:pt x="935" y="2511"/>
                      <a:pt x="718" y="2578"/>
                      <a:pt x="497" y="2578"/>
                    </a:cubicBezTo>
                    <a:cubicBezTo>
                      <a:pt x="438" y="2578"/>
                      <a:pt x="379" y="2574"/>
                      <a:pt x="320" y="2564"/>
                    </a:cubicBezTo>
                    <a:cubicBezTo>
                      <a:pt x="308" y="2562"/>
                      <a:pt x="296" y="2561"/>
                      <a:pt x="285" y="2561"/>
                    </a:cubicBezTo>
                    <a:cubicBezTo>
                      <a:pt x="78" y="2561"/>
                      <a:pt x="0" y="2883"/>
                      <a:pt x="222" y="2920"/>
                    </a:cubicBezTo>
                    <a:cubicBezTo>
                      <a:pt x="313" y="2936"/>
                      <a:pt x="405" y="2944"/>
                      <a:pt x="497" y="2944"/>
                    </a:cubicBezTo>
                    <a:cubicBezTo>
                      <a:pt x="754" y="2944"/>
                      <a:pt x="1009" y="2880"/>
                      <a:pt x="1235" y="2746"/>
                    </a:cubicBezTo>
                    <a:cubicBezTo>
                      <a:pt x="1379" y="2662"/>
                      <a:pt x="1510" y="2551"/>
                      <a:pt x="1599" y="2410"/>
                    </a:cubicBezTo>
                    <a:cubicBezTo>
                      <a:pt x="1699" y="2255"/>
                      <a:pt x="1713" y="2075"/>
                      <a:pt x="1712" y="1896"/>
                    </a:cubicBezTo>
                    <a:cubicBezTo>
                      <a:pt x="1712" y="1727"/>
                      <a:pt x="1715" y="1595"/>
                      <a:pt x="1833" y="1466"/>
                    </a:cubicBezTo>
                    <a:cubicBezTo>
                      <a:pt x="1952" y="1336"/>
                      <a:pt x="2069" y="1220"/>
                      <a:pt x="2126" y="1051"/>
                    </a:cubicBezTo>
                    <a:cubicBezTo>
                      <a:pt x="2237" y="720"/>
                      <a:pt x="2099" y="353"/>
                      <a:pt x="1906" y="82"/>
                    </a:cubicBezTo>
                    <a:cubicBezTo>
                      <a:pt x="1865" y="24"/>
                      <a:pt x="1807" y="0"/>
                      <a:pt x="17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94"/>
              <p:cNvSpPr/>
              <p:nvPr/>
            </p:nvSpPr>
            <p:spPr>
              <a:xfrm rot="1978800">
                <a:off x="8588880" y="999360"/>
                <a:ext cx="80640" cy="44280"/>
              </a:xfrm>
              <a:custGeom>
                <a:avLst/>
                <a:gdLst/>
                <a:ahLst/>
                <a:rect l="l" t="t" r="r" b="b"/>
                <a:pathLst>
                  <a:path w="2037" h="1125">
                    <a:moveTo>
                      <a:pt x="1103" y="0"/>
                    </a:moveTo>
                    <a:cubicBezTo>
                      <a:pt x="1018" y="0"/>
                      <a:pt x="933" y="12"/>
                      <a:pt x="846" y="39"/>
                    </a:cubicBezTo>
                    <a:cubicBezTo>
                      <a:pt x="458" y="158"/>
                      <a:pt x="202" y="492"/>
                      <a:pt x="42" y="848"/>
                    </a:cubicBezTo>
                    <a:cubicBezTo>
                      <a:pt x="1" y="940"/>
                      <a:pt x="15" y="1047"/>
                      <a:pt x="107" y="1101"/>
                    </a:cubicBezTo>
                    <a:cubicBezTo>
                      <a:pt x="134" y="1117"/>
                      <a:pt x="167" y="1125"/>
                      <a:pt x="201" y="1125"/>
                    </a:cubicBezTo>
                    <a:cubicBezTo>
                      <a:pt x="266" y="1125"/>
                      <a:pt x="333" y="1095"/>
                      <a:pt x="360" y="1035"/>
                    </a:cubicBezTo>
                    <a:cubicBezTo>
                      <a:pt x="476" y="780"/>
                      <a:pt x="640" y="503"/>
                      <a:pt x="919" y="403"/>
                    </a:cubicBezTo>
                    <a:cubicBezTo>
                      <a:pt x="981" y="381"/>
                      <a:pt x="1044" y="371"/>
                      <a:pt x="1106" y="371"/>
                    </a:cubicBezTo>
                    <a:cubicBezTo>
                      <a:pt x="1323" y="371"/>
                      <a:pt x="1531" y="494"/>
                      <a:pt x="1698" y="634"/>
                    </a:cubicBezTo>
                    <a:cubicBezTo>
                      <a:pt x="1737" y="668"/>
                      <a:pt x="1786" y="687"/>
                      <a:pt x="1834" y="687"/>
                    </a:cubicBezTo>
                    <a:cubicBezTo>
                      <a:pt x="1879" y="687"/>
                      <a:pt x="1923" y="671"/>
                      <a:pt x="1959" y="634"/>
                    </a:cubicBezTo>
                    <a:cubicBezTo>
                      <a:pt x="2025" y="568"/>
                      <a:pt x="2036" y="436"/>
                      <a:pt x="1959" y="373"/>
                    </a:cubicBezTo>
                    <a:cubicBezTo>
                      <a:pt x="1717" y="168"/>
                      <a:pt x="1419" y="0"/>
                      <a:pt x="1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CustomShape 95"/>
              <p:cNvSpPr/>
              <p:nvPr/>
            </p:nvSpPr>
            <p:spPr>
              <a:xfrm rot="1978800">
                <a:off x="8627040" y="1007280"/>
                <a:ext cx="104400" cy="85320"/>
              </a:xfrm>
              <a:custGeom>
                <a:avLst/>
                <a:gdLst/>
                <a:ahLst/>
                <a:rect l="l" t="t" r="r" b="b"/>
                <a:pathLst>
                  <a:path w="2632" h="2155">
                    <a:moveTo>
                      <a:pt x="1938" y="1"/>
                    </a:moveTo>
                    <a:cubicBezTo>
                      <a:pt x="1484" y="1"/>
                      <a:pt x="1020" y="317"/>
                      <a:pt x="1053" y="816"/>
                    </a:cubicBezTo>
                    <a:cubicBezTo>
                      <a:pt x="1070" y="1088"/>
                      <a:pt x="1210" y="1484"/>
                      <a:pt x="953" y="1691"/>
                    </a:cubicBezTo>
                    <a:cubicBezTo>
                      <a:pt x="871" y="1757"/>
                      <a:pt x="771" y="1786"/>
                      <a:pt x="670" y="1786"/>
                    </a:cubicBezTo>
                    <a:cubicBezTo>
                      <a:pt x="542" y="1786"/>
                      <a:pt x="411" y="1740"/>
                      <a:pt x="309" y="1667"/>
                    </a:cubicBezTo>
                    <a:cubicBezTo>
                      <a:pt x="283" y="1649"/>
                      <a:pt x="252" y="1640"/>
                      <a:pt x="222" y="1640"/>
                    </a:cubicBezTo>
                    <a:cubicBezTo>
                      <a:pt x="155" y="1640"/>
                      <a:pt x="87" y="1679"/>
                      <a:pt x="56" y="1734"/>
                    </a:cubicBezTo>
                    <a:cubicBezTo>
                      <a:pt x="0" y="1827"/>
                      <a:pt x="40" y="1928"/>
                      <a:pt x="122" y="1987"/>
                    </a:cubicBezTo>
                    <a:cubicBezTo>
                      <a:pt x="280" y="2097"/>
                      <a:pt x="466" y="2155"/>
                      <a:pt x="654" y="2155"/>
                    </a:cubicBezTo>
                    <a:cubicBezTo>
                      <a:pt x="744" y="2155"/>
                      <a:pt x="835" y="2142"/>
                      <a:pt x="923" y="2115"/>
                    </a:cubicBezTo>
                    <a:cubicBezTo>
                      <a:pt x="1237" y="2017"/>
                      <a:pt x="1425" y="1754"/>
                      <a:pt x="1465" y="1431"/>
                    </a:cubicBezTo>
                    <a:cubicBezTo>
                      <a:pt x="1485" y="1259"/>
                      <a:pt x="1461" y="1091"/>
                      <a:pt x="1436" y="920"/>
                    </a:cubicBezTo>
                    <a:cubicBezTo>
                      <a:pt x="1412" y="763"/>
                      <a:pt x="1404" y="621"/>
                      <a:pt x="1536" y="513"/>
                    </a:cubicBezTo>
                    <a:cubicBezTo>
                      <a:pt x="1643" y="425"/>
                      <a:pt x="1800" y="364"/>
                      <a:pt x="1949" y="364"/>
                    </a:cubicBezTo>
                    <a:cubicBezTo>
                      <a:pt x="2053" y="364"/>
                      <a:pt x="2153" y="394"/>
                      <a:pt x="2231" y="464"/>
                    </a:cubicBezTo>
                    <a:cubicBezTo>
                      <a:pt x="2269" y="499"/>
                      <a:pt x="2312" y="513"/>
                      <a:pt x="2353" y="513"/>
                    </a:cubicBezTo>
                    <a:cubicBezTo>
                      <a:pt x="2502" y="513"/>
                      <a:pt x="2632" y="326"/>
                      <a:pt x="2493" y="201"/>
                    </a:cubicBezTo>
                    <a:cubicBezTo>
                      <a:pt x="2340" y="64"/>
                      <a:pt x="2140" y="1"/>
                      <a:pt x="19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CustomShape 96"/>
              <p:cNvSpPr/>
              <p:nvPr/>
            </p:nvSpPr>
            <p:spPr>
              <a:xfrm rot="1978800">
                <a:off x="8372520" y="829440"/>
                <a:ext cx="56520" cy="122040"/>
              </a:xfrm>
              <a:custGeom>
                <a:avLst/>
                <a:gdLst/>
                <a:ahLst/>
                <a:rect l="l" t="t" r="r" b="b"/>
                <a:pathLst>
                  <a:path w="1430" h="3075">
                    <a:moveTo>
                      <a:pt x="481" y="0"/>
                    </a:moveTo>
                    <a:cubicBezTo>
                      <a:pt x="276" y="0"/>
                      <a:pt x="199" y="320"/>
                      <a:pt x="420" y="361"/>
                    </a:cubicBezTo>
                    <a:cubicBezTo>
                      <a:pt x="706" y="414"/>
                      <a:pt x="828" y="702"/>
                      <a:pt x="743" y="966"/>
                    </a:cubicBezTo>
                    <a:cubicBezTo>
                      <a:pt x="643" y="1270"/>
                      <a:pt x="318" y="1417"/>
                      <a:pt x="162" y="1688"/>
                    </a:cubicBezTo>
                    <a:cubicBezTo>
                      <a:pt x="0" y="1970"/>
                      <a:pt x="56" y="2285"/>
                      <a:pt x="285" y="2509"/>
                    </a:cubicBezTo>
                    <a:cubicBezTo>
                      <a:pt x="507" y="2726"/>
                      <a:pt x="833" y="2791"/>
                      <a:pt x="1043" y="3016"/>
                    </a:cubicBezTo>
                    <a:cubicBezTo>
                      <a:pt x="1081" y="3057"/>
                      <a:pt x="1125" y="3074"/>
                      <a:pt x="1167" y="3074"/>
                    </a:cubicBezTo>
                    <a:cubicBezTo>
                      <a:pt x="1305" y="3074"/>
                      <a:pt x="1430" y="2888"/>
                      <a:pt x="1304" y="2755"/>
                    </a:cubicBezTo>
                    <a:cubicBezTo>
                      <a:pt x="1086" y="2521"/>
                      <a:pt x="749" y="2460"/>
                      <a:pt x="534" y="2232"/>
                    </a:cubicBezTo>
                    <a:cubicBezTo>
                      <a:pt x="261" y="1948"/>
                      <a:pt x="654" y="1690"/>
                      <a:pt x="839" y="1495"/>
                    </a:cubicBezTo>
                    <a:cubicBezTo>
                      <a:pt x="1065" y="1256"/>
                      <a:pt x="1189" y="933"/>
                      <a:pt x="1122" y="605"/>
                    </a:cubicBezTo>
                    <a:cubicBezTo>
                      <a:pt x="1061" y="311"/>
                      <a:pt x="815" y="59"/>
                      <a:pt x="519" y="4"/>
                    </a:cubicBezTo>
                    <a:cubicBezTo>
                      <a:pt x="506" y="1"/>
                      <a:pt x="494" y="0"/>
                      <a:pt x="4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97"/>
              <p:cNvSpPr/>
              <p:nvPr/>
            </p:nvSpPr>
            <p:spPr>
              <a:xfrm rot="1978800">
                <a:off x="8217720" y="740520"/>
                <a:ext cx="18720" cy="14400"/>
              </a:xfrm>
              <a:custGeom>
                <a:avLst/>
                <a:gdLst/>
                <a:ahLst/>
                <a:rect l="l" t="t" r="r" b="b"/>
                <a:pathLst>
                  <a:path w="478" h="371">
                    <a:moveTo>
                      <a:pt x="238" y="0"/>
                    </a:moveTo>
                    <a:cubicBezTo>
                      <a:pt x="1" y="0"/>
                      <a:pt x="1" y="371"/>
                      <a:pt x="238" y="371"/>
                    </a:cubicBezTo>
                    <a:cubicBezTo>
                      <a:pt x="475" y="371"/>
                      <a:pt x="477" y="0"/>
                      <a:pt x="2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CustomShape 98"/>
              <p:cNvSpPr/>
              <p:nvPr/>
            </p:nvSpPr>
            <p:spPr>
              <a:xfrm rot="1978800">
                <a:off x="8201880" y="718920"/>
                <a:ext cx="56520" cy="122040"/>
              </a:xfrm>
              <a:custGeom>
                <a:avLst/>
                <a:gdLst/>
                <a:ahLst/>
                <a:rect l="l" t="t" r="r" b="b"/>
                <a:pathLst>
                  <a:path w="1431" h="3075">
                    <a:moveTo>
                      <a:pt x="482" y="0"/>
                    </a:moveTo>
                    <a:cubicBezTo>
                      <a:pt x="277" y="0"/>
                      <a:pt x="201" y="320"/>
                      <a:pt x="422" y="361"/>
                    </a:cubicBezTo>
                    <a:cubicBezTo>
                      <a:pt x="707" y="414"/>
                      <a:pt x="829" y="702"/>
                      <a:pt x="743" y="966"/>
                    </a:cubicBezTo>
                    <a:cubicBezTo>
                      <a:pt x="644" y="1270"/>
                      <a:pt x="319" y="1417"/>
                      <a:pt x="164" y="1688"/>
                    </a:cubicBezTo>
                    <a:cubicBezTo>
                      <a:pt x="1" y="1970"/>
                      <a:pt x="56" y="2285"/>
                      <a:pt x="287" y="2509"/>
                    </a:cubicBezTo>
                    <a:cubicBezTo>
                      <a:pt x="509" y="2726"/>
                      <a:pt x="834" y="2791"/>
                      <a:pt x="1044" y="3016"/>
                    </a:cubicBezTo>
                    <a:cubicBezTo>
                      <a:pt x="1082" y="3057"/>
                      <a:pt x="1125" y="3074"/>
                      <a:pt x="1167" y="3074"/>
                    </a:cubicBezTo>
                    <a:cubicBezTo>
                      <a:pt x="1306" y="3074"/>
                      <a:pt x="1431" y="2888"/>
                      <a:pt x="1307" y="2755"/>
                    </a:cubicBezTo>
                    <a:cubicBezTo>
                      <a:pt x="1087" y="2521"/>
                      <a:pt x="751" y="2460"/>
                      <a:pt x="534" y="2232"/>
                    </a:cubicBezTo>
                    <a:cubicBezTo>
                      <a:pt x="262" y="1948"/>
                      <a:pt x="655" y="1690"/>
                      <a:pt x="840" y="1495"/>
                    </a:cubicBezTo>
                    <a:cubicBezTo>
                      <a:pt x="1066" y="1256"/>
                      <a:pt x="1190" y="933"/>
                      <a:pt x="1123" y="605"/>
                    </a:cubicBezTo>
                    <a:cubicBezTo>
                      <a:pt x="1063" y="311"/>
                      <a:pt x="818" y="59"/>
                      <a:pt x="520" y="4"/>
                    </a:cubicBezTo>
                    <a:cubicBezTo>
                      <a:pt x="507" y="1"/>
                      <a:pt x="494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CustomShape 99"/>
              <p:cNvSpPr/>
              <p:nvPr/>
            </p:nvSpPr>
            <p:spPr>
              <a:xfrm rot="1978800">
                <a:off x="8313480" y="912240"/>
                <a:ext cx="29160" cy="70200"/>
              </a:xfrm>
              <a:custGeom>
                <a:avLst/>
                <a:gdLst/>
                <a:ahLst/>
                <a:rect l="l" t="t" r="r" b="b"/>
                <a:pathLst>
                  <a:path w="745" h="1769">
                    <a:moveTo>
                      <a:pt x="202" y="0"/>
                    </a:moveTo>
                    <a:cubicBezTo>
                      <a:pt x="140" y="0"/>
                      <a:pt x="82" y="27"/>
                      <a:pt x="46" y="88"/>
                    </a:cubicBezTo>
                    <a:cubicBezTo>
                      <a:pt x="1" y="167"/>
                      <a:pt x="21" y="300"/>
                      <a:pt x="113" y="341"/>
                    </a:cubicBezTo>
                    <a:cubicBezTo>
                      <a:pt x="168" y="365"/>
                      <a:pt x="179" y="371"/>
                      <a:pt x="216" y="414"/>
                    </a:cubicBezTo>
                    <a:cubicBezTo>
                      <a:pt x="225" y="424"/>
                      <a:pt x="229" y="429"/>
                      <a:pt x="229" y="429"/>
                    </a:cubicBezTo>
                    <a:cubicBezTo>
                      <a:pt x="229" y="429"/>
                      <a:pt x="227" y="427"/>
                      <a:pt x="224" y="424"/>
                    </a:cubicBezTo>
                    <a:lnTo>
                      <a:pt x="224" y="424"/>
                    </a:lnTo>
                    <a:cubicBezTo>
                      <a:pt x="230" y="435"/>
                      <a:pt x="238" y="446"/>
                      <a:pt x="244" y="457"/>
                    </a:cubicBezTo>
                    <a:cubicBezTo>
                      <a:pt x="259" y="481"/>
                      <a:pt x="271" y="504"/>
                      <a:pt x="281" y="530"/>
                    </a:cubicBezTo>
                    <a:cubicBezTo>
                      <a:pt x="278" y="524"/>
                      <a:pt x="277" y="522"/>
                      <a:pt x="277" y="522"/>
                    </a:cubicBezTo>
                    <a:lnTo>
                      <a:pt x="277" y="522"/>
                    </a:lnTo>
                    <a:cubicBezTo>
                      <a:pt x="277" y="522"/>
                      <a:pt x="280" y="528"/>
                      <a:pt x="285" y="541"/>
                    </a:cubicBezTo>
                    <a:cubicBezTo>
                      <a:pt x="289" y="553"/>
                      <a:pt x="293" y="566"/>
                      <a:pt x="298" y="580"/>
                    </a:cubicBezTo>
                    <a:cubicBezTo>
                      <a:pt x="306" y="607"/>
                      <a:pt x="314" y="636"/>
                      <a:pt x="320" y="664"/>
                    </a:cubicBezTo>
                    <a:cubicBezTo>
                      <a:pt x="331" y="713"/>
                      <a:pt x="339" y="764"/>
                      <a:pt x="344" y="815"/>
                    </a:cubicBezTo>
                    <a:cubicBezTo>
                      <a:pt x="365" y="1047"/>
                      <a:pt x="320" y="1282"/>
                      <a:pt x="214" y="1491"/>
                    </a:cubicBezTo>
                    <a:cubicBezTo>
                      <a:pt x="170" y="1581"/>
                      <a:pt x="192" y="1692"/>
                      <a:pt x="281" y="1744"/>
                    </a:cubicBezTo>
                    <a:cubicBezTo>
                      <a:pt x="309" y="1760"/>
                      <a:pt x="342" y="1768"/>
                      <a:pt x="375" y="1768"/>
                    </a:cubicBezTo>
                    <a:cubicBezTo>
                      <a:pt x="440" y="1768"/>
                      <a:pt x="505" y="1737"/>
                      <a:pt x="534" y="1677"/>
                    </a:cubicBezTo>
                    <a:cubicBezTo>
                      <a:pt x="676" y="1399"/>
                      <a:pt x="744" y="1081"/>
                      <a:pt x="710" y="767"/>
                    </a:cubicBezTo>
                    <a:cubicBezTo>
                      <a:pt x="678" y="489"/>
                      <a:pt x="583" y="145"/>
                      <a:pt x="300" y="22"/>
                    </a:cubicBezTo>
                    <a:cubicBezTo>
                      <a:pt x="268" y="8"/>
                      <a:pt x="234" y="0"/>
                      <a:pt x="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CustomShape 100"/>
              <p:cNvSpPr/>
              <p:nvPr/>
            </p:nvSpPr>
            <p:spPr>
              <a:xfrm rot="1978800">
                <a:off x="8482680" y="1022040"/>
                <a:ext cx="29160" cy="70200"/>
              </a:xfrm>
              <a:custGeom>
                <a:avLst/>
                <a:gdLst/>
                <a:ahLst/>
                <a:rect l="l" t="t" r="r" b="b"/>
                <a:pathLst>
                  <a:path w="745" h="1769">
                    <a:moveTo>
                      <a:pt x="201" y="0"/>
                    </a:moveTo>
                    <a:cubicBezTo>
                      <a:pt x="139" y="0"/>
                      <a:pt x="81" y="27"/>
                      <a:pt x="46" y="88"/>
                    </a:cubicBezTo>
                    <a:cubicBezTo>
                      <a:pt x="0" y="167"/>
                      <a:pt x="21" y="300"/>
                      <a:pt x="112" y="341"/>
                    </a:cubicBezTo>
                    <a:cubicBezTo>
                      <a:pt x="168" y="365"/>
                      <a:pt x="179" y="371"/>
                      <a:pt x="215" y="414"/>
                    </a:cubicBezTo>
                    <a:cubicBezTo>
                      <a:pt x="224" y="424"/>
                      <a:pt x="229" y="429"/>
                      <a:pt x="228" y="429"/>
                    </a:cubicBezTo>
                    <a:cubicBezTo>
                      <a:pt x="228" y="429"/>
                      <a:pt x="226" y="427"/>
                      <a:pt x="222" y="424"/>
                    </a:cubicBezTo>
                    <a:lnTo>
                      <a:pt x="222" y="424"/>
                    </a:lnTo>
                    <a:cubicBezTo>
                      <a:pt x="230" y="435"/>
                      <a:pt x="238" y="446"/>
                      <a:pt x="244" y="457"/>
                    </a:cubicBezTo>
                    <a:cubicBezTo>
                      <a:pt x="258" y="481"/>
                      <a:pt x="269" y="504"/>
                      <a:pt x="280" y="530"/>
                    </a:cubicBezTo>
                    <a:cubicBezTo>
                      <a:pt x="278" y="524"/>
                      <a:pt x="277" y="522"/>
                      <a:pt x="276" y="522"/>
                    </a:cubicBezTo>
                    <a:lnTo>
                      <a:pt x="276" y="522"/>
                    </a:lnTo>
                    <a:cubicBezTo>
                      <a:pt x="276" y="522"/>
                      <a:pt x="279" y="528"/>
                      <a:pt x="285" y="541"/>
                    </a:cubicBezTo>
                    <a:cubicBezTo>
                      <a:pt x="288" y="553"/>
                      <a:pt x="293" y="566"/>
                      <a:pt x="298" y="580"/>
                    </a:cubicBezTo>
                    <a:cubicBezTo>
                      <a:pt x="306" y="607"/>
                      <a:pt x="314" y="636"/>
                      <a:pt x="320" y="664"/>
                    </a:cubicBezTo>
                    <a:cubicBezTo>
                      <a:pt x="331" y="713"/>
                      <a:pt x="339" y="764"/>
                      <a:pt x="344" y="815"/>
                    </a:cubicBezTo>
                    <a:cubicBezTo>
                      <a:pt x="364" y="1047"/>
                      <a:pt x="320" y="1282"/>
                      <a:pt x="214" y="1491"/>
                    </a:cubicBezTo>
                    <a:cubicBezTo>
                      <a:pt x="169" y="1581"/>
                      <a:pt x="192" y="1692"/>
                      <a:pt x="280" y="1744"/>
                    </a:cubicBezTo>
                    <a:cubicBezTo>
                      <a:pt x="308" y="1760"/>
                      <a:pt x="341" y="1768"/>
                      <a:pt x="374" y="1768"/>
                    </a:cubicBezTo>
                    <a:cubicBezTo>
                      <a:pt x="439" y="1768"/>
                      <a:pt x="504" y="1737"/>
                      <a:pt x="534" y="1677"/>
                    </a:cubicBezTo>
                    <a:cubicBezTo>
                      <a:pt x="676" y="1399"/>
                      <a:pt x="744" y="1081"/>
                      <a:pt x="709" y="767"/>
                    </a:cubicBezTo>
                    <a:cubicBezTo>
                      <a:pt x="678" y="489"/>
                      <a:pt x="583" y="145"/>
                      <a:pt x="299" y="22"/>
                    </a:cubicBezTo>
                    <a:cubicBezTo>
                      <a:pt x="267" y="8"/>
                      <a:pt x="234" y="0"/>
                      <a:pt x="2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101"/>
              <p:cNvSpPr/>
              <p:nvPr/>
            </p:nvSpPr>
            <p:spPr>
              <a:xfrm rot="1978800">
                <a:off x="8388000" y="851040"/>
                <a:ext cx="18720" cy="14400"/>
              </a:xfrm>
              <a:custGeom>
                <a:avLst/>
                <a:gdLst/>
                <a:ahLst/>
                <a:rect l="l" t="t" r="r" b="b"/>
                <a:pathLst>
                  <a:path w="479" h="371">
                    <a:moveTo>
                      <a:pt x="239" y="0"/>
                    </a:moveTo>
                    <a:cubicBezTo>
                      <a:pt x="0" y="0"/>
                      <a:pt x="0" y="371"/>
                      <a:pt x="239" y="371"/>
                    </a:cubicBezTo>
                    <a:cubicBezTo>
                      <a:pt x="477" y="371"/>
                      <a:pt x="478" y="0"/>
                      <a:pt x="2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CustomShape 102"/>
              <p:cNvSpPr/>
              <p:nvPr/>
            </p:nvSpPr>
            <p:spPr>
              <a:xfrm rot="1978800">
                <a:off x="8727480" y="1071360"/>
                <a:ext cx="18720" cy="14400"/>
              </a:xfrm>
              <a:custGeom>
                <a:avLst/>
                <a:gdLst/>
                <a:ahLst/>
                <a:rect l="l" t="t" r="r" b="b"/>
                <a:pathLst>
                  <a:path w="477" h="371">
                    <a:moveTo>
                      <a:pt x="239" y="0"/>
                    </a:moveTo>
                    <a:cubicBezTo>
                      <a:pt x="0" y="0"/>
                      <a:pt x="2" y="371"/>
                      <a:pt x="239" y="371"/>
                    </a:cubicBezTo>
                    <a:cubicBezTo>
                      <a:pt x="477" y="371"/>
                      <a:pt x="477" y="0"/>
                      <a:pt x="2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CustomShape 103"/>
              <p:cNvSpPr/>
              <p:nvPr/>
            </p:nvSpPr>
            <p:spPr>
              <a:xfrm rot="1978800">
                <a:off x="8557200" y="960840"/>
                <a:ext cx="18720" cy="14400"/>
              </a:xfrm>
              <a:custGeom>
                <a:avLst/>
                <a:gdLst/>
                <a:ahLst/>
                <a:rect l="l" t="t" r="r" b="b"/>
                <a:pathLst>
                  <a:path w="479" h="371">
                    <a:moveTo>
                      <a:pt x="240" y="0"/>
                    </a:moveTo>
                    <a:cubicBezTo>
                      <a:pt x="1" y="0"/>
                      <a:pt x="1" y="371"/>
                      <a:pt x="240" y="371"/>
                    </a:cubicBezTo>
                    <a:cubicBezTo>
                      <a:pt x="477" y="371"/>
                      <a:pt x="479" y="0"/>
                      <a:pt x="2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CustomShape 104"/>
              <p:cNvSpPr/>
              <p:nvPr/>
            </p:nvSpPr>
            <p:spPr>
              <a:xfrm rot="1978800">
                <a:off x="8541720" y="939240"/>
                <a:ext cx="56520" cy="122040"/>
              </a:xfrm>
              <a:custGeom>
                <a:avLst/>
                <a:gdLst/>
                <a:ahLst/>
                <a:rect l="l" t="t" r="r" b="b"/>
                <a:pathLst>
                  <a:path w="1431" h="3075">
                    <a:moveTo>
                      <a:pt x="482" y="0"/>
                    </a:moveTo>
                    <a:cubicBezTo>
                      <a:pt x="277" y="0"/>
                      <a:pt x="201" y="320"/>
                      <a:pt x="422" y="361"/>
                    </a:cubicBezTo>
                    <a:cubicBezTo>
                      <a:pt x="707" y="414"/>
                      <a:pt x="829" y="702"/>
                      <a:pt x="743" y="966"/>
                    </a:cubicBezTo>
                    <a:cubicBezTo>
                      <a:pt x="643" y="1270"/>
                      <a:pt x="319" y="1417"/>
                      <a:pt x="164" y="1688"/>
                    </a:cubicBezTo>
                    <a:cubicBezTo>
                      <a:pt x="1" y="1970"/>
                      <a:pt x="56" y="2285"/>
                      <a:pt x="286" y="2509"/>
                    </a:cubicBezTo>
                    <a:cubicBezTo>
                      <a:pt x="507" y="2726"/>
                      <a:pt x="833" y="2791"/>
                      <a:pt x="1044" y="3016"/>
                    </a:cubicBezTo>
                    <a:cubicBezTo>
                      <a:pt x="1082" y="3057"/>
                      <a:pt x="1125" y="3074"/>
                      <a:pt x="1167" y="3074"/>
                    </a:cubicBezTo>
                    <a:cubicBezTo>
                      <a:pt x="1306" y="3074"/>
                      <a:pt x="1430" y="2888"/>
                      <a:pt x="1305" y="2755"/>
                    </a:cubicBezTo>
                    <a:cubicBezTo>
                      <a:pt x="1088" y="2521"/>
                      <a:pt x="749" y="2460"/>
                      <a:pt x="534" y="2232"/>
                    </a:cubicBezTo>
                    <a:cubicBezTo>
                      <a:pt x="262" y="1948"/>
                      <a:pt x="654" y="1690"/>
                      <a:pt x="840" y="1495"/>
                    </a:cubicBezTo>
                    <a:cubicBezTo>
                      <a:pt x="1066" y="1256"/>
                      <a:pt x="1189" y="933"/>
                      <a:pt x="1123" y="605"/>
                    </a:cubicBezTo>
                    <a:cubicBezTo>
                      <a:pt x="1063" y="311"/>
                      <a:pt x="816" y="59"/>
                      <a:pt x="520" y="4"/>
                    </a:cubicBezTo>
                    <a:cubicBezTo>
                      <a:pt x="507" y="1"/>
                      <a:pt x="494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CustomShape 105"/>
              <p:cNvSpPr/>
              <p:nvPr/>
            </p:nvSpPr>
            <p:spPr>
              <a:xfrm rot="1978800">
                <a:off x="8653320" y="1132560"/>
                <a:ext cx="29160" cy="70200"/>
              </a:xfrm>
              <a:custGeom>
                <a:avLst/>
                <a:gdLst/>
                <a:ahLst/>
                <a:rect l="l" t="t" r="r" b="b"/>
                <a:pathLst>
                  <a:path w="745" h="1769">
                    <a:moveTo>
                      <a:pt x="201" y="0"/>
                    </a:moveTo>
                    <a:cubicBezTo>
                      <a:pt x="139" y="0"/>
                      <a:pt x="82" y="27"/>
                      <a:pt x="45" y="88"/>
                    </a:cubicBezTo>
                    <a:cubicBezTo>
                      <a:pt x="0" y="167"/>
                      <a:pt x="19" y="300"/>
                      <a:pt x="111" y="341"/>
                    </a:cubicBezTo>
                    <a:cubicBezTo>
                      <a:pt x="168" y="365"/>
                      <a:pt x="179" y="371"/>
                      <a:pt x="216" y="414"/>
                    </a:cubicBezTo>
                    <a:cubicBezTo>
                      <a:pt x="225" y="424"/>
                      <a:pt x="228" y="429"/>
                      <a:pt x="228" y="429"/>
                    </a:cubicBezTo>
                    <a:cubicBezTo>
                      <a:pt x="228" y="429"/>
                      <a:pt x="226" y="427"/>
                      <a:pt x="222" y="424"/>
                    </a:cubicBezTo>
                    <a:lnTo>
                      <a:pt x="222" y="424"/>
                    </a:lnTo>
                    <a:cubicBezTo>
                      <a:pt x="230" y="435"/>
                      <a:pt x="236" y="446"/>
                      <a:pt x="244" y="457"/>
                    </a:cubicBezTo>
                    <a:cubicBezTo>
                      <a:pt x="257" y="481"/>
                      <a:pt x="269" y="504"/>
                      <a:pt x="281" y="530"/>
                    </a:cubicBezTo>
                    <a:cubicBezTo>
                      <a:pt x="278" y="524"/>
                      <a:pt x="277" y="522"/>
                      <a:pt x="277" y="522"/>
                    </a:cubicBezTo>
                    <a:lnTo>
                      <a:pt x="277" y="522"/>
                    </a:lnTo>
                    <a:cubicBezTo>
                      <a:pt x="276" y="522"/>
                      <a:pt x="279" y="528"/>
                      <a:pt x="284" y="541"/>
                    </a:cubicBezTo>
                    <a:cubicBezTo>
                      <a:pt x="288" y="553"/>
                      <a:pt x="293" y="566"/>
                      <a:pt x="296" y="580"/>
                    </a:cubicBezTo>
                    <a:cubicBezTo>
                      <a:pt x="306" y="607"/>
                      <a:pt x="312" y="636"/>
                      <a:pt x="319" y="664"/>
                    </a:cubicBezTo>
                    <a:cubicBezTo>
                      <a:pt x="331" y="713"/>
                      <a:pt x="339" y="764"/>
                      <a:pt x="342" y="815"/>
                    </a:cubicBezTo>
                    <a:cubicBezTo>
                      <a:pt x="364" y="1047"/>
                      <a:pt x="319" y="1282"/>
                      <a:pt x="214" y="1491"/>
                    </a:cubicBezTo>
                    <a:cubicBezTo>
                      <a:pt x="168" y="1581"/>
                      <a:pt x="190" y="1692"/>
                      <a:pt x="281" y="1744"/>
                    </a:cubicBezTo>
                    <a:cubicBezTo>
                      <a:pt x="308" y="1760"/>
                      <a:pt x="341" y="1768"/>
                      <a:pt x="374" y="1768"/>
                    </a:cubicBezTo>
                    <a:cubicBezTo>
                      <a:pt x="438" y="1768"/>
                      <a:pt x="503" y="1737"/>
                      <a:pt x="534" y="1677"/>
                    </a:cubicBezTo>
                    <a:cubicBezTo>
                      <a:pt x="676" y="1399"/>
                      <a:pt x="744" y="1081"/>
                      <a:pt x="708" y="767"/>
                    </a:cubicBezTo>
                    <a:cubicBezTo>
                      <a:pt x="676" y="489"/>
                      <a:pt x="583" y="145"/>
                      <a:pt x="298" y="22"/>
                    </a:cubicBezTo>
                    <a:cubicBezTo>
                      <a:pt x="266" y="8"/>
                      <a:pt x="233" y="0"/>
                      <a:pt x="2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CustomShape 106"/>
              <p:cNvSpPr/>
              <p:nvPr/>
            </p:nvSpPr>
            <p:spPr>
              <a:xfrm rot="1978800">
                <a:off x="8048160" y="630720"/>
                <a:ext cx="18720" cy="14400"/>
              </a:xfrm>
              <a:custGeom>
                <a:avLst/>
                <a:gdLst/>
                <a:ahLst/>
                <a:rect l="l" t="t" r="r" b="b"/>
                <a:pathLst>
                  <a:path w="478" h="371">
                    <a:moveTo>
                      <a:pt x="238" y="0"/>
                    </a:moveTo>
                    <a:cubicBezTo>
                      <a:pt x="1" y="0"/>
                      <a:pt x="1" y="371"/>
                      <a:pt x="238" y="371"/>
                    </a:cubicBezTo>
                    <a:cubicBezTo>
                      <a:pt x="476" y="371"/>
                      <a:pt x="477" y="0"/>
                      <a:pt x="2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CustomShape 107"/>
              <p:cNvSpPr/>
              <p:nvPr/>
            </p:nvSpPr>
            <p:spPr>
              <a:xfrm rot="1978800">
                <a:off x="7990920" y="739800"/>
                <a:ext cx="42840" cy="77040"/>
              </a:xfrm>
              <a:custGeom>
                <a:avLst/>
                <a:gdLst/>
                <a:ahLst/>
                <a:rect l="l" t="t" r="r" b="b"/>
                <a:pathLst>
                  <a:path w="1086" h="1947">
                    <a:moveTo>
                      <a:pt x="252" y="1"/>
                    </a:moveTo>
                    <a:cubicBezTo>
                      <a:pt x="64" y="1"/>
                      <a:pt x="0" y="305"/>
                      <a:pt x="208" y="365"/>
                    </a:cubicBezTo>
                    <a:cubicBezTo>
                      <a:pt x="446" y="434"/>
                      <a:pt x="628" y="658"/>
                      <a:pt x="663" y="902"/>
                    </a:cubicBezTo>
                    <a:cubicBezTo>
                      <a:pt x="702" y="1176"/>
                      <a:pt x="560" y="1455"/>
                      <a:pt x="341" y="1633"/>
                    </a:cubicBezTo>
                    <a:cubicBezTo>
                      <a:pt x="264" y="1697"/>
                      <a:pt x="276" y="1830"/>
                      <a:pt x="341" y="1895"/>
                    </a:cubicBezTo>
                    <a:cubicBezTo>
                      <a:pt x="378" y="1931"/>
                      <a:pt x="422" y="1947"/>
                      <a:pt x="466" y="1947"/>
                    </a:cubicBezTo>
                    <a:cubicBezTo>
                      <a:pt x="515" y="1947"/>
                      <a:pt x="564" y="1928"/>
                      <a:pt x="604" y="1895"/>
                    </a:cubicBezTo>
                    <a:cubicBezTo>
                      <a:pt x="919" y="1638"/>
                      <a:pt x="1085" y="1220"/>
                      <a:pt x="1022" y="818"/>
                    </a:cubicBezTo>
                    <a:cubicBezTo>
                      <a:pt x="955" y="435"/>
                      <a:pt x="678" y="122"/>
                      <a:pt x="308" y="9"/>
                    </a:cubicBezTo>
                    <a:cubicBezTo>
                      <a:pt x="288" y="3"/>
                      <a:pt x="269" y="1"/>
                      <a:pt x="2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CustomShape 108"/>
              <p:cNvSpPr/>
              <p:nvPr/>
            </p:nvSpPr>
            <p:spPr>
              <a:xfrm rot="1978800">
                <a:off x="7913160" y="721800"/>
                <a:ext cx="84960" cy="72720"/>
              </a:xfrm>
              <a:custGeom>
                <a:avLst/>
                <a:gdLst/>
                <a:ahLst/>
                <a:rect l="l" t="t" r="r" b="b"/>
                <a:pathLst>
                  <a:path w="2142" h="1841">
                    <a:moveTo>
                      <a:pt x="289" y="0"/>
                    </a:moveTo>
                    <a:cubicBezTo>
                      <a:pt x="246" y="0"/>
                      <a:pt x="201" y="5"/>
                      <a:pt x="156" y="14"/>
                    </a:cubicBezTo>
                    <a:cubicBezTo>
                      <a:pt x="58" y="35"/>
                      <a:pt x="1" y="150"/>
                      <a:pt x="26" y="242"/>
                    </a:cubicBezTo>
                    <a:cubicBezTo>
                      <a:pt x="50" y="328"/>
                      <a:pt x="127" y="376"/>
                      <a:pt x="210" y="376"/>
                    </a:cubicBezTo>
                    <a:cubicBezTo>
                      <a:pt x="225" y="376"/>
                      <a:pt x="239" y="375"/>
                      <a:pt x="254" y="372"/>
                    </a:cubicBezTo>
                    <a:cubicBezTo>
                      <a:pt x="269" y="369"/>
                      <a:pt x="285" y="367"/>
                      <a:pt x="300" y="367"/>
                    </a:cubicBezTo>
                    <a:cubicBezTo>
                      <a:pt x="465" y="367"/>
                      <a:pt x="629" y="544"/>
                      <a:pt x="656" y="698"/>
                    </a:cubicBezTo>
                    <a:cubicBezTo>
                      <a:pt x="677" y="810"/>
                      <a:pt x="583" y="940"/>
                      <a:pt x="558" y="1048"/>
                    </a:cubicBezTo>
                    <a:cubicBezTo>
                      <a:pt x="522" y="1203"/>
                      <a:pt x="523" y="1364"/>
                      <a:pt x="591" y="1508"/>
                    </a:cubicBezTo>
                    <a:cubicBezTo>
                      <a:pt x="693" y="1724"/>
                      <a:pt x="935" y="1841"/>
                      <a:pt x="1166" y="1841"/>
                    </a:cubicBezTo>
                    <a:cubicBezTo>
                      <a:pt x="1169" y="1841"/>
                      <a:pt x="1172" y="1841"/>
                      <a:pt x="1175" y="1841"/>
                    </a:cubicBezTo>
                    <a:cubicBezTo>
                      <a:pt x="1443" y="1836"/>
                      <a:pt x="1668" y="1679"/>
                      <a:pt x="1824" y="1472"/>
                    </a:cubicBezTo>
                    <a:cubicBezTo>
                      <a:pt x="2016" y="1215"/>
                      <a:pt x="2106" y="891"/>
                      <a:pt x="2133" y="576"/>
                    </a:cubicBezTo>
                    <a:cubicBezTo>
                      <a:pt x="2141" y="476"/>
                      <a:pt x="2041" y="391"/>
                      <a:pt x="1948" y="391"/>
                    </a:cubicBezTo>
                    <a:cubicBezTo>
                      <a:pt x="1840" y="391"/>
                      <a:pt x="1772" y="476"/>
                      <a:pt x="1763" y="576"/>
                    </a:cubicBezTo>
                    <a:cubicBezTo>
                      <a:pt x="1742" y="812"/>
                      <a:pt x="1669" y="1060"/>
                      <a:pt x="1527" y="1253"/>
                    </a:cubicBezTo>
                    <a:cubicBezTo>
                      <a:pt x="1471" y="1331"/>
                      <a:pt x="1399" y="1394"/>
                      <a:pt x="1315" y="1437"/>
                    </a:cubicBezTo>
                    <a:cubicBezTo>
                      <a:pt x="1268" y="1460"/>
                      <a:pt x="1217" y="1472"/>
                      <a:pt x="1166" y="1472"/>
                    </a:cubicBezTo>
                    <a:cubicBezTo>
                      <a:pt x="1144" y="1472"/>
                      <a:pt x="1122" y="1470"/>
                      <a:pt x="1101" y="1466"/>
                    </a:cubicBezTo>
                    <a:cubicBezTo>
                      <a:pt x="1031" y="1450"/>
                      <a:pt x="968" y="1416"/>
                      <a:pt x="936" y="1371"/>
                    </a:cubicBezTo>
                    <a:cubicBezTo>
                      <a:pt x="876" y="1284"/>
                      <a:pt x="905" y="1166"/>
                      <a:pt x="935" y="1073"/>
                    </a:cubicBezTo>
                    <a:cubicBezTo>
                      <a:pt x="976" y="950"/>
                      <a:pt x="1036" y="836"/>
                      <a:pt x="1027" y="701"/>
                    </a:cubicBezTo>
                    <a:cubicBezTo>
                      <a:pt x="1016" y="568"/>
                      <a:pt x="967" y="441"/>
                      <a:pt x="887" y="334"/>
                    </a:cubicBezTo>
                    <a:cubicBezTo>
                      <a:pt x="743" y="134"/>
                      <a:pt x="529" y="0"/>
                      <a:pt x="2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CustomShape 109"/>
              <p:cNvSpPr/>
              <p:nvPr/>
            </p:nvSpPr>
            <p:spPr>
              <a:xfrm rot="1978800">
                <a:off x="8143200" y="801720"/>
                <a:ext cx="29160" cy="70200"/>
              </a:xfrm>
              <a:custGeom>
                <a:avLst/>
                <a:gdLst/>
                <a:ahLst/>
                <a:rect l="l" t="t" r="r" b="b"/>
                <a:pathLst>
                  <a:path w="745" h="1769">
                    <a:moveTo>
                      <a:pt x="202" y="0"/>
                    </a:moveTo>
                    <a:cubicBezTo>
                      <a:pt x="140" y="0"/>
                      <a:pt x="82" y="27"/>
                      <a:pt x="46" y="88"/>
                    </a:cubicBezTo>
                    <a:cubicBezTo>
                      <a:pt x="0" y="167"/>
                      <a:pt x="21" y="300"/>
                      <a:pt x="113" y="341"/>
                    </a:cubicBezTo>
                    <a:cubicBezTo>
                      <a:pt x="168" y="365"/>
                      <a:pt x="179" y="371"/>
                      <a:pt x="216" y="414"/>
                    </a:cubicBezTo>
                    <a:cubicBezTo>
                      <a:pt x="224" y="424"/>
                      <a:pt x="229" y="429"/>
                      <a:pt x="229" y="429"/>
                    </a:cubicBezTo>
                    <a:cubicBezTo>
                      <a:pt x="229" y="429"/>
                      <a:pt x="227" y="427"/>
                      <a:pt x="223" y="424"/>
                    </a:cubicBezTo>
                    <a:lnTo>
                      <a:pt x="223" y="424"/>
                    </a:lnTo>
                    <a:cubicBezTo>
                      <a:pt x="230" y="435"/>
                      <a:pt x="238" y="446"/>
                      <a:pt x="244" y="457"/>
                    </a:cubicBezTo>
                    <a:cubicBezTo>
                      <a:pt x="258" y="481"/>
                      <a:pt x="271" y="504"/>
                      <a:pt x="280" y="530"/>
                    </a:cubicBezTo>
                    <a:cubicBezTo>
                      <a:pt x="278" y="524"/>
                      <a:pt x="277" y="522"/>
                      <a:pt x="277" y="522"/>
                    </a:cubicBezTo>
                    <a:lnTo>
                      <a:pt x="277" y="522"/>
                    </a:lnTo>
                    <a:cubicBezTo>
                      <a:pt x="277" y="522"/>
                      <a:pt x="279" y="528"/>
                      <a:pt x="285" y="541"/>
                    </a:cubicBezTo>
                    <a:cubicBezTo>
                      <a:pt x="288" y="553"/>
                      <a:pt x="293" y="566"/>
                      <a:pt x="298" y="580"/>
                    </a:cubicBezTo>
                    <a:cubicBezTo>
                      <a:pt x="306" y="607"/>
                      <a:pt x="314" y="636"/>
                      <a:pt x="320" y="664"/>
                    </a:cubicBezTo>
                    <a:cubicBezTo>
                      <a:pt x="331" y="713"/>
                      <a:pt x="339" y="764"/>
                      <a:pt x="344" y="815"/>
                    </a:cubicBezTo>
                    <a:cubicBezTo>
                      <a:pt x="364" y="1047"/>
                      <a:pt x="320" y="1282"/>
                      <a:pt x="214" y="1491"/>
                    </a:cubicBezTo>
                    <a:cubicBezTo>
                      <a:pt x="170" y="1581"/>
                      <a:pt x="192" y="1692"/>
                      <a:pt x="280" y="1744"/>
                    </a:cubicBezTo>
                    <a:cubicBezTo>
                      <a:pt x="309" y="1760"/>
                      <a:pt x="342" y="1768"/>
                      <a:pt x="375" y="1768"/>
                    </a:cubicBezTo>
                    <a:cubicBezTo>
                      <a:pt x="440" y="1768"/>
                      <a:pt x="505" y="1737"/>
                      <a:pt x="535" y="1677"/>
                    </a:cubicBezTo>
                    <a:cubicBezTo>
                      <a:pt x="676" y="1399"/>
                      <a:pt x="744" y="1081"/>
                      <a:pt x="709" y="767"/>
                    </a:cubicBezTo>
                    <a:cubicBezTo>
                      <a:pt x="678" y="489"/>
                      <a:pt x="583" y="145"/>
                      <a:pt x="299" y="22"/>
                    </a:cubicBezTo>
                    <a:cubicBezTo>
                      <a:pt x="268" y="8"/>
                      <a:pt x="234" y="0"/>
                      <a:pt x="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CustomShape 110"/>
              <p:cNvSpPr/>
              <p:nvPr/>
            </p:nvSpPr>
            <p:spPr>
              <a:xfrm rot="1978800">
                <a:off x="8069040" y="713880"/>
                <a:ext cx="18720" cy="14400"/>
              </a:xfrm>
              <a:custGeom>
                <a:avLst/>
                <a:gdLst/>
                <a:ahLst/>
                <a:rect l="l" t="t" r="r" b="b"/>
                <a:pathLst>
                  <a:path w="479" h="372">
                    <a:moveTo>
                      <a:pt x="240" y="1"/>
                    </a:moveTo>
                    <a:cubicBezTo>
                      <a:pt x="2" y="1"/>
                      <a:pt x="1" y="371"/>
                      <a:pt x="240" y="371"/>
                    </a:cubicBezTo>
                    <a:cubicBezTo>
                      <a:pt x="479" y="371"/>
                      <a:pt x="479" y="1"/>
                      <a:pt x="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CustomShape 111"/>
              <p:cNvSpPr/>
              <p:nvPr/>
            </p:nvSpPr>
            <p:spPr>
              <a:xfrm rot="1978800">
                <a:off x="7932960" y="593640"/>
                <a:ext cx="88560" cy="116640"/>
              </a:xfrm>
              <a:custGeom>
                <a:avLst/>
                <a:gdLst/>
                <a:ahLst/>
                <a:rect l="l" t="t" r="r" b="b"/>
                <a:pathLst>
                  <a:path w="2238" h="2944">
                    <a:moveTo>
                      <a:pt x="1751" y="0"/>
                    </a:moveTo>
                    <a:cubicBezTo>
                      <a:pt x="1618" y="0"/>
                      <a:pt x="1489" y="132"/>
                      <a:pt x="1587" y="269"/>
                    </a:cubicBezTo>
                    <a:cubicBezTo>
                      <a:pt x="1728" y="467"/>
                      <a:pt x="1878" y="756"/>
                      <a:pt x="1747" y="997"/>
                    </a:cubicBezTo>
                    <a:cubicBezTo>
                      <a:pt x="1690" y="1103"/>
                      <a:pt x="1587" y="1179"/>
                      <a:pt x="1511" y="1274"/>
                    </a:cubicBezTo>
                    <a:cubicBezTo>
                      <a:pt x="1418" y="1390"/>
                      <a:pt x="1361" y="1530"/>
                      <a:pt x="1348" y="1679"/>
                    </a:cubicBezTo>
                    <a:cubicBezTo>
                      <a:pt x="1334" y="1820"/>
                      <a:pt x="1362" y="1969"/>
                      <a:pt x="1331" y="2107"/>
                    </a:cubicBezTo>
                    <a:cubicBezTo>
                      <a:pt x="1302" y="2224"/>
                      <a:pt x="1215" y="2314"/>
                      <a:pt x="1119" y="2382"/>
                    </a:cubicBezTo>
                    <a:cubicBezTo>
                      <a:pt x="936" y="2511"/>
                      <a:pt x="719" y="2578"/>
                      <a:pt x="497" y="2578"/>
                    </a:cubicBezTo>
                    <a:cubicBezTo>
                      <a:pt x="438" y="2578"/>
                      <a:pt x="379" y="2574"/>
                      <a:pt x="321" y="2564"/>
                    </a:cubicBezTo>
                    <a:cubicBezTo>
                      <a:pt x="309" y="2562"/>
                      <a:pt x="297" y="2561"/>
                      <a:pt x="285" y="2561"/>
                    </a:cubicBezTo>
                    <a:cubicBezTo>
                      <a:pt x="79" y="2561"/>
                      <a:pt x="1" y="2883"/>
                      <a:pt x="223" y="2920"/>
                    </a:cubicBezTo>
                    <a:cubicBezTo>
                      <a:pt x="314" y="2936"/>
                      <a:pt x="407" y="2944"/>
                      <a:pt x="498" y="2944"/>
                    </a:cubicBezTo>
                    <a:cubicBezTo>
                      <a:pt x="756" y="2944"/>
                      <a:pt x="1009" y="2880"/>
                      <a:pt x="1236" y="2746"/>
                    </a:cubicBezTo>
                    <a:cubicBezTo>
                      <a:pt x="1380" y="2662"/>
                      <a:pt x="1511" y="2551"/>
                      <a:pt x="1600" y="2410"/>
                    </a:cubicBezTo>
                    <a:cubicBezTo>
                      <a:pt x="1699" y="2255"/>
                      <a:pt x="1714" y="2075"/>
                      <a:pt x="1714" y="1896"/>
                    </a:cubicBezTo>
                    <a:cubicBezTo>
                      <a:pt x="1712" y="1727"/>
                      <a:pt x="1715" y="1595"/>
                      <a:pt x="1834" y="1466"/>
                    </a:cubicBezTo>
                    <a:cubicBezTo>
                      <a:pt x="1953" y="1336"/>
                      <a:pt x="2070" y="1220"/>
                      <a:pt x="2127" y="1051"/>
                    </a:cubicBezTo>
                    <a:cubicBezTo>
                      <a:pt x="2238" y="720"/>
                      <a:pt x="2100" y="353"/>
                      <a:pt x="1907" y="82"/>
                    </a:cubicBezTo>
                    <a:cubicBezTo>
                      <a:pt x="1866" y="24"/>
                      <a:pt x="1808" y="0"/>
                      <a:pt x="17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CustomShape 112"/>
              <p:cNvSpPr/>
              <p:nvPr/>
            </p:nvSpPr>
            <p:spPr>
              <a:xfrm rot="1978800">
                <a:off x="8078760" y="668160"/>
                <a:ext cx="80640" cy="44280"/>
              </a:xfrm>
              <a:custGeom>
                <a:avLst/>
                <a:gdLst/>
                <a:ahLst/>
                <a:rect l="l" t="t" r="r" b="b"/>
                <a:pathLst>
                  <a:path w="2037" h="1125">
                    <a:moveTo>
                      <a:pt x="1104" y="0"/>
                    </a:moveTo>
                    <a:cubicBezTo>
                      <a:pt x="1019" y="0"/>
                      <a:pt x="933" y="12"/>
                      <a:pt x="846" y="39"/>
                    </a:cubicBezTo>
                    <a:cubicBezTo>
                      <a:pt x="460" y="158"/>
                      <a:pt x="202" y="492"/>
                      <a:pt x="42" y="848"/>
                    </a:cubicBezTo>
                    <a:cubicBezTo>
                      <a:pt x="1" y="940"/>
                      <a:pt x="15" y="1047"/>
                      <a:pt x="108" y="1101"/>
                    </a:cubicBezTo>
                    <a:cubicBezTo>
                      <a:pt x="135" y="1117"/>
                      <a:pt x="169" y="1125"/>
                      <a:pt x="202" y="1125"/>
                    </a:cubicBezTo>
                    <a:cubicBezTo>
                      <a:pt x="268" y="1125"/>
                      <a:pt x="335" y="1095"/>
                      <a:pt x="362" y="1035"/>
                    </a:cubicBezTo>
                    <a:cubicBezTo>
                      <a:pt x="477" y="780"/>
                      <a:pt x="642" y="503"/>
                      <a:pt x="920" y="403"/>
                    </a:cubicBezTo>
                    <a:cubicBezTo>
                      <a:pt x="983" y="381"/>
                      <a:pt x="1045" y="371"/>
                      <a:pt x="1107" y="371"/>
                    </a:cubicBezTo>
                    <a:cubicBezTo>
                      <a:pt x="1324" y="371"/>
                      <a:pt x="1531" y="494"/>
                      <a:pt x="1698" y="634"/>
                    </a:cubicBezTo>
                    <a:cubicBezTo>
                      <a:pt x="1738" y="668"/>
                      <a:pt x="1787" y="687"/>
                      <a:pt x="1836" y="687"/>
                    </a:cubicBezTo>
                    <a:cubicBezTo>
                      <a:pt x="1880" y="687"/>
                      <a:pt x="1925" y="671"/>
                      <a:pt x="1960" y="634"/>
                    </a:cubicBezTo>
                    <a:cubicBezTo>
                      <a:pt x="2027" y="568"/>
                      <a:pt x="2036" y="436"/>
                      <a:pt x="1960" y="373"/>
                    </a:cubicBezTo>
                    <a:cubicBezTo>
                      <a:pt x="1718" y="168"/>
                      <a:pt x="1420" y="0"/>
                      <a:pt x="11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113"/>
              <p:cNvSpPr/>
              <p:nvPr/>
            </p:nvSpPr>
            <p:spPr>
              <a:xfrm rot="1978800">
                <a:off x="8117280" y="676440"/>
                <a:ext cx="104400" cy="85320"/>
              </a:xfrm>
              <a:custGeom>
                <a:avLst/>
                <a:gdLst/>
                <a:ahLst/>
                <a:rect l="l" t="t" r="r" b="b"/>
                <a:pathLst>
                  <a:path w="2633" h="2155">
                    <a:moveTo>
                      <a:pt x="1937" y="1"/>
                    </a:moveTo>
                    <a:cubicBezTo>
                      <a:pt x="1484" y="1"/>
                      <a:pt x="1021" y="317"/>
                      <a:pt x="1053" y="816"/>
                    </a:cubicBezTo>
                    <a:cubicBezTo>
                      <a:pt x="1071" y="1088"/>
                      <a:pt x="1210" y="1484"/>
                      <a:pt x="952" y="1691"/>
                    </a:cubicBezTo>
                    <a:cubicBezTo>
                      <a:pt x="871" y="1757"/>
                      <a:pt x="771" y="1786"/>
                      <a:pt x="670" y="1786"/>
                    </a:cubicBezTo>
                    <a:cubicBezTo>
                      <a:pt x="542" y="1786"/>
                      <a:pt x="410" y="1740"/>
                      <a:pt x="309" y="1667"/>
                    </a:cubicBezTo>
                    <a:cubicBezTo>
                      <a:pt x="283" y="1649"/>
                      <a:pt x="253" y="1640"/>
                      <a:pt x="222" y="1640"/>
                    </a:cubicBezTo>
                    <a:cubicBezTo>
                      <a:pt x="156" y="1640"/>
                      <a:pt x="87" y="1679"/>
                      <a:pt x="55" y="1734"/>
                    </a:cubicBezTo>
                    <a:cubicBezTo>
                      <a:pt x="1" y="1827"/>
                      <a:pt x="40" y="1928"/>
                      <a:pt x="121" y="1987"/>
                    </a:cubicBezTo>
                    <a:cubicBezTo>
                      <a:pt x="280" y="2097"/>
                      <a:pt x="466" y="2155"/>
                      <a:pt x="654" y="2155"/>
                    </a:cubicBezTo>
                    <a:cubicBezTo>
                      <a:pt x="744" y="2155"/>
                      <a:pt x="834" y="2142"/>
                      <a:pt x="922" y="2115"/>
                    </a:cubicBezTo>
                    <a:cubicBezTo>
                      <a:pt x="1237" y="2017"/>
                      <a:pt x="1425" y="1754"/>
                      <a:pt x="1465" y="1431"/>
                    </a:cubicBezTo>
                    <a:cubicBezTo>
                      <a:pt x="1486" y="1259"/>
                      <a:pt x="1460" y="1091"/>
                      <a:pt x="1435" y="920"/>
                    </a:cubicBezTo>
                    <a:cubicBezTo>
                      <a:pt x="1413" y="763"/>
                      <a:pt x="1405" y="621"/>
                      <a:pt x="1536" y="513"/>
                    </a:cubicBezTo>
                    <a:cubicBezTo>
                      <a:pt x="1644" y="425"/>
                      <a:pt x="1800" y="364"/>
                      <a:pt x="1949" y="364"/>
                    </a:cubicBezTo>
                    <a:cubicBezTo>
                      <a:pt x="2053" y="364"/>
                      <a:pt x="2153" y="394"/>
                      <a:pt x="2231" y="464"/>
                    </a:cubicBezTo>
                    <a:cubicBezTo>
                      <a:pt x="2270" y="499"/>
                      <a:pt x="2313" y="513"/>
                      <a:pt x="2354" y="513"/>
                    </a:cubicBezTo>
                    <a:cubicBezTo>
                      <a:pt x="2502" y="513"/>
                      <a:pt x="2632" y="326"/>
                      <a:pt x="2492" y="201"/>
                    </a:cubicBezTo>
                    <a:cubicBezTo>
                      <a:pt x="2339" y="64"/>
                      <a:pt x="2139" y="1"/>
                      <a:pt x="19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114"/>
              <p:cNvSpPr/>
              <p:nvPr/>
            </p:nvSpPr>
            <p:spPr>
              <a:xfrm rot="1978800">
                <a:off x="8032680" y="609120"/>
                <a:ext cx="56520" cy="122040"/>
              </a:xfrm>
              <a:custGeom>
                <a:avLst/>
                <a:gdLst/>
                <a:ahLst/>
                <a:rect l="l" t="t" r="r" b="b"/>
                <a:pathLst>
                  <a:path w="1430" h="3075">
                    <a:moveTo>
                      <a:pt x="481" y="0"/>
                    </a:moveTo>
                    <a:cubicBezTo>
                      <a:pt x="277" y="0"/>
                      <a:pt x="200" y="320"/>
                      <a:pt x="421" y="361"/>
                    </a:cubicBezTo>
                    <a:cubicBezTo>
                      <a:pt x="706" y="414"/>
                      <a:pt x="828" y="702"/>
                      <a:pt x="743" y="966"/>
                    </a:cubicBezTo>
                    <a:cubicBezTo>
                      <a:pt x="643" y="1270"/>
                      <a:pt x="318" y="1417"/>
                      <a:pt x="163" y="1688"/>
                    </a:cubicBezTo>
                    <a:cubicBezTo>
                      <a:pt x="0" y="1970"/>
                      <a:pt x="56" y="2285"/>
                      <a:pt x="287" y="2509"/>
                    </a:cubicBezTo>
                    <a:cubicBezTo>
                      <a:pt x="507" y="2726"/>
                      <a:pt x="833" y="2791"/>
                      <a:pt x="1043" y="3016"/>
                    </a:cubicBezTo>
                    <a:cubicBezTo>
                      <a:pt x="1081" y="3057"/>
                      <a:pt x="1125" y="3074"/>
                      <a:pt x="1167" y="3074"/>
                    </a:cubicBezTo>
                    <a:cubicBezTo>
                      <a:pt x="1305" y="3074"/>
                      <a:pt x="1430" y="2888"/>
                      <a:pt x="1305" y="2755"/>
                    </a:cubicBezTo>
                    <a:cubicBezTo>
                      <a:pt x="1088" y="2521"/>
                      <a:pt x="751" y="2460"/>
                      <a:pt x="534" y="2232"/>
                    </a:cubicBezTo>
                    <a:cubicBezTo>
                      <a:pt x="262" y="1948"/>
                      <a:pt x="654" y="1690"/>
                      <a:pt x="839" y="1495"/>
                    </a:cubicBezTo>
                    <a:cubicBezTo>
                      <a:pt x="1066" y="1256"/>
                      <a:pt x="1189" y="933"/>
                      <a:pt x="1123" y="605"/>
                    </a:cubicBezTo>
                    <a:cubicBezTo>
                      <a:pt x="1062" y="311"/>
                      <a:pt x="816" y="59"/>
                      <a:pt x="520" y="4"/>
                    </a:cubicBezTo>
                    <a:cubicBezTo>
                      <a:pt x="506" y="1"/>
                      <a:pt x="494" y="0"/>
                      <a:pt x="4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115"/>
              <p:cNvSpPr/>
              <p:nvPr/>
            </p:nvSpPr>
            <p:spPr>
              <a:xfrm rot="1978800">
                <a:off x="7948080" y="566640"/>
                <a:ext cx="104400" cy="85320"/>
              </a:xfrm>
              <a:custGeom>
                <a:avLst/>
                <a:gdLst/>
                <a:ahLst/>
                <a:rect l="l" t="t" r="r" b="b"/>
                <a:pathLst>
                  <a:path w="2631" h="2155">
                    <a:moveTo>
                      <a:pt x="1936" y="1"/>
                    </a:moveTo>
                    <a:cubicBezTo>
                      <a:pt x="1483" y="1"/>
                      <a:pt x="1020" y="317"/>
                      <a:pt x="1051" y="816"/>
                    </a:cubicBezTo>
                    <a:cubicBezTo>
                      <a:pt x="1070" y="1088"/>
                      <a:pt x="1208" y="1484"/>
                      <a:pt x="952" y="1691"/>
                    </a:cubicBezTo>
                    <a:cubicBezTo>
                      <a:pt x="869" y="1757"/>
                      <a:pt x="770" y="1786"/>
                      <a:pt x="669" y="1786"/>
                    </a:cubicBezTo>
                    <a:cubicBezTo>
                      <a:pt x="540" y="1786"/>
                      <a:pt x="409" y="1740"/>
                      <a:pt x="307" y="1667"/>
                    </a:cubicBezTo>
                    <a:cubicBezTo>
                      <a:pt x="282" y="1649"/>
                      <a:pt x="252" y="1640"/>
                      <a:pt x="221" y="1640"/>
                    </a:cubicBezTo>
                    <a:cubicBezTo>
                      <a:pt x="155" y="1640"/>
                      <a:pt x="86" y="1679"/>
                      <a:pt x="54" y="1734"/>
                    </a:cubicBezTo>
                    <a:cubicBezTo>
                      <a:pt x="0" y="1827"/>
                      <a:pt x="40" y="1928"/>
                      <a:pt x="121" y="1987"/>
                    </a:cubicBezTo>
                    <a:cubicBezTo>
                      <a:pt x="278" y="2097"/>
                      <a:pt x="465" y="2155"/>
                      <a:pt x="653" y="2155"/>
                    </a:cubicBezTo>
                    <a:cubicBezTo>
                      <a:pt x="743" y="2155"/>
                      <a:pt x="834" y="2142"/>
                      <a:pt x="921" y="2115"/>
                    </a:cubicBezTo>
                    <a:cubicBezTo>
                      <a:pt x="1236" y="2017"/>
                      <a:pt x="1425" y="1754"/>
                      <a:pt x="1463" y="1431"/>
                    </a:cubicBezTo>
                    <a:cubicBezTo>
                      <a:pt x="1485" y="1259"/>
                      <a:pt x="1460" y="1091"/>
                      <a:pt x="1434" y="920"/>
                    </a:cubicBezTo>
                    <a:cubicBezTo>
                      <a:pt x="1412" y="763"/>
                      <a:pt x="1404" y="621"/>
                      <a:pt x="1536" y="513"/>
                    </a:cubicBezTo>
                    <a:cubicBezTo>
                      <a:pt x="1643" y="425"/>
                      <a:pt x="1799" y="364"/>
                      <a:pt x="1948" y="364"/>
                    </a:cubicBezTo>
                    <a:cubicBezTo>
                      <a:pt x="2052" y="364"/>
                      <a:pt x="2152" y="394"/>
                      <a:pt x="2231" y="464"/>
                    </a:cubicBezTo>
                    <a:cubicBezTo>
                      <a:pt x="2269" y="499"/>
                      <a:pt x="2311" y="513"/>
                      <a:pt x="2353" y="513"/>
                    </a:cubicBezTo>
                    <a:cubicBezTo>
                      <a:pt x="2500" y="513"/>
                      <a:pt x="2630" y="326"/>
                      <a:pt x="2492" y="201"/>
                    </a:cubicBezTo>
                    <a:cubicBezTo>
                      <a:pt x="2339" y="64"/>
                      <a:pt x="2138" y="1"/>
                      <a:pt x="19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CustomShape 116"/>
              <p:cNvSpPr/>
              <p:nvPr/>
            </p:nvSpPr>
            <p:spPr>
              <a:xfrm rot="1978800">
                <a:off x="7974000" y="691920"/>
                <a:ext cx="29160" cy="70200"/>
              </a:xfrm>
              <a:custGeom>
                <a:avLst/>
                <a:gdLst/>
                <a:ahLst/>
                <a:rect l="l" t="t" r="r" b="b"/>
                <a:pathLst>
                  <a:path w="745" h="1769">
                    <a:moveTo>
                      <a:pt x="202" y="0"/>
                    </a:moveTo>
                    <a:cubicBezTo>
                      <a:pt x="140" y="0"/>
                      <a:pt x="82" y="27"/>
                      <a:pt x="47" y="88"/>
                    </a:cubicBezTo>
                    <a:cubicBezTo>
                      <a:pt x="1" y="167"/>
                      <a:pt x="20" y="300"/>
                      <a:pt x="113" y="341"/>
                    </a:cubicBezTo>
                    <a:cubicBezTo>
                      <a:pt x="168" y="365"/>
                      <a:pt x="180" y="371"/>
                      <a:pt x="216" y="414"/>
                    </a:cubicBezTo>
                    <a:cubicBezTo>
                      <a:pt x="225" y="424"/>
                      <a:pt x="229" y="429"/>
                      <a:pt x="229" y="429"/>
                    </a:cubicBezTo>
                    <a:cubicBezTo>
                      <a:pt x="229" y="429"/>
                      <a:pt x="227" y="427"/>
                      <a:pt x="224" y="424"/>
                    </a:cubicBezTo>
                    <a:lnTo>
                      <a:pt x="224" y="424"/>
                    </a:lnTo>
                    <a:cubicBezTo>
                      <a:pt x="230" y="435"/>
                      <a:pt x="238" y="446"/>
                      <a:pt x="244" y="457"/>
                    </a:cubicBezTo>
                    <a:cubicBezTo>
                      <a:pt x="259" y="481"/>
                      <a:pt x="271" y="504"/>
                      <a:pt x="281" y="530"/>
                    </a:cubicBezTo>
                    <a:cubicBezTo>
                      <a:pt x="278" y="524"/>
                      <a:pt x="277" y="522"/>
                      <a:pt x="277" y="522"/>
                    </a:cubicBezTo>
                    <a:lnTo>
                      <a:pt x="277" y="522"/>
                    </a:lnTo>
                    <a:cubicBezTo>
                      <a:pt x="277" y="522"/>
                      <a:pt x="280" y="528"/>
                      <a:pt x="286" y="541"/>
                    </a:cubicBezTo>
                    <a:cubicBezTo>
                      <a:pt x="289" y="553"/>
                      <a:pt x="294" y="566"/>
                      <a:pt x="298" y="580"/>
                    </a:cubicBezTo>
                    <a:cubicBezTo>
                      <a:pt x="306" y="607"/>
                      <a:pt x="314" y="636"/>
                      <a:pt x="320" y="664"/>
                    </a:cubicBezTo>
                    <a:cubicBezTo>
                      <a:pt x="332" y="713"/>
                      <a:pt x="339" y="764"/>
                      <a:pt x="344" y="815"/>
                    </a:cubicBezTo>
                    <a:cubicBezTo>
                      <a:pt x="365" y="1047"/>
                      <a:pt x="320" y="1282"/>
                      <a:pt x="214" y="1491"/>
                    </a:cubicBezTo>
                    <a:cubicBezTo>
                      <a:pt x="170" y="1581"/>
                      <a:pt x="192" y="1692"/>
                      <a:pt x="281" y="1744"/>
                    </a:cubicBezTo>
                    <a:cubicBezTo>
                      <a:pt x="309" y="1760"/>
                      <a:pt x="341" y="1768"/>
                      <a:pt x="374" y="1768"/>
                    </a:cubicBezTo>
                    <a:cubicBezTo>
                      <a:pt x="439" y="1768"/>
                      <a:pt x="505" y="1737"/>
                      <a:pt x="534" y="1677"/>
                    </a:cubicBezTo>
                    <a:cubicBezTo>
                      <a:pt x="677" y="1399"/>
                      <a:pt x="745" y="1081"/>
                      <a:pt x="710" y="767"/>
                    </a:cubicBezTo>
                    <a:cubicBezTo>
                      <a:pt x="678" y="489"/>
                      <a:pt x="583" y="145"/>
                      <a:pt x="300" y="22"/>
                    </a:cubicBezTo>
                    <a:cubicBezTo>
                      <a:pt x="268" y="8"/>
                      <a:pt x="234" y="0"/>
                      <a:pt x="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3" name="Group 117"/>
            <p:cNvGrpSpPr/>
            <p:nvPr/>
          </p:nvGrpSpPr>
          <p:grpSpPr>
            <a:xfrm>
              <a:off x="3127680" y="4050720"/>
              <a:ext cx="253440" cy="255960"/>
              <a:chOff x="3127680" y="4050720"/>
              <a:chExt cx="253440" cy="255960"/>
            </a:xfrm>
          </p:grpSpPr>
          <p:sp>
            <p:nvSpPr>
              <p:cNvPr id="254" name="CustomShape 118"/>
              <p:cNvSpPr/>
              <p:nvPr/>
            </p:nvSpPr>
            <p:spPr>
              <a:xfrm>
                <a:off x="3254760" y="4050720"/>
                <a:ext cx="360" cy="25596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CustomShape 119"/>
              <p:cNvSpPr/>
              <p:nvPr/>
            </p:nvSpPr>
            <p:spPr>
              <a:xfrm>
                <a:off x="3130200" y="4178880"/>
                <a:ext cx="24840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CustomShape 120"/>
              <p:cNvSpPr/>
              <p:nvPr/>
            </p:nvSpPr>
            <p:spPr>
              <a:xfrm>
                <a:off x="3164040" y="4089600"/>
                <a:ext cx="180360" cy="18288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121"/>
              <p:cNvSpPr/>
              <p:nvPr/>
            </p:nvSpPr>
            <p:spPr>
              <a:xfrm>
                <a:off x="3164040" y="4089600"/>
                <a:ext cx="174960" cy="18288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122"/>
              <p:cNvSpPr/>
              <p:nvPr/>
            </p:nvSpPr>
            <p:spPr>
              <a:xfrm>
                <a:off x="3215880" y="4057920"/>
                <a:ext cx="77760" cy="3636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123"/>
              <p:cNvSpPr/>
              <p:nvPr/>
            </p:nvSpPr>
            <p:spPr>
              <a:xfrm>
                <a:off x="3344760" y="4141080"/>
                <a:ext cx="36360" cy="7776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CustomShape 124"/>
              <p:cNvSpPr/>
              <p:nvPr/>
            </p:nvSpPr>
            <p:spPr>
              <a:xfrm>
                <a:off x="3127680" y="4141080"/>
                <a:ext cx="36360" cy="7776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125"/>
              <p:cNvSpPr/>
              <p:nvPr/>
            </p:nvSpPr>
            <p:spPr>
              <a:xfrm>
                <a:off x="3215880" y="4268520"/>
                <a:ext cx="74880" cy="3636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126"/>
              <p:cNvSpPr/>
              <p:nvPr/>
            </p:nvSpPr>
            <p:spPr>
              <a:xfrm>
                <a:off x="3210120" y="4144320"/>
                <a:ext cx="75240" cy="6444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3" name="CustomShape 127"/>
            <p:cNvSpPr/>
            <p:nvPr/>
          </p:nvSpPr>
          <p:spPr>
            <a:xfrm>
              <a:off x="948960" y="143136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28"/>
            <p:cNvSpPr/>
            <p:nvPr/>
          </p:nvSpPr>
          <p:spPr>
            <a:xfrm>
              <a:off x="1474560" y="415836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129"/>
            <p:cNvSpPr/>
            <p:nvPr/>
          </p:nvSpPr>
          <p:spPr>
            <a:xfrm>
              <a:off x="4551120" y="38836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130"/>
            <p:cNvSpPr/>
            <p:nvPr/>
          </p:nvSpPr>
          <p:spPr>
            <a:xfrm>
              <a:off x="7912080" y="3981600"/>
              <a:ext cx="111240" cy="111600"/>
            </a:xfrm>
            <a:custGeom>
              <a:avLst/>
              <a:gdLst/>
              <a:ahLst/>
              <a:rect l="l" t="t" r="r" b="b"/>
              <a:pathLst>
                <a:path w="683" h="684">
                  <a:moveTo>
                    <a:pt x="342" y="0"/>
                  </a:moveTo>
                  <a:cubicBezTo>
                    <a:pt x="153" y="0"/>
                    <a:pt x="1" y="154"/>
                    <a:pt x="1" y="342"/>
                  </a:cubicBezTo>
                  <a:cubicBezTo>
                    <a:pt x="1" y="530"/>
                    <a:pt x="153" y="684"/>
                    <a:pt x="342" y="684"/>
                  </a:cubicBezTo>
                  <a:cubicBezTo>
                    <a:pt x="531" y="684"/>
                    <a:pt x="683" y="530"/>
                    <a:pt x="683" y="342"/>
                  </a:cubicBezTo>
                  <a:cubicBezTo>
                    <a:pt x="683" y="154"/>
                    <a:pt x="531" y="0"/>
                    <a:pt x="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7" name="Group 131"/>
            <p:cNvGrpSpPr/>
            <p:nvPr/>
          </p:nvGrpSpPr>
          <p:grpSpPr>
            <a:xfrm>
              <a:off x="7485120" y="1256040"/>
              <a:ext cx="171720" cy="173160"/>
              <a:chOff x="7485120" y="1256040"/>
              <a:chExt cx="171720" cy="173160"/>
            </a:xfrm>
          </p:grpSpPr>
          <p:sp>
            <p:nvSpPr>
              <p:cNvPr id="268" name="CustomShape 132"/>
              <p:cNvSpPr/>
              <p:nvPr/>
            </p:nvSpPr>
            <p:spPr>
              <a:xfrm>
                <a:off x="7571160" y="1256040"/>
                <a:ext cx="360" cy="17316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133"/>
              <p:cNvSpPr/>
              <p:nvPr/>
            </p:nvSpPr>
            <p:spPr>
              <a:xfrm>
                <a:off x="7486920" y="1342800"/>
                <a:ext cx="16812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CustomShape 134"/>
              <p:cNvSpPr/>
              <p:nvPr/>
            </p:nvSpPr>
            <p:spPr>
              <a:xfrm>
                <a:off x="7509960" y="1282320"/>
                <a:ext cx="122040" cy="12384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CustomShape 135"/>
              <p:cNvSpPr/>
              <p:nvPr/>
            </p:nvSpPr>
            <p:spPr>
              <a:xfrm>
                <a:off x="7509960" y="1282320"/>
                <a:ext cx="118440" cy="12384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CustomShape 136"/>
              <p:cNvSpPr/>
              <p:nvPr/>
            </p:nvSpPr>
            <p:spPr>
              <a:xfrm>
                <a:off x="7544880" y="1260720"/>
                <a:ext cx="52560" cy="2448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CustomShape 137"/>
              <p:cNvSpPr/>
              <p:nvPr/>
            </p:nvSpPr>
            <p:spPr>
              <a:xfrm>
                <a:off x="7632360" y="1317240"/>
                <a:ext cx="24480" cy="5256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138"/>
              <p:cNvSpPr/>
              <p:nvPr/>
            </p:nvSpPr>
            <p:spPr>
              <a:xfrm>
                <a:off x="7485120" y="1317240"/>
                <a:ext cx="24480" cy="5256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139"/>
              <p:cNvSpPr/>
              <p:nvPr/>
            </p:nvSpPr>
            <p:spPr>
              <a:xfrm>
                <a:off x="7544880" y="1403640"/>
                <a:ext cx="50760" cy="2448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CustomShape 140"/>
              <p:cNvSpPr/>
              <p:nvPr/>
            </p:nvSpPr>
            <p:spPr>
              <a:xfrm>
                <a:off x="7540920" y="1319400"/>
                <a:ext cx="50760" cy="4356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7" name="CustomShape 141"/>
            <p:cNvSpPr/>
            <p:nvPr/>
          </p:nvSpPr>
          <p:spPr>
            <a:xfrm>
              <a:off x="6559200" y="420084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8" name="CustomShape 142"/>
          <p:cNvSpPr/>
          <p:nvPr/>
        </p:nvSpPr>
        <p:spPr>
          <a:xfrm>
            <a:off x="880200" y="3010320"/>
            <a:ext cx="111240" cy="111600"/>
          </a:xfrm>
          <a:custGeom>
            <a:avLst/>
            <a:gdLst/>
            <a:ahLst/>
            <a:rect l="l" t="t" r="r" b="b"/>
            <a:pathLst>
              <a:path w="683" h="684">
                <a:moveTo>
                  <a:pt x="342" y="0"/>
                </a:moveTo>
                <a:cubicBezTo>
                  <a:pt x="153" y="0"/>
                  <a:pt x="1" y="154"/>
                  <a:pt x="1" y="342"/>
                </a:cubicBezTo>
                <a:cubicBezTo>
                  <a:pt x="1" y="530"/>
                  <a:pt x="153" y="684"/>
                  <a:pt x="342" y="684"/>
                </a:cubicBezTo>
                <a:cubicBezTo>
                  <a:pt x="531" y="684"/>
                  <a:pt x="683" y="530"/>
                  <a:pt x="683" y="342"/>
                </a:cubicBezTo>
                <a:cubicBezTo>
                  <a:pt x="683" y="154"/>
                  <a:pt x="531" y="0"/>
                  <a:pt x="3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PlaceHolder 14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1"/>
          <p:cNvGrpSpPr/>
          <p:nvPr/>
        </p:nvGrpSpPr>
        <p:grpSpPr>
          <a:xfrm>
            <a:off x="232200" y="221400"/>
            <a:ext cx="8619840" cy="4563360"/>
            <a:chOff x="232200" y="221400"/>
            <a:chExt cx="8619840" cy="4563360"/>
          </a:xfrm>
        </p:grpSpPr>
        <p:sp>
          <p:nvSpPr>
            <p:cNvPr id="317" name="CustomShape 2"/>
            <p:cNvSpPr/>
            <p:nvPr/>
          </p:nvSpPr>
          <p:spPr>
            <a:xfrm>
              <a:off x="291600" y="358200"/>
              <a:ext cx="8560440" cy="4426560"/>
            </a:xfrm>
            <a:prstGeom prst="roundRect">
              <a:avLst>
                <a:gd name="adj" fmla="val 4381"/>
              </a:avLst>
            </a:prstGeom>
            <a:solidFill>
              <a:schemeClr val="accent5"/>
            </a:solidFill>
            <a:ln>
              <a:noFill/>
            </a:ln>
            <a:effectLst>
              <a:outerShdw algn="bl" dir="5460000" dist="57150" rotWithShape="0">
                <a:schemeClr val="accent5">
                  <a:alpha val="32549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3"/>
            <p:cNvSpPr/>
            <p:nvPr/>
          </p:nvSpPr>
          <p:spPr>
            <a:xfrm>
              <a:off x="35128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4"/>
            <p:cNvSpPr/>
            <p:nvPr/>
          </p:nvSpPr>
          <p:spPr>
            <a:xfrm>
              <a:off x="74206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5"/>
            <p:cNvSpPr/>
            <p:nvPr/>
          </p:nvSpPr>
          <p:spPr>
            <a:xfrm>
              <a:off x="140220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6"/>
            <p:cNvSpPr/>
            <p:nvPr/>
          </p:nvSpPr>
          <p:spPr>
            <a:xfrm>
              <a:off x="210564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7"/>
            <p:cNvSpPr/>
            <p:nvPr/>
          </p:nvSpPr>
          <p:spPr>
            <a:xfrm>
              <a:off x="28090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8"/>
            <p:cNvSpPr/>
            <p:nvPr/>
          </p:nvSpPr>
          <p:spPr>
            <a:xfrm>
              <a:off x="500400" y="551160"/>
              <a:ext cx="8142840" cy="4041000"/>
            </a:xfrm>
            <a:prstGeom prst="roundRect">
              <a:avLst>
                <a:gd name="adj" fmla="val 2751"/>
              </a:avLst>
            </a:prstGeom>
            <a:solidFill>
              <a:schemeClr val="accent6"/>
            </a:solidFill>
            <a:ln>
              <a:noFill/>
            </a:ln>
            <a:effectLst>
              <a:outerShdw algn="bl" dir="5460000" dist="47625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4" name="Group 9"/>
            <p:cNvGrpSpPr/>
            <p:nvPr/>
          </p:nvGrpSpPr>
          <p:grpSpPr>
            <a:xfrm>
              <a:off x="232200" y="951840"/>
              <a:ext cx="416880" cy="326160"/>
              <a:chOff x="232200" y="951840"/>
              <a:chExt cx="416880" cy="326160"/>
            </a:xfrm>
          </p:grpSpPr>
          <p:sp>
            <p:nvSpPr>
              <p:cNvPr id="325" name="CustomShape 10"/>
              <p:cNvSpPr/>
              <p:nvPr/>
            </p:nvSpPr>
            <p:spPr>
              <a:xfrm>
                <a:off x="534240" y="9518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CustomShape 11"/>
              <p:cNvSpPr/>
              <p:nvPr/>
            </p:nvSpPr>
            <p:spPr>
              <a:xfrm>
                <a:off x="232200" y="9781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CustomShape 12"/>
              <p:cNvSpPr/>
              <p:nvPr/>
            </p:nvSpPr>
            <p:spPr>
              <a:xfrm>
                <a:off x="534240" y="11631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CustomShape 13"/>
              <p:cNvSpPr/>
              <p:nvPr/>
            </p:nvSpPr>
            <p:spPr>
              <a:xfrm>
                <a:off x="232200" y="118944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9" name="Group 14"/>
            <p:cNvGrpSpPr/>
            <p:nvPr/>
          </p:nvGrpSpPr>
          <p:grpSpPr>
            <a:xfrm>
              <a:off x="232200" y="1923120"/>
              <a:ext cx="416880" cy="325800"/>
              <a:chOff x="232200" y="1923120"/>
              <a:chExt cx="416880" cy="325800"/>
            </a:xfrm>
          </p:grpSpPr>
          <p:sp>
            <p:nvSpPr>
              <p:cNvPr id="330" name="CustomShape 15"/>
              <p:cNvSpPr/>
              <p:nvPr/>
            </p:nvSpPr>
            <p:spPr>
              <a:xfrm>
                <a:off x="534240" y="19231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CustomShape 16"/>
              <p:cNvSpPr/>
              <p:nvPr/>
            </p:nvSpPr>
            <p:spPr>
              <a:xfrm>
                <a:off x="232200" y="19494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CustomShape 17"/>
              <p:cNvSpPr/>
              <p:nvPr/>
            </p:nvSpPr>
            <p:spPr>
              <a:xfrm>
                <a:off x="534240" y="21340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CustomShape 18"/>
              <p:cNvSpPr/>
              <p:nvPr/>
            </p:nvSpPr>
            <p:spPr>
              <a:xfrm>
                <a:off x="232200" y="21603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4" name="Group 19"/>
            <p:cNvGrpSpPr/>
            <p:nvPr/>
          </p:nvGrpSpPr>
          <p:grpSpPr>
            <a:xfrm>
              <a:off x="232200" y="2894040"/>
              <a:ext cx="416880" cy="326160"/>
              <a:chOff x="232200" y="2894040"/>
              <a:chExt cx="416880" cy="326160"/>
            </a:xfrm>
          </p:grpSpPr>
          <p:sp>
            <p:nvSpPr>
              <p:cNvPr id="335" name="CustomShape 20"/>
              <p:cNvSpPr/>
              <p:nvPr/>
            </p:nvSpPr>
            <p:spPr>
              <a:xfrm>
                <a:off x="534240" y="28940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CustomShape 21"/>
              <p:cNvSpPr/>
              <p:nvPr/>
            </p:nvSpPr>
            <p:spPr>
              <a:xfrm>
                <a:off x="232200" y="29203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CustomShape 22"/>
              <p:cNvSpPr/>
              <p:nvPr/>
            </p:nvSpPr>
            <p:spPr>
              <a:xfrm>
                <a:off x="534240" y="31053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CustomShape 23"/>
              <p:cNvSpPr/>
              <p:nvPr/>
            </p:nvSpPr>
            <p:spPr>
              <a:xfrm>
                <a:off x="232200" y="313128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9" name="Group 24"/>
            <p:cNvGrpSpPr/>
            <p:nvPr/>
          </p:nvGrpSpPr>
          <p:grpSpPr>
            <a:xfrm>
              <a:off x="232200" y="3865320"/>
              <a:ext cx="416880" cy="325800"/>
              <a:chOff x="232200" y="3865320"/>
              <a:chExt cx="416880" cy="325800"/>
            </a:xfrm>
          </p:grpSpPr>
          <p:sp>
            <p:nvSpPr>
              <p:cNvPr id="340" name="CustomShape 25"/>
              <p:cNvSpPr/>
              <p:nvPr/>
            </p:nvSpPr>
            <p:spPr>
              <a:xfrm>
                <a:off x="534240" y="38653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CustomShape 26"/>
              <p:cNvSpPr/>
              <p:nvPr/>
            </p:nvSpPr>
            <p:spPr>
              <a:xfrm>
                <a:off x="232200" y="38916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CustomShape 27"/>
              <p:cNvSpPr/>
              <p:nvPr/>
            </p:nvSpPr>
            <p:spPr>
              <a:xfrm>
                <a:off x="534240" y="40762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CustomShape 28"/>
              <p:cNvSpPr/>
              <p:nvPr/>
            </p:nvSpPr>
            <p:spPr>
              <a:xfrm>
                <a:off x="232200" y="41025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44" name="PlaceHolder 29"/>
          <p:cNvSpPr>
            <a:spLocks noGrp="1"/>
          </p:cNvSpPr>
          <p:nvPr>
            <p:ph type="title"/>
          </p:nvPr>
        </p:nvSpPr>
        <p:spPr>
          <a:xfrm>
            <a:off x="4032720" y="1414080"/>
            <a:ext cx="1078920" cy="77904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0"/>
          <p:cNvSpPr>
            <a:spLocks noGrp="1"/>
          </p:cNvSpPr>
          <p:nvPr>
            <p:ph type="title"/>
          </p:nvPr>
        </p:nvSpPr>
        <p:spPr>
          <a:xfrm>
            <a:off x="2175840" y="2272680"/>
            <a:ext cx="4792320" cy="77904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6" name="Group 31"/>
          <p:cNvGrpSpPr/>
          <p:nvPr/>
        </p:nvGrpSpPr>
        <p:grpSpPr>
          <a:xfrm>
            <a:off x="792360" y="790560"/>
            <a:ext cx="7414200" cy="3598560"/>
            <a:chOff x="792360" y="790560"/>
            <a:chExt cx="7414200" cy="3598560"/>
          </a:xfrm>
        </p:grpSpPr>
        <p:grpSp>
          <p:nvGrpSpPr>
            <p:cNvPr id="347" name="Group 32"/>
            <p:cNvGrpSpPr/>
            <p:nvPr/>
          </p:nvGrpSpPr>
          <p:grpSpPr>
            <a:xfrm>
              <a:off x="7578720" y="1044000"/>
              <a:ext cx="253080" cy="255600"/>
              <a:chOff x="7578720" y="1044000"/>
              <a:chExt cx="253080" cy="255600"/>
            </a:xfrm>
          </p:grpSpPr>
          <p:sp>
            <p:nvSpPr>
              <p:cNvPr id="348" name="CustomShape 33"/>
              <p:cNvSpPr/>
              <p:nvPr/>
            </p:nvSpPr>
            <p:spPr>
              <a:xfrm>
                <a:off x="7705800" y="1044000"/>
                <a:ext cx="360" cy="25560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CustomShape 34"/>
              <p:cNvSpPr/>
              <p:nvPr/>
            </p:nvSpPr>
            <p:spPr>
              <a:xfrm>
                <a:off x="7581600" y="1171800"/>
                <a:ext cx="24804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CustomShape 35"/>
              <p:cNvSpPr/>
              <p:nvPr/>
            </p:nvSpPr>
            <p:spPr>
              <a:xfrm>
                <a:off x="7615440" y="1082880"/>
                <a:ext cx="180000" cy="18252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CustomShape 36"/>
              <p:cNvSpPr/>
              <p:nvPr/>
            </p:nvSpPr>
            <p:spPr>
              <a:xfrm>
                <a:off x="7615440" y="1082880"/>
                <a:ext cx="174600" cy="18252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CustomShape 37"/>
              <p:cNvSpPr/>
              <p:nvPr/>
            </p:nvSpPr>
            <p:spPr>
              <a:xfrm>
                <a:off x="7666920" y="1051200"/>
                <a:ext cx="77760" cy="3636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CustomShape 38"/>
              <p:cNvSpPr/>
              <p:nvPr/>
            </p:nvSpPr>
            <p:spPr>
              <a:xfrm>
                <a:off x="7795800" y="1134000"/>
                <a:ext cx="36000" cy="7776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CustomShape 39"/>
              <p:cNvSpPr/>
              <p:nvPr/>
            </p:nvSpPr>
            <p:spPr>
              <a:xfrm>
                <a:off x="7578720" y="1134000"/>
                <a:ext cx="36360" cy="7776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CustomShape 40"/>
              <p:cNvSpPr/>
              <p:nvPr/>
            </p:nvSpPr>
            <p:spPr>
              <a:xfrm>
                <a:off x="7666920" y="1261440"/>
                <a:ext cx="74880" cy="3636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CustomShape 41"/>
              <p:cNvSpPr/>
              <p:nvPr/>
            </p:nvSpPr>
            <p:spPr>
              <a:xfrm>
                <a:off x="7661160" y="1137240"/>
                <a:ext cx="75240" cy="6408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7" name="Group 42"/>
            <p:cNvGrpSpPr/>
            <p:nvPr/>
          </p:nvGrpSpPr>
          <p:grpSpPr>
            <a:xfrm>
              <a:off x="1256760" y="3884400"/>
              <a:ext cx="460440" cy="460800"/>
              <a:chOff x="1256760" y="3884400"/>
              <a:chExt cx="460440" cy="460800"/>
            </a:xfrm>
          </p:grpSpPr>
          <p:sp>
            <p:nvSpPr>
              <p:cNvPr id="358" name="CustomShape 43"/>
              <p:cNvSpPr/>
              <p:nvPr/>
            </p:nvSpPr>
            <p:spPr>
              <a:xfrm rot="20081400">
                <a:off x="1510200" y="4011480"/>
                <a:ext cx="197280" cy="89280"/>
              </a:xfrm>
              <a:custGeom>
                <a:avLst/>
                <a:gdLst/>
                <a:ahLst/>
                <a:rect l="l" t="t" r="r" b="b"/>
                <a:pathLst>
                  <a:path w="2878" h="1302">
                    <a:moveTo>
                      <a:pt x="1388" y="0"/>
                    </a:moveTo>
                    <a:cubicBezTo>
                      <a:pt x="1195" y="0"/>
                      <a:pt x="983" y="43"/>
                      <a:pt x="749" y="144"/>
                    </a:cubicBezTo>
                    <a:lnTo>
                      <a:pt x="743" y="147"/>
                    </a:lnTo>
                    <a:cubicBezTo>
                      <a:pt x="705" y="166"/>
                      <a:pt x="355" y="136"/>
                      <a:pt x="165" y="463"/>
                    </a:cubicBezTo>
                    <a:cubicBezTo>
                      <a:pt x="139" y="510"/>
                      <a:pt x="0" y="837"/>
                      <a:pt x="142" y="837"/>
                    </a:cubicBezTo>
                    <a:cubicBezTo>
                      <a:pt x="145" y="837"/>
                      <a:pt x="148" y="837"/>
                      <a:pt x="151" y="837"/>
                    </a:cubicBezTo>
                    <a:cubicBezTo>
                      <a:pt x="257" y="828"/>
                      <a:pt x="429" y="818"/>
                      <a:pt x="640" y="818"/>
                    </a:cubicBezTo>
                    <a:cubicBezTo>
                      <a:pt x="1239" y="818"/>
                      <a:pt x="2152" y="896"/>
                      <a:pt x="2753" y="1290"/>
                    </a:cubicBezTo>
                    <a:cubicBezTo>
                      <a:pt x="2766" y="1298"/>
                      <a:pt x="2779" y="1301"/>
                      <a:pt x="2792" y="1301"/>
                    </a:cubicBezTo>
                    <a:cubicBezTo>
                      <a:pt x="2838" y="1301"/>
                      <a:pt x="2877" y="1254"/>
                      <a:pt x="2856" y="1204"/>
                    </a:cubicBezTo>
                    <a:cubicBezTo>
                      <a:pt x="2676" y="798"/>
                      <a:pt x="2219" y="0"/>
                      <a:pt x="13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CustomShape 44"/>
              <p:cNvSpPr/>
              <p:nvPr/>
            </p:nvSpPr>
            <p:spPr>
              <a:xfrm rot="20081400">
                <a:off x="1471320" y="3898440"/>
                <a:ext cx="112320" cy="203760"/>
              </a:xfrm>
              <a:custGeom>
                <a:avLst/>
                <a:gdLst/>
                <a:ahLst/>
                <a:rect l="l" t="t" r="r" b="b"/>
                <a:pathLst>
                  <a:path w="1641" h="2969">
                    <a:moveTo>
                      <a:pt x="302" y="1"/>
                    </a:moveTo>
                    <a:cubicBezTo>
                      <a:pt x="259" y="1"/>
                      <a:pt x="219" y="42"/>
                      <a:pt x="235" y="91"/>
                    </a:cubicBezTo>
                    <a:cubicBezTo>
                      <a:pt x="521" y="1019"/>
                      <a:pt x="159" y="2543"/>
                      <a:pt x="13" y="2923"/>
                    </a:cubicBezTo>
                    <a:cubicBezTo>
                      <a:pt x="1" y="2956"/>
                      <a:pt x="7" y="2969"/>
                      <a:pt x="24" y="2969"/>
                    </a:cubicBezTo>
                    <a:cubicBezTo>
                      <a:pt x="83" y="2969"/>
                      <a:pt x="275" y="2817"/>
                      <a:pt x="317" y="2806"/>
                    </a:cubicBezTo>
                    <a:cubicBezTo>
                      <a:pt x="684" y="2714"/>
                      <a:pt x="751" y="2371"/>
                      <a:pt x="781" y="2339"/>
                    </a:cubicBezTo>
                    <a:lnTo>
                      <a:pt x="785" y="2334"/>
                    </a:lnTo>
                    <a:cubicBezTo>
                      <a:pt x="1640" y="1286"/>
                      <a:pt x="766" y="367"/>
                      <a:pt x="347" y="17"/>
                    </a:cubicBezTo>
                    <a:cubicBezTo>
                      <a:pt x="333" y="6"/>
                      <a:pt x="318" y="1"/>
                      <a:pt x="3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CustomShape 45"/>
              <p:cNvSpPr/>
              <p:nvPr/>
            </p:nvSpPr>
            <p:spPr>
              <a:xfrm rot="20081400">
                <a:off x="1466640" y="4107600"/>
                <a:ext cx="208800" cy="64080"/>
              </a:xfrm>
              <a:custGeom>
                <a:avLst/>
                <a:gdLst/>
                <a:ahLst/>
                <a:rect l="l" t="t" r="r" b="b"/>
                <a:pathLst>
                  <a:path w="3041" h="937">
                    <a:moveTo>
                      <a:pt x="735" y="7"/>
                    </a:moveTo>
                    <a:cubicBezTo>
                      <a:pt x="705" y="13"/>
                      <a:pt x="676" y="24"/>
                      <a:pt x="651" y="38"/>
                    </a:cubicBezTo>
                    <a:lnTo>
                      <a:pt x="57" y="342"/>
                    </a:lnTo>
                    <a:cubicBezTo>
                      <a:pt x="0" y="378"/>
                      <a:pt x="10" y="464"/>
                      <a:pt x="73" y="488"/>
                    </a:cubicBezTo>
                    <a:cubicBezTo>
                      <a:pt x="492" y="648"/>
                      <a:pt x="1200" y="719"/>
                      <a:pt x="1265" y="725"/>
                    </a:cubicBezTo>
                    <a:lnTo>
                      <a:pt x="1276" y="725"/>
                    </a:lnTo>
                    <a:cubicBezTo>
                      <a:pt x="1896" y="771"/>
                      <a:pt x="2561" y="844"/>
                      <a:pt x="2910" y="934"/>
                    </a:cubicBezTo>
                    <a:cubicBezTo>
                      <a:pt x="2917" y="936"/>
                      <a:pt x="2924" y="937"/>
                      <a:pt x="2931" y="937"/>
                    </a:cubicBezTo>
                    <a:cubicBezTo>
                      <a:pt x="2997" y="937"/>
                      <a:pt x="3041" y="855"/>
                      <a:pt x="2993" y="800"/>
                    </a:cubicBezTo>
                    <a:cubicBezTo>
                      <a:pt x="2303" y="0"/>
                      <a:pt x="944" y="8"/>
                      <a:pt x="735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CustomShape 46"/>
              <p:cNvSpPr/>
              <p:nvPr/>
            </p:nvSpPr>
            <p:spPr>
              <a:xfrm rot="20081400">
                <a:off x="1408320" y="3960720"/>
                <a:ext cx="90720" cy="217800"/>
              </a:xfrm>
              <a:custGeom>
                <a:avLst/>
                <a:gdLst/>
                <a:ahLst/>
                <a:rect l="l" t="t" r="r" b="b"/>
                <a:pathLst>
                  <a:path w="1323" h="3176">
                    <a:moveTo>
                      <a:pt x="546" y="0"/>
                    </a:moveTo>
                    <a:cubicBezTo>
                      <a:pt x="521" y="0"/>
                      <a:pt x="496" y="15"/>
                      <a:pt x="488" y="44"/>
                    </a:cubicBezTo>
                    <a:cubicBezTo>
                      <a:pt x="346" y="675"/>
                      <a:pt x="1" y="2367"/>
                      <a:pt x="202" y="3132"/>
                    </a:cubicBezTo>
                    <a:cubicBezTo>
                      <a:pt x="209" y="3159"/>
                      <a:pt x="234" y="3176"/>
                      <a:pt x="260" y="3176"/>
                    </a:cubicBezTo>
                    <a:cubicBezTo>
                      <a:pt x="271" y="3176"/>
                      <a:pt x="283" y="3173"/>
                      <a:pt x="293" y="3165"/>
                    </a:cubicBezTo>
                    <a:lnTo>
                      <a:pt x="567" y="3001"/>
                    </a:lnTo>
                    <a:cubicBezTo>
                      <a:pt x="572" y="2996"/>
                      <a:pt x="987" y="2800"/>
                      <a:pt x="990" y="2795"/>
                    </a:cubicBezTo>
                    <a:cubicBezTo>
                      <a:pt x="1060" y="2700"/>
                      <a:pt x="1322" y="1875"/>
                      <a:pt x="870" y="767"/>
                    </a:cubicBezTo>
                    <a:cubicBezTo>
                      <a:pt x="870" y="767"/>
                      <a:pt x="694" y="329"/>
                      <a:pt x="602" y="39"/>
                    </a:cubicBezTo>
                    <a:cubicBezTo>
                      <a:pt x="592" y="13"/>
                      <a:pt x="569" y="0"/>
                      <a:pt x="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CustomShape 47"/>
              <p:cNvSpPr/>
              <p:nvPr/>
            </p:nvSpPr>
            <p:spPr>
              <a:xfrm rot="20081400">
                <a:off x="1414080" y="4196520"/>
                <a:ext cx="208440" cy="75240"/>
              </a:xfrm>
              <a:custGeom>
                <a:avLst/>
                <a:gdLst/>
                <a:ahLst/>
                <a:rect l="l" t="t" r="r" b="b"/>
                <a:pathLst>
                  <a:path w="3040" h="1101">
                    <a:moveTo>
                      <a:pt x="856" y="0"/>
                    </a:moveTo>
                    <a:cubicBezTo>
                      <a:pt x="443" y="0"/>
                      <a:pt x="156" y="107"/>
                      <a:pt x="39" y="162"/>
                    </a:cubicBezTo>
                    <a:cubicBezTo>
                      <a:pt x="9" y="176"/>
                      <a:pt x="1" y="214"/>
                      <a:pt x="23" y="239"/>
                    </a:cubicBezTo>
                    <a:cubicBezTo>
                      <a:pt x="586" y="869"/>
                      <a:pt x="1245" y="1050"/>
                      <a:pt x="1245" y="1050"/>
                    </a:cubicBezTo>
                    <a:cubicBezTo>
                      <a:pt x="1371" y="1085"/>
                      <a:pt x="1504" y="1100"/>
                      <a:pt x="1638" y="1100"/>
                    </a:cubicBezTo>
                    <a:cubicBezTo>
                      <a:pt x="2167" y="1100"/>
                      <a:pt x="2719" y="866"/>
                      <a:pt x="2996" y="728"/>
                    </a:cubicBezTo>
                    <a:cubicBezTo>
                      <a:pt x="3040" y="706"/>
                      <a:pt x="3027" y="640"/>
                      <a:pt x="2978" y="637"/>
                    </a:cubicBezTo>
                    <a:cubicBezTo>
                      <a:pt x="2617" y="594"/>
                      <a:pt x="2169" y="341"/>
                      <a:pt x="2144" y="325"/>
                    </a:cubicBezTo>
                    <a:lnTo>
                      <a:pt x="2141" y="323"/>
                    </a:lnTo>
                    <a:cubicBezTo>
                      <a:pt x="1641" y="76"/>
                      <a:pt x="1204" y="0"/>
                      <a:pt x="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CustomShape 48"/>
              <p:cNvSpPr/>
              <p:nvPr/>
            </p:nvSpPr>
            <p:spPr>
              <a:xfrm rot="20081400">
                <a:off x="1323720" y="4039560"/>
                <a:ext cx="105480" cy="223200"/>
              </a:xfrm>
              <a:custGeom>
                <a:avLst/>
                <a:gdLst/>
                <a:ahLst/>
                <a:rect l="l" t="t" r="r" b="b"/>
                <a:pathLst>
                  <a:path w="1540" h="3251">
                    <a:moveTo>
                      <a:pt x="872" y="1"/>
                    </a:moveTo>
                    <a:cubicBezTo>
                      <a:pt x="832" y="1"/>
                      <a:pt x="792" y="23"/>
                      <a:pt x="775" y="69"/>
                    </a:cubicBezTo>
                    <a:cubicBezTo>
                      <a:pt x="540" y="682"/>
                      <a:pt x="1" y="2276"/>
                      <a:pt x="518" y="3148"/>
                    </a:cubicBezTo>
                    <a:cubicBezTo>
                      <a:pt x="566" y="3229"/>
                      <a:pt x="598" y="3251"/>
                      <a:pt x="626" y="3251"/>
                    </a:cubicBezTo>
                    <a:cubicBezTo>
                      <a:pt x="645" y="3251"/>
                      <a:pt x="663" y="3242"/>
                      <a:pt x="683" y="3233"/>
                    </a:cubicBezTo>
                    <a:lnTo>
                      <a:pt x="852" y="3108"/>
                    </a:lnTo>
                    <a:cubicBezTo>
                      <a:pt x="874" y="3100"/>
                      <a:pt x="931" y="3081"/>
                      <a:pt x="943" y="3061"/>
                    </a:cubicBezTo>
                    <a:cubicBezTo>
                      <a:pt x="1049" y="2879"/>
                      <a:pt x="1539" y="1890"/>
                      <a:pt x="1153" y="888"/>
                    </a:cubicBezTo>
                    <a:cubicBezTo>
                      <a:pt x="1151" y="883"/>
                      <a:pt x="1150" y="878"/>
                      <a:pt x="1148" y="872"/>
                    </a:cubicBezTo>
                    <a:cubicBezTo>
                      <a:pt x="1137" y="812"/>
                      <a:pt x="1050" y="373"/>
                      <a:pt x="974" y="80"/>
                    </a:cubicBezTo>
                    <a:cubicBezTo>
                      <a:pt x="961" y="28"/>
                      <a:pt x="917" y="1"/>
                      <a:pt x="8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CustomShape 49"/>
              <p:cNvSpPr/>
              <p:nvPr/>
            </p:nvSpPr>
            <p:spPr>
              <a:xfrm rot="20081400">
                <a:off x="1292040" y="4030560"/>
                <a:ext cx="367560" cy="247680"/>
              </a:xfrm>
              <a:custGeom>
                <a:avLst/>
                <a:gdLst/>
                <a:ahLst/>
                <a:rect l="l" t="t" r="r" b="b"/>
                <a:pathLst>
                  <a:path w="5351" h="3610">
                    <a:moveTo>
                      <a:pt x="5351" y="1"/>
                    </a:moveTo>
                    <a:cubicBezTo>
                      <a:pt x="5351" y="1"/>
                      <a:pt x="3986" y="1498"/>
                      <a:pt x="2832" y="1995"/>
                    </a:cubicBezTo>
                    <a:cubicBezTo>
                      <a:pt x="2832" y="1995"/>
                      <a:pt x="1025" y="2688"/>
                      <a:pt x="1" y="3610"/>
                    </a:cubicBez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5" name="CustomShape 50"/>
            <p:cNvSpPr/>
            <p:nvPr/>
          </p:nvSpPr>
          <p:spPr>
            <a:xfrm>
              <a:off x="2084760" y="3543480"/>
              <a:ext cx="90360" cy="90000"/>
            </a:xfrm>
            <a:custGeom>
              <a:avLst/>
              <a:gdLst/>
              <a:ahLst/>
              <a:rect l="l" t="t" r="r" b="b"/>
              <a:pathLst>
                <a:path w="554" h="553">
                  <a:moveTo>
                    <a:pt x="278" y="0"/>
                  </a:moveTo>
                  <a:cubicBezTo>
                    <a:pt x="124" y="0"/>
                    <a:pt x="1" y="124"/>
                    <a:pt x="1" y="276"/>
                  </a:cubicBezTo>
                  <a:cubicBezTo>
                    <a:pt x="1" y="429"/>
                    <a:pt x="124" y="553"/>
                    <a:pt x="278" y="553"/>
                  </a:cubicBezTo>
                  <a:cubicBezTo>
                    <a:pt x="430" y="553"/>
                    <a:pt x="553" y="429"/>
                    <a:pt x="553" y="276"/>
                  </a:cubicBezTo>
                  <a:cubicBezTo>
                    <a:pt x="553" y="124"/>
                    <a:pt x="430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51"/>
            <p:cNvSpPr/>
            <p:nvPr/>
          </p:nvSpPr>
          <p:spPr>
            <a:xfrm>
              <a:off x="2292840" y="953640"/>
              <a:ext cx="111240" cy="111600"/>
            </a:xfrm>
            <a:custGeom>
              <a:avLst/>
              <a:gdLst/>
              <a:ahLst/>
              <a:rect l="l" t="t" r="r" b="b"/>
              <a:pathLst>
                <a:path w="683" h="684">
                  <a:moveTo>
                    <a:pt x="342" y="0"/>
                  </a:moveTo>
                  <a:cubicBezTo>
                    <a:pt x="153" y="0"/>
                    <a:pt x="1" y="154"/>
                    <a:pt x="1" y="342"/>
                  </a:cubicBezTo>
                  <a:cubicBezTo>
                    <a:pt x="1" y="530"/>
                    <a:pt x="153" y="684"/>
                    <a:pt x="342" y="684"/>
                  </a:cubicBezTo>
                  <a:cubicBezTo>
                    <a:pt x="531" y="684"/>
                    <a:pt x="683" y="530"/>
                    <a:pt x="683" y="342"/>
                  </a:cubicBezTo>
                  <a:cubicBezTo>
                    <a:pt x="683" y="154"/>
                    <a:pt x="531" y="0"/>
                    <a:pt x="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7" name="Group 52"/>
            <p:cNvGrpSpPr/>
            <p:nvPr/>
          </p:nvGrpSpPr>
          <p:grpSpPr>
            <a:xfrm>
              <a:off x="1149120" y="2595960"/>
              <a:ext cx="343440" cy="265320"/>
              <a:chOff x="1149120" y="2595960"/>
              <a:chExt cx="343440" cy="265320"/>
            </a:xfrm>
          </p:grpSpPr>
          <p:sp>
            <p:nvSpPr>
              <p:cNvPr id="368" name="CustomShape 53"/>
              <p:cNvSpPr/>
              <p:nvPr/>
            </p:nvSpPr>
            <p:spPr>
              <a:xfrm rot="6124200">
                <a:off x="1324440" y="2629800"/>
                <a:ext cx="110880" cy="206640"/>
              </a:xfrm>
              <a:custGeom>
                <a:avLst/>
                <a:gdLst/>
                <a:ahLst/>
                <a:rect l="l" t="t" r="r" b="b"/>
                <a:pathLst>
                  <a:path w="1210" h="2252">
                    <a:moveTo>
                      <a:pt x="1210" y="2252"/>
                    </a:moveTo>
                    <a:cubicBezTo>
                      <a:pt x="1210" y="2252"/>
                      <a:pt x="412" y="1152"/>
                      <a:pt x="1" y="1"/>
                    </a:cubicBez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CustomShape 54"/>
              <p:cNvSpPr/>
              <p:nvPr/>
            </p:nvSpPr>
            <p:spPr>
              <a:xfrm rot="6124200">
                <a:off x="1344960" y="2645640"/>
                <a:ext cx="18000" cy="105840"/>
              </a:xfrm>
              <a:custGeom>
                <a:avLst/>
                <a:gdLst/>
                <a:ahLst/>
                <a:rect l="l" t="t" r="r" b="b"/>
                <a:pathLst>
                  <a:path w="198" h="1157">
                    <a:moveTo>
                      <a:pt x="0" y="1156"/>
                    </a:moveTo>
                    <a:lnTo>
                      <a:pt x="198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CustomShape 55"/>
              <p:cNvSpPr/>
              <p:nvPr/>
            </p:nvSpPr>
            <p:spPr>
              <a:xfrm rot="6124200">
                <a:off x="1222560" y="2598840"/>
                <a:ext cx="97560" cy="112680"/>
              </a:xfrm>
              <a:custGeom>
                <a:avLst/>
                <a:gdLst/>
                <a:ahLst/>
                <a:rect l="l" t="t" r="r" b="b"/>
                <a:pathLst>
                  <a:path w="1065" h="1229">
                    <a:moveTo>
                      <a:pt x="585" y="0"/>
                    </a:moveTo>
                    <a:cubicBezTo>
                      <a:pt x="297" y="0"/>
                      <a:pt x="98" y="224"/>
                      <a:pt x="52" y="529"/>
                    </a:cubicBezTo>
                    <a:cubicBezTo>
                      <a:pt x="1" y="863"/>
                      <a:pt x="155" y="1172"/>
                      <a:pt x="490" y="1223"/>
                    </a:cubicBezTo>
                    <a:cubicBezTo>
                      <a:pt x="518" y="1227"/>
                      <a:pt x="545" y="1229"/>
                      <a:pt x="571" y="1229"/>
                    </a:cubicBezTo>
                    <a:cubicBezTo>
                      <a:pt x="849" y="1229"/>
                      <a:pt x="968" y="984"/>
                      <a:pt x="1014" y="677"/>
                    </a:cubicBezTo>
                    <a:cubicBezTo>
                      <a:pt x="1065" y="341"/>
                      <a:pt x="1009" y="58"/>
                      <a:pt x="674" y="7"/>
                    </a:cubicBezTo>
                    <a:cubicBezTo>
                      <a:pt x="643" y="2"/>
                      <a:pt x="614" y="0"/>
                      <a:pt x="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CustomShape 56"/>
              <p:cNvSpPr/>
              <p:nvPr/>
            </p:nvSpPr>
            <p:spPr>
              <a:xfrm rot="6124200">
                <a:off x="1156680" y="2738520"/>
                <a:ext cx="115560" cy="109440"/>
              </a:xfrm>
              <a:custGeom>
                <a:avLst/>
                <a:gdLst/>
                <a:ahLst/>
                <a:rect l="l" t="t" r="r" b="b"/>
                <a:pathLst>
                  <a:path w="1263" h="1194">
                    <a:moveTo>
                      <a:pt x="534" y="1"/>
                    </a:moveTo>
                    <a:cubicBezTo>
                      <a:pt x="461" y="1"/>
                      <a:pt x="384" y="25"/>
                      <a:pt x="302" y="79"/>
                    </a:cubicBezTo>
                    <a:cubicBezTo>
                      <a:pt x="18" y="266"/>
                      <a:pt x="1" y="600"/>
                      <a:pt x="188" y="883"/>
                    </a:cubicBezTo>
                    <a:cubicBezTo>
                      <a:pt x="313" y="1074"/>
                      <a:pt x="500" y="1193"/>
                      <a:pt x="695" y="1193"/>
                    </a:cubicBezTo>
                    <a:cubicBezTo>
                      <a:pt x="790" y="1193"/>
                      <a:pt x="887" y="1165"/>
                      <a:pt x="979" y="1103"/>
                    </a:cubicBezTo>
                    <a:cubicBezTo>
                      <a:pt x="1263" y="917"/>
                      <a:pt x="1190" y="632"/>
                      <a:pt x="1003" y="348"/>
                    </a:cubicBezTo>
                    <a:cubicBezTo>
                      <a:pt x="870" y="147"/>
                      <a:pt x="715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2" name="CustomShape 57"/>
            <p:cNvSpPr/>
            <p:nvPr/>
          </p:nvSpPr>
          <p:spPr>
            <a:xfrm>
              <a:off x="8116200" y="2196720"/>
              <a:ext cx="90360" cy="90000"/>
            </a:xfrm>
            <a:custGeom>
              <a:avLst/>
              <a:gdLst/>
              <a:ahLst/>
              <a:rect l="l" t="t" r="r" b="b"/>
              <a:pathLst>
                <a:path w="554" h="553">
                  <a:moveTo>
                    <a:pt x="278" y="0"/>
                  </a:moveTo>
                  <a:cubicBezTo>
                    <a:pt x="124" y="0"/>
                    <a:pt x="1" y="124"/>
                    <a:pt x="1" y="276"/>
                  </a:cubicBezTo>
                  <a:cubicBezTo>
                    <a:pt x="1" y="429"/>
                    <a:pt x="124" y="553"/>
                    <a:pt x="278" y="553"/>
                  </a:cubicBezTo>
                  <a:cubicBezTo>
                    <a:pt x="430" y="553"/>
                    <a:pt x="553" y="429"/>
                    <a:pt x="553" y="276"/>
                  </a:cubicBezTo>
                  <a:cubicBezTo>
                    <a:pt x="553" y="124"/>
                    <a:pt x="430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58"/>
            <p:cNvSpPr/>
            <p:nvPr/>
          </p:nvSpPr>
          <p:spPr>
            <a:xfrm>
              <a:off x="6435360" y="1718280"/>
              <a:ext cx="90360" cy="90000"/>
            </a:xfrm>
            <a:custGeom>
              <a:avLst/>
              <a:gdLst/>
              <a:ahLst/>
              <a:rect l="l" t="t" r="r" b="b"/>
              <a:pathLst>
                <a:path w="554" h="553">
                  <a:moveTo>
                    <a:pt x="278" y="0"/>
                  </a:moveTo>
                  <a:cubicBezTo>
                    <a:pt x="124" y="0"/>
                    <a:pt x="1" y="124"/>
                    <a:pt x="1" y="276"/>
                  </a:cubicBezTo>
                  <a:cubicBezTo>
                    <a:pt x="1" y="429"/>
                    <a:pt x="124" y="553"/>
                    <a:pt x="278" y="553"/>
                  </a:cubicBezTo>
                  <a:cubicBezTo>
                    <a:pt x="430" y="553"/>
                    <a:pt x="553" y="429"/>
                    <a:pt x="553" y="276"/>
                  </a:cubicBezTo>
                  <a:cubicBezTo>
                    <a:pt x="553" y="124"/>
                    <a:pt x="430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4" name="Group 59"/>
            <p:cNvGrpSpPr/>
            <p:nvPr/>
          </p:nvGrpSpPr>
          <p:grpSpPr>
            <a:xfrm>
              <a:off x="7095240" y="2287080"/>
              <a:ext cx="483120" cy="377280"/>
              <a:chOff x="7095240" y="2287080"/>
              <a:chExt cx="483120" cy="377280"/>
            </a:xfrm>
          </p:grpSpPr>
          <p:sp>
            <p:nvSpPr>
              <p:cNvPr id="375" name="CustomShape 60"/>
              <p:cNvSpPr/>
              <p:nvPr/>
            </p:nvSpPr>
            <p:spPr>
              <a:xfrm>
                <a:off x="7363800" y="2442600"/>
                <a:ext cx="214560" cy="96840"/>
              </a:xfrm>
              <a:custGeom>
                <a:avLst/>
                <a:gdLst/>
                <a:ahLst/>
                <a:rect l="l" t="t" r="r" b="b"/>
                <a:pathLst>
                  <a:path w="2878" h="1302">
                    <a:moveTo>
                      <a:pt x="1388" y="0"/>
                    </a:moveTo>
                    <a:cubicBezTo>
                      <a:pt x="1195" y="0"/>
                      <a:pt x="983" y="43"/>
                      <a:pt x="749" y="144"/>
                    </a:cubicBezTo>
                    <a:lnTo>
                      <a:pt x="743" y="147"/>
                    </a:lnTo>
                    <a:cubicBezTo>
                      <a:pt x="705" y="166"/>
                      <a:pt x="355" y="136"/>
                      <a:pt x="165" y="463"/>
                    </a:cubicBezTo>
                    <a:cubicBezTo>
                      <a:pt x="139" y="510"/>
                      <a:pt x="0" y="837"/>
                      <a:pt x="142" y="837"/>
                    </a:cubicBezTo>
                    <a:cubicBezTo>
                      <a:pt x="145" y="837"/>
                      <a:pt x="148" y="837"/>
                      <a:pt x="151" y="837"/>
                    </a:cubicBezTo>
                    <a:cubicBezTo>
                      <a:pt x="257" y="828"/>
                      <a:pt x="429" y="818"/>
                      <a:pt x="640" y="818"/>
                    </a:cubicBezTo>
                    <a:cubicBezTo>
                      <a:pt x="1239" y="818"/>
                      <a:pt x="2152" y="896"/>
                      <a:pt x="2753" y="1290"/>
                    </a:cubicBezTo>
                    <a:cubicBezTo>
                      <a:pt x="2766" y="1298"/>
                      <a:pt x="2779" y="1301"/>
                      <a:pt x="2792" y="1301"/>
                    </a:cubicBezTo>
                    <a:cubicBezTo>
                      <a:pt x="2838" y="1301"/>
                      <a:pt x="2877" y="1254"/>
                      <a:pt x="2856" y="1204"/>
                    </a:cubicBezTo>
                    <a:cubicBezTo>
                      <a:pt x="2676" y="798"/>
                      <a:pt x="2219" y="0"/>
                      <a:pt x="13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CustomShape 61"/>
              <p:cNvSpPr/>
              <p:nvPr/>
            </p:nvSpPr>
            <p:spPr>
              <a:xfrm>
                <a:off x="7356240" y="2287080"/>
                <a:ext cx="122040" cy="221400"/>
              </a:xfrm>
              <a:custGeom>
                <a:avLst/>
                <a:gdLst/>
                <a:ahLst/>
                <a:rect l="l" t="t" r="r" b="b"/>
                <a:pathLst>
                  <a:path w="1641" h="2969">
                    <a:moveTo>
                      <a:pt x="302" y="1"/>
                    </a:moveTo>
                    <a:cubicBezTo>
                      <a:pt x="259" y="1"/>
                      <a:pt x="219" y="42"/>
                      <a:pt x="235" y="91"/>
                    </a:cubicBezTo>
                    <a:cubicBezTo>
                      <a:pt x="521" y="1019"/>
                      <a:pt x="159" y="2543"/>
                      <a:pt x="13" y="2923"/>
                    </a:cubicBezTo>
                    <a:cubicBezTo>
                      <a:pt x="1" y="2956"/>
                      <a:pt x="7" y="2969"/>
                      <a:pt x="24" y="2969"/>
                    </a:cubicBezTo>
                    <a:cubicBezTo>
                      <a:pt x="83" y="2969"/>
                      <a:pt x="275" y="2817"/>
                      <a:pt x="317" y="2806"/>
                    </a:cubicBezTo>
                    <a:cubicBezTo>
                      <a:pt x="684" y="2714"/>
                      <a:pt x="751" y="2371"/>
                      <a:pt x="781" y="2339"/>
                    </a:cubicBezTo>
                    <a:lnTo>
                      <a:pt x="785" y="2334"/>
                    </a:lnTo>
                    <a:cubicBezTo>
                      <a:pt x="1640" y="1286"/>
                      <a:pt x="766" y="367"/>
                      <a:pt x="347" y="17"/>
                    </a:cubicBezTo>
                    <a:cubicBezTo>
                      <a:pt x="333" y="6"/>
                      <a:pt x="318" y="1"/>
                      <a:pt x="3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CustomShape 62"/>
              <p:cNvSpPr/>
              <p:nvPr/>
            </p:nvSpPr>
            <p:spPr>
              <a:xfrm>
                <a:off x="7282080" y="2520360"/>
                <a:ext cx="226800" cy="69480"/>
              </a:xfrm>
              <a:custGeom>
                <a:avLst/>
                <a:gdLst/>
                <a:ahLst/>
                <a:rect l="l" t="t" r="r" b="b"/>
                <a:pathLst>
                  <a:path w="3041" h="937">
                    <a:moveTo>
                      <a:pt x="735" y="7"/>
                    </a:moveTo>
                    <a:cubicBezTo>
                      <a:pt x="705" y="13"/>
                      <a:pt x="676" y="24"/>
                      <a:pt x="651" y="38"/>
                    </a:cubicBezTo>
                    <a:lnTo>
                      <a:pt x="57" y="342"/>
                    </a:lnTo>
                    <a:cubicBezTo>
                      <a:pt x="0" y="378"/>
                      <a:pt x="10" y="464"/>
                      <a:pt x="73" y="488"/>
                    </a:cubicBezTo>
                    <a:cubicBezTo>
                      <a:pt x="492" y="648"/>
                      <a:pt x="1200" y="719"/>
                      <a:pt x="1265" y="725"/>
                    </a:cubicBezTo>
                    <a:lnTo>
                      <a:pt x="1276" y="725"/>
                    </a:lnTo>
                    <a:cubicBezTo>
                      <a:pt x="1896" y="771"/>
                      <a:pt x="2561" y="844"/>
                      <a:pt x="2910" y="934"/>
                    </a:cubicBezTo>
                    <a:cubicBezTo>
                      <a:pt x="2917" y="936"/>
                      <a:pt x="2924" y="937"/>
                      <a:pt x="2931" y="937"/>
                    </a:cubicBezTo>
                    <a:cubicBezTo>
                      <a:pt x="2997" y="937"/>
                      <a:pt x="3041" y="855"/>
                      <a:pt x="2993" y="800"/>
                    </a:cubicBezTo>
                    <a:cubicBezTo>
                      <a:pt x="2303" y="0"/>
                      <a:pt x="944" y="8"/>
                      <a:pt x="735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CustomShape 63"/>
              <p:cNvSpPr/>
              <p:nvPr/>
            </p:nvSpPr>
            <p:spPr>
              <a:xfrm>
                <a:off x="7263360" y="2313360"/>
                <a:ext cx="98280" cy="236880"/>
              </a:xfrm>
              <a:custGeom>
                <a:avLst/>
                <a:gdLst/>
                <a:ahLst/>
                <a:rect l="l" t="t" r="r" b="b"/>
                <a:pathLst>
                  <a:path w="1323" h="3176">
                    <a:moveTo>
                      <a:pt x="546" y="0"/>
                    </a:moveTo>
                    <a:cubicBezTo>
                      <a:pt x="521" y="0"/>
                      <a:pt x="496" y="15"/>
                      <a:pt x="488" y="44"/>
                    </a:cubicBezTo>
                    <a:cubicBezTo>
                      <a:pt x="346" y="675"/>
                      <a:pt x="1" y="2367"/>
                      <a:pt x="202" y="3132"/>
                    </a:cubicBezTo>
                    <a:cubicBezTo>
                      <a:pt x="209" y="3159"/>
                      <a:pt x="234" y="3176"/>
                      <a:pt x="260" y="3176"/>
                    </a:cubicBezTo>
                    <a:cubicBezTo>
                      <a:pt x="271" y="3176"/>
                      <a:pt x="283" y="3173"/>
                      <a:pt x="293" y="3165"/>
                    </a:cubicBezTo>
                    <a:lnTo>
                      <a:pt x="567" y="3001"/>
                    </a:lnTo>
                    <a:cubicBezTo>
                      <a:pt x="572" y="2996"/>
                      <a:pt x="987" y="2800"/>
                      <a:pt x="990" y="2795"/>
                    </a:cubicBezTo>
                    <a:cubicBezTo>
                      <a:pt x="1060" y="2700"/>
                      <a:pt x="1322" y="1875"/>
                      <a:pt x="870" y="767"/>
                    </a:cubicBezTo>
                    <a:cubicBezTo>
                      <a:pt x="870" y="767"/>
                      <a:pt x="694" y="329"/>
                      <a:pt x="602" y="39"/>
                    </a:cubicBezTo>
                    <a:cubicBezTo>
                      <a:pt x="592" y="13"/>
                      <a:pt x="569" y="0"/>
                      <a:pt x="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CustomShape 64"/>
              <p:cNvSpPr/>
              <p:nvPr/>
            </p:nvSpPr>
            <p:spPr>
              <a:xfrm>
                <a:off x="7186680" y="2582640"/>
                <a:ext cx="226440" cy="81720"/>
              </a:xfrm>
              <a:custGeom>
                <a:avLst/>
                <a:gdLst/>
                <a:ahLst/>
                <a:rect l="l" t="t" r="r" b="b"/>
                <a:pathLst>
                  <a:path w="3040" h="1101">
                    <a:moveTo>
                      <a:pt x="856" y="0"/>
                    </a:moveTo>
                    <a:cubicBezTo>
                      <a:pt x="443" y="0"/>
                      <a:pt x="156" y="107"/>
                      <a:pt x="39" y="162"/>
                    </a:cubicBezTo>
                    <a:cubicBezTo>
                      <a:pt x="9" y="176"/>
                      <a:pt x="1" y="214"/>
                      <a:pt x="23" y="239"/>
                    </a:cubicBezTo>
                    <a:cubicBezTo>
                      <a:pt x="586" y="869"/>
                      <a:pt x="1245" y="1050"/>
                      <a:pt x="1245" y="1050"/>
                    </a:cubicBezTo>
                    <a:cubicBezTo>
                      <a:pt x="1371" y="1085"/>
                      <a:pt x="1504" y="1100"/>
                      <a:pt x="1638" y="1100"/>
                    </a:cubicBezTo>
                    <a:cubicBezTo>
                      <a:pt x="2167" y="1100"/>
                      <a:pt x="2719" y="866"/>
                      <a:pt x="2996" y="728"/>
                    </a:cubicBezTo>
                    <a:cubicBezTo>
                      <a:pt x="3040" y="706"/>
                      <a:pt x="3027" y="640"/>
                      <a:pt x="2978" y="637"/>
                    </a:cubicBezTo>
                    <a:cubicBezTo>
                      <a:pt x="2617" y="594"/>
                      <a:pt x="2169" y="341"/>
                      <a:pt x="2144" y="325"/>
                    </a:cubicBezTo>
                    <a:lnTo>
                      <a:pt x="2141" y="323"/>
                    </a:lnTo>
                    <a:cubicBezTo>
                      <a:pt x="1641" y="76"/>
                      <a:pt x="1204" y="0"/>
                      <a:pt x="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CustomShape 65"/>
              <p:cNvSpPr/>
              <p:nvPr/>
            </p:nvSpPr>
            <p:spPr>
              <a:xfrm>
                <a:off x="7141680" y="2354760"/>
                <a:ext cx="114480" cy="242280"/>
              </a:xfrm>
              <a:custGeom>
                <a:avLst/>
                <a:gdLst/>
                <a:ahLst/>
                <a:rect l="l" t="t" r="r" b="b"/>
                <a:pathLst>
                  <a:path w="1540" h="3251">
                    <a:moveTo>
                      <a:pt x="872" y="1"/>
                    </a:moveTo>
                    <a:cubicBezTo>
                      <a:pt x="832" y="1"/>
                      <a:pt x="792" y="23"/>
                      <a:pt x="775" y="69"/>
                    </a:cubicBezTo>
                    <a:cubicBezTo>
                      <a:pt x="540" y="682"/>
                      <a:pt x="1" y="2276"/>
                      <a:pt x="518" y="3148"/>
                    </a:cubicBezTo>
                    <a:cubicBezTo>
                      <a:pt x="566" y="3229"/>
                      <a:pt x="598" y="3251"/>
                      <a:pt x="626" y="3251"/>
                    </a:cubicBezTo>
                    <a:cubicBezTo>
                      <a:pt x="645" y="3251"/>
                      <a:pt x="663" y="3242"/>
                      <a:pt x="683" y="3233"/>
                    </a:cubicBezTo>
                    <a:lnTo>
                      <a:pt x="852" y="3108"/>
                    </a:lnTo>
                    <a:cubicBezTo>
                      <a:pt x="874" y="3100"/>
                      <a:pt x="931" y="3081"/>
                      <a:pt x="943" y="3061"/>
                    </a:cubicBezTo>
                    <a:cubicBezTo>
                      <a:pt x="1049" y="2879"/>
                      <a:pt x="1539" y="1890"/>
                      <a:pt x="1153" y="888"/>
                    </a:cubicBezTo>
                    <a:cubicBezTo>
                      <a:pt x="1151" y="883"/>
                      <a:pt x="1150" y="878"/>
                      <a:pt x="1148" y="872"/>
                    </a:cubicBezTo>
                    <a:cubicBezTo>
                      <a:pt x="1137" y="812"/>
                      <a:pt x="1050" y="373"/>
                      <a:pt x="974" y="80"/>
                    </a:cubicBezTo>
                    <a:cubicBezTo>
                      <a:pt x="961" y="28"/>
                      <a:pt x="917" y="1"/>
                      <a:pt x="8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CustomShape 66"/>
              <p:cNvSpPr/>
              <p:nvPr/>
            </p:nvSpPr>
            <p:spPr>
              <a:xfrm>
                <a:off x="7095240" y="2390760"/>
                <a:ext cx="399240" cy="269280"/>
              </a:xfrm>
              <a:custGeom>
                <a:avLst/>
                <a:gdLst/>
                <a:ahLst/>
                <a:rect l="l" t="t" r="r" b="b"/>
                <a:pathLst>
                  <a:path w="5351" h="3610">
                    <a:moveTo>
                      <a:pt x="5351" y="1"/>
                    </a:moveTo>
                    <a:cubicBezTo>
                      <a:pt x="5351" y="1"/>
                      <a:pt x="3986" y="1498"/>
                      <a:pt x="2832" y="1995"/>
                    </a:cubicBezTo>
                    <a:cubicBezTo>
                      <a:pt x="2832" y="1995"/>
                      <a:pt x="1025" y="2688"/>
                      <a:pt x="1" y="3610"/>
                    </a:cubicBez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2" name="CustomShape 67"/>
            <p:cNvSpPr/>
            <p:nvPr/>
          </p:nvSpPr>
          <p:spPr>
            <a:xfrm>
              <a:off x="1107000" y="338364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68"/>
            <p:cNvSpPr/>
            <p:nvPr/>
          </p:nvSpPr>
          <p:spPr>
            <a:xfrm>
              <a:off x="2147400" y="274320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69"/>
            <p:cNvSpPr/>
            <p:nvPr/>
          </p:nvSpPr>
          <p:spPr>
            <a:xfrm>
              <a:off x="3092400" y="15814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70"/>
            <p:cNvSpPr/>
            <p:nvPr/>
          </p:nvSpPr>
          <p:spPr>
            <a:xfrm>
              <a:off x="792360" y="222120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71"/>
            <p:cNvSpPr/>
            <p:nvPr/>
          </p:nvSpPr>
          <p:spPr>
            <a:xfrm>
              <a:off x="7684560" y="174276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72"/>
            <p:cNvSpPr/>
            <p:nvPr/>
          </p:nvSpPr>
          <p:spPr>
            <a:xfrm>
              <a:off x="5786640" y="104400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73"/>
            <p:cNvSpPr/>
            <p:nvPr/>
          </p:nvSpPr>
          <p:spPr>
            <a:xfrm>
              <a:off x="6459840" y="434772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74"/>
            <p:cNvSpPr/>
            <p:nvPr/>
          </p:nvSpPr>
          <p:spPr>
            <a:xfrm>
              <a:off x="3966840" y="79056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75"/>
            <p:cNvSpPr/>
            <p:nvPr/>
          </p:nvSpPr>
          <p:spPr>
            <a:xfrm>
              <a:off x="2720520" y="407592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76"/>
            <p:cNvSpPr/>
            <p:nvPr/>
          </p:nvSpPr>
          <p:spPr>
            <a:xfrm>
              <a:off x="7965000" y="307044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2" name="PlaceHolder 7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1"/>
          <p:cNvGrpSpPr/>
          <p:nvPr/>
        </p:nvGrpSpPr>
        <p:grpSpPr>
          <a:xfrm>
            <a:off x="232200" y="221400"/>
            <a:ext cx="8619840" cy="4563360"/>
            <a:chOff x="232200" y="221400"/>
            <a:chExt cx="8619840" cy="4563360"/>
          </a:xfrm>
        </p:grpSpPr>
        <p:sp>
          <p:nvSpPr>
            <p:cNvPr id="430" name="CustomShape 2"/>
            <p:cNvSpPr/>
            <p:nvPr/>
          </p:nvSpPr>
          <p:spPr>
            <a:xfrm>
              <a:off x="291600" y="358200"/>
              <a:ext cx="8560440" cy="4426560"/>
            </a:xfrm>
            <a:prstGeom prst="roundRect">
              <a:avLst>
                <a:gd name="adj" fmla="val 4381"/>
              </a:avLst>
            </a:prstGeom>
            <a:solidFill>
              <a:schemeClr val="accent5"/>
            </a:solidFill>
            <a:ln>
              <a:noFill/>
            </a:ln>
            <a:effectLst>
              <a:outerShdw algn="bl" dir="5460000" dist="57150" rotWithShape="0">
                <a:schemeClr val="accent5">
                  <a:alpha val="32549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3"/>
            <p:cNvSpPr/>
            <p:nvPr/>
          </p:nvSpPr>
          <p:spPr>
            <a:xfrm>
              <a:off x="35128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4"/>
            <p:cNvSpPr/>
            <p:nvPr/>
          </p:nvSpPr>
          <p:spPr>
            <a:xfrm>
              <a:off x="74206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5"/>
            <p:cNvSpPr/>
            <p:nvPr/>
          </p:nvSpPr>
          <p:spPr>
            <a:xfrm>
              <a:off x="140220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6"/>
            <p:cNvSpPr/>
            <p:nvPr/>
          </p:nvSpPr>
          <p:spPr>
            <a:xfrm>
              <a:off x="210564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7"/>
            <p:cNvSpPr/>
            <p:nvPr/>
          </p:nvSpPr>
          <p:spPr>
            <a:xfrm>
              <a:off x="28090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8"/>
            <p:cNvSpPr/>
            <p:nvPr/>
          </p:nvSpPr>
          <p:spPr>
            <a:xfrm>
              <a:off x="500400" y="551160"/>
              <a:ext cx="8142840" cy="4041000"/>
            </a:xfrm>
            <a:prstGeom prst="roundRect">
              <a:avLst>
                <a:gd name="adj" fmla="val 2751"/>
              </a:avLst>
            </a:prstGeom>
            <a:solidFill>
              <a:schemeClr val="accent6"/>
            </a:solidFill>
            <a:ln>
              <a:noFill/>
            </a:ln>
            <a:effectLst>
              <a:outerShdw algn="bl" dir="5460000" dist="47625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37" name="Group 9"/>
            <p:cNvGrpSpPr/>
            <p:nvPr/>
          </p:nvGrpSpPr>
          <p:grpSpPr>
            <a:xfrm>
              <a:off x="232200" y="951840"/>
              <a:ext cx="416880" cy="326160"/>
              <a:chOff x="232200" y="951840"/>
              <a:chExt cx="416880" cy="326160"/>
            </a:xfrm>
          </p:grpSpPr>
          <p:sp>
            <p:nvSpPr>
              <p:cNvPr id="438" name="CustomShape 10"/>
              <p:cNvSpPr/>
              <p:nvPr/>
            </p:nvSpPr>
            <p:spPr>
              <a:xfrm>
                <a:off x="534240" y="9518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CustomShape 11"/>
              <p:cNvSpPr/>
              <p:nvPr/>
            </p:nvSpPr>
            <p:spPr>
              <a:xfrm>
                <a:off x="232200" y="9781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CustomShape 12"/>
              <p:cNvSpPr/>
              <p:nvPr/>
            </p:nvSpPr>
            <p:spPr>
              <a:xfrm>
                <a:off x="534240" y="11631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CustomShape 13"/>
              <p:cNvSpPr/>
              <p:nvPr/>
            </p:nvSpPr>
            <p:spPr>
              <a:xfrm>
                <a:off x="232200" y="118944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42" name="Group 14"/>
            <p:cNvGrpSpPr/>
            <p:nvPr/>
          </p:nvGrpSpPr>
          <p:grpSpPr>
            <a:xfrm>
              <a:off x="232200" y="1923120"/>
              <a:ext cx="416880" cy="325800"/>
              <a:chOff x="232200" y="1923120"/>
              <a:chExt cx="416880" cy="325800"/>
            </a:xfrm>
          </p:grpSpPr>
          <p:sp>
            <p:nvSpPr>
              <p:cNvPr id="443" name="CustomShape 15"/>
              <p:cNvSpPr/>
              <p:nvPr/>
            </p:nvSpPr>
            <p:spPr>
              <a:xfrm>
                <a:off x="534240" y="19231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4" name="CustomShape 16"/>
              <p:cNvSpPr/>
              <p:nvPr/>
            </p:nvSpPr>
            <p:spPr>
              <a:xfrm>
                <a:off x="232200" y="19494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CustomShape 17"/>
              <p:cNvSpPr/>
              <p:nvPr/>
            </p:nvSpPr>
            <p:spPr>
              <a:xfrm>
                <a:off x="534240" y="21340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6" name="CustomShape 18"/>
              <p:cNvSpPr/>
              <p:nvPr/>
            </p:nvSpPr>
            <p:spPr>
              <a:xfrm>
                <a:off x="232200" y="21603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47" name="Group 19"/>
            <p:cNvGrpSpPr/>
            <p:nvPr/>
          </p:nvGrpSpPr>
          <p:grpSpPr>
            <a:xfrm>
              <a:off x="232200" y="2894040"/>
              <a:ext cx="416880" cy="326160"/>
              <a:chOff x="232200" y="2894040"/>
              <a:chExt cx="416880" cy="326160"/>
            </a:xfrm>
          </p:grpSpPr>
          <p:sp>
            <p:nvSpPr>
              <p:cNvPr id="448" name="CustomShape 20"/>
              <p:cNvSpPr/>
              <p:nvPr/>
            </p:nvSpPr>
            <p:spPr>
              <a:xfrm>
                <a:off x="534240" y="28940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CustomShape 21"/>
              <p:cNvSpPr/>
              <p:nvPr/>
            </p:nvSpPr>
            <p:spPr>
              <a:xfrm>
                <a:off x="232200" y="29203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CustomShape 22"/>
              <p:cNvSpPr/>
              <p:nvPr/>
            </p:nvSpPr>
            <p:spPr>
              <a:xfrm>
                <a:off x="534240" y="31053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CustomShape 23"/>
              <p:cNvSpPr/>
              <p:nvPr/>
            </p:nvSpPr>
            <p:spPr>
              <a:xfrm>
                <a:off x="232200" y="313128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2" name="Group 24"/>
            <p:cNvGrpSpPr/>
            <p:nvPr/>
          </p:nvGrpSpPr>
          <p:grpSpPr>
            <a:xfrm>
              <a:off x="232200" y="3865320"/>
              <a:ext cx="416880" cy="325800"/>
              <a:chOff x="232200" y="3865320"/>
              <a:chExt cx="416880" cy="325800"/>
            </a:xfrm>
          </p:grpSpPr>
          <p:sp>
            <p:nvSpPr>
              <p:cNvPr id="453" name="CustomShape 25"/>
              <p:cNvSpPr/>
              <p:nvPr/>
            </p:nvSpPr>
            <p:spPr>
              <a:xfrm>
                <a:off x="534240" y="38653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CustomShape 26"/>
              <p:cNvSpPr/>
              <p:nvPr/>
            </p:nvSpPr>
            <p:spPr>
              <a:xfrm>
                <a:off x="232200" y="38916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CustomShape 27"/>
              <p:cNvSpPr/>
              <p:nvPr/>
            </p:nvSpPr>
            <p:spPr>
              <a:xfrm>
                <a:off x="534240" y="40762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CustomShape 28"/>
              <p:cNvSpPr/>
              <p:nvPr/>
            </p:nvSpPr>
            <p:spPr>
              <a:xfrm>
                <a:off x="232200" y="41025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57" name="PlaceHolder 29"/>
          <p:cNvSpPr>
            <a:spLocks noGrp="1"/>
          </p:cNvSpPr>
          <p:nvPr>
            <p:ph type="title"/>
          </p:nvPr>
        </p:nvSpPr>
        <p:spPr>
          <a:xfrm>
            <a:off x="2049840" y="765720"/>
            <a:ext cx="5043960" cy="45288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8" name="Group 30"/>
          <p:cNvGrpSpPr/>
          <p:nvPr/>
        </p:nvGrpSpPr>
        <p:grpSpPr>
          <a:xfrm>
            <a:off x="1041480" y="1076760"/>
            <a:ext cx="166680" cy="168120"/>
            <a:chOff x="1041480" y="1076760"/>
            <a:chExt cx="166680" cy="168120"/>
          </a:xfrm>
        </p:grpSpPr>
        <p:sp>
          <p:nvSpPr>
            <p:cNvPr id="459" name="CustomShape 31"/>
            <p:cNvSpPr/>
            <p:nvPr/>
          </p:nvSpPr>
          <p:spPr>
            <a:xfrm flipH="1">
              <a:off x="1123920" y="1076760"/>
              <a:ext cx="360" cy="168120"/>
            </a:xfrm>
            <a:custGeom>
              <a:avLst/>
              <a:gdLst/>
              <a:ahLst/>
              <a:rect l="l" t="t" r="r" b="b"/>
              <a:pathLst>
                <a:path w="1" h="2200">
                  <a:moveTo>
                    <a:pt x="1" y="1"/>
                  </a:moveTo>
                  <a:lnTo>
                    <a:pt x="1" y="2199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32"/>
            <p:cNvSpPr/>
            <p:nvPr/>
          </p:nvSpPr>
          <p:spPr>
            <a:xfrm flipH="1">
              <a:off x="1042200" y="1161000"/>
              <a:ext cx="163080" cy="360"/>
            </a:xfrm>
            <a:custGeom>
              <a:avLst/>
              <a:gdLst/>
              <a:ahLst/>
              <a:rect l="l" t="t" r="r" b="b"/>
              <a:pathLst>
                <a:path w="2135" h="1">
                  <a:moveTo>
                    <a:pt x="1" y="1"/>
                  </a:moveTo>
                  <a:lnTo>
                    <a:pt x="2134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33"/>
            <p:cNvSpPr/>
            <p:nvPr/>
          </p:nvSpPr>
          <p:spPr>
            <a:xfrm flipH="1">
              <a:off x="1064520" y="1102320"/>
              <a:ext cx="118440" cy="120240"/>
            </a:xfrm>
            <a:custGeom>
              <a:avLst/>
              <a:gdLst/>
              <a:ahLst/>
              <a:rect l="l" t="t" r="r" b="b"/>
              <a:pathLst>
                <a:path w="1552" h="1573">
                  <a:moveTo>
                    <a:pt x="0" y="1"/>
                  </a:moveTo>
                  <a:lnTo>
                    <a:pt x="1552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34"/>
            <p:cNvSpPr/>
            <p:nvPr/>
          </p:nvSpPr>
          <p:spPr>
            <a:xfrm flipH="1">
              <a:off x="1068120" y="1102320"/>
              <a:ext cx="114840" cy="120240"/>
            </a:xfrm>
            <a:custGeom>
              <a:avLst/>
              <a:gdLst/>
              <a:ahLst/>
              <a:rect l="l" t="t" r="r" b="b"/>
              <a:pathLst>
                <a:path w="1505" h="1573">
                  <a:moveTo>
                    <a:pt x="1504" y="1"/>
                  </a:moveTo>
                  <a:lnTo>
                    <a:pt x="0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35"/>
            <p:cNvSpPr/>
            <p:nvPr/>
          </p:nvSpPr>
          <p:spPr>
            <a:xfrm flipH="1">
              <a:off x="1099080" y="1081440"/>
              <a:ext cx="51120" cy="23760"/>
            </a:xfrm>
            <a:custGeom>
              <a:avLst/>
              <a:gdLst/>
              <a:ahLst/>
              <a:rect l="l" t="t" r="r" b="b"/>
              <a:pathLst>
                <a:path w="671" h="315">
                  <a:moveTo>
                    <a:pt x="1" y="1"/>
                  </a:moveTo>
                  <a:lnTo>
                    <a:pt x="333" y="314"/>
                  </a:lnTo>
                  <a:lnTo>
                    <a:pt x="670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36"/>
            <p:cNvSpPr/>
            <p:nvPr/>
          </p:nvSpPr>
          <p:spPr>
            <a:xfrm flipH="1">
              <a:off x="1041480" y="1136160"/>
              <a:ext cx="23760" cy="51120"/>
            </a:xfrm>
            <a:custGeom>
              <a:avLst/>
              <a:gdLst/>
              <a:ahLst/>
              <a:rect l="l" t="t" r="r" b="b"/>
              <a:pathLst>
                <a:path w="314" h="672">
                  <a:moveTo>
                    <a:pt x="314" y="1"/>
                  </a:moveTo>
                  <a:lnTo>
                    <a:pt x="1" y="333"/>
                  </a:lnTo>
                  <a:lnTo>
                    <a:pt x="314" y="672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37"/>
            <p:cNvSpPr/>
            <p:nvPr/>
          </p:nvSpPr>
          <p:spPr>
            <a:xfrm flipH="1">
              <a:off x="1184400" y="1136160"/>
              <a:ext cx="23760" cy="51120"/>
            </a:xfrm>
            <a:custGeom>
              <a:avLst/>
              <a:gdLst/>
              <a:ahLst/>
              <a:rect l="l" t="t" r="r" b="b"/>
              <a:pathLst>
                <a:path w="315" h="672">
                  <a:moveTo>
                    <a:pt x="1" y="672"/>
                  </a:moveTo>
                  <a:lnTo>
                    <a:pt x="314" y="338"/>
                  </a:lnTo>
                  <a:lnTo>
                    <a:pt x="1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38"/>
            <p:cNvSpPr/>
            <p:nvPr/>
          </p:nvSpPr>
          <p:spPr>
            <a:xfrm flipH="1">
              <a:off x="1100160" y="1220040"/>
              <a:ext cx="49320" cy="23760"/>
            </a:xfrm>
            <a:custGeom>
              <a:avLst/>
              <a:gdLst/>
              <a:ahLst/>
              <a:rect l="l" t="t" r="r" b="b"/>
              <a:pathLst>
                <a:path w="647" h="315">
                  <a:moveTo>
                    <a:pt x="646" y="314"/>
                  </a:moveTo>
                  <a:lnTo>
                    <a:pt x="338" y="1"/>
                  </a:lnTo>
                  <a:lnTo>
                    <a:pt x="1" y="314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39"/>
            <p:cNvSpPr/>
            <p:nvPr/>
          </p:nvSpPr>
          <p:spPr>
            <a:xfrm flipH="1">
              <a:off x="1103760" y="1138320"/>
              <a:ext cx="49320" cy="42120"/>
            </a:xfrm>
            <a:custGeom>
              <a:avLst/>
              <a:gdLst/>
              <a:ahLst/>
              <a:rect l="l" t="t" r="r" b="b"/>
              <a:pathLst>
                <a:path w="649" h="555">
                  <a:moveTo>
                    <a:pt x="371" y="1"/>
                  </a:moveTo>
                  <a:cubicBezTo>
                    <a:pt x="125" y="1"/>
                    <a:pt x="1" y="299"/>
                    <a:pt x="176" y="472"/>
                  </a:cubicBezTo>
                  <a:cubicBezTo>
                    <a:pt x="232" y="529"/>
                    <a:pt x="302" y="555"/>
                    <a:pt x="370" y="555"/>
                  </a:cubicBezTo>
                  <a:cubicBezTo>
                    <a:pt x="512" y="555"/>
                    <a:pt x="649" y="443"/>
                    <a:pt x="648" y="276"/>
                  </a:cubicBezTo>
                  <a:cubicBezTo>
                    <a:pt x="648" y="124"/>
                    <a:pt x="524" y="1"/>
                    <a:pt x="372" y="1"/>
                  </a:cubicBezTo>
                  <a:cubicBezTo>
                    <a:pt x="372" y="1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8dcec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8" name="Group 40"/>
          <p:cNvGrpSpPr/>
          <p:nvPr/>
        </p:nvGrpSpPr>
        <p:grpSpPr>
          <a:xfrm>
            <a:off x="7256880" y="3575520"/>
            <a:ext cx="460440" cy="460800"/>
            <a:chOff x="7256880" y="3575520"/>
            <a:chExt cx="460440" cy="460800"/>
          </a:xfrm>
        </p:grpSpPr>
        <p:sp>
          <p:nvSpPr>
            <p:cNvPr id="469" name="CustomShape 41"/>
            <p:cNvSpPr/>
            <p:nvPr/>
          </p:nvSpPr>
          <p:spPr>
            <a:xfrm flipV="1" rot="12318600">
              <a:off x="7266240" y="3703320"/>
              <a:ext cx="197280" cy="89280"/>
            </a:xfrm>
            <a:custGeom>
              <a:avLst/>
              <a:gdLst/>
              <a:ahLst/>
              <a:rect l="l" t="t" r="r" b="b"/>
              <a:pathLst>
                <a:path w="2878" h="1302">
                  <a:moveTo>
                    <a:pt x="1388" y="0"/>
                  </a:moveTo>
                  <a:cubicBezTo>
                    <a:pt x="1195" y="0"/>
                    <a:pt x="983" y="43"/>
                    <a:pt x="749" y="144"/>
                  </a:cubicBezTo>
                  <a:lnTo>
                    <a:pt x="743" y="147"/>
                  </a:lnTo>
                  <a:cubicBezTo>
                    <a:pt x="705" y="166"/>
                    <a:pt x="355" y="136"/>
                    <a:pt x="165" y="463"/>
                  </a:cubicBezTo>
                  <a:cubicBezTo>
                    <a:pt x="139" y="510"/>
                    <a:pt x="0" y="837"/>
                    <a:pt x="142" y="837"/>
                  </a:cubicBezTo>
                  <a:cubicBezTo>
                    <a:pt x="145" y="837"/>
                    <a:pt x="148" y="837"/>
                    <a:pt x="151" y="837"/>
                  </a:cubicBezTo>
                  <a:cubicBezTo>
                    <a:pt x="257" y="828"/>
                    <a:pt x="429" y="818"/>
                    <a:pt x="640" y="818"/>
                  </a:cubicBezTo>
                  <a:cubicBezTo>
                    <a:pt x="1239" y="818"/>
                    <a:pt x="2152" y="896"/>
                    <a:pt x="2753" y="1290"/>
                  </a:cubicBezTo>
                  <a:cubicBezTo>
                    <a:pt x="2766" y="1298"/>
                    <a:pt x="2779" y="1301"/>
                    <a:pt x="2792" y="1301"/>
                  </a:cubicBezTo>
                  <a:cubicBezTo>
                    <a:pt x="2838" y="1301"/>
                    <a:pt x="2877" y="1254"/>
                    <a:pt x="2856" y="1204"/>
                  </a:cubicBezTo>
                  <a:cubicBezTo>
                    <a:pt x="2676" y="798"/>
                    <a:pt x="2219" y="0"/>
                    <a:pt x="1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42"/>
            <p:cNvSpPr/>
            <p:nvPr/>
          </p:nvSpPr>
          <p:spPr>
            <a:xfrm flipV="1" rot="12318600">
              <a:off x="7390080" y="3589560"/>
              <a:ext cx="112320" cy="203400"/>
            </a:xfrm>
            <a:custGeom>
              <a:avLst/>
              <a:gdLst/>
              <a:ahLst/>
              <a:rect l="l" t="t" r="r" b="b"/>
              <a:pathLst>
                <a:path w="1641" h="2969">
                  <a:moveTo>
                    <a:pt x="302" y="1"/>
                  </a:moveTo>
                  <a:cubicBezTo>
                    <a:pt x="259" y="1"/>
                    <a:pt x="219" y="42"/>
                    <a:pt x="235" y="91"/>
                  </a:cubicBezTo>
                  <a:cubicBezTo>
                    <a:pt x="521" y="1019"/>
                    <a:pt x="159" y="2543"/>
                    <a:pt x="13" y="2923"/>
                  </a:cubicBezTo>
                  <a:cubicBezTo>
                    <a:pt x="1" y="2956"/>
                    <a:pt x="7" y="2969"/>
                    <a:pt x="24" y="2969"/>
                  </a:cubicBezTo>
                  <a:cubicBezTo>
                    <a:pt x="83" y="2969"/>
                    <a:pt x="275" y="2817"/>
                    <a:pt x="317" y="2806"/>
                  </a:cubicBezTo>
                  <a:cubicBezTo>
                    <a:pt x="684" y="2714"/>
                    <a:pt x="751" y="2371"/>
                    <a:pt x="781" y="2339"/>
                  </a:cubicBezTo>
                  <a:lnTo>
                    <a:pt x="785" y="2334"/>
                  </a:lnTo>
                  <a:cubicBezTo>
                    <a:pt x="1640" y="1286"/>
                    <a:pt x="766" y="367"/>
                    <a:pt x="347" y="17"/>
                  </a:cubicBezTo>
                  <a:cubicBezTo>
                    <a:pt x="333" y="6"/>
                    <a:pt x="318" y="1"/>
                    <a:pt x="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43"/>
            <p:cNvSpPr/>
            <p:nvPr/>
          </p:nvSpPr>
          <p:spPr>
            <a:xfrm flipV="1" rot="12318600">
              <a:off x="7297920" y="3798720"/>
              <a:ext cx="208800" cy="64080"/>
            </a:xfrm>
            <a:custGeom>
              <a:avLst/>
              <a:gdLst/>
              <a:ahLst/>
              <a:rect l="l" t="t" r="r" b="b"/>
              <a:pathLst>
                <a:path w="3041" h="937">
                  <a:moveTo>
                    <a:pt x="735" y="7"/>
                  </a:moveTo>
                  <a:cubicBezTo>
                    <a:pt x="705" y="13"/>
                    <a:pt x="676" y="24"/>
                    <a:pt x="651" y="38"/>
                  </a:cubicBezTo>
                  <a:lnTo>
                    <a:pt x="57" y="342"/>
                  </a:lnTo>
                  <a:cubicBezTo>
                    <a:pt x="0" y="378"/>
                    <a:pt x="10" y="464"/>
                    <a:pt x="73" y="488"/>
                  </a:cubicBezTo>
                  <a:cubicBezTo>
                    <a:pt x="492" y="648"/>
                    <a:pt x="1200" y="719"/>
                    <a:pt x="1265" y="725"/>
                  </a:cubicBezTo>
                  <a:lnTo>
                    <a:pt x="1276" y="725"/>
                  </a:lnTo>
                  <a:cubicBezTo>
                    <a:pt x="1896" y="771"/>
                    <a:pt x="2561" y="844"/>
                    <a:pt x="2910" y="934"/>
                  </a:cubicBezTo>
                  <a:cubicBezTo>
                    <a:pt x="2917" y="936"/>
                    <a:pt x="2924" y="937"/>
                    <a:pt x="2931" y="937"/>
                  </a:cubicBezTo>
                  <a:cubicBezTo>
                    <a:pt x="2997" y="937"/>
                    <a:pt x="3041" y="855"/>
                    <a:pt x="2993" y="800"/>
                  </a:cubicBezTo>
                  <a:cubicBezTo>
                    <a:pt x="2303" y="0"/>
                    <a:pt x="944" y="8"/>
                    <a:pt x="735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44"/>
            <p:cNvSpPr/>
            <p:nvPr/>
          </p:nvSpPr>
          <p:spPr>
            <a:xfrm flipV="1" rot="12318600">
              <a:off x="7474320" y="3651840"/>
              <a:ext cx="90720" cy="217800"/>
            </a:xfrm>
            <a:custGeom>
              <a:avLst/>
              <a:gdLst/>
              <a:ahLst/>
              <a:rect l="l" t="t" r="r" b="b"/>
              <a:pathLst>
                <a:path w="1323" h="3176">
                  <a:moveTo>
                    <a:pt x="546" y="0"/>
                  </a:moveTo>
                  <a:cubicBezTo>
                    <a:pt x="521" y="0"/>
                    <a:pt x="496" y="15"/>
                    <a:pt x="488" y="44"/>
                  </a:cubicBezTo>
                  <a:cubicBezTo>
                    <a:pt x="346" y="675"/>
                    <a:pt x="1" y="2367"/>
                    <a:pt x="202" y="3132"/>
                  </a:cubicBezTo>
                  <a:cubicBezTo>
                    <a:pt x="209" y="3159"/>
                    <a:pt x="234" y="3176"/>
                    <a:pt x="260" y="3176"/>
                  </a:cubicBezTo>
                  <a:cubicBezTo>
                    <a:pt x="271" y="3176"/>
                    <a:pt x="283" y="3173"/>
                    <a:pt x="293" y="3165"/>
                  </a:cubicBezTo>
                  <a:lnTo>
                    <a:pt x="567" y="3001"/>
                  </a:lnTo>
                  <a:cubicBezTo>
                    <a:pt x="572" y="2996"/>
                    <a:pt x="987" y="2800"/>
                    <a:pt x="990" y="2795"/>
                  </a:cubicBezTo>
                  <a:cubicBezTo>
                    <a:pt x="1060" y="2700"/>
                    <a:pt x="1322" y="1875"/>
                    <a:pt x="870" y="767"/>
                  </a:cubicBezTo>
                  <a:cubicBezTo>
                    <a:pt x="870" y="767"/>
                    <a:pt x="694" y="329"/>
                    <a:pt x="602" y="39"/>
                  </a:cubicBezTo>
                  <a:cubicBezTo>
                    <a:pt x="592" y="13"/>
                    <a:pt x="569" y="0"/>
                    <a:pt x="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45"/>
            <p:cNvSpPr/>
            <p:nvPr/>
          </p:nvSpPr>
          <p:spPr>
            <a:xfrm flipV="1" rot="12318600">
              <a:off x="7351200" y="3887640"/>
              <a:ext cx="208440" cy="75240"/>
            </a:xfrm>
            <a:custGeom>
              <a:avLst/>
              <a:gdLst/>
              <a:ahLst/>
              <a:rect l="l" t="t" r="r" b="b"/>
              <a:pathLst>
                <a:path w="3040" h="1101">
                  <a:moveTo>
                    <a:pt x="856" y="0"/>
                  </a:moveTo>
                  <a:cubicBezTo>
                    <a:pt x="443" y="0"/>
                    <a:pt x="156" y="107"/>
                    <a:pt x="39" y="162"/>
                  </a:cubicBezTo>
                  <a:cubicBezTo>
                    <a:pt x="9" y="176"/>
                    <a:pt x="1" y="214"/>
                    <a:pt x="23" y="239"/>
                  </a:cubicBezTo>
                  <a:cubicBezTo>
                    <a:pt x="586" y="869"/>
                    <a:pt x="1245" y="1050"/>
                    <a:pt x="1245" y="1050"/>
                  </a:cubicBezTo>
                  <a:cubicBezTo>
                    <a:pt x="1371" y="1085"/>
                    <a:pt x="1504" y="1100"/>
                    <a:pt x="1638" y="1100"/>
                  </a:cubicBezTo>
                  <a:cubicBezTo>
                    <a:pt x="2167" y="1100"/>
                    <a:pt x="2719" y="866"/>
                    <a:pt x="2996" y="728"/>
                  </a:cubicBezTo>
                  <a:cubicBezTo>
                    <a:pt x="3040" y="706"/>
                    <a:pt x="3027" y="640"/>
                    <a:pt x="2978" y="637"/>
                  </a:cubicBezTo>
                  <a:cubicBezTo>
                    <a:pt x="2617" y="594"/>
                    <a:pt x="2169" y="341"/>
                    <a:pt x="2144" y="325"/>
                  </a:cubicBezTo>
                  <a:lnTo>
                    <a:pt x="2141" y="323"/>
                  </a:lnTo>
                  <a:cubicBezTo>
                    <a:pt x="1641" y="76"/>
                    <a:pt x="1204" y="0"/>
                    <a:pt x="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46"/>
            <p:cNvSpPr/>
            <p:nvPr/>
          </p:nvSpPr>
          <p:spPr>
            <a:xfrm flipV="1" rot="12318600">
              <a:off x="7544520" y="3731400"/>
              <a:ext cx="105480" cy="223200"/>
            </a:xfrm>
            <a:custGeom>
              <a:avLst/>
              <a:gdLst/>
              <a:ahLst/>
              <a:rect l="l" t="t" r="r" b="b"/>
              <a:pathLst>
                <a:path w="1540" h="3251">
                  <a:moveTo>
                    <a:pt x="872" y="1"/>
                  </a:moveTo>
                  <a:cubicBezTo>
                    <a:pt x="832" y="1"/>
                    <a:pt x="792" y="23"/>
                    <a:pt x="775" y="69"/>
                  </a:cubicBezTo>
                  <a:cubicBezTo>
                    <a:pt x="540" y="682"/>
                    <a:pt x="1" y="2276"/>
                    <a:pt x="518" y="3148"/>
                  </a:cubicBezTo>
                  <a:cubicBezTo>
                    <a:pt x="566" y="3229"/>
                    <a:pt x="598" y="3251"/>
                    <a:pt x="626" y="3251"/>
                  </a:cubicBezTo>
                  <a:cubicBezTo>
                    <a:pt x="645" y="3251"/>
                    <a:pt x="663" y="3242"/>
                    <a:pt x="683" y="3233"/>
                  </a:cubicBezTo>
                  <a:lnTo>
                    <a:pt x="852" y="3108"/>
                  </a:lnTo>
                  <a:cubicBezTo>
                    <a:pt x="874" y="3100"/>
                    <a:pt x="931" y="3081"/>
                    <a:pt x="943" y="3061"/>
                  </a:cubicBezTo>
                  <a:cubicBezTo>
                    <a:pt x="1049" y="2879"/>
                    <a:pt x="1539" y="1890"/>
                    <a:pt x="1153" y="888"/>
                  </a:cubicBezTo>
                  <a:cubicBezTo>
                    <a:pt x="1151" y="883"/>
                    <a:pt x="1150" y="878"/>
                    <a:pt x="1148" y="872"/>
                  </a:cubicBezTo>
                  <a:cubicBezTo>
                    <a:pt x="1137" y="812"/>
                    <a:pt x="1050" y="373"/>
                    <a:pt x="974" y="80"/>
                  </a:cubicBezTo>
                  <a:cubicBezTo>
                    <a:pt x="961" y="28"/>
                    <a:pt x="917" y="1"/>
                    <a:pt x="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47"/>
            <p:cNvSpPr/>
            <p:nvPr/>
          </p:nvSpPr>
          <p:spPr>
            <a:xfrm flipV="1" rot="12318600">
              <a:off x="7314480" y="3721680"/>
              <a:ext cx="367560" cy="247320"/>
            </a:xfrm>
            <a:custGeom>
              <a:avLst/>
              <a:gdLst/>
              <a:ahLst/>
              <a:rect l="l" t="t" r="r" b="b"/>
              <a:pathLst>
                <a:path w="5351" h="3610">
                  <a:moveTo>
                    <a:pt x="5351" y="1"/>
                  </a:moveTo>
                  <a:cubicBezTo>
                    <a:pt x="5351" y="1"/>
                    <a:pt x="3986" y="1498"/>
                    <a:pt x="2832" y="1995"/>
                  </a:cubicBezTo>
                  <a:cubicBezTo>
                    <a:pt x="2832" y="1995"/>
                    <a:pt x="1025" y="2688"/>
                    <a:pt x="1" y="3610"/>
                  </a:cubicBez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6" name="CustomShape 48"/>
          <p:cNvSpPr/>
          <p:nvPr/>
        </p:nvSpPr>
        <p:spPr>
          <a:xfrm flipH="1">
            <a:off x="7002720" y="252648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7" name="Group 49"/>
          <p:cNvGrpSpPr/>
          <p:nvPr/>
        </p:nvGrpSpPr>
        <p:grpSpPr>
          <a:xfrm>
            <a:off x="7667640" y="1442520"/>
            <a:ext cx="343440" cy="266040"/>
            <a:chOff x="7667640" y="1442520"/>
            <a:chExt cx="343440" cy="266040"/>
          </a:xfrm>
        </p:grpSpPr>
        <p:sp>
          <p:nvSpPr>
            <p:cNvPr id="478" name="CustomShape 50"/>
            <p:cNvSpPr/>
            <p:nvPr/>
          </p:nvSpPr>
          <p:spPr>
            <a:xfrm flipV="1" rot="4675800">
              <a:off x="7724880" y="1476000"/>
              <a:ext cx="110880" cy="207000"/>
            </a:xfrm>
            <a:custGeom>
              <a:avLst/>
              <a:gdLst/>
              <a:ahLst/>
              <a:rect l="l" t="t" r="r" b="b"/>
              <a:pathLst>
                <a:path w="1210" h="2252">
                  <a:moveTo>
                    <a:pt x="1210" y="2252"/>
                  </a:moveTo>
                  <a:cubicBezTo>
                    <a:pt x="1210" y="2252"/>
                    <a:pt x="412" y="1152"/>
                    <a:pt x="1" y="1"/>
                  </a:cubicBez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51"/>
            <p:cNvSpPr/>
            <p:nvPr/>
          </p:nvSpPr>
          <p:spPr>
            <a:xfrm flipV="1" rot="4675800">
              <a:off x="7797240" y="1492920"/>
              <a:ext cx="18000" cy="106200"/>
            </a:xfrm>
            <a:custGeom>
              <a:avLst/>
              <a:gdLst/>
              <a:ahLst/>
              <a:rect l="l" t="t" r="r" b="b"/>
              <a:pathLst>
                <a:path w="198" h="1157">
                  <a:moveTo>
                    <a:pt x="0" y="1156"/>
                  </a:moveTo>
                  <a:lnTo>
                    <a:pt x="198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52"/>
            <p:cNvSpPr/>
            <p:nvPr/>
          </p:nvSpPr>
          <p:spPr>
            <a:xfrm flipV="1" rot="4675800">
              <a:off x="7839720" y="1445040"/>
              <a:ext cx="97560" cy="112680"/>
            </a:xfrm>
            <a:custGeom>
              <a:avLst/>
              <a:gdLst/>
              <a:ahLst/>
              <a:rect l="l" t="t" r="r" b="b"/>
              <a:pathLst>
                <a:path w="1065" h="1229">
                  <a:moveTo>
                    <a:pt x="585" y="0"/>
                  </a:moveTo>
                  <a:cubicBezTo>
                    <a:pt x="297" y="0"/>
                    <a:pt x="98" y="224"/>
                    <a:pt x="52" y="529"/>
                  </a:cubicBezTo>
                  <a:cubicBezTo>
                    <a:pt x="1" y="863"/>
                    <a:pt x="155" y="1172"/>
                    <a:pt x="490" y="1223"/>
                  </a:cubicBezTo>
                  <a:cubicBezTo>
                    <a:pt x="518" y="1227"/>
                    <a:pt x="545" y="1229"/>
                    <a:pt x="571" y="1229"/>
                  </a:cubicBezTo>
                  <a:cubicBezTo>
                    <a:pt x="849" y="1229"/>
                    <a:pt x="968" y="984"/>
                    <a:pt x="1014" y="677"/>
                  </a:cubicBezTo>
                  <a:cubicBezTo>
                    <a:pt x="1065" y="341"/>
                    <a:pt x="1009" y="58"/>
                    <a:pt x="674" y="7"/>
                  </a:cubicBezTo>
                  <a:cubicBezTo>
                    <a:pt x="643" y="2"/>
                    <a:pt x="614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53"/>
            <p:cNvSpPr/>
            <p:nvPr/>
          </p:nvSpPr>
          <p:spPr>
            <a:xfrm flipV="1" rot="4675800">
              <a:off x="7887600" y="1585440"/>
              <a:ext cx="115560" cy="109440"/>
            </a:xfrm>
            <a:custGeom>
              <a:avLst/>
              <a:gdLst/>
              <a:ahLst/>
              <a:rect l="l" t="t" r="r" b="b"/>
              <a:pathLst>
                <a:path w="1263" h="1194">
                  <a:moveTo>
                    <a:pt x="534" y="1"/>
                  </a:moveTo>
                  <a:cubicBezTo>
                    <a:pt x="461" y="1"/>
                    <a:pt x="384" y="25"/>
                    <a:pt x="302" y="79"/>
                  </a:cubicBezTo>
                  <a:cubicBezTo>
                    <a:pt x="18" y="266"/>
                    <a:pt x="1" y="600"/>
                    <a:pt x="188" y="883"/>
                  </a:cubicBezTo>
                  <a:cubicBezTo>
                    <a:pt x="313" y="1074"/>
                    <a:pt x="500" y="1193"/>
                    <a:pt x="695" y="1193"/>
                  </a:cubicBezTo>
                  <a:cubicBezTo>
                    <a:pt x="790" y="1193"/>
                    <a:pt x="887" y="1165"/>
                    <a:pt x="979" y="1103"/>
                  </a:cubicBezTo>
                  <a:cubicBezTo>
                    <a:pt x="1263" y="917"/>
                    <a:pt x="1190" y="632"/>
                    <a:pt x="1003" y="348"/>
                  </a:cubicBezTo>
                  <a:cubicBezTo>
                    <a:pt x="870" y="147"/>
                    <a:pt x="71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2" name="CustomShape 54"/>
          <p:cNvSpPr/>
          <p:nvPr/>
        </p:nvSpPr>
        <p:spPr>
          <a:xfrm flipH="1">
            <a:off x="997920" y="271620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3" name="Group 55"/>
          <p:cNvGrpSpPr/>
          <p:nvPr/>
        </p:nvGrpSpPr>
        <p:grpSpPr>
          <a:xfrm>
            <a:off x="1136880" y="3663360"/>
            <a:ext cx="483120" cy="376920"/>
            <a:chOff x="1136880" y="3663360"/>
            <a:chExt cx="483120" cy="376920"/>
          </a:xfrm>
        </p:grpSpPr>
        <p:sp>
          <p:nvSpPr>
            <p:cNvPr id="484" name="CustomShape 56"/>
            <p:cNvSpPr/>
            <p:nvPr/>
          </p:nvSpPr>
          <p:spPr>
            <a:xfrm flipH="1">
              <a:off x="1136880" y="3818520"/>
              <a:ext cx="214560" cy="96840"/>
            </a:xfrm>
            <a:custGeom>
              <a:avLst/>
              <a:gdLst/>
              <a:ahLst/>
              <a:rect l="l" t="t" r="r" b="b"/>
              <a:pathLst>
                <a:path w="2878" h="1302">
                  <a:moveTo>
                    <a:pt x="1388" y="0"/>
                  </a:moveTo>
                  <a:cubicBezTo>
                    <a:pt x="1195" y="0"/>
                    <a:pt x="983" y="43"/>
                    <a:pt x="749" y="144"/>
                  </a:cubicBezTo>
                  <a:lnTo>
                    <a:pt x="743" y="147"/>
                  </a:lnTo>
                  <a:cubicBezTo>
                    <a:pt x="705" y="166"/>
                    <a:pt x="355" y="136"/>
                    <a:pt x="165" y="463"/>
                  </a:cubicBezTo>
                  <a:cubicBezTo>
                    <a:pt x="139" y="510"/>
                    <a:pt x="0" y="837"/>
                    <a:pt x="142" y="837"/>
                  </a:cubicBezTo>
                  <a:cubicBezTo>
                    <a:pt x="145" y="837"/>
                    <a:pt x="148" y="837"/>
                    <a:pt x="151" y="837"/>
                  </a:cubicBezTo>
                  <a:cubicBezTo>
                    <a:pt x="257" y="828"/>
                    <a:pt x="429" y="818"/>
                    <a:pt x="640" y="818"/>
                  </a:cubicBezTo>
                  <a:cubicBezTo>
                    <a:pt x="1239" y="818"/>
                    <a:pt x="2152" y="896"/>
                    <a:pt x="2753" y="1290"/>
                  </a:cubicBezTo>
                  <a:cubicBezTo>
                    <a:pt x="2766" y="1298"/>
                    <a:pt x="2779" y="1301"/>
                    <a:pt x="2792" y="1301"/>
                  </a:cubicBezTo>
                  <a:cubicBezTo>
                    <a:pt x="2838" y="1301"/>
                    <a:pt x="2877" y="1254"/>
                    <a:pt x="2856" y="1204"/>
                  </a:cubicBezTo>
                  <a:cubicBezTo>
                    <a:pt x="2676" y="798"/>
                    <a:pt x="2219" y="0"/>
                    <a:pt x="1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57"/>
            <p:cNvSpPr/>
            <p:nvPr/>
          </p:nvSpPr>
          <p:spPr>
            <a:xfrm flipH="1">
              <a:off x="1236240" y="3663360"/>
              <a:ext cx="122040" cy="221400"/>
            </a:xfrm>
            <a:custGeom>
              <a:avLst/>
              <a:gdLst/>
              <a:ahLst/>
              <a:rect l="l" t="t" r="r" b="b"/>
              <a:pathLst>
                <a:path w="1641" h="2969">
                  <a:moveTo>
                    <a:pt x="302" y="1"/>
                  </a:moveTo>
                  <a:cubicBezTo>
                    <a:pt x="259" y="1"/>
                    <a:pt x="219" y="42"/>
                    <a:pt x="235" y="91"/>
                  </a:cubicBezTo>
                  <a:cubicBezTo>
                    <a:pt x="521" y="1019"/>
                    <a:pt x="159" y="2543"/>
                    <a:pt x="13" y="2923"/>
                  </a:cubicBezTo>
                  <a:cubicBezTo>
                    <a:pt x="1" y="2956"/>
                    <a:pt x="7" y="2969"/>
                    <a:pt x="24" y="2969"/>
                  </a:cubicBezTo>
                  <a:cubicBezTo>
                    <a:pt x="83" y="2969"/>
                    <a:pt x="275" y="2817"/>
                    <a:pt x="317" y="2806"/>
                  </a:cubicBezTo>
                  <a:cubicBezTo>
                    <a:pt x="684" y="2714"/>
                    <a:pt x="751" y="2371"/>
                    <a:pt x="781" y="2339"/>
                  </a:cubicBezTo>
                  <a:lnTo>
                    <a:pt x="785" y="2334"/>
                  </a:lnTo>
                  <a:cubicBezTo>
                    <a:pt x="1640" y="1286"/>
                    <a:pt x="766" y="367"/>
                    <a:pt x="347" y="17"/>
                  </a:cubicBezTo>
                  <a:cubicBezTo>
                    <a:pt x="333" y="6"/>
                    <a:pt x="318" y="1"/>
                    <a:pt x="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58"/>
            <p:cNvSpPr/>
            <p:nvPr/>
          </p:nvSpPr>
          <p:spPr>
            <a:xfrm flipH="1">
              <a:off x="1206720" y="3896640"/>
              <a:ext cx="226800" cy="69480"/>
            </a:xfrm>
            <a:custGeom>
              <a:avLst/>
              <a:gdLst/>
              <a:ahLst/>
              <a:rect l="l" t="t" r="r" b="b"/>
              <a:pathLst>
                <a:path w="3041" h="937">
                  <a:moveTo>
                    <a:pt x="735" y="7"/>
                  </a:moveTo>
                  <a:cubicBezTo>
                    <a:pt x="705" y="13"/>
                    <a:pt x="676" y="24"/>
                    <a:pt x="651" y="38"/>
                  </a:cubicBezTo>
                  <a:lnTo>
                    <a:pt x="57" y="342"/>
                  </a:lnTo>
                  <a:cubicBezTo>
                    <a:pt x="0" y="378"/>
                    <a:pt x="10" y="464"/>
                    <a:pt x="73" y="488"/>
                  </a:cubicBezTo>
                  <a:cubicBezTo>
                    <a:pt x="492" y="648"/>
                    <a:pt x="1200" y="719"/>
                    <a:pt x="1265" y="725"/>
                  </a:cubicBezTo>
                  <a:lnTo>
                    <a:pt x="1276" y="725"/>
                  </a:lnTo>
                  <a:cubicBezTo>
                    <a:pt x="1896" y="771"/>
                    <a:pt x="2561" y="844"/>
                    <a:pt x="2910" y="934"/>
                  </a:cubicBezTo>
                  <a:cubicBezTo>
                    <a:pt x="2917" y="936"/>
                    <a:pt x="2924" y="937"/>
                    <a:pt x="2931" y="937"/>
                  </a:cubicBezTo>
                  <a:cubicBezTo>
                    <a:pt x="2997" y="937"/>
                    <a:pt x="3041" y="855"/>
                    <a:pt x="2993" y="800"/>
                  </a:cubicBezTo>
                  <a:cubicBezTo>
                    <a:pt x="2303" y="0"/>
                    <a:pt x="944" y="8"/>
                    <a:pt x="735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59"/>
            <p:cNvSpPr/>
            <p:nvPr/>
          </p:nvSpPr>
          <p:spPr>
            <a:xfrm flipH="1">
              <a:off x="1352880" y="3689280"/>
              <a:ext cx="98280" cy="236880"/>
            </a:xfrm>
            <a:custGeom>
              <a:avLst/>
              <a:gdLst/>
              <a:ahLst/>
              <a:rect l="l" t="t" r="r" b="b"/>
              <a:pathLst>
                <a:path w="1323" h="3176">
                  <a:moveTo>
                    <a:pt x="546" y="0"/>
                  </a:moveTo>
                  <a:cubicBezTo>
                    <a:pt x="521" y="0"/>
                    <a:pt x="496" y="15"/>
                    <a:pt x="488" y="44"/>
                  </a:cubicBezTo>
                  <a:cubicBezTo>
                    <a:pt x="346" y="675"/>
                    <a:pt x="1" y="2367"/>
                    <a:pt x="202" y="3132"/>
                  </a:cubicBezTo>
                  <a:cubicBezTo>
                    <a:pt x="209" y="3159"/>
                    <a:pt x="234" y="3176"/>
                    <a:pt x="260" y="3176"/>
                  </a:cubicBezTo>
                  <a:cubicBezTo>
                    <a:pt x="271" y="3176"/>
                    <a:pt x="283" y="3173"/>
                    <a:pt x="293" y="3165"/>
                  </a:cubicBezTo>
                  <a:lnTo>
                    <a:pt x="567" y="3001"/>
                  </a:lnTo>
                  <a:cubicBezTo>
                    <a:pt x="572" y="2996"/>
                    <a:pt x="987" y="2800"/>
                    <a:pt x="990" y="2795"/>
                  </a:cubicBezTo>
                  <a:cubicBezTo>
                    <a:pt x="1060" y="2700"/>
                    <a:pt x="1322" y="1875"/>
                    <a:pt x="870" y="767"/>
                  </a:cubicBezTo>
                  <a:cubicBezTo>
                    <a:pt x="870" y="767"/>
                    <a:pt x="694" y="329"/>
                    <a:pt x="602" y="39"/>
                  </a:cubicBezTo>
                  <a:cubicBezTo>
                    <a:pt x="592" y="13"/>
                    <a:pt x="569" y="0"/>
                    <a:pt x="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60"/>
            <p:cNvSpPr/>
            <p:nvPr/>
          </p:nvSpPr>
          <p:spPr>
            <a:xfrm flipH="1">
              <a:off x="1301400" y="3958560"/>
              <a:ext cx="226440" cy="81720"/>
            </a:xfrm>
            <a:custGeom>
              <a:avLst/>
              <a:gdLst/>
              <a:ahLst/>
              <a:rect l="l" t="t" r="r" b="b"/>
              <a:pathLst>
                <a:path w="3040" h="1101">
                  <a:moveTo>
                    <a:pt x="856" y="0"/>
                  </a:moveTo>
                  <a:cubicBezTo>
                    <a:pt x="443" y="0"/>
                    <a:pt x="156" y="107"/>
                    <a:pt x="39" y="162"/>
                  </a:cubicBezTo>
                  <a:cubicBezTo>
                    <a:pt x="9" y="176"/>
                    <a:pt x="1" y="214"/>
                    <a:pt x="23" y="239"/>
                  </a:cubicBezTo>
                  <a:cubicBezTo>
                    <a:pt x="586" y="869"/>
                    <a:pt x="1245" y="1050"/>
                    <a:pt x="1245" y="1050"/>
                  </a:cubicBezTo>
                  <a:cubicBezTo>
                    <a:pt x="1371" y="1085"/>
                    <a:pt x="1504" y="1100"/>
                    <a:pt x="1638" y="1100"/>
                  </a:cubicBezTo>
                  <a:cubicBezTo>
                    <a:pt x="2167" y="1100"/>
                    <a:pt x="2719" y="866"/>
                    <a:pt x="2996" y="728"/>
                  </a:cubicBezTo>
                  <a:cubicBezTo>
                    <a:pt x="3040" y="706"/>
                    <a:pt x="3027" y="640"/>
                    <a:pt x="2978" y="637"/>
                  </a:cubicBezTo>
                  <a:cubicBezTo>
                    <a:pt x="2617" y="594"/>
                    <a:pt x="2169" y="341"/>
                    <a:pt x="2144" y="325"/>
                  </a:cubicBezTo>
                  <a:lnTo>
                    <a:pt x="2141" y="323"/>
                  </a:lnTo>
                  <a:cubicBezTo>
                    <a:pt x="1641" y="76"/>
                    <a:pt x="1204" y="0"/>
                    <a:pt x="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61"/>
            <p:cNvSpPr/>
            <p:nvPr/>
          </p:nvSpPr>
          <p:spPr>
            <a:xfrm flipH="1">
              <a:off x="1459080" y="3731040"/>
              <a:ext cx="114480" cy="242280"/>
            </a:xfrm>
            <a:custGeom>
              <a:avLst/>
              <a:gdLst/>
              <a:ahLst/>
              <a:rect l="l" t="t" r="r" b="b"/>
              <a:pathLst>
                <a:path w="1540" h="3251">
                  <a:moveTo>
                    <a:pt x="872" y="1"/>
                  </a:moveTo>
                  <a:cubicBezTo>
                    <a:pt x="832" y="1"/>
                    <a:pt x="792" y="23"/>
                    <a:pt x="775" y="69"/>
                  </a:cubicBezTo>
                  <a:cubicBezTo>
                    <a:pt x="540" y="682"/>
                    <a:pt x="1" y="2276"/>
                    <a:pt x="518" y="3148"/>
                  </a:cubicBezTo>
                  <a:cubicBezTo>
                    <a:pt x="566" y="3229"/>
                    <a:pt x="598" y="3251"/>
                    <a:pt x="626" y="3251"/>
                  </a:cubicBezTo>
                  <a:cubicBezTo>
                    <a:pt x="645" y="3251"/>
                    <a:pt x="663" y="3242"/>
                    <a:pt x="683" y="3233"/>
                  </a:cubicBezTo>
                  <a:lnTo>
                    <a:pt x="852" y="3108"/>
                  </a:lnTo>
                  <a:cubicBezTo>
                    <a:pt x="874" y="3100"/>
                    <a:pt x="931" y="3081"/>
                    <a:pt x="943" y="3061"/>
                  </a:cubicBezTo>
                  <a:cubicBezTo>
                    <a:pt x="1049" y="2879"/>
                    <a:pt x="1539" y="1890"/>
                    <a:pt x="1153" y="888"/>
                  </a:cubicBezTo>
                  <a:cubicBezTo>
                    <a:pt x="1151" y="883"/>
                    <a:pt x="1150" y="878"/>
                    <a:pt x="1148" y="872"/>
                  </a:cubicBezTo>
                  <a:cubicBezTo>
                    <a:pt x="1137" y="812"/>
                    <a:pt x="1050" y="373"/>
                    <a:pt x="974" y="80"/>
                  </a:cubicBezTo>
                  <a:cubicBezTo>
                    <a:pt x="961" y="28"/>
                    <a:pt x="917" y="1"/>
                    <a:pt x="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62"/>
            <p:cNvSpPr/>
            <p:nvPr/>
          </p:nvSpPr>
          <p:spPr>
            <a:xfrm flipH="1">
              <a:off x="1220400" y="3767040"/>
              <a:ext cx="399240" cy="269280"/>
            </a:xfrm>
            <a:custGeom>
              <a:avLst/>
              <a:gdLst/>
              <a:ahLst/>
              <a:rect l="l" t="t" r="r" b="b"/>
              <a:pathLst>
                <a:path w="5351" h="3610">
                  <a:moveTo>
                    <a:pt x="5351" y="1"/>
                  </a:moveTo>
                  <a:cubicBezTo>
                    <a:pt x="5351" y="1"/>
                    <a:pt x="3986" y="1498"/>
                    <a:pt x="2832" y="1995"/>
                  </a:cubicBezTo>
                  <a:cubicBezTo>
                    <a:pt x="2832" y="1995"/>
                    <a:pt x="1025" y="2688"/>
                    <a:pt x="1" y="3610"/>
                  </a:cubicBez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1" name="CustomShape 63"/>
          <p:cNvSpPr/>
          <p:nvPr/>
        </p:nvSpPr>
        <p:spPr>
          <a:xfrm flipH="1">
            <a:off x="6809760" y="39801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64"/>
          <p:cNvSpPr/>
          <p:nvPr/>
        </p:nvSpPr>
        <p:spPr>
          <a:xfrm flipH="1">
            <a:off x="7615440" y="318420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65"/>
          <p:cNvSpPr/>
          <p:nvPr/>
        </p:nvSpPr>
        <p:spPr>
          <a:xfrm flipH="1">
            <a:off x="2277000" y="322560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66"/>
          <p:cNvSpPr/>
          <p:nvPr/>
        </p:nvSpPr>
        <p:spPr>
          <a:xfrm flipH="1">
            <a:off x="8164800" y="222120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67"/>
          <p:cNvSpPr/>
          <p:nvPr/>
        </p:nvSpPr>
        <p:spPr>
          <a:xfrm flipH="1">
            <a:off x="1679040" y="79020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68"/>
          <p:cNvSpPr/>
          <p:nvPr/>
        </p:nvSpPr>
        <p:spPr>
          <a:xfrm flipH="1">
            <a:off x="1956240" y="274068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69"/>
          <p:cNvSpPr/>
          <p:nvPr/>
        </p:nvSpPr>
        <p:spPr>
          <a:xfrm flipH="1">
            <a:off x="8387640" y="39801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70"/>
          <p:cNvSpPr/>
          <p:nvPr/>
        </p:nvSpPr>
        <p:spPr>
          <a:xfrm flipH="1">
            <a:off x="6512760" y="79020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71"/>
          <p:cNvSpPr/>
          <p:nvPr/>
        </p:nvSpPr>
        <p:spPr>
          <a:xfrm flipH="1">
            <a:off x="1679040" y="17499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72"/>
          <p:cNvSpPr/>
          <p:nvPr/>
        </p:nvSpPr>
        <p:spPr>
          <a:xfrm flipH="1">
            <a:off x="8233200" y="76572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73"/>
          <p:cNvSpPr/>
          <p:nvPr/>
        </p:nvSpPr>
        <p:spPr>
          <a:xfrm flipH="1">
            <a:off x="2100240" y="4117320"/>
            <a:ext cx="111240" cy="111600"/>
          </a:xfrm>
          <a:custGeom>
            <a:avLst/>
            <a:gdLst/>
            <a:ahLst/>
            <a:rect l="l" t="t" r="r" b="b"/>
            <a:pathLst>
              <a:path w="683" h="684">
                <a:moveTo>
                  <a:pt x="342" y="0"/>
                </a:moveTo>
                <a:cubicBezTo>
                  <a:pt x="153" y="0"/>
                  <a:pt x="1" y="154"/>
                  <a:pt x="1" y="342"/>
                </a:cubicBezTo>
                <a:cubicBezTo>
                  <a:pt x="1" y="530"/>
                  <a:pt x="153" y="684"/>
                  <a:pt x="342" y="684"/>
                </a:cubicBezTo>
                <a:cubicBezTo>
                  <a:pt x="531" y="684"/>
                  <a:pt x="683" y="530"/>
                  <a:pt x="683" y="342"/>
                </a:cubicBezTo>
                <a:cubicBezTo>
                  <a:pt x="683" y="154"/>
                  <a:pt x="531" y="0"/>
                  <a:pt x="3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74"/>
          <p:cNvSpPr/>
          <p:nvPr/>
        </p:nvSpPr>
        <p:spPr>
          <a:xfrm flipH="1">
            <a:off x="6082200" y="43203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75"/>
          <p:cNvSpPr/>
          <p:nvPr/>
        </p:nvSpPr>
        <p:spPr>
          <a:xfrm flipH="1">
            <a:off x="2520720" y="11775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PlaceHolder 7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1"/>
          <p:cNvGrpSpPr/>
          <p:nvPr/>
        </p:nvGrpSpPr>
        <p:grpSpPr>
          <a:xfrm>
            <a:off x="232200" y="221400"/>
            <a:ext cx="8619840" cy="4563360"/>
            <a:chOff x="232200" y="221400"/>
            <a:chExt cx="8619840" cy="4563360"/>
          </a:xfrm>
        </p:grpSpPr>
        <p:sp>
          <p:nvSpPr>
            <p:cNvPr id="542" name="CustomShape 2"/>
            <p:cNvSpPr/>
            <p:nvPr/>
          </p:nvSpPr>
          <p:spPr>
            <a:xfrm>
              <a:off x="291600" y="358200"/>
              <a:ext cx="8560440" cy="4426560"/>
            </a:xfrm>
            <a:prstGeom prst="roundRect">
              <a:avLst>
                <a:gd name="adj" fmla="val 4381"/>
              </a:avLst>
            </a:prstGeom>
            <a:solidFill>
              <a:schemeClr val="accent5"/>
            </a:solidFill>
            <a:ln>
              <a:noFill/>
            </a:ln>
            <a:effectLst>
              <a:outerShdw algn="bl" dir="5460000" dist="57150" rotWithShape="0">
                <a:schemeClr val="accent5">
                  <a:alpha val="32549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3"/>
            <p:cNvSpPr/>
            <p:nvPr/>
          </p:nvSpPr>
          <p:spPr>
            <a:xfrm>
              <a:off x="35128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4"/>
            <p:cNvSpPr/>
            <p:nvPr/>
          </p:nvSpPr>
          <p:spPr>
            <a:xfrm>
              <a:off x="74206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5"/>
            <p:cNvSpPr/>
            <p:nvPr/>
          </p:nvSpPr>
          <p:spPr>
            <a:xfrm>
              <a:off x="140220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6"/>
            <p:cNvSpPr/>
            <p:nvPr/>
          </p:nvSpPr>
          <p:spPr>
            <a:xfrm>
              <a:off x="210564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7"/>
            <p:cNvSpPr/>
            <p:nvPr/>
          </p:nvSpPr>
          <p:spPr>
            <a:xfrm>
              <a:off x="28090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8"/>
            <p:cNvSpPr/>
            <p:nvPr/>
          </p:nvSpPr>
          <p:spPr>
            <a:xfrm>
              <a:off x="500400" y="551160"/>
              <a:ext cx="8142840" cy="4041000"/>
            </a:xfrm>
            <a:prstGeom prst="roundRect">
              <a:avLst>
                <a:gd name="adj" fmla="val 2751"/>
              </a:avLst>
            </a:prstGeom>
            <a:solidFill>
              <a:schemeClr val="accent6"/>
            </a:solidFill>
            <a:ln>
              <a:noFill/>
            </a:ln>
            <a:effectLst>
              <a:outerShdw algn="bl" dir="5460000" dist="47625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49" name="Group 9"/>
            <p:cNvGrpSpPr/>
            <p:nvPr/>
          </p:nvGrpSpPr>
          <p:grpSpPr>
            <a:xfrm>
              <a:off x="232200" y="951840"/>
              <a:ext cx="416880" cy="326160"/>
              <a:chOff x="232200" y="951840"/>
              <a:chExt cx="416880" cy="326160"/>
            </a:xfrm>
          </p:grpSpPr>
          <p:sp>
            <p:nvSpPr>
              <p:cNvPr id="550" name="CustomShape 10"/>
              <p:cNvSpPr/>
              <p:nvPr/>
            </p:nvSpPr>
            <p:spPr>
              <a:xfrm>
                <a:off x="534240" y="9518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CustomShape 11"/>
              <p:cNvSpPr/>
              <p:nvPr/>
            </p:nvSpPr>
            <p:spPr>
              <a:xfrm>
                <a:off x="232200" y="9781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CustomShape 12"/>
              <p:cNvSpPr/>
              <p:nvPr/>
            </p:nvSpPr>
            <p:spPr>
              <a:xfrm>
                <a:off x="534240" y="11631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CustomShape 13"/>
              <p:cNvSpPr/>
              <p:nvPr/>
            </p:nvSpPr>
            <p:spPr>
              <a:xfrm>
                <a:off x="232200" y="118944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4" name="Group 14"/>
            <p:cNvGrpSpPr/>
            <p:nvPr/>
          </p:nvGrpSpPr>
          <p:grpSpPr>
            <a:xfrm>
              <a:off x="232200" y="1923120"/>
              <a:ext cx="416880" cy="325800"/>
              <a:chOff x="232200" y="1923120"/>
              <a:chExt cx="416880" cy="325800"/>
            </a:xfrm>
          </p:grpSpPr>
          <p:sp>
            <p:nvSpPr>
              <p:cNvPr id="555" name="CustomShape 15"/>
              <p:cNvSpPr/>
              <p:nvPr/>
            </p:nvSpPr>
            <p:spPr>
              <a:xfrm>
                <a:off x="534240" y="19231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CustomShape 16"/>
              <p:cNvSpPr/>
              <p:nvPr/>
            </p:nvSpPr>
            <p:spPr>
              <a:xfrm>
                <a:off x="232200" y="19494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CustomShape 17"/>
              <p:cNvSpPr/>
              <p:nvPr/>
            </p:nvSpPr>
            <p:spPr>
              <a:xfrm>
                <a:off x="534240" y="21340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CustomShape 18"/>
              <p:cNvSpPr/>
              <p:nvPr/>
            </p:nvSpPr>
            <p:spPr>
              <a:xfrm>
                <a:off x="232200" y="21603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9" name="Group 19"/>
            <p:cNvGrpSpPr/>
            <p:nvPr/>
          </p:nvGrpSpPr>
          <p:grpSpPr>
            <a:xfrm>
              <a:off x="232200" y="2894040"/>
              <a:ext cx="416880" cy="326160"/>
              <a:chOff x="232200" y="2894040"/>
              <a:chExt cx="416880" cy="326160"/>
            </a:xfrm>
          </p:grpSpPr>
          <p:sp>
            <p:nvSpPr>
              <p:cNvPr id="560" name="CustomShape 20"/>
              <p:cNvSpPr/>
              <p:nvPr/>
            </p:nvSpPr>
            <p:spPr>
              <a:xfrm>
                <a:off x="534240" y="28940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CustomShape 21"/>
              <p:cNvSpPr/>
              <p:nvPr/>
            </p:nvSpPr>
            <p:spPr>
              <a:xfrm>
                <a:off x="232200" y="29203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CustomShape 22"/>
              <p:cNvSpPr/>
              <p:nvPr/>
            </p:nvSpPr>
            <p:spPr>
              <a:xfrm>
                <a:off x="534240" y="31053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CustomShape 23"/>
              <p:cNvSpPr/>
              <p:nvPr/>
            </p:nvSpPr>
            <p:spPr>
              <a:xfrm>
                <a:off x="232200" y="313128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4" name="Group 24"/>
            <p:cNvGrpSpPr/>
            <p:nvPr/>
          </p:nvGrpSpPr>
          <p:grpSpPr>
            <a:xfrm>
              <a:off x="232200" y="3865320"/>
              <a:ext cx="416880" cy="325800"/>
              <a:chOff x="232200" y="3865320"/>
              <a:chExt cx="416880" cy="325800"/>
            </a:xfrm>
          </p:grpSpPr>
          <p:sp>
            <p:nvSpPr>
              <p:cNvPr id="565" name="CustomShape 25"/>
              <p:cNvSpPr/>
              <p:nvPr/>
            </p:nvSpPr>
            <p:spPr>
              <a:xfrm>
                <a:off x="534240" y="38653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CustomShape 26"/>
              <p:cNvSpPr/>
              <p:nvPr/>
            </p:nvSpPr>
            <p:spPr>
              <a:xfrm>
                <a:off x="232200" y="38916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CustomShape 27"/>
              <p:cNvSpPr/>
              <p:nvPr/>
            </p:nvSpPr>
            <p:spPr>
              <a:xfrm>
                <a:off x="534240" y="40762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8" name="CustomShape 28"/>
              <p:cNvSpPr/>
              <p:nvPr/>
            </p:nvSpPr>
            <p:spPr>
              <a:xfrm>
                <a:off x="232200" y="41025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69" name="PlaceHolder 29"/>
          <p:cNvSpPr>
            <a:spLocks noGrp="1"/>
          </p:cNvSpPr>
          <p:nvPr>
            <p:ph type="title"/>
          </p:nvPr>
        </p:nvSpPr>
        <p:spPr>
          <a:xfrm>
            <a:off x="2049840" y="765720"/>
            <a:ext cx="5043960" cy="45288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70" name="Group 30"/>
          <p:cNvGrpSpPr/>
          <p:nvPr/>
        </p:nvGrpSpPr>
        <p:grpSpPr>
          <a:xfrm>
            <a:off x="7870320" y="1335960"/>
            <a:ext cx="252720" cy="255600"/>
            <a:chOff x="7870320" y="1335960"/>
            <a:chExt cx="252720" cy="255600"/>
          </a:xfrm>
        </p:grpSpPr>
        <p:sp>
          <p:nvSpPr>
            <p:cNvPr id="571" name="CustomShape 31"/>
            <p:cNvSpPr/>
            <p:nvPr/>
          </p:nvSpPr>
          <p:spPr>
            <a:xfrm flipH="1">
              <a:off x="7995960" y="1335960"/>
              <a:ext cx="360" cy="255600"/>
            </a:xfrm>
            <a:custGeom>
              <a:avLst/>
              <a:gdLst/>
              <a:ahLst/>
              <a:rect l="l" t="t" r="r" b="b"/>
              <a:pathLst>
                <a:path w="1" h="2200">
                  <a:moveTo>
                    <a:pt x="1" y="1"/>
                  </a:moveTo>
                  <a:lnTo>
                    <a:pt x="1" y="2199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32"/>
            <p:cNvSpPr/>
            <p:nvPr/>
          </p:nvSpPr>
          <p:spPr>
            <a:xfrm flipH="1">
              <a:off x="7872120" y="1463760"/>
              <a:ext cx="248040" cy="360"/>
            </a:xfrm>
            <a:custGeom>
              <a:avLst/>
              <a:gdLst/>
              <a:ahLst/>
              <a:rect l="l" t="t" r="r" b="b"/>
              <a:pathLst>
                <a:path w="2135" h="1">
                  <a:moveTo>
                    <a:pt x="1" y="1"/>
                  </a:moveTo>
                  <a:lnTo>
                    <a:pt x="2134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33"/>
            <p:cNvSpPr/>
            <p:nvPr/>
          </p:nvSpPr>
          <p:spPr>
            <a:xfrm flipH="1">
              <a:off x="7906680" y="1374840"/>
              <a:ext cx="180000" cy="182520"/>
            </a:xfrm>
            <a:custGeom>
              <a:avLst/>
              <a:gdLst/>
              <a:ahLst/>
              <a:rect l="l" t="t" r="r" b="b"/>
              <a:pathLst>
                <a:path w="1552" h="1573">
                  <a:moveTo>
                    <a:pt x="0" y="1"/>
                  </a:moveTo>
                  <a:lnTo>
                    <a:pt x="1552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34"/>
            <p:cNvSpPr/>
            <p:nvPr/>
          </p:nvSpPr>
          <p:spPr>
            <a:xfrm flipH="1">
              <a:off x="7911360" y="1374840"/>
              <a:ext cx="174600" cy="182520"/>
            </a:xfrm>
            <a:custGeom>
              <a:avLst/>
              <a:gdLst/>
              <a:ahLst/>
              <a:rect l="l" t="t" r="r" b="b"/>
              <a:pathLst>
                <a:path w="1505" h="1573">
                  <a:moveTo>
                    <a:pt x="1504" y="1"/>
                  </a:moveTo>
                  <a:lnTo>
                    <a:pt x="0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35"/>
            <p:cNvSpPr/>
            <p:nvPr/>
          </p:nvSpPr>
          <p:spPr>
            <a:xfrm flipH="1">
              <a:off x="7957800" y="1342800"/>
              <a:ext cx="77760" cy="36360"/>
            </a:xfrm>
            <a:custGeom>
              <a:avLst/>
              <a:gdLst/>
              <a:ahLst/>
              <a:rect l="l" t="t" r="r" b="b"/>
              <a:pathLst>
                <a:path w="671" h="315">
                  <a:moveTo>
                    <a:pt x="1" y="1"/>
                  </a:moveTo>
                  <a:lnTo>
                    <a:pt x="333" y="314"/>
                  </a:lnTo>
                  <a:lnTo>
                    <a:pt x="670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36"/>
            <p:cNvSpPr/>
            <p:nvPr/>
          </p:nvSpPr>
          <p:spPr>
            <a:xfrm flipH="1">
              <a:off x="7870320" y="1425960"/>
              <a:ext cx="36000" cy="77760"/>
            </a:xfrm>
            <a:custGeom>
              <a:avLst/>
              <a:gdLst/>
              <a:ahLst/>
              <a:rect l="l" t="t" r="r" b="b"/>
              <a:pathLst>
                <a:path w="314" h="672">
                  <a:moveTo>
                    <a:pt x="314" y="1"/>
                  </a:moveTo>
                  <a:lnTo>
                    <a:pt x="1" y="333"/>
                  </a:lnTo>
                  <a:lnTo>
                    <a:pt x="314" y="672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37"/>
            <p:cNvSpPr/>
            <p:nvPr/>
          </p:nvSpPr>
          <p:spPr>
            <a:xfrm flipH="1">
              <a:off x="8086320" y="1425960"/>
              <a:ext cx="36360" cy="77760"/>
            </a:xfrm>
            <a:custGeom>
              <a:avLst/>
              <a:gdLst/>
              <a:ahLst/>
              <a:rect l="l" t="t" r="r" b="b"/>
              <a:pathLst>
                <a:path w="315" h="672">
                  <a:moveTo>
                    <a:pt x="1" y="672"/>
                  </a:moveTo>
                  <a:lnTo>
                    <a:pt x="314" y="338"/>
                  </a:lnTo>
                  <a:lnTo>
                    <a:pt x="1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38"/>
            <p:cNvSpPr/>
            <p:nvPr/>
          </p:nvSpPr>
          <p:spPr>
            <a:xfrm flipH="1">
              <a:off x="7960320" y="1553040"/>
              <a:ext cx="74880" cy="36360"/>
            </a:xfrm>
            <a:custGeom>
              <a:avLst/>
              <a:gdLst/>
              <a:ahLst/>
              <a:rect l="l" t="t" r="r" b="b"/>
              <a:pathLst>
                <a:path w="647" h="315">
                  <a:moveTo>
                    <a:pt x="646" y="314"/>
                  </a:moveTo>
                  <a:lnTo>
                    <a:pt x="338" y="1"/>
                  </a:lnTo>
                  <a:lnTo>
                    <a:pt x="1" y="314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39"/>
            <p:cNvSpPr/>
            <p:nvPr/>
          </p:nvSpPr>
          <p:spPr>
            <a:xfrm flipH="1">
              <a:off x="7965360" y="1428840"/>
              <a:ext cx="75240" cy="64080"/>
            </a:xfrm>
            <a:custGeom>
              <a:avLst/>
              <a:gdLst/>
              <a:ahLst/>
              <a:rect l="l" t="t" r="r" b="b"/>
              <a:pathLst>
                <a:path w="649" h="555">
                  <a:moveTo>
                    <a:pt x="371" y="1"/>
                  </a:moveTo>
                  <a:cubicBezTo>
                    <a:pt x="125" y="1"/>
                    <a:pt x="1" y="299"/>
                    <a:pt x="176" y="472"/>
                  </a:cubicBezTo>
                  <a:cubicBezTo>
                    <a:pt x="232" y="529"/>
                    <a:pt x="302" y="555"/>
                    <a:pt x="370" y="555"/>
                  </a:cubicBezTo>
                  <a:cubicBezTo>
                    <a:pt x="512" y="555"/>
                    <a:pt x="649" y="443"/>
                    <a:pt x="648" y="276"/>
                  </a:cubicBezTo>
                  <a:cubicBezTo>
                    <a:pt x="648" y="124"/>
                    <a:pt x="524" y="1"/>
                    <a:pt x="372" y="1"/>
                  </a:cubicBezTo>
                  <a:cubicBezTo>
                    <a:pt x="372" y="1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8dcec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0" name="CustomShape 40"/>
          <p:cNvSpPr/>
          <p:nvPr/>
        </p:nvSpPr>
        <p:spPr>
          <a:xfrm flipH="1">
            <a:off x="7657200" y="252648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41"/>
          <p:cNvSpPr/>
          <p:nvPr/>
        </p:nvSpPr>
        <p:spPr>
          <a:xfrm flipH="1">
            <a:off x="6769080" y="889920"/>
            <a:ext cx="90360" cy="90360"/>
          </a:xfrm>
          <a:custGeom>
            <a:avLst/>
            <a:gdLst/>
            <a:ahLst/>
            <a:rect l="l" t="t" r="r" b="b"/>
            <a:pathLst>
              <a:path w="683" h="684">
                <a:moveTo>
                  <a:pt x="342" y="0"/>
                </a:moveTo>
                <a:cubicBezTo>
                  <a:pt x="153" y="0"/>
                  <a:pt x="1" y="154"/>
                  <a:pt x="1" y="342"/>
                </a:cubicBezTo>
                <a:cubicBezTo>
                  <a:pt x="1" y="530"/>
                  <a:pt x="153" y="684"/>
                  <a:pt x="342" y="684"/>
                </a:cubicBezTo>
                <a:cubicBezTo>
                  <a:pt x="531" y="684"/>
                  <a:pt x="683" y="530"/>
                  <a:pt x="683" y="342"/>
                </a:cubicBezTo>
                <a:cubicBezTo>
                  <a:pt x="683" y="154"/>
                  <a:pt x="531" y="0"/>
                  <a:pt x="3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42"/>
          <p:cNvSpPr/>
          <p:nvPr/>
        </p:nvSpPr>
        <p:spPr>
          <a:xfrm flipH="1">
            <a:off x="916200" y="248220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43"/>
          <p:cNvSpPr/>
          <p:nvPr/>
        </p:nvSpPr>
        <p:spPr>
          <a:xfrm flipH="1">
            <a:off x="2367360" y="112860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44"/>
          <p:cNvSpPr/>
          <p:nvPr/>
        </p:nvSpPr>
        <p:spPr>
          <a:xfrm flipH="1">
            <a:off x="8123040" y="394524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45"/>
          <p:cNvSpPr/>
          <p:nvPr/>
        </p:nvSpPr>
        <p:spPr>
          <a:xfrm flipH="1">
            <a:off x="6793560" y="171180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46"/>
          <p:cNvSpPr/>
          <p:nvPr/>
        </p:nvSpPr>
        <p:spPr>
          <a:xfrm flipH="1">
            <a:off x="8387640" y="224712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47"/>
          <p:cNvSpPr/>
          <p:nvPr/>
        </p:nvSpPr>
        <p:spPr>
          <a:xfrm flipH="1">
            <a:off x="1340640" y="18975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48"/>
          <p:cNvSpPr/>
          <p:nvPr/>
        </p:nvSpPr>
        <p:spPr>
          <a:xfrm flipH="1">
            <a:off x="1576800" y="8481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49"/>
          <p:cNvSpPr/>
          <p:nvPr/>
        </p:nvSpPr>
        <p:spPr>
          <a:xfrm flipH="1">
            <a:off x="2391840" y="390384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50"/>
          <p:cNvSpPr/>
          <p:nvPr/>
        </p:nvSpPr>
        <p:spPr>
          <a:xfrm flipH="1">
            <a:off x="1535040" y="29217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1" name="Group 51"/>
          <p:cNvGrpSpPr/>
          <p:nvPr/>
        </p:nvGrpSpPr>
        <p:grpSpPr>
          <a:xfrm>
            <a:off x="1383120" y="3987000"/>
            <a:ext cx="252720" cy="255600"/>
            <a:chOff x="1383120" y="3987000"/>
            <a:chExt cx="252720" cy="255600"/>
          </a:xfrm>
        </p:grpSpPr>
        <p:sp>
          <p:nvSpPr>
            <p:cNvPr id="592" name="CustomShape 52"/>
            <p:cNvSpPr/>
            <p:nvPr/>
          </p:nvSpPr>
          <p:spPr>
            <a:xfrm flipH="1">
              <a:off x="1508760" y="3987000"/>
              <a:ext cx="360" cy="255600"/>
            </a:xfrm>
            <a:custGeom>
              <a:avLst/>
              <a:gdLst/>
              <a:ahLst/>
              <a:rect l="l" t="t" r="r" b="b"/>
              <a:pathLst>
                <a:path w="1" h="2200">
                  <a:moveTo>
                    <a:pt x="1" y="1"/>
                  </a:moveTo>
                  <a:lnTo>
                    <a:pt x="1" y="2199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53"/>
            <p:cNvSpPr/>
            <p:nvPr/>
          </p:nvSpPr>
          <p:spPr>
            <a:xfrm flipH="1">
              <a:off x="1384560" y="4114800"/>
              <a:ext cx="248040" cy="360"/>
            </a:xfrm>
            <a:custGeom>
              <a:avLst/>
              <a:gdLst/>
              <a:ahLst/>
              <a:rect l="l" t="t" r="r" b="b"/>
              <a:pathLst>
                <a:path w="2135" h="1">
                  <a:moveTo>
                    <a:pt x="1" y="1"/>
                  </a:moveTo>
                  <a:lnTo>
                    <a:pt x="2134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54"/>
            <p:cNvSpPr/>
            <p:nvPr/>
          </p:nvSpPr>
          <p:spPr>
            <a:xfrm flipH="1">
              <a:off x="1419480" y="4025880"/>
              <a:ext cx="180000" cy="182520"/>
            </a:xfrm>
            <a:custGeom>
              <a:avLst/>
              <a:gdLst/>
              <a:ahLst/>
              <a:rect l="l" t="t" r="r" b="b"/>
              <a:pathLst>
                <a:path w="1552" h="1573">
                  <a:moveTo>
                    <a:pt x="0" y="1"/>
                  </a:moveTo>
                  <a:lnTo>
                    <a:pt x="1552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55"/>
            <p:cNvSpPr/>
            <p:nvPr/>
          </p:nvSpPr>
          <p:spPr>
            <a:xfrm flipH="1">
              <a:off x="1424160" y="4025880"/>
              <a:ext cx="174600" cy="182520"/>
            </a:xfrm>
            <a:custGeom>
              <a:avLst/>
              <a:gdLst/>
              <a:ahLst/>
              <a:rect l="l" t="t" r="r" b="b"/>
              <a:pathLst>
                <a:path w="1505" h="1573">
                  <a:moveTo>
                    <a:pt x="1504" y="1"/>
                  </a:moveTo>
                  <a:lnTo>
                    <a:pt x="0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56"/>
            <p:cNvSpPr/>
            <p:nvPr/>
          </p:nvSpPr>
          <p:spPr>
            <a:xfrm flipH="1">
              <a:off x="1470240" y="3993840"/>
              <a:ext cx="77760" cy="36360"/>
            </a:xfrm>
            <a:custGeom>
              <a:avLst/>
              <a:gdLst/>
              <a:ahLst/>
              <a:rect l="l" t="t" r="r" b="b"/>
              <a:pathLst>
                <a:path w="671" h="315">
                  <a:moveTo>
                    <a:pt x="1" y="1"/>
                  </a:moveTo>
                  <a:lnTo>
                    <a:pt x="333" y="314"/>
                  </a:lnTo>
                  <a:lnTo>
                    <a:pt x="670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57"/>
            <p:cNvSpPr/>
            <p:nvPr/>
          </p:nvSpPr>
          <p:spPr>
            <a:xfrm flipH="1">
              <a:off x="1383120" y="4077000"/>
              <a:ext cx="36000" cy="77760"/>
            </a:xfrm>
            <a:custGeom>
              <a:avLst/>
              <a:gdLst/>
              <a:ahLst/>
              <a:rect l="l" t="t" r="r" b="b"/>
              <a:pathLst>
                <a:path w="314" h="672">
                  <a:moveTo>
                    <a:pt x="314" y="1"/>
                  </a:moveTo>
                  <a:lnTo>
                    <a:pt x="1" y="333"/>
                  </a:lnTo>
                  <a:lnTo>
                    <a:pt x="314" y="672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58"/>
            <p:cNvSpPr/>
            <p:nvPr/>
          </p:nvSpPr>
          <p:spPr>
            <a:xfrm flipH="1">
              <a:off x="1599120" y="4077000"/>
              <a:ext cx="36360" cy="77760"/>
            </a:xfrm>
            <a:custGeom>
              <a:avLst/>
              <a:gdLst/>
              <a:ahLst/>
              <a:rect l="l" t="t" r="r" b="b"/>
              <a:pathLst>
                <a:path w="315" h="672">
                  <a:moveTo>
                    <a:pt x="1" y="672"/>
                  </a:moveTo>
                  <a:lnTo>
                    <a:pt x="314" y="338"/>
                  </a:lnTo>
                  <a:lnTo>
                    <a:pt x="1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59"/>
            <p:cNvSpPr/>
            <p:nvPr/>
          </p:nvSpPr>
          <p:spPr>
            <a:xfrm flipH="1">
              <a:off x="1473120" y="4204080"/>
              <a:ext cx="74880" cy="36360"/>
            </a:xfrm>
            <a:custGeom>
              <a:avLst/>
              <a:gdLst/>
              <a:ahLst/>
              <a:rect l="l" t="t" r="r" b="b"/>
              <a:pathLst>
                <a:path w="647" h="315">
                  <a:moveTo>
                    <a:pt x="646" y="314"/>
                  </a:moveTo>
                  <a:lnTo>
                    <a:pt x="338" y="1"/>
                  </a:lnTo>
                  <a:lnTo>
                    <a:pt x="1" y="314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60"/>
            <p:cNvSpPr/>
            <p:nvPr/>
          </p:nvSpPr>
          <p:spPr>
            <a:xfrm flipH="1">
              <a:off x="1477800" y="4080240"/>
              <a:ext cx="75240" cy="64080"/>
            </a:xfrm>
            <a:custGeom>
              <a:avLst/>
              <a:gdLst/>
              <a:ahLst/>
              <a:rect l="l" t="t" r="r" b="b"/>
              <a:pathLst>
                <a:path w="649" h="555">
                  <a:moveTo>
                    <a:pt x="371" y="1"/>
                  </a:moveTo>
                  <a:cubicBezTo>
                    <a:pt x="125" y="1"/>
                    <a:pt x="1" y="299"/>
                    <a:pt x="176" y="472"/>
                  </a:cubicBezTo>
                  <a:cubicBezTo>
                    <a:pt x="232" y="529"/>
                    <a:pt x="302" y="555"/>
                    <a:pt x="370" y="555"/>
                  </a:cubicBezTo>
                  <a:cubicBezTo>
                    <a:pt x="512" y="555"/>
                    <a:pt x="649" y="443"/>
                    <a:pt x="648" y="276"/>
                  </a:cubicBezTo>
                  <a:cubicBezTo>
                    <a:pt x="648" y="124"/>
                    <a:pt x="524" y="1"/>
                    <a:pt x="372" y="1"/>
                  </a:cubicBezTo>
                  <a:cubicBezTo>
                    <a:pt x="372" y="1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8dcec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1" name="Group 61"/>
          <p:cNvGrpSpPr/>
          <p:nvPr/>
        </p:nvGrpSpPr>
        <p:grpSpPr>
          <a:xfrm>
            <a:off x="1022400" y="944280"/>
            <a:ext cx="678960" cy="694440"/>
            <a:chOff x="1022400" y="944280"/>
            <a:chExt cx="678960" cy="694440"/>
          </a:xfrm>
        </p:grpSpPr>
        <p:sp>
          <p:nvSpPr>
            <p:cNvPr id="602" name="CustomShape 62"/>
            <p:cNvSpPr/>
            <p:nvPr/>
          </p:nvSpPr>
          <p:spPr>
            <a:xfrm rot="17704800">
              <a:off x="1301400" y="1106280"/>
              <a:ext cx="229320" cy="522720"/>
            </a:xfrm>
            <a:custGeom>
              <a:avLst/>
              <a:gdLst/>
              <a:ahLst/>
              <a:rect l="l" t="t" r="r" b="b"/>
              <a:pathLst>
                <a:path w="2487" h="5663">
                  <a:moveTo>
                    <a:pt x="538" y="5662"/>
                  </a:moveTo>
                  <a:cubicBezTo>
                    <a:pt x="538" y="5662"/>
                    <a:pt x="0" y="3907"/>
                    <a:pt x="2487" y="0"/>
                  </a:cubicBez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63"/>
            <p:cNvSpPr/>
            <p:nvPr/>
          </p:nvSpPr>
          <p:spPr>
            <a:xfrm rot="17704800">
              <a:off x="1377000" y="1271160"/>
              <a:ext cx="239400" cy="136800"/>
            </a:xfrm>
            <a:custGeom>
              <a:avLst/>
              <a:gdLst/>
              <a:ahLst/>
              <a:rect l="l" t="t" r="r" b="b"/>
              <a:pathLst>
                <a:path w="2594" h="1486">
                  <a:moveTo>
                    <a:pt x="1129" y="0"/>
                  </a:moveTo>
                  <a:cubicBezTo>
                    <a:pt x="484" y="0"/>
                    <a:pt x="1" y="1486"/>
                    <a:pt x="1" y="1486"/>
                  </a:cubicBezTo>
                  <a:cubicBezTo>
                    <a:pt x="2593" y="1168"/>
                    <a:pt x="1563" y="234"/>
                    <a:pt x="1563" y="234"/>
                  </a:cubicBezTo>
                  <a:cubicBezTo>
                    <a:pt x="1413" y="68"/>
                    <a:pt x="1267" y="0"/>
                    <a:pt x="1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64"/>
            <p:cNvSpPr/>
            <p:nvPr/>
          </p:nvSpPr>
          <p:spPr>
            <a:xfrm rot="17704800">
              <a:off x="1294920" y="1423080"/>
              <a:ext cx="198000" cy="176760"/>
            </a:xfrm>
            <a:custGeom>
              <a:avLst/>
              <a:gdLst/>
              <a:ahLst/>
              <a:rect l="l" t="t" r="r" b="b"/>
              <a:pathLst>
                <a:path w="2145" h="1919">
                  <a:moveTo>
                    <a:pt x="1459" y="0"/>
                  </a:moveTo>
                  <a:cubicBezTo>
                    <a:pt x="1269" y="0"/>
                    <a:pt x="1105" y="114"/>
                    <a:pt x="1105" y="114"/>
                  </a:cubicBezTo>
                  <a:cubicBezTo>
                    <a:pt x="0" y="729"/>
                    <a:pt x="1974" y="1919"/>
                    <a:pt x="1974" y="1919"/>
                  </a:cubicBezTo>
                  <a:cubicBezTo>
                    <a:pt x="2145" y="306"/>
                    <a:pt x="1769" y="0"/>
                    <a:pt x="1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65"/>
            <p:cNvSpPr/>
            <p:nvPr/>
          </p:nvSpPr>
          <p:spPr>
            <a:xfrm rot="17704800">
              <a:off x="1248840" y="1159560"/>
              <a:ext cx="231480" cy="118440"/>
            </a:xfrm>
            <a:custGeom>
              <a:avLst/>
              <a:gdLst/>
              <a:ahLst/>
              <a:rect l="l" t="t" r="r" b="b"/>
              <a:pathLst>
                <a:path w="2510" h="1287">
                  <a:moveTo>
                    <a:pt x="1295" y="1"/>
                  </a:moveTo>
                  <a:cubicBezTo>
                    <a:pt x="678" y="1"/>
                    <a:pt x="0" y="1275"/>
                    <a:pt x="0" y="1275"/>
                  </a:cubicBezTo>
                  <a:cubicBezTo>
                    <a:pt x="154" y="1283"/>
                    <a:pt x="295" y="1287"/>
                    <a:pt x="426" y="1287"/>
                  </a:cubicBezTo>
                  <a:cubicBezTo>
                    <a:pt x="2510" y="1287"/>
                    <a:pt x="1756" y="312"/>
                    <a:pt x="1756" y="312"/>
                  </a:cubicBezTo>
                  <a:cubicBezTo>
                    <a:pt x="1615" y="89"/>
                    <a:pt x="1457" y="1"/>
                    <a:pt x="1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66"/>
            <p:cNvSpPr/>
            <p:nvPr/>
          </p:nvSpPr>
          <p:spPr>
            <a:xfrm rot="17704800">
              <a:off x="1160280" y="1266840"/>
              <a:ext cx="205920" cy="183240"/>
            </a:xfrm>
            <a:custGeom>
              <a:avLst/>
              <a:gdLst/>
              <a:ahLst/>
              <a:rect l="l" t="t" r="r" b="b"/>
              <a:pathLst>
                <a:path w="2231" h="1987">
                  <a:moveTo>
                    <a:pt x="1472" y="0"/>
                  </a:moveTo>
                  <a:cubicBezTo>
                    <a:pt x="1322" y="0"/>
                    <a:pt x="1195" y="58"/>
                    <a:pt x="1195" y="58"/>
                  </a:cubicBezTo>
                  <a:cubicBezTo>
                    <a:pt x="0" y="471"/>
                    <a:pt x="1737" y="1986"/>
                    <a:pt x="1737" y="1986"/>
                  </a:cubicBezTo>
                  <a:cubicBezTo>
                    <a:pt x="2230" y="271"/>
                    <a:pt x="1796" y="0"/>
                    <a:pt x="14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67"/>
            <p:cNvSpPr/>
            <p:nvPr/>
          </p:nvSpPr>
          <p:spPr>
            <a:xfrm rot="17704800">
              <a:off x="1142640" y="1010880"/>
              <a:ext cx="218880" cy="112320"/>
            </a:xfrm>
            <a:custGeom>
              <a:avLst/>
              <a:gdLst/>
              <a:ahLst/>
              <a:rect l="l" t="t" r="r" b="b"/>
              <a:pathLst>
                <a:path w="2371" h="1218">
                  <a:moveTo>
                    <a:pt x="1380" y="1"/>
                  </a:moveTo>
                  <a:cubicBezTo>
                    <a:pt x="774" y="1"/>
                    <a:pt x="1" y="1122"/>
                    <a:pt x="1" y="1122"/>
                  </a:cubicBezTo>
                  <a:cubicBezTo>
                    <a:pt x="397" y="1189"/>
                    <a:pt x="716" y="1218"/>
                    <a:pt x="971" y="1218"/>
                  </a:cubicBezTo>
                  <a:cubicBezTo>
                    <a:pt x="2371" y="1218"/>
                    <a:pt x="1854" y="366"/>
                    <a:pt x="1854" y="366"/>
                  </a:cubicBezTo>
                  <a:cubicBezTo>
                    <a:pt x="1728" y="102"/>
                    <a:pt x="1562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68"/>
            <p:cNvSpPr/>
            <p:nvPr/>
          </p:nvSpPr>
          <p:spPr>
            <a:xfrm rot="17704800">
              <a:off x="1045080" y="1085760"/>
              <a:ext cx="211320" cy="185040"/>
            </a:xfrm>
            <a:custGeom>
              <a:avLst/>
              <a:gdLst/>
              <a:ahLst/>
              <a:rect l="l" t="t" r="r" b="b"/>
              <a:pathLst>
                <a:path w="2291" h="2007">
                  <a:moveTo>
                    <a:pt x="1447" y="1"/>
                  </a:moveTo>
                  <a:cubicBezTo>
                    <a:pt x="1329" y="1"/>
                    <a:pt x="1236" y="31"/>
                    <a:pt x="1237" y="31"/>
                  </a:cubicBezTo>
                  <a:cubicBezTo>
                    <a:pt x="0" y="305"/>
                    <a:pt x="1553" y="2007"/>
                    <a:pt x="1553" y="2007"/>
                  </a:cubicBezTo>
                  <a:cubicBezTo>
                    <a:pt x="2290" y="236"/>
                    <a:pt x="1773" y="1"/>
                    <a:pt x="1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69"/>
            <p:cNvSpPr/>
            <p:nvPr/>
          </p:nvSpPr>
          <p:spPr>
            <a:xfrm rot="17704800">
              <a:off x="1186560" y="1166760"/>
              <a:ext cx="73440" cy="65880"/>
            </a:xfrm>
            <a:custGeom>
              <a:avLst/>
              <a:gdLst/>
              <a:ahLst/>
              <a:rect l="l" t="t" r="r" b="b"/>
              <a:pathLst>
                <a:path w="797" h="717">
                  <a:moveTo>
                    <a:pt x="392" y="0"/>
                  </a:moveTo>
                  <a:cubicBezTo>
                    <a:pt x="229" y="0"/>
                    <a:pt x="68" y="111"/>
                    <a:pt x="38" y="302"/>
                  </a:cubicBezTo>
                  <a:cubicBezTo>
                    <a:pt x="0" y="536"/>
                    <a:pt x="188" y="716"/>
                    <a:pt x="392" y="716"/>
                  </a:cubicBezTo>
                  <a:cubicBezTo>
                    <a:pt x="462" y="716"/>
                    <a:pt x="534" y="695"/>
                    <a:pt x="600" y="647"/>
                  </a:cubicBezTo>
                  <a:cubicBezTo>
                    <a:pt x="760" y="532"/>
                    <a:pt x="796" y="307"/>
                    <a:pt x="679" y="149"/>
                  </a:cubicBezTo>
                  <a:cubicBezTo>
                    <a:pt x="606" y="47"/>
                    <a:pt x="498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70"/>
            <p:cNvSpPr/>
            <p:nvPr/>
          </p:nvSpPr>
          <p:spPr>
            <a:xfrm rot="17704800">
              <a:off x="1227960" y="1133640"/>
              <a:ext cx="73440" cy="65880"/>
            </a:xfrm>
            <a:custGeom>
              <a:avLst/>
              <a:gdLst/>
              <a:ahLst/>
              <a:rect l="l" t="t" r="r" b="b"/>
              <a:pathLst>
                <a:path w="797" h="718">
                  <a:moveTo>
                    <a:pt x="393" y="0"/>
                  </a:moveTo>
                  <a:cubicBezTo>
                    <a:pt x="230" y="0"/>
                    <a:pt x="68" y="111"/>
                    <a:pt x="39" y="301"/>
                  </a:cubicBezTo>
                  <a:cubicBezTo>
                    <a:pt x="1" y="536"/>
                    <a:pt x="189" y="717"/>
                    <a:pt x="393" y="717"/>
                  </a:cubicBezTo>
                  <a:cubicBezTo>
                    <a:pt x="463" y="717"/>
                    <a:pt x="535" y="696"/>
                    <a:pt x="601" y="648"/>
                  </a:cubicBezTo>
                  <a:cubicBezTo>
                    <a:pt x="760" y="531"/>
                    <a:pt x="797" y="308"/>
                    <a:pt x="680" y="148"/>
                  </a:cubicBezTo>
                  <a:cubicBezTo>
                    <a:pt x="606" y="47"/>
                    <a:pt x="499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71"/>
            <p:cNvSpPr/>
            <p:nvPr/>
          </p:nvSpPr>
          <p:spPr>
            <a:xfrm rot="17704800">
              <a:off x="1311840" y="1331640"/>
              <a:ext cx="73080" cy="65880"/>
            </a:xfrm>
            <a:custGeom>
              <a:avLst/>
              <a:gdLst/>
              <a:ahLst/>
              <a:rect l="l" t="t" r="r" b="b"/>
              <a:pathLst>
                <a:path w="796" h="717">
                  <a:moveTo>
                    <a:pt x="393" y="1"/>
                  </a:moveTo>
                  <a:cubicBezTo>
                    <a:pt x="229" y="1"/>
                    <a:pt x="68" y="112"/>
                    <a:pt x="38" y="302"/>
                  </a:cubicBezTo>
                  <a:cubicBezTo>
                    <a:pt x="0" y="536"/>
                    <a:pt x="187" y="716"/>
                    <a:pt x="391" y="716"/>
                  </a:cubicBezTo>
                  <a:cubicBezTo>
                    <a:pt x="461" y="716"/>
                    <a:pt x="534" y="695"/>
                    <a:pt x="600" y="647"/>
                  </a:cubicBezTo>
                  <a:cubicBezTo>
                    <a:pt x="760" y="532"/>
                    <a:pt x="796" y="308"/>
                    <a:pt x="679" y="148"/>
                  </a:cubicBezTo>
                  <a:cubicBezTo>
                    <a:pt x="606" y="47"/>
                    <a:pt x="498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72"/>
            <p:cNvSpPr/>
            <p:nvPr/>
          </p:nvSpPr>
          <p:spPr>
            <a:xfrm rot="17704800">
              <a:off x="1353600" y="1298880"/>
              <a:ext cx="73080" cy="65880"/>
            </a:xfrm>
            <a:custGeom>
              <a:avLst/>
              <a:gdLst/>
              <a:ahLst/>
              <a:rect l="l" t="t" r="r" b="b"/>
              <a:pathLst>
                <a:path w="795" h="718">
                  <a:moveTo>
                    <a:pt x="393" y="1"/>
                  </a:moveTo>
                  <a:cubicBezTo>
                    <a:pt x="229" y="1"/>
                    <a:pt x="68" y="112"/>
                    <a:pt x="38" y="303"/>
                  </a:cubicBezTo>
                  <a:cubicBezTo>
                    <a:pt x="1" y="536"/>
                    <a:pt x="187" y="717"/>
                    <a:pt x="392" y="717"/>
                  </a:cubicBezTo>
                  <a:cubicBezTo>
                    <a:pt x="462" y="717"/>
                    <a:pt x="534" y="696"/>
                    <a:pt x="600" y="648"/>
                  </a:cubicBezTo>
                  <a:cubicBezTo>
                    <a:pt x="760" y="531"/>
                    <a:pt x="795" y="308"/>
                    <a:pt x="679" y="148"/>
                  </a:cubicBezTo>
                  <a:cubicBezTo>
                    <a:pt x="606" y="47"/>
                    <a:pt x="499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73"/>
            <p:cNvSpPr/>
            <p:nvPr/>
          </p:nvSpPr>
          <p:spPr>
            <a:xfrm rot="17704800">
              <a:off x="1449000" y="1459800"/>
              <a:ext cx="70560" cy="65880"/>
            </a:xfrm>
            <a:custGeom>
              <a:avLst/>
              <a:gdLst/>
              <a:ahLst/>
              <a:rect l="l" t="t" r="r" b="b"/>
              <a:pathLst>
                <a:path w="768" h="717">
                  <a:moveTo>
                    <a:pt x="372" y="1"/>
                  </a:moveTo>
                  <a:cubicBezTo>
                    <a:pt x="181" y="1"/>
                    <a:pt x="1" y="156"/>
                    <a:pt x="13" y="379"/>
                  </a:cubicBezTo>
                  <a:cubicBezTo>
                    <a:pt x="24" y="585"/>
                    <a:pt x="196" y="716"/>
                    <a:pt x="372" y="716"/>
                  </a:cubicBezTo>
                  <a:cubicBezTo>
                    <a:pt x="466" y="716"/>
                    <a:pt x="561" y="679"/>
                    <a:pt x="635" y="597"/>
                  </a:cubicBezTo>
                  <a:cubicBezTo>
                    <a:pt x="768" y="451"/>
                    <a:pt x="755" y="225"/>
                    <a:pt x="608" y="94"/>
                  </a:cubicBezTo>
                  <a:cubicBezTo>
                    <a:pt x="537" y="29"/>
                    <a:pt x="454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74"/>
            <p:cNvSpPr/>
            <p:nvPr/>
          </p:nvSpPr>
          <p:spPr>
            <a:xfrm rot="17704800">
              <a:off x="1482840" y="1419120"/>
              <a:ext cx="70560" cy="65880"/>
            </a:xfrm>
            <a:custGeom>
              <a:avLst/>
              <a:gdLst/>
              <a:ahLst/>
              <a:rect l="l" t="t" r="r" b="b"/>
              <a:pathLst>
                <a:path w="767" h="718">
                  <a:moveTo>
                    <a:pt x="371" y="1"/>
                  </a:moveTo>
                  <a:cubicBezTo>
                    <a:pt x="181" y="1"/>
                    <a:pt x="1" y="156"/>
                    <a:pt x="13" y="379"/>
                  </a:cubicBezTo>
                  <a:cubicBezTo>
                    <a:pt x="23" y="586"/>
                    <a:pt x="195" y="717"/>
                    <a:pt x="372" y="717"/>
                  </a:cubicBezTo>
                  <a:cubicBezTo>
                    <a:pt x="466" y="717"/>
                    <a:pt x="562" y="680"/>
                    <a:pt x="635" y="599"/>
                  </a:cubicBezTo>
                  <a:cubicBezTo>
                    <a:pt x="767" y="451"/>
                    <a:pt x="756" y="225"/>
                    <a:pt x="608" y="94"/>
                  </a:cubicBezTo>
                  <a:cubicBezTo>
                    <a:pt x="537" y="30"/>
                    <a:pt x="453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5" name="Group 75"/>
          <p:cNvGrpSpPr/>
          <p:nvPr/>
        </p:nvGrpSpPr>
        <p:grpSpPr>
          <a:xfrm>
            <a:off x="6794280" y="3838320"/>
            <a:ext cx="484920" cy="378360"/>
            <a:chOff x="6794280" y="3838320"/>
            <a:chExt cx="484920" cy="378360"/>
          </a:xfrm>
        </p:grpSpPr>
        <p:sp>
          <p:nvSpPr>
            <p:cNvPr id="616" name="CustomShape 76"/>
            <p:cNvSpPr/>
            <p:nvPr/>
          </p:nvSpPr>
          <p:spPr>
            <a:xfrm>
              <a:off x="7063920" y="3994200"/>
              <a:ext cx="215280" cy="97200"/>
            </a:xfrm>
            <a:custGeom>
              <a:avLst/>
              <a:gdLst/>
              <a:ahLst/>
              <a:rect l="l" t="t" r="r" b="b"/>
              <a:pathLst>
                <a:path w="2878" h="1302">
                  <a:moveTo>
                    <a:pt x="1388" y="0"/>
                  </a:moveTo>
                  <a:cubicBezTo>
                    <a:pt x="1195" y="0"/>
                    <a:pt x="983" y="43"/>
                    <a:pt x="749" y="144"/>
                  </a:cubicBezTo>
                  <a:lnTo>
                    <a:pt x="743" y="147"/>
                  </a:lnTo>
                  <a:cubicBezTo>
                    <a:pt x="705" y="166"/>
                    <a:pt x="355" y="136"/>
                    <a:pt x="165" y="463"/>
                  </a:cubicBezTo>
                  <a:cubicBezTo>
                    <a:pt x="139" y="510"/>
                    <a:pt x="0" y="837"/>
                    <a:pt x="142" y="837"/>
                  </a:cubicBezTo>
                  <a:cubicBezTo>
                    <a:pt x="145" y="837"/>
                    <a:pt x="148" y="837"/>
                    <a:pt x="151" y="837"/>
                  </a:cubicBezTo>
                  <a:cubicBezTo>
                    <a:pt x="257" y="828"/>
                    <a:pt x="429" y="818"/>
                    <a:pt x="640" y="818"/>
                  </a:cubicBezTo>
                  <a:cubicBezTo>
                    <a:pt x="1239" y="818"/>
                    <a:pt x="2152" y="896"/>
                    <a:pt x="2753" y="1290"/>
                  </a:cubicBezTo>
                  <a:cubicBezTo>
                    <a:pt x="2766" y="1298"/>
                    <a:pt x="2779" y="1301"/>
                    <a:pt x="2792" y="1301"/>
                  </a:cubicBezTo>
                  <a:cubicBezTo>
                    <a:pt x="2838" y="1301"/>
                    <a:pt x="2877" y="1254"/>
                    <a:pt x="2856" y="1204"/>
                  </a:cubicBezTo>
                  <a:cubicBezTo>
                    <a:pt x="2676" y="798"/>
                    <a:pt x="2219" y="0"/>
                    <a:pt x="1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77"/>
            <p:cNvSpPr/>
            <p:nvPr/>
          </p:nvSpPr>
          <p:spPr>
            <a:xfrm>
              <a:off x="7056360" y="3838320"/>
              <a:ext cx="122760" cy="222120"/>
            </a:xfrm>
            <a:custGeom>
              <a:avLst/>
              <a:gdLst/>
              <a:ahLst/>
              <a:rect l="l" t="t" r="r" b="b"/>
              <a:pathLst>
                <a:path w="1641" h="2969">
                  <a:moveTo>
                    <a:pt x="302" y="1"/>
                  </a:moveTo>
                  <a:cubicBezTo>
                    <a:pt x="259" y="1"/>
                    <a:pt x="219" y="42"/>
                    <a:pt x="235" y="91"/>
                  </a:cubicBezTo>
                  <a:cubicBezTo>
                    <a:pt x="521" y="1019"/>
                    <a:pt x="159" y="2543"/>
                    <a:pt x="13" y="2923"/>
                  </a:cubicBezTo>
                  <a:cubicBezTo>
                    <a:pt x="1" y="2956"/>
                    <a:pt x="7" y="2969"/>
                    <a:pt x="24" y="2969"/>
                  </a:cubicBezTo>
                  <a:cubicBezTo>
                    <a:pt x="83" y="2969"/>
                    <a:pt x="275" y="2817"/>
                    <a:pt x="317" y="2806"/>
                  </a:cubicBezTo>
                  <a:cubicBezTo>
                    <a:pt x="684" y="2714"/>
                    <a:pt x="751" y="2371"/>
                    <a:pt x="781" y="2339"/>
                  </a:cubicBezTo>
                  <a:lnTo>
                    <a:pt x="785" y="2334"/>
                  </a:lnTo>
                  <a:cubicBezTo>
                    <a:pt x="1640" y="1286"/>
                    <a:pt x="766" y="367"/>
                    <a:pt x="347" y="17"/>
                  </a:cubicBezTo>
                  <a:cubicBezTo>
                    <a:pt x="333" y="6"/>
                    <a:pt x="318" y="1"/>
                    <a:pt x="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78"/>
            <p:cNvSpPr/>
            <p:nvPr/>
          </p:nvSpPr>
          <p:spPr>
            <a:xfrm>
              <a:off x="6981840" y="4072320"/>
              <a:ext cx="227520" cy="69840"/>
            </a:xfrm>
            <a:custGeom>
              <a:avLst/>
              <a:gdLst/>
              <a:ahLst/>
              <a:rect l="l" t="t" r="r" b="b"/>
              <a:pathLst>
                <a:path w="3041" h="937">
                  <a:moveTo>
                    <a:pt x="735" y="7"/>
                  </a:moveTo>
                  <a:cubicBezTo>
                    <a:pt x="705" y="13"/>
                    <a:pt x="676" y="24"/>
                    <a:pt x="651" y="38"/>
                  </a:cubicBezTo>
                  <a:lnTo>
                    <a:pt x="57" y="342"/>
                  </a:lnTo>
                  <a:cubicBezTo>
                    <a:pt x="0" y="378"/>
                    <a:pt x="10" y="464"/>
                    <a:pt x="73" y="488"/>
                  </a:cubicBezTo>
                  <a:cubicBezTo>
                    <a:pt x="492" y="648"/>
                    <a:pt x="1200" y="719"/>
                    <a:pt x="1265" y="725"/>
                  </a:cubicBezTo>
                  <a:lnTo>
                    <a:pt x="1276" y="725"/>
                  </a:lnTo>
                  <a:cubicBezTo>
                    <a:pt x="1896" y="771"/>
                    <a:pt x="2561" y="844"/>
                    <a:pt x="2910" y="934"/>
                  </a:cubicBezTo>
                  <a:cubicBezTo>
                    <a:pt x="2917" y="936"/>
                    <a:pt x="2924" y="937"/>
                    <a:pt x="2931" y="937"/>
                  </a:cubicBezTo>
                  <a:cubicBezTo>
                    <a:pt x="2997" y="937"/>
                    <a:pt x="3041" y="855"/>
                    <a:pt x="2993" y="800"/>
                  </a:cubicBezTo>
                  <a:cubicBezTo>
                    <a:pt x="2303" y="0"/>
                    <a:pt x="944" y="8"/>
                    <a:pt x="735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79"/>
            <p:cNvSpPr/>
            <p:nvPr/>
          </p:nvSpPr>
          <p:spPr>
            <a:xfrm>
              <a:off x="6963120" y="3864600"/>
              <a:ext cx="98640" cy="237600"/>
            </a:xfrm>
            <a:custGeom>
              <a:avLst/>
              <a:gdLst/>
              <a:ahLst/>
              <a:rect l="l" t="t" r="r" b="b"/>
              <a:pathLst>
                <a:path w="1323" h="3176">
                  <a:moveTo>
                    <a:pt x="546" y="0"/>
                  </a:moveTo>
                  <a:cubicBezTo>
                    <a:pt x="521" y="0"/>
                    <a:pt x="496" y="15"/>
                    <a:pt x="488" y="44"/>
                  </a:cubicBezTo>
                  <a:cubicBezTo>
                    <a:pt x="346" y="675"/>
                    <a:pt x="1" y="2367"/>
                    <a:pt x="202" y="3132"/>
                  </a:cubicBezTo>
                  <a:cubicBezTo>
                    <a:pt x="209" y="3159"/>
                    <a:pt x="234" y="3176"/>
                    <a:pt x="260" y="3176"/>
                  </a:cubicBezTo>
                  <a:cubicBezTo>
                    <a:pt x="271" y="3176"/>
                    <a:pt x="283" y="3173"/>
                    <a:pt x="293" y="3165"/>
                  </a:cubicBezTo>
                  <a:lnTo>
                    <a:pt x="567" y="3001"/>
                  </a:lnTo>
                  <a:cubicBezTo>
                    <a:pt x="572" y="2996"/>
                    <a:pt x="987" y="2800"/>
                    <a:pt x="990" y="2795"/>
                  </a:cubicBezTo>
                  <a:cubicBezTo>
                    <a:pt x="1060" y="2700"/>
                    <a:pt x="1322" y="1875"/>
                    <a:pt x="870" y="767"/>
                  </a:cubicBezTo>
                  <a:cubicBezTo>
                    <a:pt x="870" y="767"/>
                    <a:pt x="694" y="329"/>
                    <a:pt x="602" y="39"/>
                  </a:cubicBezTo>
                  <a:cubicBezTo>
                    <a:pt x="592" y="13"/>
                    <a:pt x="569" y="0"/>
                    <a:pt x="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80"/>
            <p:cNvSpPr/>
            <p:nvPr/>
          </p:nvSpPr>
          <p:spPr>
            <a:xfrm>
              <a:off x="6886080" y="4134600"/>
              <a:ext cx="227520" cy="82080"/>
            </a:xfrm>
            <a:custGeom>
              <a:avLst/>
              <a:gdLst/>
              <a:ahLst/>
              <a:rect l="l" t="t" r="r" b="b"/>
              <a:pathLst>
                <a:path w="3040" h="1101">
                  <a:moveTo>
                    <a:pt x="856" y="0"/>
                  </a:moveTo>
                  <a:cubicBezTo>
                    <a:pt x="443" y="0"/>
                    <a:pt x="156" y="107"/>
                    <a:pt x="39" y="162"/>
                  </a:cubicBezTo>
                  <a:cubicBezTo>
                    <a:pt x="9" y="176"/>
                    <a:pt x="1" y="214"/>
                    <a:pt x="23" y="239"/>
                  </a:cubicBezTo>
                  <a:cubicBezTo>
                    <a:pt x="586" y="869"/>
                    <a:pt x="1245" y="1050"/>
                    <a:pt x="1245" y="1050"/>
                  </a:cubicBezTo>
                  <a:cubicBezTo>
                    <a:pt x="1371" y="1085"/>
                    <a:pt x="1504" y="1100"/>
                    <a:pt x="1638" y="1100"/>
                  </a:cubicBezTo>
                  <a:cubicBezTo>
                    <a:pt x="2167" y="1100"/>
                    <a:pt x="2719" y="866"/>
                    <a:pt x="2996" y="728"/>
                  </a:cubicBezTo>
                  <a:cubicBezTo>
                    <a:pt x="3040" y="706"/>
                    <a:pt x="3027" y="640"/>
                    <a:pt x="2978" y="637"/>
                  </a:cubicBezTo>
                  <a:cubicBezTo>
                    <a:pt x="2617" y="594"/>
                    <a:pt x="2169" y="341"/>
                    <a:pt x="2144" y="325"/>
                  </a:cubicBezTo>
                  <a:lnTo>
                    <a:pt x="2141" y="323"/>
                  </a:lnTo>
                  <a:cubicBezTo>
                    <a:pt x="1641" y="76"/>
                    <a:pt x="1204" y="0"/>
                    <a:pt x="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81"/>
            <p:cNvSpPr/>
            <p:nvPr/>
          </p:nvSpPr>
          <p:spPr>
            <a:xfrm>
              <a:off x="6840720" y="3906360"/>
              <a:ext cx="115200" cy="243360"/>
            </a:xfrm>
            <a:custGeom>
              <a:avLst/>
              <a:gdLst/>
              <a:ahLst/>
              <a:rect l="l" t="t" r="r" b="b"/>
              <a:pathLst>
                <a:path w="1540" h="3251">
                  <a:moveTo>
                    <a:pt x="872" y="1"/>
                  </a:moveTo>
                  <a:cubicBezTo>
                    <a:pt x="832" y="1"/>
                    <a:pt x="792" y="23"/>
                    <a:pt x="775" y="69"/>
                  </a:cubicBezTo>
                  <a:cubicBezTo>
                    <a:pt x="540" y="682"/>
                    <a:pt x="1" y="2276"/>
                    <a:pt x="518" y="3148"/>
                  </a:cubicBezTo>
                  <a:cubicBezTo>
                    <a:pt x="566" y="3229"/>
                    <a:pt x="598" y="3251"/>
                    <a:pt x="626" y="3251"/>
                  </a:cubicBezTo>
                  <a:cubicBezTo>
                    <a:pt x="645" y="3251"/>
                    <a:pt x="663" y="3242"/>
                    <a:pt x="683" y="3233"/>
                  </a:cubicBezTo>
                  <a:lnTo>
                    <a:pt x="852" y="3108"/>
                  </a:lnTo>
                  <a:cubicBezTo>
                    <a:pt x="874" y="3100"/>
                    <a:pt x="931" y="3081"/>
                    <a:pt x="943" y="3061"/>
                  </a:cubicBezTo>
                  <a:cubicBezTo>
                    <a:pt x="1049" y="2879"/>
                    <a:pt x="1539" y="1890"/>
                    <a:pt x="1153" y="888"/>
                  </a:cubicBezTo>
                  <a:cubicBezTo>
                    <a:pt x="1151" y="883"/>
                    <a:pt x="1150" y="878"/>
                    <a:pt x="1148" y="872"/>
                  </a:cubicBezTo>
                  <a:cubicBezTo>
                    <a:pt x="1137" y="812"/>
                    <a:pt x="1050" y="373"/>
                    <a:pt x="974" y="80"/>
                  </a:cubicBezTo>
                  <a:cubicBezTo>
                    <a:pt x="961" y="28"/>
                    <a:pt x="917" y="1"/>
                    <a:pt x="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82"/>
            <p:cNvSpPr/>
            <p:nvPr/>
          </p:nvSpPr>
          <p:spPr>
            <a:xfrm>
              <a:off x="6794280" y="3942360"/>
              <a:ext cx="400680" cy="270000"/>
            </a:xfrm>
            <a:custGeom>
              <a:avLst/>
              <a:gdLst/>
              <a:ahLst/>
              <a:rect l="l" t="t" r="r" b="b"/>
              <a:pathLst>
                <a:path w="5351" h="3610">
                  <a:moveTo>
                    <a:pt x="5351" y="1"/>
                  </a:moveTo>
                  <a:cubicBezTo>
                    <a:pt x="5351" y="1"/>
                    <a:pt x="3986" y="1498"/>
                    <a:pt x="2832" y="1995"/>
                  </a:cubicBezTo>
                  <a:cubicBezTo>
                    <a:pt x="2832" y="1995"/>
                    <a:pt x="1025" y="2688"/>
                    <a:pt x="1" y="3610"/>
                  </a:cubicBez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3" name="CustomShape 83"/>
          <p:cNvSpPr/>
          <p:nvPr/>
        </p:nvSpPr>
        <p:spPr>
          <a:xfrm flipH="1">
            <a:off x="8081280" y="76572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PlaceHolder 8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roup 1"/>
          <p:cNvGrpSpPr/>
          <p:nvPr/>
        </p:nvGrpSpPr>
        <p:grpSpPr>
          <a:xfrm>
            <a:off x="232200" y="221400"/>
            <a:ext cx="8619840" cy="4563360"/>
            <a:chOff x="232200" y="221400"/>
            <a:chExt cx="8619840" cy="4563360"/>
          </a:xfrm>
        </p:grpSpPr>
        <p:sp>
          <p:nvSpPr>
            <p:cNvPr id="662" name="CustomShape 2"/>
            <p:cNvSpPr/>
            <p:nvPr/>
          </p:nvSpPr>
          <p:spPr>
            <a:xfrm>
              <a:off x="291600" y="358200"/>
              <a:ext cx="8560440" cy="4426560"/>
            </a:xfrm>
            <a:prstGeom prst="roundRect">
              <a:avLst>
                <a:gd name="adj" fmla="val 4381"/>
              </a:avLst>
            </a:prstGeom>
            <a:solidFill>
              <a:schemeClr val="accent5"/>
            </a:solidFill>
            <a:ln>
              <a:noFill/>
            </a:ln>
            <a:effectLst>
              <a:outerShdw algn="bl" dir="5460000" dist="57150" rotWithShape="0">
                <a:schemeClr val="accent5">
                  <a:alpha val="32549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3"/>
            <p:cNvSpPr/>
            <p:nvPr/>
          </p:nvSpPr>
          <p:spPr>
            <a:xfrm>
              <a:off x="35128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4"/>
            <p:cNvSpPr/>
            <p:nvPr/>
          </p:nvSpPr>
          <p:spPr>
            <a:xfrm>
              <a:off x="74206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5"/>
            <p:cNvSpPr/>
            <p:nvPr/>
          </p:nvSpPr>
          <p:spPr>
            <a:xfrm>
              <a:off x="140220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6"/>
            <p:cNvSpPr/>
            <p:nvPr/>
          </p:nvSpPr>
          <p:spPr>
            <a:xfrm>
              <a:off x="210564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7"/>
            <p:cNvSpPr/>
            <p:nvPr/>
          </p:nvSpPr>
          <p:spPr>
            <a:xfrm>
              <a:off x="28090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8"/>
            <p:cNvSpPr/>
            <p:nvPr/>
          </p:nvSpPr>
          <p:spPr>
            <a:xfrm>
              <a:off x="500400" y="551160"/>
              <a:ext cx="8142840" cy="4041000"/>
            </a:xfrm>
            <a:prstGeom prst="roundRect">
              <a:avLst>
                <a:gd name="adj" fmla="val 2751"/>
              </a:avLst>
            </a:prstGeom>
            <a:solidFill>
              <a:schemeClr val="accent6"/>
            </a:solidFill>
            <a:ln>
              <a:noFill/>
            </a:ln>
            <a:effectLst>
              <a:outerShdw algn="bl" dir="5460000" dist="47625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69" name="Group 9"/>
            <p:cNvGrpSpPr/>
            <p:nvPr/>
          </p:nvGrpSpPr>
          <p:grpSpPr>
            <a:xfrm>
              <a:off x="232200" y="951840"/>
              <a:ext cx="416880" cy="326160"/>
              <a:chOff x="232200" y="951840"/>
              <a:chExt cx="416880" cy="326160"/>
            </a:xfrm>
          </p:grpSpPr>
          <p:sp>
            <p:nvSpPr>
              <p:cNvPr id="670" name="CustomShape 10"/>
              <p:cNvSpPr/>
              <p:nvPr/>
            </p:nvSpPr>
            <p:spPr>
              <a:xfrm>
                <a:off x="534240" y="9518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" name="CustomShape 11"/>
              <p:cNvSpPr/>
              <p:nvPr/>
            </p:nvSpPr>
            <p:spPr>
              <a:xfrm>
                <a:off x="232200" y="9781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" name="CustomShape 12"/>
              <p:cNvSpPr/>
              <p:nvPr/>
            </p:nvSpPr>
            <p:spPr>
              <a:xfrm>
                <a:off x="534240" y="11631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" name="CustomShape 13"/>
              <p:cNvSpPr/>
              <p:nvPr/>
            </p:nvSpPr>
            <p:spPr>
              <a:xfrm>
                <a:off x="232200" y="118944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74" name="Group 14"/>
            <p:cNvGrpSpPr/>
            <p:nvPr/>
          </p:nvGrpSpPr>
          <p:grpSpPr>
            <a:xfrm>
              <a:off x="232200" y="1923120"/>
              <a:ext cx="416880" cy="325800"/>
              <a:chOff x="232200" y="1923120"/>
              <a:chExt cx="416880" cy="325800"/>
            </a:xfrm>
          </p:grpSpPr>
          <p:sp>
            <p:nvSpPr>
              <p:cNvPr id="675" name="CustomShape 15"/>
              <p:cNvSpPr/>
              <p:nvPr/>
            </p:nvSpPr>
            <p:spPr>
              <a:xfrm>
                <a:off x="534240" y="19231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6" name="CustomShape 16"/>
              <p:cNvSpPr/>
              <p:nvPr/>
            </p:nvSpPr>
            <p:spPr>
              <a:xfrm>
                <a:off x="232200" y="19494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" name="CustomShape 17"/>
              <p:cNvSpPr/>
              <p:nvPr/>
            </p:nvSpPr>
            <p:spPr>
              <a:xfrm>
                <a:off x="534240" y="21340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" name="CustomShape 18"/>
              <p:cNvSpPr/>
              <p:nvPr/>
            </p:nvSpPr>
            <p:spPr>
              <a:xfrm>
                <a:off x="232200" y="21603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79" name="Group 19"/>
            <p:cNvGrpSpPr/>
            <p:nvPr/>
          </p:nvGrpSpPr>
          <p:grpSpPr>
            <a:xfrm>
              <a:off x="232200" y="2894040"/>
              <a:ext cx="416880" cy="326160"/>
              <a:chOff x="232200" y="2894040"/>
              <a:chExt cx="416880" cy="326160"/>
            </a:xfrm>
          </p:grpSpPr>
          <p:sp>
            <p:nvSpPr>
              <p:cNvPr id="680" name="CustomShape 20"/>
              <p:cNvSpPr/>
              <p:nvPr/>
            </p:nvSpPr>
            <p:spPr>
              <a:xfrm>
                <a:off x="534240" y="28940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1" name="CustomShape 21"/>
              <p:cNvSpPr/>
              <p:nvPr/>
            </p:nvSpPr>
            <p:spPr>
              <a:xfrm>
                <a:off x="232200" y="29203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" name="CustomShape 22"/>
              <p:cNvSpPr/>
              <p:nvPr/>
            </p:nvSpPr>
            <p:spPr>
              <a:xfrm>
                <a:off x="534240" y="31053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" name="CustomShape 23"/>
              <p:cNvSpPr/>
              <p:nvPr/>
            </p:nvSpPr>
            <p:spPr>
              <a:xfrm>
                <a:off x="232200" y="313128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84" name="Group 24"/>
            <p:cNvGrpSpPr/>
            <p:nvPr/>
          </p:nvGrpSpPr>
          <p:grpSpPr>
            <a:xfrm>
              <a:off x="232200" y="3865320"/>
              <a:ext cx="416880" cy="325800"/>
              <a:chOff x="232200" y="3865320"/>
              <a:chExt cx="416880" cy="325800"/>
            </a:xfrm>
          </p:grpSpPr>
          <p:sp>
            <p:nvSpPr>
              <p:cNvPr id="685" name="CustomShape 25"/>
              <p:cNvSpPr/>
              <p:nvPr/>
            </p:nvSpPr>
            <p:spPr>
              <a:xfrm>
                <a:off x="534240" y="38653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CustomShape 26"/>
              <p:cNvSpPr/>
              <p:nvPr/>
            </p:nvSpPr>
            <p:spPr>
              <a:xfrm>
                <a:off x="232200" y="38916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CustomShape 27"/>
              <p:cNvSpPr/>
              <p:nvPr/>
            </p:nvSpPr>
            <p:spPr>
              <a:xfrm>
                <a:off x="534240" y="40762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" name="CustomShape 28"/>
              <p:cNvSpPr/>
              <p:nvPr/>
            </p:nvSpPr>
            <p:spPr>
              <a:xfrm>
                <a:off x="232200" y="41025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89" name="PlaceHolder 29"/>
          <p:cNvSpPr>
            <a:spLocks noGrp="1"/>
          </p:cNvSpPr>
          <p:nvPr>
            <p:ph type="title"/>
          </p:nvPr>
        </p:nvSpPr>
        <p:spPr>
          <a:xfrm>
            <a:off x="4032720" y="1436400"/>
            <a:ext cx="1078920" cy="77904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30"/>
          <p:cNvSpPr>
            <a:spLocks noGrp="1"/>
          </p:cNvSpPr>
          <p:nvPr>
            <p:ph type="title"/>
          </p:nvPr>
        </p:nvSpPr>
        <p:spPr>
          <a:xfrm>
            <a:off x="1613880" y="2295360"/>
            <a:ext cx="5915880" cy="77904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1" name="Group 31"/>
          <p:cNvGrpSpPr/>
          <p:nvPr/>
        </p:nvGrpSpPr>
        <p:grpSpPr>
          <a:xfrm>
            <a:off x="861840" y="812880"/>
            <a:ext cx="7423560" cy="3517560"/>
            <a:chOff x="861840" y="812880"/>
            <a:chExt cx="7423560" cy="3517560"/>
          </a:xfrm>
        </p:grpSpPr>
        <p:grpSp>
          <p:nvGrpSpPr>
            <p:cNvPr id="692" name="Group 32"/>
            <p:cNvGrpSpPr/>
            <p:nvPr/>
          </p:nvGrpSpPr>
          <p:grpSpPr>
            <a:xfrm>
              <a:off x="952920" y="904320"/>
              <a:ext cx="252720" cy="255600"/>
              <a:chOff x="952920" y="904320"/>
              <a:chExt cx="252720" cy="255600"/>
            </a:xfrm>
          </p:grpSpPr>
          <p:sp>
            <p:nvSpPr>
              <p:cNvPr id="693" name="CustomShape 33"/>
              <p:cNvSpPr/>
              <p:nvPr/>
            </p:nvSpPr>
            <p:spPr>
              <a:xfrm flipH="1">
                <a:off x="1078560" y="904320"/>
                <a:ext cx="360" cy="25560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4" name="CustomShape 34"/>
              <p:cNvSpPr/>
              <p:nvPr/>
            </p:nvSpPr>
            <p:spPr>
              <a:xfrm flipH="1">
                <a:off x="954360" y="1032480"/>
                <a:ext cx="24804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5" name="CustomShape 35"/>
              <p:cNvSpPr/>
              <p:nvPr/>
            </p:nvSpPr>
            <p:spPr>
              <a:xfrm flipH="1">
                <a:off x="989280" y="943200"/>
                <a:ext cx="180000" cy="18252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" name="CustomShape 36"/>
              <p:cNvSpPr/>
              <p:nvPr/>
            </p:nvSpPr>
            <p:spPr>
              <a:xfrm flipH="1">
                <a:off x="993960" y="943200"/>
                <a:ext cx="174600" cy="18252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7" name="CustomShape 37"/>
              <p:cNvSpPr/>
              <p:nvPr/>
            </p:nvSpPr>
            <p:spPr>
              <a:xfrm flipH="1">
                <a:off x="1040400" y="911520"/>
                <a:ext cx="77760" cy="3636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" name="CustomShape 38"/>
              <p:cNvSpPr/>
              <p:nvPr/>
            </p:nvSpPr>
            <p:spPr>
              <a:xfrm flipH="1">
                <a:off x="952920" y="994320"/>
                <a:ext cx="36000" cy="7776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9" name="CustomShape 39"/>
              <p:cNvSpPr/>
              <p:nvPr/>
            </p:nvSpPr>
            <p:spPr>
              <a:xfrm flipH="1">
                <a:off x="1168920" y="994320"/>
                <a:ext cx="36360" cy="7776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0" name="CustomShape 40"/>
              <p:cNvSpPr/>
              <p:nvPr/>
            </p:nvSpPr>
            <p:spPr>
              <a:xfrm flipH="1">
                <a:off x="1042920" y="1121760"/>
                <a:ext cx="74880" cy="3636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CustomShape 41"/>
              <p:cNvSpPr/>
              <p:nvPr/>
            </p:nvSpPr>
            <p:spPr>
              <a:xfrm flipH="1">
                <a:off x="1047600" y="997560"/>
                <a:ext cx="75240" cy="6408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02" name="CustomShape 42"/>
            <p:cNvSpPr/>
            <p:nvPr/>
          </p:nvSpPr>
          <p:spPr>
            <a:xfrm flipH="1">
              <a:off x="7296840" y="3461760"/>
              <a:ext cx="90360" cy="90000"/>
            </a:xfrm>
            <a:custGeom>
              <a:avLst/>
              <a:gdLst/>
              <a:ahLst/>
              <a:rect l="l" t="t" r="r" b="b"/>
              <a:pathLst>
                <a:path w="554" h="553">
                  <a:moveTo>
                    <a:pt x="278" y="0"/>
                  </a:moveTo>
                  <a:cubicBezTo>
                    <a:pt x="124" y="0"/>
                    <a:pt x="1" y="124"/>
                    <a:pt x="1" y="276"/>
                  </a:cubicBezTo>
                  <a:cubicBezTo>
                    <a:pt x="1" y="429"/>
                    <a:pt x="124" y="553"/>
                    <a:pt x="278" y="553"/>
                  </a:cubicBezTo>
                  <a:cubicBezTo>
                    <a:pt x="430" y="553"/>
                    <a:pt x="553" y="429"/>
                    <a:pt x="553" y="276"/>
                  </a:cubicBezTo>
                  <a:cubicBezTo>
                    <a:pt x="553" y="124"/>
                    <a:pt x="430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43"/>
            <p:cNvSpPr/>
            <p:nvPr/>
          </p:nvSpPr>
          <p:spPr>
            <a:xfrm flipH="1">
              <a:off x="6302520" y="812880"/>
              <a:ext cx="111240" cy="111600"/>
            </a:xfrm>
            <a:custGeom>
              <a:avLst/>
              <a:gdLst/>
              <a:ahLst/>
              <a:rect l="l" t="t" r="r" b="b"/>
              <a:pathLst>
                <a:path w="683" h="684">
                  <a:moveTo>
                    <a:pt x="342" y="0"/>
                  </a:moveTo>
                  <a:cubicBezTo>
                    <a:pt x="153" y="0"/>
                    <a:pt x="1" y="154"/>
                    <a:pt x="1" y="342"/>
                  </a:cubicBezTo>
                  <a:cubicBezTo>
                    <a:pt x="1" y="530"/>
                    <a:pt x="153" y="684"/>
                    <a:pt x="342" y="684"/>
                  </a:cubicBezTo>
                  <a:cubicBezTo>
                    <a:pt x="531" y="684"/>
                    <a:pt x="683" y="530"/>
                    <a:pt x="683" y="342"/>
                  </a:cubicBezTo>
                  <a:cubicBezTo>
                    <a:pt x="683" y="154"/>
                    <a:pt x="531" y="0"/>
                    <a:pt x="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04" name="Group 44"/>
            <p:cNvGrpSpPr/>
            <p:nvPr/>
          </p:nvGrpSpPr>
          <p:grpSpPr>
            <a:xfrm>
              <a:off x="1623600" y="1359000"/>
              <a:ext cx="343440" cy="266040"/>
              <a:chOff x="1623600" y="1359000"/>
              <a:chExt cx="343440" cy="266040"/>
            </a:xfrm>
          </p:grpSpPr>
          <p:sp>
            <p:nvSpPr>
              <p:cNvPr id="705" name="CustomShape 45"/>
              <p:cNvSpPr/>
              <p:nvPr/>
            </p:nvSpPr>
            <p:spPr>
              <a:xfrm flipV="1" rot="4675800">
                <a:off x="1680840" y="1392120"/>
                <a:ext cx="110880" cy="207000"/>
              </a:xfrm>
              <a:custGeom>
                <a:avLst/>
                <a:gdLst/>
                <a:ahLst/>
                <a:rect l="l" t="t" r="r" b="b"/>
                <a:pathLst>
                  <a:path w="1210" h="2252">
                    <a:moveTo>
                      <a:pt x="1210" y="2252"/>
                    </a:moveTo>
                    <a:cubicBezTo>
                      <a:pt x="1210" y="2252"/>
                      <a:pt x="412" y="1152"/>
                      <a:pt x="1" y="1"/>
                    </a:cubicBez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6" name="CustomShape 46"/>
              <p:cNvSpPr/>
              <p:nvPr/>
            </p:nvSpPr>
            <p:spPr>
              <a:xfrm flipV="1" rot="4675800">
                <a:off x="1753560" y="1409400"/>
                <a:ext cx="18000" cy="106200"/>
              </a:xfrm>
              <a:custGeom>
                <a:avLst/>
                <a:gdLst/>
                <a:ahLst/>
                <a:rect l="l" t="t" r="r" b="b"/>
                <a:pathLst>
                  <a:path w="198" h="1157">
                    <a:moveTo>
                      <a:pt x="0" y="1156"/>
                    </a:moveTo>
                    <a:lnTo>
                      <a:pt x="198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" name="CustomShape 47"/>
              <p:cNvSpPr/>
              <p:nvPr/>
            </p:nvSpPr>
            <p:spPr>
              <a:xfrm flipV="1" rot="4675800">
                <a:off x="1796040" y="1361520"/>
                <a:ext cx="97560" cy="112680"/>
              </a:xfrm>
              <a:custGeom>
                <a:avLst/>
                <a:gdLst/>
                <a:ahLst/>
                <a:rect l="l" t="t" r="r" b="b"/>
                <a:pathLst>
                  <a:path w="1065" h="1229">
                    <a:moveTo>
                      <a:pt x="585" y="0"/>
                    </a:moveTo>
                    <a:cubicBezTo>
                      <a:pt x="297" y="0"/>
                      <a:pt x="98" y="224"/>
                      <a:pt x="52" y="529"/>
                    </a:cubicBezTo>
                    <a:cubicBezTo>
                      <a:pt x="1" y="863"/>
                      <a:pt x="155" y="1172"/>
                      <a:pt x="490" y="1223"/>
                    </a:cubicBezTo>
                    <a:cubicBezTo>
                      <a:pt x="518" y="1227"/>
                      <a:pt x="545" y="1229"/>
                      <a:pt x="571" y="1229"/>
                    </a:cubicBezTo>
                    <a:cubicBezTo>
                      <a:pt x="849" y="1229"/>
                      <a:pt x="968" y="984"/>
                      <a:pt x="1014" y="677"/>
                    </a:cubicBezTo>
                    <a:cubicBezTo>
                      <a:pt x="1065" y="341"/>
                      <a:pt x="1009" y="58"/>
                      <a:pt x="674" y="7"/>
                    </a:cubicBezTo>
                    <a:cubicBezTo>
                      <a:pt x="643" y="2"/>
                      <a:pt x="614" y="0"/>
                      <a:pt x="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CustomShape 48"/>
              <p:cNvSpPr/>
              <p:nvPr/>
            </p:nvSpPr>
            <p:spPr>
              <a:xfrm flipV="1" rot="4675800">
                <a:off x="1843560" y="1501920"/>
                <a:ext cx="115560" cy="109440"/>
              </a:xfrm>
              <a:custGeom>
                <a:avLst/>
                <a:gdLst/>
                <a:ahLst/>
                <a:rect l="l" t="t" r="r" b="b"/>
                <a:pathLst>
                  <a:path w="1263" h="1194">
                    <a:moveTo>
                      <a:pt x="534" y="1"/>
                    </a:moveTo>
                    <a:cubicBezTo>
                      <a:pt x="461" y="1"/>
                      <a:pt x="384" y="25"/>
                      <a:pt x="302" y="79"/>
                    </a:cubicBezTo>
                    <a:cubicBezTo>
                      <a:pt x="18" y="266"/>
                      <a:pt x="1" y="600"/>
                      <a:pt x="188" y="883"/>
                    </a:cubicBezTo>
                    <a:cubicBezTo>
                      <a:pt x="313" y="1074"/>
                      <a:pt x="500" y="1193"/>
                      <a:pt x="695" y="1193"/>
                    </a:cubicBezTo>
                    <a:cubicBezTo>
                      <a:pt x="790" y="1193"/>
                      <a:pt x="887" y="1165"/>
                      <a:pt x="979" y="1103"/>
                    </a:cubicBezTo>
                    <a:cubicBezTo>
                      <a:pt x="1263" y="917"/>
                      <a:pt x="1190" y="632"/>
                      <a:pt x="1003" y="348"/>
                    </a:cubicBezTo>
                    <a:cubicBezTo>
                      <a:pt x="870" y="147"/>
                      <a:pt x="715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09" name="CustomShape 49"/>
            <p:cNvSpPr/>
            <p:nvPr/>
          </p:nvSpPr>
          <p:spPr>
            <a:xfrm flipH="1">
              <a:off x="861480" y="2295360"/>
              <a:ext cx="90360" cy="90000"/>
            </a:xfrm>
            <a:custGeom>
              <a:avLst/>
              <a:gdLst/>
              <a:ahLst/>
              <a:rect l="l" t="t" r="r" b="b"/>
              <a:pathLst>
                <a:path w="554" h="553">
                  <a:moveTo>
                    <a:pt x="278" y="0"/>
                  </a:moveTo>
                  <a:cubicBezTo>
                    <a:pt x="124" y="0"/>
                    <a:pt x="1" y="124"/>
                    <a:pt x="1" y="276"/>
                  </a:cubicBezTo>
                  <a:cubicBezTo>
                    <a:pt x="1" y="429"/>
                    <a:pt x="124" y="553"/>
                    <a:pt x="278" y="553"/>
                  </a:cubicBezTo>
                  <a:cubicBezTo>
                    <a:pt x="430" y="553"/>
                    <a:pt x="553" y="429"/>
                    <a:pt x="553" y="276"/>
                  </a:cubicBezTo>
                  <a:cubicBezTo>
                    <a:pt x="553" y="124"/>
                    <a:pt x="430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50"/>
            <p:cNvSpPr/>
            <p:nvPr/>
          </p:nvSpPr>
          <p:spPr>
            <a:xfrm flipH="1">
              <a:off x="2474640" y="1847160"/>
              <a:ext cx="90360" cy="90000"/>
            </a:xfrm>
            <a:custGeom>
              <a:avLst/>
              <a:gdLst/>
              <a:ahLst/>
              <a:rect l="l" t="t" r="r" b="b"/>
              <a:pathLst>
                <a:path w="554" h="553">
                  <a:moveTo>
                    <a:pt x="278" y="0"/>
                  </a:moveTo>
                  <a:cubicBezTo>
                    <a:pt x="124" y="0"/>
                    <a:pt x="1" y="124"/>
                    <a:pt x="1" y="276"/>
                  </a:cubicBezTo>
                  <a:cubicBezTo>
                    <a:pt x="1" y="429"/>
                    <a:pt x="124" y="553"/>
                    <a:pt x="278" y="553"/>
                  </a:cubicBezTo>
                  <a:cubicBezTo>
                    <a:pt x="430" y="553"/>
                    <a:pt x="553" y="429"/>
                    <a:pt x="553" y="276"/>
                  </a:cubicBezTo>
                  <a:cubicBezTo>
                    <a:pt x="553" y="124"/>
                    <a:pt x="430" y="0"/>
                    <a:pt x="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51"/>
            <p:cNvSpPr/>
            <p:nvPr/>
          </p:nvSpPr>
          <p:spPr>
            <a:xfrm flipH="1">
              <a:off x="8243640" y="409860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52"/>
            <p:cNvSpPr/>
            <p:nvPr/>
          </p:nvSpPr>
          <p:spPr>
            <a:xfrm flipH="1">
              <a:off x="6544440" y="180540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53"/>
            <p:cNvSpPr/>
            <p:nvPr/>
          </p:nvSpPr>
          <p:spPr>
            <a:xfrm flipH="1">
              <a:off x="8164800" y="22438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54"/>
            <p:cNvSpPr/>
            <p:nvPr/>
          </p:nvSpPr>
          <p:spPr>
            <a:xfrm flipH="1">
              <a:off x="1340640" y="189756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55"/>
            <p:cNvSpPr/>
            <p:nvPr/>
          </p:nvSpPr>
          <p:spPr>
            <a:xfrm flipH="1">
              <a:off x="2942640" y="92484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56"/>
            <p:cNvSpPr/>
            <p:nvPr/>
          </p:nvSpPr>
          <p:spPr>
            <a:xfrm flipH="1">
              <a:off x="3137040" y="428904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CustomShape 57"/>
            <p:cNvSpPr/>
            <p:nvPr/>
          </p:nvSpPr>
          <p:spPr>
            <a:xfrm flipH="1">
              <a:off x="5569920" y="409860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CustomShape 58"/>
            <p:cNvSpPr/>
            <p:nvPr/>
          </p:nvSpPr>
          <p:spPr>
            <a:xfrm flipH="1">
              <a:off x="1571760" y="2940480"/>
              <a:ext cx="41400" cy="4140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9" name="Group 59"/>
            <p:cNvGrpSpPr/>
            <p:nvPr/>
          </p:nvGrpSpPr>
          <p:grpSpPr>
            <a:xfrm>
              <a:off x="7450560" y="4033080"/>
              <a:ext cx="252720" cy="255600"/>
              <a:chOff x="7450560" y="4033080"/>
              <a:chExt cx="252720" cy="255600"/>
            </a:xfrm>
          </p:grpSpPr>
          <p:sp>
            <p:nvSpPr>
              <p:cNvPr id="720" name="CustomShape 60"/>
              <p:cNvSpPr/>
              <p:nvPr/>
            </p:nvSpPr>
            <p:spPr>
              <a:xfrm flipH="1">
                <a:off x="7576200" y="4033080"/>
                <a:ext cx="360" cy="255600"/>
              </a:xfrm>
              <a:custGeom>
                <a:avLst/>
                <a:gdLst/>
                <a:ahLst/>
                <a:rect l="l" t="t" r="r" b="b"/>
                <a:pathLst>
                  <a:path w="1" h="2200">
                    <a:moveTo>
                      <a:pt x="1" y="1"/>
                    </a:moveTo>
                    <a:lnTo>
                      <a:pt x="1" y="2199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CustomShape 61"/>
              <p:cNvSpPr/>
              <p:nvPr/>
            </p:nvSpPr>
            <p:spPr>
              <a:xfrm flipH="1">
                <a:off x="7452000" y="4160880"/>
                <a:ext cx="248040" cy="360"/>
              </a:xfrm>
              <a:custGeom>
                <a:avLst/>
                <a:gdLst/>
                <a:ahLst/>
                <a:rect l="l" t="t" r="r" b="b"/>
                <a:pathLst>
                  <a:path w="2135" h="1">
                    <a:moveTo>
                      <a:pt x="1" y="1"/>
                    </a:moveTo>
                    <a:lnTo>
                      <a:pt x="2134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CustomShape 62"/>
              <p:cNvSpPr/>
              <p:nvPr/>
            </p:nvSpPr>
            <p:spPr>
              <a:xfrm flipH="1">
                <a:off x="7486920" y="4071960"/>
                <a:ext cx="180000" cy="182520"/>
              </a:xfrm>
              <a:custGeom>
                <a:avLst/>
                <a:gdLst/>
                <a:ahLst/>
                <a:rect l="l" t="t" r="r" b="b"/>
                <a:pathLst>
                  <a:path w="1552" h="1573">
                    <a:moveTo>
                      <a:pt x="0" y="1"/>
                    </a:moveTo>
                    <a:lnTo>
                      <a:pt x="1552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CustomShape 63"/>
              <p:cNvSpPr/>
              <p:nvPr/>
            </p:nvSpPr>
            <p:spPr>
              <a:xfrm flipH="1">
                <a:off x="7491600" y="4071960"/>
                <a:ext cx="174600" cy="182520"/>
              </a:xfrm>
              <a:custGeom>
                <a:avLst/>
                <a:gdLst/>
                <a:ahLst/>
                <a:rect l="l" t="t" r="r" b="b"/>
                <a:pathLst>
                  <a:path w="1505" h="1573">
                    <a:moveTo>
                      <a:pt x="1504" y="1"/>
                    </a:moveTo>
                    <a:lnTo>
                      <a:pt x="0" y="1573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CustomShape 64"/>
              <p:cNvSpPr/>
              <p:nvPr/>
            </p:nvSpPr>
            <p:spPr>
              <a:xfrm flipH="1">
                <a:off x="7538040" y="4039920"/>
                <a:ext cx="77760" cy="36360"/>
              </a:xfrm>
              <a:custGeom>
                <a:avLst/>
                <a:gdLst/>
                <a:ahLst/>
                <a:rect l="l" t="t" r="r" b="b"/>
                <a:pathLst>
                  <a:path w="671" h="315">
                    <a:moveTo>
                      <a:pt x="1" y="1"/>
                    </a:moveTo>
                    <a:lnTo>
                      <a:pt x="333" y="314"/>
                    </a:lnTo>
                    <a:lnTo>
                      <a:pt x="670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CustomShape 65"/>
              <p:cNvSpPr/>
              <p:nvPr/>
            </p:nvSpPr>
            <p:spPr>
              <a:xfrm flipH="1">
                <a:off x="7450560" y="4123080"/>
                <a:ext cx="36000" cy="77760"/>
              </a:xfrm>
              <a:custGeom>
                <a:avLst/>
                <a:gdLst/>
                <a:ahLst/>
                <a:rect l="l" t="t" r="r" b="b"/>
                <a:pathLst>
                  <a:path w="314" h="672">
                    <a:moveTo>
                      <a:pt x="314" y="1"/>
                    </a:moveTo>
                    <a:lnTo>
                      <a:pt x="1" y="333"/>
                    </a:lnTo>
                    <a:lnTo>
                      <a:pt x="314" y="672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" name="CustomShape 66"/>
              <p:cNvSpPr/>
              <p:nvPr/>
            </p:nvSpPr>
            <p:spPr>
              <a:xfrm flipH="1">
                <a:off x="7666560" y="4123080"/>
                <a:ext cx="36360" cy="77760"/>
              </a:xfrm>
              <a:custGeom>
                <a:avLst/>
                <a:gdLst/>
                <a:ahLst/>
                <a:rect l="l" t="t" r="r" b="b"/>
                <a:pathLst>
                  <a:path w="315" h="672">
                    <a:moveTo>
                      <a:pt x="1" y="672"/>
                    </a:moveTo>
                    <a:lnTo>
                      <a:pt x="314" y="338"/>
                    </a:lnTo>
                    <a:lnTo>
                      <a:pt x="1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CustomShape 67"/>
              <p:cNvSpPr/>
              <p:nvPr/>
            </p:nvSpPr>
            <p:spPr>
              <a:xfrm flipH="1">
                <a:off x="7540560" y="4250160"/>
                <a:ext cx="74880" cy="36360"/>
              </a:xfrm>
              <a:custGeom>
                <a:avLst/>
                <a:gdLst/>
                <a:ahLst/>
                <a:rect l="l" t="t" r="r" b="b"/>
                <a:pathLst>
                  <a:path w="647" h="315">
                    <a:moveTo>
                      <a:pt x="646" y="314"/>
                    </a:moveTo>
                    <a:lnTo>
                      <a:pt x="338" y="1"/>
                    </a:lnTo>
                    <a:lnTo>
                      <a:pt x="1" y="314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8" name="CustomShape 68"/>
              <p:cNvSpPr/>
              <p:nvPr/>
            </p:nvSpPr>
            <p:spPr>
              <a:xfrm flipH="1">
                <a:off x="7545240" y="4126320"/>
                <a:ext cx="75240" cy="64080"/>
              </a:xfrm>
              <a:custGeom>
                <a:avLst/>
                <a:gdLst/>
                <a:ahLst/>
                <a:rect l="l" t="t" r="r" b="b"/>
                <a:pathLst>
                  <a:path w="649" h="555">
                    <a:moveTo>
                      <a:pt x="371" y="1"/>
                    </a:moveTo>
                    <a:cubicBezTo>
                      <a:pt x="125" y="1"/>
                      <a:pt x="1" y="299"/>
                      <a:pt x="176" y="472"/>
                    </a:cubicBezTo>
                    <a:cubicBezTo>
                      <a:pt x="232" y="529"/>
                      <a:pt x="302" y="555"/>
                      <a:pt x="370" y="555"/>
                    </a:cubicBezTo>
                    <a:cubicBezTo>
                      <a:pt x="512" y="555"/>
                      <a:pt x="649" y="443"/>
                      <a:pt x="648" y="276"/>
                    </a:cubicBezTo>
                    <a:cubicBezTo>
                      <a:pt x="648" y="124"/>
                      <a:pt x="524" y="1"/>
                      <a:pt x="372" y="1"/>
                    </a:cubicBezTo>
                    <a:cubicBezTo>
                      <a:pt x="372" y="1"/>
                      <a:pt x="371" y="1"/>
                      <a:pt x="371" y="1"/>
                    </a:cubicBezTo>
                    <a:close/>
                  </a:path>
                </a:pathLst>
              </a:custGeom>
              <a:solidFill>
                <a:srgbClr val="8dce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29" name="Group 69"/>
            <p:cNvGrpSpPr/>
            <p:nvPr/>
          </p:nvGrpSpPr>
          <p:grpSpPr>
            <a:xfrm>
              <a:off x="7829280" y="2807280"/>
              <a:ext cx="253440" cy="307440"/>
              <a:chOff x="7829280" y="2807280"/>
              <a:chExt cx="253440" cy="307440"/>
            </a:xfrm>
          </p:grpSpPr>
          <p:sp>
            <p:nvSpPr>
              <p:cNvPr id="730" name="CustomShape 70"/>
              <p:cNvSpPr/>
              <p:nvPr/>
            </p:nvSpPr>
            <p:spPr>
              <a:xfrm>
                <a:off x="7876440" y="2807280"/>
                <a:ext cx="110880" cy="206640"/>
              </a:xfrm>
              <a:custGeom>
                <a:avLst/>
                <a:gdLst/>
                <a:ahLst/>
                <a:rect l="l" t="t" r="r" b="b"/>
                <a:pathLst>
                  <a:path w="1210" h="2252">
                    <a:moveTo>
                      <a:pt x="1210" y="2252"/>
                    </a:moveTo>
                    <a:cubicBezTo>
                      <a:pt x="1210" y="2252"/>
                      <a:pt x="412" y="1152"/>
                      <a:pt x="1" y="1"/>
                    </a:cubicBez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CustomShape 71"/>
              <p:cNvSpPr/>
              <p:nvPr/>
            </p:nvSpPr>
            <p:spPr>
              <a:xfrm>
                <a:off x="7894800" y="2890440"/>
                <a:ext cx="18000" cy="105840"/>
              </a:xfrm>
              <a:custGeom>
                <a:avLst/>
                <a:gdLst/>
                <a:ahLst/>
                <a:rect l="l" t="t" r="r" b="b"/>
                <a:pathLst>
                  <a:path w="198" h="1157">
                    <a:moveTo>
                      <a:pt x="0" y="1156"/>
                    </a:moveTo>
                    <a:lnTo>
                      <a:pt x="198" y="1"/>
                    </a:lnTo>
                  </a:path>
                </a:pathLst>
              </a:custGeom>
              <a:noFill/>
              <a:ln w="19080">
                <a:solidFill>
                  <a:schemeClr val="accent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CustomShape 72"/>
              <p:cNvSpPr/>
              <p:nvPr/>
            </p:nvSpPr>
            <p:spPr>
              <a:xfrm>
                <a:off x="7829280" y="2977200"/>
                <a:ext cx="97560" cy="112680"/>
              </a:xfrm>
              <a:custGeom>
                <a:avLst/>
                <a:gdLst/>
                <a:ahLst/>
                <a:rect l="l" t="t" r="r" b="b"/>
                <a:pathLst>
                  <a:path w="1065" h="1229">
                    <a:moveTo>
                      <a:pt x="585" y="0"/>
                    </a:moveTo>
                    <a:cubicBezTo>
                      <a:pt x="297" y="0"/>
                      <a:pt x="98" y="224"/>
                      <a:pt x="52" y="529"/>
                    </a:cubicBezTo>
                    <a:cubicBezTo>
                      <a:pt x="1" y="863"/>
                      <a:pt x="155" y="1172"/>
                      <a:pt x="490" y="1223"/>
                    </a:cubicBezTo>
                    <a:cubicBezTo>
                      <a:pt x="518" y="1227"/>
                      <a:pt x="545" y="1229"/>
                      <a:pt x="571" y="1229"/>
                    </a:cubicBezTo>
                    <a:cubicBezTo>
                      <a:pt x="849" y="1229"/>
                      <a:pt x="968" y="984"/>
                      <a:pt x="1014" y="677"/>
                    </a:cubicBezTo>
                    <a:cubicBezTo>
                      <a:pt x="1065" y="341"/>
                      <a:pt x="1009" y="58"/>
                      <a:pt x="674" y="7"/>
                    </a:cubicBezTo>
                    <a:cubicBezTo>
                      <a:pt x="643" y="2"/>
                      <a:pt x="614" y="0"/>
                      <a:pt x="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CustomShape 73"/>
              <p:cNvSpPr/>
              <p:nvPr/>
            </p:nvSpPr>
            <p:spPr>
              <a:xfrm>
                <a:off x="7967160" y="3005280"/>
                <a:ext cx="115560" cy="109440"/>
              </a:xfrm>
              <a:custGeom>
                <a:avLst/>
                <a:gdLst/>
                <a:ahLst/>
                <a:rect l="l" t="t" r="r" b="b"/>
                <a:pathLst>
                  <a:path w="1263" h="1194">
                    <a:moveTo>
                      <a:pt x="534" y="1"/>
                    </a:moveTo>
                    <a:cubicBezTo>
                      <a:pt x="461" y="1"/>
                      <a:pt x="384" y="25"/>
                      <a:pt x="302" y="79"/>
                    </a:cubicBezTo>
                    <a:cubicBezTo>
                      <a:pt x="18" y="266"/>
                      <a:pt x="1" y="600"/>
                      <a:pt x="188" y="883"/>
                    </a:cubicBezTo>
                    <a:cubicBezTo>
                      <a:pt x="313" y="1074"/>
                      <a:pt x="500" y="1193"/>
                      <a:pt x="695" y="1193"/>
                    </a:cubicBezTo>
                    <a:cubicBezTo>
                      <a:pt x="790" y="1193"/>
                      <a:pt x="887" y="1165"/>
                      <a:pt x="979" y="1103"/>
                    </a:cubicBezTo>
                    <a:cubicBezTo>
                      <a:pt x="1263" y="917"/>
                      <a:pt x="1190" y="632"/>
                      <a:pt x="1003" y="348"/>
                    </a:cubicBezTo>
                    <a:cubicBezTo>
                      <a:pt x="870" y="147"/>
                      <a:pt x="715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34" name="PlaceHolder 7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roup 1"/>
          <p:cNvGrpSpPr/>
          <p:nvPr/>
        </p:nvGrpSpPr>
        <p:grpSpPr>
          <a:xfrm>
            <a:off x="232200" y="221400"/>
            <a:ext cx="8619840" cy="4563360"/>
            <a:chOff x="232200" y="221400"/>
            <a:chExt cx="8619840" cy="4563360"/>
          </a:xfrm>
        </p:grpSpPr>
        <p:sp>
          <p:nvSpPr>
            <p:cNvPr id="772" name="CustomShape 2"/>
            <p:cNvSpPr/>
            <p:nvPr/>
          </p:nvSpPr>
          <p:spPr>
            <a:xfrm>
              <a:off x="291600" y="358200"/>
              <a:ext cx="8560440" cy="4426560"/>
            </a:xfrm>
            <a:prstGeom prst="roundRect">
              <a:avLst>
                <a:gd name="adj" fmla="val 4381"/>
              </a:avLst>
            </a:prstGeom>
            <a:solidFill>
              <a:schemeClr val="accent5"/>
            </a:solidFill>
            <a:ln>
              <a:noFill/>
            </a:ln>
            <a:effectLst>
              <a:outerShdw algn="bl" dir="5460000" dist="57150" rotWithShape="0">
                <a:schemeClr val="accent5">
                  <a:alpha val="32549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3"/>
            <p:cNvSpPr/>
            <p:nvPr/>
          </p:nvSpPr>
          <p:spPr>
            <a:xfrm>
              <a:off x="35128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4"/>
            <p:cNvSpPr/>
            <p:nvPr/>
          </p:nvSpPr>
          <p:spPr>
            <a:xfrm>
              <a:off x="74206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5"/>
            <p:cNvSpPr/>
            <p:nvPr/>
          </p:nvSpPr>
          <p:spPr>
            <a:xfrm>
              <a:off x="140220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6"/>
            <p:cNvSpPr/>
            <p:nvPr/>
          </p:nvSpPr>
          <p:spPr>
            <a:xfrm>
              <a:off x="210564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7"/>
            <p:cNvSpPr/>
            <p:nvPr/>
          </p:nvSpPr>
          <p:spPr>
            <a:xfrm>
              <a:off x="28090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8"/>
            <p:cNvSpPr/>
            <p:nvPr/>
          </p:nvSpPr>
          <p:spPr>
            <a:xfrm>
              <a:off x="500400" y="551160"/>
              <a:ext cx="8142840" cy="4041000"/>
            </a:xfrm>
            <a:prstGeom prst="roundRect">
              <a:avLst>
                <a:gd name="adj" fmla="val 2751"/>
              </a:avLst>
            </a:prstGeom>
            <a:solidFill>
              <a:schemeClr val="accent6"/>
            </a:solidFill>
            <a:ln>
              <a:noFill/>
            </a:ln>
            <a:effectLst>
              <a:outerShdw algn="bl" dir="5460000" dist="47625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79" name="Group 9"/>
            <p:cNvGrpSpPr/>
            <p:nvPr/>
          </p:nvGrpSpPr>
          <p:grpSpPr>
            <a:xfrm>
              <a:off x="232200" y="951840"/>
              <a:ext cx="416880" cy="326160"/>
              <a:chOff x="232200" y="951840"/>
              <a:chExt cx="416880" cy="326160"/>
            </a:xfrm>
          </p:grpSpPr>
          <p:sp>
            <p:nvSpPr>
              <p:cNvPr id="780" name="CustomShape 10"/>
              <p:cNvSpPr/>
              <p:nvPr/>
            </p:nvSpPr>
            <p:spPr>
              <a:xfrm>
                <a:off x="534240" y="9518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1" name="CustomShape 11"/>
              <p:cNvSpPr/>
              <p:nvPr/>
            </p:nvSpPr>
            <p:spPr>
              <a:xfrm>
                <a:off x="232200" y="9781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2" name="CustomShape 12"/>
              <p:cNvSpPr/>
              <p:nvPr/>
            </p:nvSpPr>
            <p:spPr>
              <a:xfrm>
                <a:off x="534240" y="11631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3" name="CustomShape 13"/>
              <p:cNvSpPr/>
              <p:nvPr/>
            </p:nvSpPr>
            <p:spPr>
              <a:xfrm>
                <a:off x="232200" y="118944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84" name="Group 14"/>
            <p:cNvGrpSpPr/>
            <p:nvPr/>
          </p:nvGrpSpPr>
          <p:grpSpPr>
            <a:xfrm>
              <a:off x="232200" y="1923120"/>
              <a:ext cx="416880" cy="325800"/>
              <a:chOff x="232200" y="1923120"/>
              <a:chExt cx="416880" cy="325800"/>
            </a:xfrm>
          </p:grpSpPr>
          <p:sp>
            <p:nvSpPr>
              <p:cNvPr id="785" name="CustomShape 15"/>
              <p:cNvSpPr/>
              <p:nvPr/>
            </p:nvSpPr>
            <p:spPr>
              <a:xfrm>
                <a:off x="534240" y="19231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6" name="CustomShape 16"/>
              <p:cNvSpPr/>
              <p:nvPr/>
            </p:nvSpPr>
            <p:spPr>
              <a:xfrm>
                <a:off x="232200" y="19494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7" name="CustomShape 17"/>
              <p:cNvSpPr/>
              <p:nvPr/>
            </p:nvSpPr>
            <p:spPr>
              <a:xfrm>
                <a:off x="534240" y="21340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8" name="CustomShape 18"/>
              <p:cNvSpPr/>
              <p:nvPr/>
            </p:nvSpPr>
            <p:spPr>
              <a:xfrm>
                <a:off x="232200" y="21603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89" name="Group 19"/>
            <p:cNvGrpSpPr/>
            <p:nvPr/>
          </p:nvGrpSpPr>
          <p:grpSpPr>
            <a:xfrm>
              <a:off x="232200" y="2894040"/>
              <a:ext cx="416880" cy="326160"/>
              <a:chOff x="232200" y="2894040"/>
              <a:chExt cx="416880" cy="326160"/>
            </a:xfrm>
          </p:grpSpPr>
          <p:sp>
            <p:nvSpPr>
              <p:cNvPr id="790" name="CustomShape 20"/>
              <p:cNvSpPr/>
              <p:nvPr/>
            </p:nvSpPr>
            <p:spPr>
              <a:xfrm>
                <a:off x="534240" y="28940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1" name="CustomShape 21"/>
              <p:cNvSpPr/>
              <p:nvPr/>
            </p:nvSpPr>
            <p:spPr>
              <a:xfrm>
                <a:off x="232200" y="29203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2" name="CustomShape 22"/>
              <p:cNvSpPr/>
              <p:nvPr/>
            </p:nvSpPr>
            <p:spPr>
              <a:xfrm>
                <a:off x="534240" y="31053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3" name="CustomShape 23"/>
              <p:cNvSpPr/>
              <p:nvPr/>
            </p:nvSpPr>
            <p:spPr>
              <a:xfrm>
                <a:off x="232200" y="313128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94" name="Group 24"/>
            <p:cNvGrpSpPr/>
            <p:nvPr/>
          </p:nvGrpSpPr>
          <p:grpSpPr>
            <a:xfrm>
              <a:off x="232200" y="3865320"/>
              <a:ext cx="416880" cy="325800"/>
              <a:chOff x="232200" y="3865320"/>
              <a:chExt cx="416880" cy="325800"/>
            </a:xfrm>
          </p:grpSpPr>
          <p:sp>
            <p:nvSpPr>
              <p:cNvPr id="795" name="CustomShape 25"/>
              <p:cNvSpPr/>
              <p:nvPr/>
            </p:nvSpPr>
            <p:spPr>
              <a:xfrm>
                <a:off x="534240" y="38653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CustomShape 26"/>
              <p:cNvSpPr/>
              <p:nvPr/>
            </p:nvSpPr>
            <p:spPr>
              <a:xfrm>
                <a:off x="232200" y="38916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7" name="CustomShape 27"/>
              <p:cNvSpPr/>
              <p:nvPr/>
            </p:nvSpPr>
            <p:spPr>
              <a:xfrm>
                <a:off x="534240" y="40762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CustomShape 28"/>
              <p:cNvSpPr/>
              <p:nvPr/>
            </p:nvSpPr>
            <p:spPr>
              <a:xfrm>
                <a:off x="232200" y="41025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99" name="PlaceHolder 29"/>
          <p:cNvSpPr>
            <a:spLocks noGrp="1"/>
          </p:cNvSpPr>
          <p:nvPr>
            <p:ph type="title"/>
          </p:nvPr>
        </p:nvSpPr>
        <p:spPr>
          <a:xfrm>
            <a:off x="2049840" y="765720"/>
            <a:ext cx="5043960" cy="45288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0" name="Group 30"/>
          <p:cNvGrpSpPr/>
          <p:nvPr/>
        </p:nvGrpSpPr>
        <p:grpSpPr>
          <a:xfrm>
            <a:off x="1527480" y="880560"/>
            <a:ext cx="343440" cy="266040"/>
            <a:chOff x="1527480" y="880560"/>
            <a:chExt cx="343440" cy="266040"/>
          </a:xfrm>
        </p:grpSpPr>
        <p:sp>
          <p:nvSpPr>
            <p:cNvPr id="801" name="CustomShape 31"/>
            <p:cNvSpPr/>
            <p:nvPr/>
          </p:nvSpPr>
          <p:spPr>
            <a:xfrm flipV="1" rot="4675800">
              <a:off x="1584720" y="913680"/>
              <a:ext cx="110880" cy="207000"/>
            </a:xfrm>
            <a:custGeom>
              <a:avLst/>
              <a:gdLst/>
              <a:ahLst/>
              <a:rect l="l" t="t" r="r" b="b"/>
              <a:pathLst>
                <a:path w="1210" h="2252">
                  <a:moveTo>
                    <a:pt x="1210" y="2252"/>
                  </a:moveTo>
                  <a:cubicBezTo>
                    <a:pt x="1210" y="2252"/>
                    <a:pt x="412" y="1152"/>
                    <a:pt x="1" y="1"/>
                  </a:cubicBez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32"/>
            <p:cNvSpPr/>
            <p:nvPr/>
          </p:nvSpPr>
          <p:spPr>
            <a:xfrm flipV="1" rot="4675800">
              <a:off x="1657440" y="930960"/>
              <a:ext cx="18000" cy="106200"/>
            </a:xfrm>
            <a:custGeom>
              <a:avLst/>
              <a:gdLst/>
              <a:ahLst/>
              <a:rect l="l" t="t" r="r" b="b"/>
              <a:pathLst>
                <a:path w="198" h="1157">
                  <a:moveTo>
                    <a:pt x="0" y="1156"/>
                  </a:moveTo>
                  <a:lnTo>
                    <a:pt x="198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33"/>
            <p:cNvSpPr/>
            <p:nvPr/>
          </p:nvSpPr>
          <p:spPr>
            <a:xfrm flipV="1" rot="4675800">
              <a:off x="1699920" y="883080"/>
              <a:ext cx="97560" cy="112680"/>
            </a:xfrm>
            <a:custGeom>
              <a:avLst/>
              <a:gdLst/>
              <a:ahLst/>
              <a:rect l="l" t="t" r="r" b="b"/>
              <a:pathLst>
                <a:path w="1065" h="1229">
                  <a:moveTo>
                    <a:pt x="585" y="0"/>
                  </a:moveTo>
                  <a:cubicBezTo>
                    <a:pt x="297" y="0"/>
                    <a:pt x="98" y="224"/>
                    <a:pt x="52" y="529"/>
                  </a:cubicBezTo>
                  <a:cubicBezTo>
                    <a:pt x="1" y="863"/>
                    <a:pt x="155" y="1172"/>
                    <a:pt x="490" y="1223"/>
                  </a:cubicBezTo>
                  <a:cubicBezTo>
                    <a:pt x="518" y="1227"/>
                    <a:pt x="545" y="1229"/>
                    <a:pt x="571" y="1229"/>
                  </a:cubicBezTo>
                  <a:cubicBezTo>
                    <a:pt x="849" y="1229"/>
                    <a:pt x="968" y="984"/>
                    <a:pt x="1014" y="677"/>
                  </a:cubicBezTo>
                  <a:cubicBezTo>
                    <a:pt x="1065" y="341"/>
                    <a:pt x="1009" y="58"/>
                    <a:pt x="674" y="7"/>
                  </a:cubicBezTo>
                  <a:cubicBezTo>
                    <a:pt x="643" y="2"/>
                    <a:pt x="614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34"/>
            <p:cNvSpPr/>
            <p:nvPr/>
          </p:nvSpPr>
          <p:spPr>
            <a:xfrm flipV="1" rot="4675800">
              <a:off x="1747440" y="1023480"/>
              <a:ext cx="115560" cy="109440"/>
            </a:xfrm>
            <a:custGeom>
              <a:avLst/>
              <a:gdLst/>
              <a:ahLst/>
              <a:rect l="l" t="t" r="r" b="b"/>
              <a:pathLst>
                <a:path w="1263" h="1194">
                  <a:moveTo>
                    <a:pt x="534" y="1"/>
                  </a:moveTo>
                  <a:cubicBezTo>
                    <a:pt x="461" y="1"/>
                    <a:pt x="384" y="25"/>
                    <a:pt x="302" y="79"/>
                  </a:cubicBezTo>
                  <a:cubicBezTo>
                    <a:pt x="18" y="266"/>
                    <a:pt x="1" y="600"/>
                    <a:pt x="188" y="883"/>
                  </a:cubicBezTo>
                  <a:cubicBezTo>
                    <a:pt x="313" y="1074"/>
                    <a:pt x="500" y="1193"/>
                    <a:pt x="695" y="1193"/>
                  </a:cubicBezTo>
                  <a:cubicBezTo>
                    <a:pt x="790" y="1193"/>
                    <a:pt x="887" y="1165"/>
                    <a:pt x="979" y="1103"/>
                  </a:cubicBezTo>
                  <a:cubicBezTo>
                    <a:pt x="1263" y="917"/>
                    <a:pt x="1190" y="632"/>
                    <a:pt x="1003" y="348"/>
                  </a:cubicBezTo>
                  <a:cubicBezTo>
                    <a:pt x="870" y="147"/>
                    <a:pt x="71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5" name="CustomShape 35"/>
          <p:cNvSpPr/>
          <p:nvPr/>
        </p:nvSpPr>
        <p:spPr>
          <a:xfrm flipH="1">
            <a:off x="7093440" y="118800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6" name="Group 36"/>
          <p:cNvGrpSpPr/>
          <p:nvPr/>
        </p:nvGrpSpPr>
        <p:grpSpPr>
          <a:xfrm>
            <a:off x="7743600" y="793800"/>
            <a:ext cx="588600" cy="541080"/>
            <a:chOff x="7743600" y="793800"/>
            <a:chExt cx="588600" cy="541080"/>
          </a:xfrm>
        </p:grpSpPr>
        <p:sp>
          <p:nvSpPr>
            <p:cNvPr id="807" name="CustomShape 37"/>
            <p:cNvSpPr/>
            <p:nvPr/>
          </p:nvSpPr>
          <p:spPr>
            <a:xfrm flipV="1" rot="14494800">
              <a:off x="7907760" y="830160"/>
              <a:ext cx="259920" cy="528480"/>
            </a:xfrm>
            <a:custGeom>
              <a:avLst/>
              <a:gdLst/>
              <a:ahLst/>
              <a:rect l="l" t="t" r="r" b="b"/>
              <a:pathLst>
                <a:path w="3993" h="8109">
                  <a:moveTo>
                    <a:pt x="3992" y="1"/>
                  </a:moveTo>
                  <a:cubicBezTo>
                    <a:pt x="3992" y="1"/>
                    <a:pt x="135" y="2309"/>
                    <a:pt x="0" y="8108"/>
                  </a:cubicBezTo>
                </a:path>
              </a:pathLst>
            </a:custGeom>
            <a:solidFill>
              <a:schemeClr val="accent4"/>
            </a:solidFill>
            <a:ln w="1908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38"/>
            <p:cNvSpPr/>
            <p:nvPr/>
          </p:nvSpPr>
          <p:spPr>
            <a:xfrm flipV="1" rot="14494800">
              <a:off x="8100720" y="832320"/>
              <a:ext cx="118440" cy="50760"/>
            </a:xfrm>
            <a:custGeom>
              <a:avLst/>
              <a:gdLst/>
              <a:ahLst/>
              <a:rect l="l" t="t" r="r" b="b"/>
              <a:pathLst>
                <a:path w="1823" h="791">
                  <a:moveTo>
                    <a:pt x="146" y="1"/>
                  </a:moveTo>
                  <a:cubicBezTo>
                    <a:pt x="49" y="1"/>
                    <a:pt x="1" y="122"/>
                    <a:pt x="75" y="192"/>
                  </a:cubicBezTo>
                  <a:cubicBezTo>
                    <a:pt x="608" y="698"/>
                    <a:pt x="1214" y="791"/>
                    <a:pt x="1584" y="791"/>
                  </a:cubicBezTo>
                  <a:cubicBezTo>
                    <a:pt x="1619" y="791"/>
                    <a:pt x="1651" y="790"/>
                    <a:pt x="1682" y="788"/>
                  </a:cubicBezTo>
                  <a:cubicBezTo>
                    <a:pt x="1781" y="784"/>
                    <a:pt x="1822" y="659"/>
                    <a:pt x="1746" y="595"/>
                  </a:cubicBezTo>
                  <a:cubicBezTo>
                    <a:pt x="1230" y="182"/>
                    <a:pt x="540" y="46"/>
                    <a:pt x="160" y="2"/>
                  </a:cubicBezTo>
                  <a:cubicBezTo>
                    <a:pt x="155" y="1"/>
                    <a:pt x="151" y="1"/>
                    <a:pt x="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39"/>
            <p:cNvSpPr/>
            <p:nvPr/>
          </p:nvSpPr>
          <p:spPr>
            <a:xfrm flipV="1" rot="14494800">
              <a:off x="8084520" y="908640"/>
              <a:ext cx="120960" cy="44640"/>
            </a:xfrm>
            <a:custGeom>
              <a:avLst/>
              <a:gdLst/>
              <a:ahLst/>
              <a:rect l="l" t="t" r="r" b="b"/>
              <a:pathLst>
                <a:path w="1859" h="691">
                  <a:moveTo>
                    <a:pt x="145" y="1"/>
                  </a:moveTo>
                  <a:cubicBezTo>
                    <a:pt x="43" y="1"/>
                    <a:pt x="0" y="130"/>
                    <a:pt x="80" y="197"/>
                  </a:cubicBezTo>
                  <a:cubicBezTo>
                    <a:pt x="571" y="600"/>
                    <a:pt x="1093" y="691"/>
                    <a:pt x="1464" y="691"/>
                  </a:cubicBezTo>
                  <a:cubicBezTo>
                    <a:pt x="1564" y="691"/>
                    <a:pt x="1653" y="684"/>
                    <a:pt x="1727" y="675"/>
                  </a:cubicBezTo>
                  <a:cubicBezTo>
                    <a:pt x="1825" y="663"/>
                    <a:pt x="1859" y="534"/>
                    <a:pt x="1776" y="478"/>
                  </a:cubicBezTo>
                  <a:cubicBezTo>
                    <a:pt x="1232" y="102"/>
                    <a:pt x="534" y="17"/>
                    <a:pt x="151" y="1"/>
                  </a:cubicBezTo>
                  <a:cubicBezTo>
                    <a:pt x="149" y="1"/>
                    <a:pt x="147" y="1"/>
                    <a:pt x="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40"/>
            <p:cNvSpPr/>
            <p:nvPr/>
          </p:nvSpPr>
          <p:spPr>
            <a:xfrm flipV="1" rot="14494800">
              <a:off x="8051400" y="981000"/>
              <a:ext cx="123120" cy="36720"/>
            </a:xfrm>
            <a:custGeom>
              <a:avLst/>
              <a:gdLst/>
              <a:ahLst/>
              <a:rect l="l" t="t" r="r" b="b"/>
              <a:pathLst>
                <a:path w="1891" h="575">
                  <a:moveTo>
                    <a:pt x="374" y="0"/>
                  </a:moveTo>
                  <a:cubicBezTo>
                    <a:pt x="287" y="0"/>
                    <a:pt x="209" y="3"/>
                    <a:pt x="140" y="7"/>
                  </a:cubicBezTo>
                  <a:cubicBezTo>
                    <a:pt x="34" y="12"/>
                    <a:pt x="1" y="150"/>
                    <a:pt x="89" y="208"/>
                  </a:cubicBezTo>
                  <a:cubicBezTo>
                    <a:pt x="518" y="495"/>
                    <a:pt x="947" y="574"/>
                    <a:pt x="1291" y="574"/>
                  </a:cubicBezTo>
                  <a:cubicBezTo>
                    <a:pt x="1484" y="574"/>
                    <a:pt x="1651" y="549"/>
                    <a:pt x="1775" y="522"/>
                  </a:cubicBezTo>
                  <a:cubicBezTo>
                    <a:pt x="1872" y="499"/>
                    <a:pt x="1891" y="370"/>
                    <a:pt x="1805" y="321"/>
                  </a:cubicBezTo>
                  <a:cubicBezTo>
                    <a:pt x="1330" y="58"/>
                    <a:pt x="771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41"/>
            <p:cNvSpPr/>
            <p:nvPr/>
          </p:nvSpPr>
          <p:spPr>
            <a:xfrm flipV="1" rot="14494800">
              <a:off x="8014680" y="1048680"/>
              <a:ext cx="123480" cy="33840"/>
            </a:xfrm>
            <a:custGeom>
              <a:avLst/>
              <a:gdLst/>
              <a:ahLst/>
              <a:rect l="l" t="t" r="r" b="b"/>
              <a:pathLst>
                <a:path w="1901" h="524">
                  <a:moveTo>
                    <a:pt x="647" y="0"/>
                  </a:moveTo>
                  <a:cubicBezTo>
                    <a:pt x="445" y="0"/>
                    <a:pt x="266" y="16"/>
                    <a:pt x="129" y="34"/>
                  </a:cubicBezTo>
                  <a:cubicBezTo>
                    <a:pt x="25" y="48"/>
                    <a:pt x="1" y="188"/>
                    <a:pt x="93" y="240"/>
                  </a:cubicBezTo>
                  <a:cubicBezTo>
                    <a:pt x="473" y="456"/>
                    <a:pt x="844" y="523"/>
                    <a:pt x="1157" y="523"/>
                  </a:cubicBezTo>
                  <a:cubicBezTo>
                    <a:pt x="1419" y="523"/>
                    <a:pt x="1641" y="476"/>
                    <a:pt x="1796" y="430"/>
                  </a:cubicBezTo>
                  <a:cubicBezTo>
                    <a:pt x="1891" y="401"/>
                    <a:pt x="1900" y="270"/>
                    <a:pt x="1812" y="227"/>
                  </a:cubicBezTo>
                  <a:cubicBezTo>
                    <a:pt x="1428" y="50"/>
                    <a:pt x="1003" y="0"/>
                    <a:pt x="6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42"/>
            <p:cNvSpPr/>
            <p:nvPr/>
          </p:nvSpPr>
          <p:spPr>
            <a:xfrm flipV="1" rot="14494800">
              <a:off x="7971480" y="1115640"/>
              <a:ext cx="124200" cy="32040"/>
            </a:xfrm>
            <a:custGeom>
              <a:avLst/>
              <a:gdLst/>
              <a:ahLst/>
              <a:rect l="l" t="t" r="r" b="b"/>
              <a:pathLst>
                <a:path w="1903" h="499">
                  <a:moveTo>
                    <a:pt x="963" y="0"/>
                  </a:moveTo>
                  <a:cubicBezTo>
                    <a:pt x="626" y="0"/>
                    <a:pt x="321" y="52"/>
                    <a:pt x="114" y="99"/>
                  </a:cubicBezTo>
                  <a:cubicBezTo>
                    <a:pt x="10" y="122"/>
                    <a:pt x="0" y="263"/>
                    <a:pt x="97" y="308"/>
                  </a:cubicBezTo>
                  <a:cubicBezTo>
                    <a:pt x="412" y="449"/>
                    <a:pt x="712" y="498"/>
                    <a:pt x="978" y="498"/>
                  </a:cubicBezTo>
                  <a:cubicBezTo>
                    <a:pt x="1332" y="498"/>
                    <a:pt x="1624" y="411"/>
                    <a:pt x="1811" y="336"/>
                  </a:cubicBezTo>
                  <a:cubicBezTo>
                    <a:pt x="1903" y="298"/>
                    <a:pt x="1901" y="167"/>
                    <a:pt x="1808" y="132"/>
                  </a:cubicBezTo>
                  <a:cubicBezTo>
                    <a:pt x="1529" y="34"/>
                    <a:pt x="1235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43"/>
            <p:cNvSpPr/>
            <p:nvPr/>
          </p:nvSpPr>
          <p:spPr>
            <a:xfrm flipV="1" rot="14494800">
              <a:off x="7910280" y="1175400"/>
              <a:ext cx="124200" cy="32760"/>
            </a:xfrm>
            <a:custGeom>
              <a:avLst/>
              <a:gdLst/>
              <a:ahLst/>
              <a:rect l="l" t="t" r="r" b="b"/>
              <a:pathLst>
                <a:path w="1903" h="508">
                  <a:moveTo>
                    <a:pt x="1143" y="1"/>
                  </a:moveTo>
                  <a:cubicBezTo>
                    <a:pt x="728" y="1"/>
                    <a:pt x="346" y="88"/>
                    <a:pt x="104" y="159"/>
                  </a:cubicBezTo>
                  <a:cubicBezTo>
                    <a:pt x="3" y="189"/>
                    <a:pt x="1" y="332"/>
                    <a:pt x="101" y="368"/>
                  </a:cubicBezTo>
                  <a:cubicBezTo>
                    <a:pt x="371" y="469"/>
                    <a:pt x="627" y="507"/>
                    <a:pt x="858" y="507"/>
                  </a:cubicBezTo>
                  <a:cubicBezTo>
                    <a:pt x="1272" y="507"/>
                    <a:pt x="1608" y="386"/>
                    <a:pt x="1812" y="288"/>
                  </a:cubicBezTo>
                  <a:cubicBezTo>
                    <a:pt x="1902" y="243"/>
                    <a:pt x="1891" y="113"/>
                    <a:pt x="1796" y="85"/>
                  </a:cubicBezTo>
                  <a:cubicBezTo>
                    <a:pt x="1579" y="24"/>
                    <a:pt x="1357" y="1"/>
                    <a:pt x="1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44"/>
            <p:cNvSpPr/>
            <p:nvPr/>
          </p:nvSpPr>
          <p:spPr>
            <a:xfrm flipV="1" rot="14494800">
              <a:off x="8008920" y="1197720"/>
              <a:ext cx="81720" cy="97920"/>
            </a:xfrm>
            <a:custGeom>
              <a:avLst/>
              <a:gdLst/>
              <a:ahLst/>
              <a:rect l="l" t="t" r="r" b="b"/>
              <a:pathLst>
                <a:path w="1261" h="1507">
                  <a:moveTo>
                    <a:pt x="136" y="1"/>
                  </a:moveTo>
                  <a:cubicBezTo>
                    <a:pt x="62" y="1"/>
                    <a:pt x="1" y="75"/>
                    <a:pt x="35" y="153"/>
                  </a:cubicBezTo>
                  <a:cubicBezTo>
                    <a:pt x="192" y="503"/>
                    <a:pt x="527" y="1120"/>
                    <a:pt x="1076" y="1489"/>
                  </a:cubicBezTo>
                  <a:cubicBezTo>
                    <a:pt x="1095" y="1501"/>
                    <a:pt x="1116" y="1507"/>
                    <a:pt x="1135" y="1507"/>
                  </a:cubicBezTo>
                  <a:cubicBezTo>
                    <a:pt x="1201" y="1507"/>
                    <a:pt x="1261" y="1445"/>
                    <a:pt x="1241" y="1370"/>
                  </a:cubicBezTo>
                  <a:cubicBezTo>
                    <a:pt x="1151" y="1030"/>
                    <a:pt x="896" y="406"/>
                    <a:pt x="192" y="15"/>
                  </a:cubicBezTo>
                  <a:cubicBezTo>
                    <a:pt x="173" y="5"/>
                    <a:pt x="154" y="1"/>
                    <a:pt x="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45"/>
            <p:cNvSpPr/>
            <p:nvPr/>
          </p:nvSpPr>
          <p:spPr>
            <a:xfrm flipV="1" rot="14494800">
              <a:off x="8078040" y="1131120"/>
              <a:ext cx="75960" cy="101880"/>
            </a:xfrm>
            <a:custGeom>
              <a:avLst/>
              <a:gdLst/>
              <a:ahLst/>
              <a:rect l="l" t="t" r="r" b="b"/>
              <a:pathLst>
                <a:path w="1170" h="1568">
                  <a:moveTo>
                    <a:pt x="131" y="0"/>
                  </a:moveTo>
                  <a:cubicBezTo>
                    <a:pt x="61" y="0"/>
                    <a:pt x="1" y="69"/>
                    <a:pt x="30" y="146"/>
                  </a:cubicBezTo>
                  <a:cubicBezTo>
                    <a:pt x="163" y="505"/>
                    <a:pt x="459" y="1143"/>
                    <a:pt x="983" y="1545"/>
                  </a:cubicBezTo>
                  <a:cubicBezTo>
                    <a:pt x="1004" y="1561"/>
                    <a:pt x="1026" y="1568"/>
                    <a:pt x="1048" y="1568"/>
                  </a:cubicBezTo>
                  <a:cubicBezTo>
                    <a:pt x="1111" y="1568"/>
                    <a:pt x="1170" y="1510"/>
                    <a:pt x="1156" y="1437"/>
                  </a:cubicBezTo>
                  <a:cubicBezTo>
                    <a:pt x="1088" y="1091"/>
                    <a:pt x="872" y="453"/>
                    <a:pt x="193" y="19"/>
                  </a:cubicBezTo>
                  <a:cubicBezTo>
                    <a:pt x="173" y="6"/>
                    <a:pt x="152" y="0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46"/>
            <p:cNvSpPr/>
            <p:nvPr/>
          </p:nvSpPr>
          <p:spPr>
            <a:xfrm flipV="1" rot="14494800">
              <a:off x="8131320" y="1056600"/>
              <a:ext cx="66600" cy="107280"/>
            </a:xfrm>
            <a:custGeom>
              <a:avLst/>
              <a:gdLst/>
              <a:ahLst/>
              <a:rect l="l" t="t" r="r" b="b"/>
              <a:pathLst>
                <a:path w="1026" h="1649">
                  <a:moveTo>
                    <a:pt x="128" y="1"/>
                  </a:moveTo>
                  <a:cubicBezTo>
                    <a:pt x="61" y="1"/>
                    <a:pt x="0" y="61"/>
                    <a:pt x="20" y="137"/>
                  </a:cubicBezTo>
                  <a:cubicBezTo>
                    <a:pt x="120" y="508"/>
                    <a:pt x="354" y="1169"/>
                    <a:pt x="837" y="1621"/>
                  </a:cubicBezTo>
                  <a:cubicBezTo>
                    <a:pt x="859" y="1640"/>
                    <a:pt x="884" y="1649"/>
                    <a:pt x="909" y="1649"/>
                  </a:cubicBezTo>
                  <a:cubicBezTo>
                    <a:pt x="969" y="1649"/>
                    <a:pt x="1025" y="1599"/>
                    <a:pt x="1019" y="1529"/>
                  </a:cubicBezTo>
                  <a:cubicBezTo>
                    <a:pt x="984" y="1177"/>
                    <a:pt x="830" y="522"/>
                    <a:pt x="197" y="25"/>
                  </a:cubicBezTo>
                  <a:cubicBezTo>
                    <a:pt x="175" y="8"/>
                    <a:pt x="151" y="1"/>
                    <a:pt x="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47"/>
            <p:cNvSpPr/>
            <p:nvPr/>
          </p:nvSpPr>
          <p:spPr>
            <a:xfrm flipV="1" rot="14494800">
              <a:off x="8174520" y="983520"/>
              <a:ext cx="59040" cy="110520"/>
            </a:xfrm>
            <a:custGeom>
              <a:avLst/>
              <a:gdLst/>
              <a:ahLst/>
              <a:rect l="l" t="t" r="r" b="b"/>
              <a:pathLst>
                <a:path w="912" h="1702">
                  <a:moveTo>
                    <a:pt x="122" y="0"/>
                  </a:moveTo>
                  <a:cubicBezTo>
                    <a:pt x="59" y="0"/>
                    <a:pt x="0" y="55"/>
                    <a:pt x="15" y="128"/>
                  </a:cubicBezTo>
                  <a:cubicBezTo>
                    <a:pt x="86" y="505"/>
                    <a:pt x="271" y="1182"/>
                    <a:pt x="721" y="1668"/>
                  </a:cubicBezTo>
                  <a:cubicBezTo>
                    <a:pt x="743" y="1691"/>
                    <a:pt x="771" y="1701"/>
                    <a:pt x="799" y="1701"/>
                  </a:cubicBezTo>
                  <a:cubicBezTo>
                    <a:pt x="856" y="1701"/>
                    <a:pt x="911" y="1656"/>
                    <a:pt x="909" y="1589"/>
                  </a:cubicBezTo>
                  <a:cubicBezTo>
                    <a:pt x="899" y="1236"/>
                    <a:pt x="793" y="571"/>
                    <a:pt x="197" y="30"/>
                  </a:cubicBezTo>
                  <a:cubicBezTo>
                    <a:pt x="174" y="9"/>
                    <a:pt x="148" y="0"/>
                    <a:pt x="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48"/>
            <p:cNvSpPr/>
            <p:nvPr/>
          </p:nvSpPr>
          <p:spPr>
            <a:xfrm flipV="1" rot="14494800">
              <a:off x="8209080" y="902520"/>
              <a:ext cx="50400" cy="114120"/>
            </a:xfrm>
            <a:custGeom>
              <a:avLst/>
              <a:gdLst/>
              <a:ahLst/>
              <a:rect l="l" t="t" r="r" b="b"/>
              <a:pathLst>
                <a:path w="778" h="1761">
                  <a:moveTo>
                    <a:pt x="116" y="0"/>
                  </a:moveTo>
                  <a:cubicBezTo>
                    <a:pt x="56" y="0"/>
                    <a:pt x="0" y="47"/>
                    <a:pt x="7" y="118"/>
                  </a:cubicBezTo>
                  <a:cubicBezTo>
                    <a:pt x="40" y="499"/>
                    <a:pt x="159" y="1193"/>
                    <a:pt x="558" y="1718"/>
                  </a:cubicBezTo>
                  <a:cubicBezTo>
                    <a:pt x="580" y="1748"/>
                    <a:pt x="612" y="1761"/>
                    <a:pt x="644" y="1761"/>
                  </a:cubicBezTo>
                  <a:cubicBezTo>
                    <a:pt x="697" y="1761"/>
                    <a:pt x="749" y="1722"/>
                    <a:pt x="754" y="1660"/>
                  </a:cubicBezTo>
                  <a:cubicBezTo>
                    <a:pt x="778" y="1307"/>
                    <a:pt x="738" y="636"/>
                    <a:pt x="200" y="37"/>
                  </a:cubicBezTo>
                  <a:cubicBezTo>
                    <a:pt x="176" y="12"/>
                    <a:pt x="145" y="0"/>
                    <a:pt x="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49"/>
            <p:cNvSpPr/>
            <p:nvPr/>
          </p:nvSpPr>
          <p:spPr>
            <a:xfrm flipV="1" rot="14494800">
              <a:off x="8234280" y="821160"/>
              <a:ext cx="45000" cy="117000"/>
            </a:xfrm>
            <a:custGeom>
              <a:avLst/>
              <a:gdLst/>
              <a:ahLst/>
              <a:rect l="l" t="t" r="r" b="b"/>
              <a:pathLst>
                <a:path w="693" h="1797">
                  <a:moveTo>
                    <a:pt x="111" y="1"/>
                  </a:moveTo>
                  <a:cubicBezTo>
                    <a:pt x="55" y="1"/>
                    <a:pt x="0" y="42"/>
                    <a:pt x="1" y="110"/>
                  </a:cubicBezTo>
                  <a:cubicBezTo>
                    <a:pt x="7" y="493"/>
                    <a:pt x="74" y="1193"/>
                    <a:pt x="433" y="1749"/>
                  </a:cubicBezTo>
                  <a:cubicBezTo>
                    <a:pt x="456" y="1781"/>
                    <a:pt x="490" y="1796"/>
                    <a:pt x="523" y="1796"/>
                  </a:cubicBezTo>
                  <a:cubicBezTo>
                    <a:pt x="574" y="1796"/>
                    <a:pt x="624" y="1762"/>
                    <a:pt x="633" y="1703"/>
                  </a:cubicBezTo>
                  <a:cubicBezTo>
                    <a:pt x="683" y="1353"/>
                    <a:pt x="693" y="680"/>
                    <a:pt x="199" y="44"/>
                  </a:cubicBezTo>
                  <a:cubicBezTo>
                    <a:pt x="175" y="14"/>
                    <a:pt x="143" y="1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0" name="CustomShape 50"/>
          <p:cNvSpPr/>
          <p:nvPr/>
        </p:nvSpPr>
        <p:spPr>
          <a:xfrm flipH="1">
            <a:off x="7573320" y="70092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51"/>
          <p:cNvSpPr/>
          <p:nvPr/>
        </p:nvSpPr>
        <p:spPr>
          <a:xfrm flipH="1">
            <a:off x="806400" y="82404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52"/>
          <p:cNvSpPr/>
          <p:nvPr/>
        </p:nvSpPr>
        <p:spPr>
          <a:xfrm flipH="1">
            <a:off x="1199160" y="146340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53"/>
          <p:cNvSpPr/>
          <p:nvPr/>
        </p:nvSpPr>
        <p:spPr>
          <a:xfrm flipH="1">
            <a:off x="2510640" y="70092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54"/>
          <p:cNvSpPr/>
          <p:nvPr/>
        </p:nvSpPr>
        <p:spPr>
          <a:xfrm flipH="1">
            <a:off x="8295840" y="157752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PlaceHolder 5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roup 1"/>
          <p:cNvGrpSpPr/>
          <p:nvPr/>
        </p:nvGrpSpPr>
        <p:grpSpPr>
          <a:xfrm>
            <a:off x="232200" y="221400"/>
            <a:ext cx="8619840" cy="4563360"/>
            <a:chOff x="232200" y="221400"/>
            <a:chExt cx="8619840" cy="4563360"/>
          </a:xfrm>
        </p:grpSpPr>
        <p:sp>
          <p:nvSpPr>
            <p:cNvPr id="863" name="CustomShape 2"/>
            <p:cNvSpPr/>
            <p:nvPr/>
          </p:nvSpPr>
          <p:spPr>
            <a:xfrm>
              <a:off x="291600" y="358200"/>
              <a:ext cx="8560440" cy="4426560"/>
            </a:xfrm>
            <a:prstGeom prst="roundRect">
              <a:avLst>
                <a:gd name="adj" fmla="val 4381"/>
              </a:avLst>
            </a:prstGeom>
            <a:solidFill>
              <a:schemeClr val="accent5"/>
            </a:solidFill>
            <a:ln>
              <a:noFill/>
            </a:ln>
            <a:effectLst>
              <a:outerShdw algn="bl" dir="5460000" dist="57150" rotWithShape="0">
                <a:schemeClr val="accent5">
                  <a:alpha val="32549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3"/>
            <p:cNvSpPr/>
            <p:nvPr/>
          </p:nvSpPr>
          <p:spPr>
            <a:xfrm>
              <a:off x="35128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4"/>
            <p:cNvSpPr/>
            <p:nvPr/>
          </p:nvSpPr>
          <p:spPr>
            <a:xfrm>
              <a:off x="74206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5"/>
            <p:cNvSpPr/>
            <p:nvPr/>
          </p:nvSpPr>
          <p:spPr>
            <a:xfrm>
              <a:off x="140220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6"/>
            <p:cNvSpPr/>
            <p:nvPr/>
          </p:nvSpPr>
          <p:spPr>
            <a:xfrm>
              <a:off x="210564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7"/>
            <p:cNvSpPr/>
            <p:nvPr/>
          </p:nvSpPr>
          <p:spPr>
            <a:xfrm>
              <a:off x="28090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8"/>
            <p:cNvSpPr/>
            <p:nvPr/>
          </p:nvSpPr>
          <p:spPr>
            <a:xfrm>
              <a:off x="500400" y="551160"/>
              <a:ext cx="8142840" cy="4041000"/>
            </a:xfrm>
            <a:prstGeom prst="roundRect">
              <a:avLst>
                <a:gd name="adj" fmla="val 2751"/>
              </a:avLst>
            </a:prstGeom>
            <a:solidFill>
              <a:schemeClr val="accent6"/>
            </a:solidFill>
            <a:ln>
              <a:noFill/>
            </a:ln>
            <a:effectLst>
              <a:outerShdw algn="bl" dir="5460000" dist="47625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70" name="Group 9"/>
            <p:cNvGrpSpPr/>
            <p:nvPr/>
          </p:nvGrpSpPr>
          <p:grpSpPr>
            <a:xfrm>
              <a:off x="232200" y="951840"/>
              <a:ext cx="416880" cy="326160"/>
              <a:chOff x="232200" y="951840"/>
              <a:chExt cx="416880" cy="326160"/>
            </a:xfrm>
          </p:grpSpPr>
          <p:sp>
            <p:nvSpPr>
              <p:cNvPr id="871" name="CustomShape 10"/>
              <p:cNvSpPr/>
              <p:nvPr/>
            </p:nvSpPr>
            <p:spPr>
              <a:xfrm>
                <a:off x="534240" y="9518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2" name="CustomShape 11"/>
              <p:cNvSpPr/>
              <p:nvPr/>
            </p:nvSpPr>
            <p:spPr>
              <a:xfrm>
                <a:off x="232200" y="9781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CustomShape 12"/>
              <p:cNvSpPr/>
              <p:nvPr/>
            </p:nvSpPr>
            <p:spPr>
              <a:xfrm>
                <a:off x="534240" y="11631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CustomShape 13"/>
              <p:cNvSpPr/>
              <p:nvPr/>
            </p:nvSpPr>
            <p:spPr>
              <a:xfrm>
                <a:off x="232200" y="118944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75" name="Group 14"/>
            <p:cNvGrpSpPr/>
            <p:nvPr/>
          </p:nvGrpSpPr>
          <p:grpSpPr>
            <a:xfrm>
              <a:off x="232200" y="1923120"/>
              <a:ext cx="416880" cy="325800"/>
              <a:chOff x="232200" y="1923120"/>
              <a:chExt cx="416880" cy="325800"/>
            </a:xfrm>
          </p:grpSpPr>
          <p:sp>
            <p:nvSpPr>
              <p:cNvPr id="876" name="CustomShape 15"/>
              <p:cNvSpPr/>
              <p:nvPr/>
            </p:nvSpPr>
            <p:spPr>
              <a:xfrm>
                <a:off x="534240" y="19231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CustomShape 16"/>
              <p:cNvSpPr/>
              <p:nvPr/>
            </p:nvSpPr>
            <p:spPr>
              <a:xfrm>
                <a:off x="232200" y="19494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CustomShape 17"/>
              <p:cNvSpPr/>
              <p:nvPr/>
            </p:nvSpPr>
            <p:spPr>
              <a:xfrm>
                <a:off x="534240" y="21340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CustomShape 18"/>
              <p:cNvSpPr/>
              <p:nvPr/>
            </p:nvSpPr>
            <p:spPr>
              <a:xfrm>
                <a:off x="232200" y="21603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80" name="Group 19"/>
            <p:cNvGrpSpPr/>
            <p:nvPr/>
          </p:nvGrpSpPr>
          <p:grpSpPr>
            <a:xfrm>
              <a:off x="232200" y="2894040"/>
              <a:ext cx="416880" cy="326160"/>
              <a:chOff x="232200" y="2894040"/>
              <a:chExt cx="416880" cy="326160"/>
            </a:xfrm>
          </p:grpSpPr>
          <p:sp>
            <p:nvSpPr>
              <p:cNvPr id="881" name="CustomShape 20"/>
              <p:cNvSpPr/>
              <p:nvPr/>
            </p:nvSpPr>
            <p:spPr>
              <a:xfrm>
                <a:off x="534240" y="28940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2" name="CustomShape 21"/>
              <p:cNvSpPr/>
              <p:nvPr/>
            </p:nvSpPr>
            <p:spPr>
              <a:xfrm>
                <a:off x="232200" y="29203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CustomShape 22"/>
              <p:cNvSpPr/>
              <p:nvPr/>
            </p:nvSpPr>
            <p:spPr>
              <a:xfrm>
                <a:off x="534240" y="31053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CustomShape 23"/>
              <p:cNvSpPr/>
              <p:nvPr/>
            </p:nvSpPr>
            <p:spPr>
              <a:xfrm>
                <a:off x="232200" y="313128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85" name="Group 24"/>
            <p:cNvGrpSpPr/>
            <p:nvPr/>
          </p:nvGrpSpPr>
          <p:grpSpPr>
            <a:xfrm>
              <a:off x="232200" y="3865320"/>
              <a:ext cx="416880" cy="325800"/>
              <a:chOff x="232200" y="3865320"/>
              <a:chExt cx="416880" cy="325800"/>
            </a:xfrm>
          </p:grpSpPr>
          <p:sp>
            <p:nvSpPr>
              <p:cNvPr id="886" name="CustomShape 25"/>
              <p:cNvSpPr/>
              <p:nvPr/>
            </p:nvSpPr>
            <p:spPr>
              <a:xfrm>
                <a:off x="534240" y="38653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7" name="CustomShape 26"/>
              <p:cNvSpPr/>
              <p:nvPr/>
            </p:nvSpPr>
            <p:spPr>
              <a:xfrm>
                <a:off x="232200" y="38916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8" name="CustomShape 27"/>
              <p:cNvSpPr/>
              <p:nvPr/>
            </p:nvSpPr>
            <p:spPr>
              <a:xfrm>
                <a:off x="534240" y="40762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CustomShape 28"/>
              <p:cNvSpPr/>
              <p:nvPr/>
            </p:nvSpPr>
            <p:spPr>
              <a:xfrm>
                <a:off x="232200" y="41025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90" name="PlaceHolder 29"/>
          <p:cNvSpPr>
            <a:spLocks noGrp="1"/>
          </p:cNvSpPr>
          <p:nvPr>
            <p:ph type="title"/>
          </p:nvPr>
        </p:nvSpPr>
        <p:spPr>
          <a:xfrm>
            <a:off x="1046880" y="1461600"/>
            <a:ext cx="3103920" cy="10105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CustomShape 30"/>
          <p:cNvSpPr/>
          <p:nvPr/>
        </p:nvSpPr>
        <p:spPr>
          <a:xfrm>
            <a:off x="2764080" y="770400"/>
            <a:ext cx="111240" cy="111600"/>
          </a:xfrm>
          <a:custGeom>
            <a:avLst/>
            <a:gdLst/>
            <a:ahLst/>
            <a:rect l="l" t="t" r="r" b="b"/>
            <a:pathLst>
              <a:path w="683" h="684">
                <a:moveTo>
                  <a:pt x="342" y="0"/>
                </a:moveTo>
                <a:cubicBezTo>
                  <a:pt x="153" y="0"/>
                  <a:pt x="1" y="154"/>
                  <a:pt x="1" y="342"/>
                </a:cubicBezTo>
                <a:cubicBezTo>
                  <a:pt x="1" y="530"/>
                  <a:pt x="153" y="684"/>
                  <a:pt x="342" y="684"/>
                </a:cubicBezTo>
                <a:cubicBezTo>
                  <a:pt x="531" y="684"/>
                  <a:pt x="683" y="530"/>
                  <a:pt x="683" y="342"/>
                </a:cubicBezTo>
                <a:cubicBezTo>
                  <a:pt x="683" y="154"/>
                  <a:pt x="531" y="0"/>
                  <a:pt x="3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2" name="Group 31"/>
          <p:cNvGrpSpPr/>
          <p:nvPr/>
        </p:nvGrpSpPr>
        <p:grpSpPr>
          <a:xfrm>
            <a:off x="8157240" y="936000"/>
            <a:ext cx="171720" cy="173160"/>
            <a:chOff x="8157240" y="936000"/>
            <a:chExt cx="171720" cy="173160"/>
          </a:xfrm>
        </p:grpSpPr>
        <p:sp>
          <p:nvSpPr>
            <p:cNvPr id="893" name="CustomShape 32"/>
            <p:cNvSpPr/>
            <p:nvPr/>
          </p:nvSpPr>
          <p:spPr>
            <a:xfrm>
              <a:off x="8243280" y="936000"/>
              <a:ext cx="360" cy="173160"/>
            </a:xfrm>
            <a:custGeom>
              <a:avLst/>
              <a:gdLst/>
              <a:ahLst/>
              <a:rect l="l" t="t" r="r" b="b"/>
              <a:pathLst>
                <a:path w="1" h="2200">
                  <a:moveTo>
                    <a:pt x="1" y="1"/>
                  </a:moveTo>
                  <a:lnTo>
                    <a:pt x="1" y="2199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33"/>
            <p:cNvSpPr/>
            <p:nvPr/>
          </p:nvSpPr>
          <p:spPr>
            <a:xfrm>
              <a:off x="8159040" y="1022760"/>
              <a:ext cx="168120" cy="360"/>
            </a:xfrm>
            <a:custGeom>
              <a:avLst/>
              <a:gdLst/>
              <a:ahLst/>
              <a:rect l="l" t="t" r="r" b="b"/>
              <a:pathLst>
                <a:path w="2135" h="1">
                  <a:moveTo>
                    <a:pt x="1" y="1"/>
                  </a:moveTo>
                  <a:lnTo>
                    <a:pt x="2134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34"/>
            <p:cNvSpPr/>
            <p:nvPr/>
          </p:nvSpPr>
          <p:spPr>
            <a:xfrm>
              <a:off x="8182080" y="962280"/>
              <a:ext cx="122040" cy="123840"/>
            </a:xfrm>
            <a:custGeom>
              <a:avLst/>
              <a:gdLst/>
              <a:ahLst/>
              <a:rect l="l" t="t" r="r" b="b"/>
              <a:pathLst>
                <a:path w="1552" h="1573">
                  <a:moveTo>
                    <a:pt x="0" y="1"/>
                  </a:moveTo>
                  <a:lnTo>
                    <a:pt x="1552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35"/>
            <p:cNvSpPr/>
            <p:nvPr/>
          </p:nvSpPr>
          <p:spPr>
            <a:xfrm>
              <a:off x="8182080" y="962280"/>
              <a:ext cx="118440" cy="123840"/>
            </a:xfrm>
            <a:custGeom>
              <a:avLst/>
              <a:gdLst/>
              <a:ahLst/>
              <a:rect l="l" t="t" r="r" b="b"/>
              <a:pathLst>
                <a:path w="1505" h="1573">
                  <a:moveTo>
                    <a:pt x="1504" y="1"/>
                  </a:moveTo>
                  <a:lnTo>
                    <a:pt x="0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36"/>
            <p:cNvSpPr/>
            <p:nvPr/>
          </p:nvSpPr>
          <p:spPr>
            <a:xfrm>
              <a:off x="8217000" y="940680"/>
              <a:ext cx="52560" cy="24480"/>
            </a:xfrm>
            <a:custGeom>
              <a:avLst/>
              <a:gdLst/>
              <a:ahLst/>
              <a:rect l="l" t="t" r="r" b="b"/>
              <a:pathLst>
                <a:path w="671" h="315">
                  <a:moveTo>
                    <a:pt x="1" y="1"/>
                  </a:moveTo>
                  <a:lnTo>
                    <a:pt x="333" y="314"/>
                  </a:lnTo>
                  <a:lnTo>
                    <a:pt x="670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37"/>
            <p:cNvSpPr/>
            <p:nvPr/>
          </p:nvSpPr>
          <p:spPr>
            <a:xfrm>
              <a:off x="8304480" y="997200"/>
              <a:ext cx="24480" cy="52560"/>
            </a:xfrm>
            <a:custGeom>
              <a:avLst/>
              <a:gdLst/>
              <a:ahLst/>
              <a:rect l="l" t="t" r="r" b="b"/>
              <a:pathLst>
                <a:path w="314" h="672">
                  <a:moveTo>
                    <a:pt x="314" y="1"/>
                  </a:moveTo>
                  <a:lnTo>
                    <a:pt x="1" y="333"/>
                  </a:lnTo>
                  <a:lnTo>
                    <a:pt x="314" y="672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38"/>
            <p:cNvSpPr/>
            <p:nvPr/>
          </p:nvSpPr>
          <p:spPr>
            <a:xfrm>
              <a:off x="8157240" y="997200"/>
              <a:ext cx="24480" cy="52560"/>
            </a:xfrm>
            <a:custGeom>
              <a:avLst/>
              <a:gdLst/>
              <a:ahLst/>
              <a:rect l="l" t="t" r="r" b="b"/>
              <a:pathLst>
                <a:path w="315" h="672">
                  <a:moveTo>
                    <a:pt x="1" y="672"/>
                  </a:moveTo>
                  <a:lnTo>
                    <a:pt x="314" y="338"/>
                  </a:lnTo>
                  <a:lnTo>
                    <a:pt x="1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39"/>
            <p:cNvSpPr/>
            <p:nvPr/>
          </p:nvSpPr>
          <p:spPr>
            <a:xfrm>
              <a:off x="8217000" y="1083240"/>
              <a:ext cx="50760" cy="24480"/>
            </a:xfrm>
            <a:custGeom>
              <a:avLst/>
              <a:gdLst/>
              <a:ahLst/>
              <a:rect l="l" t="t" r="r" b="b"/>
              <a:pathLst>
                <a:path w="647" h="315">
                  <a:moveTo>
                    <a:pt x="646" y="314"/>
                  </a:moveTo>
                  <a:lnTo>
                    <a:pt x="338" y="1"/>
                  </a:lnTo>
                  <a:lnTo>
                    <a:pt x="1" y="314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40"/>
            <p:cNvSpPr/>
            <p:nvPr/>
          </p:nvSpPr>
          <p:spPr>
            <a:xfrm>
              <a:off x="8213040" y="999000"/>
              <a:ext cx="50760" cy="43560"/>
            </a:xfrm>
            <a:custGeom>
              <a:avLst/>
              <a:gdLst/>
              <a:ahLst/>
              <a:rect l="l" t="t" r="r" b="b"/>
              <a:pathLst>
                <a:path w="649" h="555">
                  <a:moveTo>
                    <a:pt x="371" y="1"/>
                  </a:moveTo>
                  <a:cubicBezTo>
                    <a:pt x="125" y="1"/>
                    <a:pt x="1" y="299"/>
                    <a:pt x="176" y="472"/>
                  </a:cubicBezTo>
                  <a:cubicBezTo>
                    <a:pt x="232" y="529"/>
                    <a:pt x="302" y="555"/>
                    <a:pt x="370" y="555"/>
                  </a:cubicBezTo>
                  <a:cubicBezTo>
                    <a:pt x="512" y="555"/>
                    <a:pt x="649" y="443"/>
                    <a:pt x="648" y="276"/>
                  </a:cubicBezTo>
                  <a:cubicBezTo>
                    <a:pt x="648" y="124"/>
                    <a:pt x="524" y="1"/>
                    <a:pt x="372" y="1"/>
                  </a:cubicBezTo>
                  <a:cubicBezTo>
                    <a:pt x="372" y="1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8dcec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2" name="Group 41"/>
          <p:cNvGrpSpPr/>
          <p:nvPr/>
        </p:nvGrpSpPr>
        <p:grpSpPr>
          <a:xfrm>
            <a:off x="4133880" y="3801600"/>
            <a:ext cx="234360" cy="236160"/>
            <a:chOff x="4133880" y="3801600"/>
            <a:chExt cx="234360" cy="236160"/>
          </a:xfrm>
        </p:grpSpPr>
        <p:sp>
          <p:nvSpPr>
            <p:cNvPr id="903" name="CustomShape 42"/>
            <p:cNvSpPr/>
            <p:nvPr/>
          </p:nvSpPr>
          <p:spPr>
            <a:xfrm>
              <a:off x="4251240" y="3801600"/>
              <a:ext cx="360" cy="236160"/>
            </a:xfrm>
            <a:custGeom>
              <a:avLst/>
              <a:gdLst/>
              <a:ahLst/>
              <a:rect l="l" t="t" r="r" b="b"/>
              <a:pathLst>
                <a:path w="1" h="2200">
                  <a:moveTo>
                    <a:pt x="1" y="1"/>
                  </a:moveTo>
                  <a:lnTo>
                    <a:pt x="1" y="2199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43"/>
            <p:cNvSpPr/>
            <p:nvPr/>
          </p:nvSpPr>
          <p:spPr>
            <a:xfrm>
              <a:off x="4136760" y="3920040"/>
              <a:ext cx="229320" cy="360"/>
            </a:xfrm>
            <a:custGeom>
              <a:avLst/>
              <a:gdLst/>
              <a:ahLst/>
              <a:rect l="l" t="t" r="r" b="b"/>
              <a:pathLst>
                <a:path w="2135" h="1">
                  <a:moveTo>
                    <a:pt x="1" y="1"/>
                  </a:moveTo>
                  <a:lnTo>
                    <a:pt x="2134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44"/>
            <p:cNvSpPr/>
            <p:nvPr/>
          </p:nvSpPr>
          <p:spPr>
            <a:xfrm>
              <a:off x="4167720" y="3837600"/>
              <a:ext cx="166680" cy="168840"/>
            </a:xfrm>
            <a:custGeom>
              <a:avLst/>
              <a:gdLst/>
              <a:ahLst/>
              <a:rect l="l" t="t" r="r" b="b"/>
              <a:pathLst>
                <a:path w="1552" h="1573">
                  <a:moveTo>
                    <a:pt x="0" y="1"/>
                  </a:moveTo>
                  <a:lnTo>
                    <a:pt x="1552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45"/>
            <p:cNvSpPr/>
            <p:nvPr/>
          </p:nvSpPr>
          <p:spPr>
            <a:xfrm>
              <a:off x="4167720" y="3837600"/>
              <a:ext cx="161640" cy="168840"/>
            </a:xfrm>
            <a:custGeom>
              <a:avLst/>
              <a:gdLst/>
              <a:ahLst/>
              <a:rect l="l" t="t" r="r" b="b"/>
              <a:pathLst>
                <a:path w="1505" h="1573">
                  <a:moveTo>
                    <a:pt x="1504" y="1"/>
                  </a:moveTo>
                  <a:lnTo>
                    <a:pt x="0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46"/>
            <p:cNvSpPr/>
            <p:nvPr/>
          </p:nvSpPr>
          <p:spPr>
            <a:xfrm>
              <a:off x="4215600" y="3808080"/>
              <a:ext cx="71640" cy="33480"/>
            </a:xfrm>
            <a:custGeom>
              <a:avLst/>
              <a:gdLst/>
              <a:ahLst/>
              <a:rect l="l" t="t" r="r" b="b"/>
              <a:pathLst>
                <a:path w="671" h="315">
                  <a:moveTo>
                    <a:pt x="1" y="1"/>
                  </a:moveTo>
                  <a:lnTo>
                    <a:pt x="333" y="314"/>
                  </a:lnTo>
                  <a:lnTo>
                    <a:pt x="670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47"/>
            <p:cNvSpPr/>
            <p:nvPr/>
          </p:nvSpPr>
          <p:spPr>
            <a:xfrm>
              <a:off x="4334760" y="3884760"/>
              <a:ext cx="33480" cy="72000"/>
            </a:xfrm>
            <a:custGeom>
              <a:avLst/>
              <a:gdLst/>
              <a:ahLst/>
              <a:rect l="l" t="t" r="r" b="b"/>
              <a:pathLst>
                <a:path w="314" h="672">
                  <a:moveTo>
                    <a:pt x="314" y="1"/>
                  </a:moveTo>
                  <a:lnTo>
                    <a:pt x="1" y="333"/>
                  </a:lnTo>
                  <a:lnTo>
                    <a:pt x="314" y="672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48"/>
            <p:cNvSpPr/>
            <p:nvPr/>
          </p:nvSpPr>
          <p:spPr>
            <a:xfrm>
              <a:off x="4133880" y="3884760"/>
              <a:ext cx="33480" cy="72000"/>
            </a:xfrm>
            <a:custGeom>
              <a:avLst/>
              <a:gdLst/>
              <a:ahLst/>
              <a:rect l="l" t="t" r="r" b="b"/>
              <a:pathLst>
                <a:path w="315" h="672">
                  <a:moveTo>
                    <a:pt x="1" y="672"/>
                  </a:moveTo>
                  <a:lnTo>
                    <a:pt x="314" y="338"/>
                  </a:lnTo>
                  <a:lnTo>
                    <a:pt x="1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49"/>
            <p:cNvSpPr/>
            <p:nvPr/>
          </p:nvSpPr>
          <p:spPr>
            <a:xfrm>
              <a:off x="4215600" y="4002480"/>
              <a:ext cx="69120" cy="33480"/>
            </a:xfrm>
            <a:custGeom>
              <a:avLst/>
              <a:gdLst/>
              <a:ahLst/>
              <a:rect l="l" t="t" r="r" b="b"/>
              <a:pathLst>
                <a:path w="647" h="315">
                  <a:moveTo>
                    <a:pt x="646" y="314"/>
                  </a:moveTo>
                  <a:lnTo>
                    <a:pt x="338" y="1"/>
                  </a:lnTo>
                  <a:lnTo>
                    <a:pt x="1" y="314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50"/>
            <p:cNvSpPr/>
            <p:nvPr/>
          </p:nvSpPr>
          <p:spPr>
            <a:xfrm>
              <a:off x="4210200" y="3887640"/>
              <a:ext cx="69480" cy="59400"/>
            </a:xfrm>
            <a:custGeom>
              <a:avLst/>
              <a:gdLst/>
              <a:ahLst/>
              <a:rect l="l" t="t" r="r" b="b"/>
              <a:pathLst>
                <a:path w="649" h="555">
                  <a:moveTo>
                    <a:pt x="371" y="1"/>
                  </a:moveTo>
                  <a:cubicBezTo>
                    <a:pt x="125" y="1"/>
                    <a:pt x="1" y="299"/>
                    <a:pt x="176" y="472"/>
                  </a:cubicBezTo>
                  <a:cubicBezTo>
                    <a:pt x="232" y="529"/>
                    <a:pt x="302" y="555"/>
                    <a:pt x="370" y="555"/>
                  </a:cubicBezTo>
                  <a:cubicBezTo>
                    <a:pt x="512" y="555"/>
                    <a:pt x="649" y="443"/>
                    <a:pt x="648" y="276"/>
                  </a:cubicBezTo>
                  <a:cubicBezTo>
                    <a:pt x="648" y="124"/>
                    <a:pt x="524" y="1"/>
                    <a:pt x="372" y="1"/>
                  </a:cubicBezTo>
                  <a:cubicBezTo>
                    <a:pt x="372" y="1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8dcec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2" name="CustomShape 51"/>
          <p:cNvSpPr/>
          <p:nvPr/>
        </p:nvSpPr>
        <p:spPr>
          <a:xfrm>
            <a:off x="7149600" y="4202640"/>
            <a:ext cx="111240" cy="111600"/>
          </a:xfrm>
          <a:custGeom>
            <a:avLst/>
            <a:gdLst/>
            <a:ahLst/>
            <a:rect l="l" t="t" r="r" b="b"/>
            <a:pathLst>
              <a:path w="683" h="684">
                <a:moveTo>
                  <a:pt x="342" y="0"/>
                </a:moveTo>
                <a:cubicBezTo>
                  <a:pt x="153" y="0"/>
                  <a:pt x="1" y="154"/>
                  <a:pt x="1" y="342"/>
                </a:cubicBezTo>
                <a:cubicBezTo>
                  <a:pt x="1" y="530"/>
                  <a:pt x="153" y="684"/>
                  <a:pt x="342" y="684"/>
                </a:cubicBezTo>
                <a:cubicBezTo>
                  <a:pt x="531" y="684"/>
                  <a:pt x="683" y="530"/>
                  <a:pt x="683" y="342"/>
                </a:cubicBezTo>
                <a:cubicBezTo>
                  <a:pt x="683" y="154"/>
                  <a:pt x="531" y="0"/>
                  <a:pt x="3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52"/>
          <p:cNvSpPr/>
          <p:nvPr/>
        </p:nvSpPr>
        <p:spPr>
          <a:xfrm>
            <a:off x="5727600" y="847080"/>
            <a:ext cx="111240" cy="111600"/>
          </a:xfrm>
          <a:custGeom>
            <a:avLst/>
            <a:gdLst/>
            <a:ahLst/>
            <a:rect l="l" t="t" r="r" b="b"/>
            <a:pathLst>
              <a:path w="683" h="684">
                <a:moveTo>
                  <a:pt x="342" y="0"/>
                </a:moveTo>
                <a:cubicBezTo>
                  <a:pt x="153" y="0"/>
                  <a:pt x="1" y="154"/>
                  <a:pt x="1" y="342"/>
                </a:cubicBezTo>
                <a:cubicBezTo>
                  <a:pt x="1" y="530"/>
                  <a:pt x="153" y="684"/>
                  <a:pt x="342" y="684"/>
                </a:cubicBezTo>
                <a:cubicBezTo>
                  <a:pt x="531" y="684"/>
                  <a:pt x="683" y="530"/>
                  <a:pt x="683" y="342"/>
                </a:cubicBezTo>
                <a:cubicBezTo>
                  <a:pt x="683" y="154"/>
                  <a:pt x="531" y="0"/>
                  <a:pt x="3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53"/>
          <p:cNvSpPr/>
          <p:nvPr/>
        </p:nvSpPr>
        <p:spPr>
          <a:xfrm>
            <a:off x="7108200" y="117612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54"/>
          <p:cNvSpPr/>
          <p:nvPr/>
        </p:nvSpPr>
        <p:spPr>
          <a:xfrm>
            <a:off x="6231960" y="392220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55"/>
          <p:cNvSpPr/>
          <p:nvPr/>
        </p:nvSpPr>
        <p:spPr>
          <a:xfrm>
            <a:off x="8080920" y="392220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56"/>
          <p:cNvSpPr/>
          <p:nvPr/>
        </p:nvSpPr>
        <p:spPr>
          <a:xfrm>
            <a:off x="2567880" y="427284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57"/>
          <p:cNvSpPr/>
          <p:nvPr/>
        </p:nvSpPr>
        <p:spPr>
          <a:xfrm>
            <a:off x="977040" y="165348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58"/>
          <p:cNvSpPr/>
          <p:nvPr/>
        </p:nvSpPr>
        <p:spPr>
          <a:xfrm>
            <a:off x="4326840" y="8823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PlaceHolder 5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1"/>
          <p:cNvGrpSpPr/>
          <p:nvPr/>
        </p:nvGrpSpPr>
        <p:grpSpPr>
          <a:xfrm>
            <a:off x="232200" y="221400"/>
            <a:ext cx="8619840" cy="4563360"/>
            <a:chOff x="232200" y="221400"/>
            <a:chExt cx="8619840" cy="4563360"/>
          </a:xfrm>
        </p:grpSpPr>
        <p:sp>
          <p:nvSpPr>
            <p:cNvPr id="958" name="CustomShape 2"/>
            <p:cNvSpPr/>
            <p:nvPr/>
          </p:nvSpPr>
          <p:spPr>
            <a:xfrm>
              <a:off x="291600" y="358200"/>
              <a:ext cx="8560440" cy="4426560"/>
            </a:xfrm>
            <a:prstGeom prst="roundRect">
              <a:avLst>
                <a:gd name="adj" fmla="val 4381"/>
              </a:avLst>
            </a:prstGeom>
            <a:solidFill>
              <a:schemeClr val="accent5"/>
            </a:solidFill>
            <a:ln>
              <a:noFill/>
            </a:ln>
            <a:effectLst>
              <a:outerShdw algn="bl" dir="5460000" dist="57150" rotWithShape="0">
                <a:schemeClr val="accent5">
                  <a:alpha val="32549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3"/>
            <p:cNvSpPr/>
            <p:nvPr/>
          </p:nvSpPr>
          <p:spPr>
            <a:xfrm>
              <a:off x="35128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4"/>
            <p:cNvSpPr/>
            <p:nvPr/>
          </p:nvSpPr>
          <p:spPr>
            <a:xfrm>
              <a:off x="74206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5"/>
            <p:cNvSpPr/>
            <p:nvPr/>
          </p:nvSpPr>
          <p:spPr>
            <a:xfrm>
              <a:off x="140220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6"/>
            <p:cNvSpPr/>
            <p:nvPr/>
          </p:nvSpPr>
          <p:spPr>
            <a:xfrm>
              <a:off x="210564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7"/>
            <p:cNvSpPr/>
            <p:nvPr/>
          </p:nvSpPr>
          <p:spPr>
            <a:xfrm>
              <a:off x="2809080" y="221400"/>
              <a:ext cx="307080" cy="329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>
              <a:noFill/>
            </a:ln>
            <a:effectLst>
              <a:outerShdw algn="bl" dir="1860000" dist="38100" rotWithShape="0">
                <a:srgbClr val="000000">
                  <a:alpha val="1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8"/>
            <p:cNvSpPr/>
            <p:nvPr/>
          </p:nvSpPr>
          <p:spPr>
            <a:xfrm>
              <a:off x="500400" y="551160"/>
              <a:ext cx="8142840" cy="4041000"/>
            </a:xfrm>
            <a:prstGeom prst="roundRect">
              <a:avLst>
                <a:gd name="adj" fmla="val 2751"/>
              </a:avLst>
            </a:prstGeom>
            <a:solidFill>
              <a:schemeClr val="accent6"/>
            </a:solidFill>
            <a:ln>
              <a:noFill/>
            </a:ln>
            <a:effectLst>
              <a:outerShdw algn="bl" dir="5460000" dist="47625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65" name="Group 9"/>
            <p:cNvGrpSpPr/>
            <p:nvPr/>
          </p:nvGrpSpPr>
          <p:grpSpPr>
            <a:xfrm>
              <a:off x="232200" y="951840"/>
              <a:ext cx="416880" cy="326160"/>
              <a:chOff x="232200" y="951840"/>
              <a:chExt cx="416880" cy="326160"/>
            </a:xfrm>
          </p:grpSpPr>
          <p:sp>
            <p:nvSpPr>
              <p:cNvPr id="966" name="CustomShape 10"/>
              <p:cNvSpPr/>
              <p:nvPr/>
            </p:nvSpPr>
            <p:spPr>
              <a:xfrm>
                <a:off x="534240" y="9518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7" name="CustomShape 11"/>
              <p:cNvSpPr/>
              <p:nvPr/>
            </p:nvSpPr>
            <p:spPr>
              <a:xfrm>
                <a:off x="232200" y="9781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8" name="CustomShape 12"/>
              <p:cNvSpPr/>
              <p:nvPr/>
            </p:nvSpPr>
            <p:spPr>
              <a:xfrm>
                <a:off x="534240" y="11631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9" name="CustomShape 13"/>
              <p:cNvSpPr/>
              <p:nvPr/>
            </p:nvSpPr>
            <p:spPr>
              <a:xfrm>
                <a:off x="232200" y="118944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70" name="Group 14"/>
            <p:cNvGrpSpPr/>
            <p:nvPr/>
          </p:nvGrpSpPr>
          <p:grpSpPr>
            <a:xfrm>
              <a:off x="232200" y="1923120"/>
              <a:ext cx="416880" cy="325800"/>
              <a:chOff x="232200" y="1923120"/>
              <a:chExt cx="416880" cy="325800"/>
            </a:xfrm>
          </p:grpSpPr>
          <p:sp>
            <p:nvSpPr>
              <p:cNvPr id="971" name="CustomShape 15"/>
              <p:cNvSpPr/>
              <p:nvPr/>
            </p:nvSpPr>
            <p:spPr>
              <a:xfrm>
                <a:off x="534240" y="19231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2" name="CustomShape 16"/>
              <p:cNvSpPr/>
              <p:nvPr/>
            </p:nvSpPr>
            <p:spPr>
              <a:xfrm>
                <a:off x="232200" y="19494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3" name="CustomShape 17"/>
              <p:cNvSpPr/>
              <p:nvPr/>
            </p:nvSpPr>
            <p:spPr>
              <a:xfrm>
                <a:off x="534240" y="21340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4" name="CustomShape 18"/>
              <p:cNvSpPr/>
              <p:nvPr/>
            </p:nvSpPr>
            <p:spPr>
              <a:xfrm>
                <a:off x="232200" y="21603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75" name="Group 19"/>
            <p:cNvGrpSpPr/>
            <p:nvPr/>
          </p:nvGrpSpPr>
          <p:grpSpPr>
            <a:xfrm>
              <a:off x="232200" y="2894040"/>
              <a:ext cx="416880" cy="326160"/>
              <a:chOff x="232200" y="2894040"/>
              <a:chExt cx="416880" cy="326160"/>
            </a:xfrm>
          </p:grpSpPr>
          <p:sp>
            <p:nvSpPr>
              <p:cNvPr id="976" name="CustomShape 20"/>
              <p:cNvSpPr/>
              <p:nvPr/>
            </p:nvSpPr>
            <p:spPr>
              <a:xfrm>
                <a:off x="534240" y="289404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7" name="CustomShape 21"/>
              <p:cNvSpPr/>
              <p:nvPr/>
            </p:nvSpPr>
            <p:spPr>
              <a:xfrm>
                <a:off x="232200" y="292032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8" name="CustomShape 22"/>
              <p:cNvSpPr/>
              <p:nvPr/>
            </p:nvSpPr>
            <p:spPr>
              <a:xfrm>
                <a:off x="534240" y="310536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9" name="CustomShape 23"/>
              <p:cNvSpPr/>
              <p:nvPr/>
            </p:nvSpPr>
            <p:spPr>
              <a:xfrm>
                <a:off x="232200" y="313128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80" name="Group 24"/>
            <p:cNvGrpSpPr/>
            <p:nvPr/>
          </p:nvGrpSpPr>
          <p:grpSpPr>
            <a:xfrm>
              <a:off x="232200" y="3865320"/>
              <a:ext cx="416880" cy="325800"/>
              <a:chOff x="232200" y="3865320"/>
              <a:chExt cx="416880" cy="325800"/>
            </a:xfrm>
          </p:grpSpPr>
          <p:sp>
            <p:nvSpPr>
              <p:cNvPr id="981" name="CustomShape 25"/>
              <p:cNvSpPr/>
              <p:nvPr/>
            </p:nvSpPr>
            <p:spPr>
              <a:xfrm>
                <a:off x="534240" y="386532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2" name="CustomShape 26"/>
              <p:cNvSpPr/>
              <p:nvPr/>
            </p:nvSpPr>
            <p:spPr>
              <a:xfrm>
                <a:off x="232200" y="389160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3" name="CustomShape 27"/>
              <p:cNvSpPr/>
              <p:nvPr/>
            </p:nvSpPr>
            <p:spPr>
              <a:xfrm>
                <a:off x="534240" y="4076280"/>
                <a:ext cx="114840" cy="1148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4" name="CustomShape 28"/>
              <p:cNvSpPr/>
              <p:nvPr/>
            </p:nvSpPr>
            <p:spPr>
              <a:xfrm>
                <a:off x="232200" y="4102560"/>
                <a:ext cx="379800" cy="622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dir="2880000" dist="28575" rotWithShape="0">
                  <a:schemeClr val="accent5">
                    <a:alpha val="43529"/>
                  </a:scheme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85" name="PlaceHolder 29"/>
          <p:cNvSpPr>
            <a:spLocks noGrp="1"/>
          </p:cNvSpPr>
          <p:nvPr>
            <p:ph type="title"/>
          </p:nvPr>
        </p:nvSpPr>
        <p:spPr>
          <a:xfrm>
            <a:off x="2049840" y="765720"/>
            <a:ext cx="5043960" cy="45288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CustomShape 30"/>
          <p:cNvSpPr/>
          <p:nvPr/>
        </p:nvSpPr>
        <p:spPr>
          <a:xfrm>
            <a:off x="1754280" y="980640"/>
            <a:ext cx="111240" cy="111600"/>
          </a:xfrm>
          <a:custGeom>
            <a:avLst/>
            <a:gdLst/>
            <a:ahLst/>
            <a:rect l="l" t="t" r="r" b="b"/>
            <a:pathLst>
              <a:path w="683" h="684">
                <a:moveTo>
                  <a:pt x="342" y="0"/>
                </a:moveTo>
                <a:cubicBezTo>
                  <a:pt x="153" y="0"/>
                  <a:pt x="1" y="154"/>
                  <a:pt x="1" y="342"/>
                </a:cubicBezTo>
                <a:cubicBezTo>
                  <a:pt x="1" y="530"/>
                  <a:pt x="153" y="684"/>
                  <a:pt x="342" y="684"/>
                </a:cubicBezTo>
                <a:cubicBezTo>
                  <a:pt x="531" y="684"/>
                  <a:pt x="683" y="530"/>
                  <a:pt x="683" y="342"/>
                </a:cubicBezTo>
                <a:cubicBezTo>
                  <a:pt x="683" y="154"/>
                  <a:pt x="531" y="0"/>
                  <a:pt x="3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31"/>
          <p:cNvSpPr/>
          <p:nvPr/>
        </p:nvSpPr>
        <p:spPr>
          <a:xfrm>
            <a:off x="2495880" y="423000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32"/>
          <p:cNvSpPr/>
          <p:nvPr/>
        </p:nvSpPr>
        <p:spPr>
          <a:xfrm>
            <a:off x="7992360" y="815400"/>
            <a:ext cx="90360" cy="90000"/>
          </a:xfrm>
          <a:custGeom>
            <a:avLst/>
            <a:gdLst/>
            <a:ahLst/>
            <a:rect l="l" t="t" r="r" b="b"/>
            <a:pathLst>
              <a:path w="554" h="553">
                <a:moveTo>
                  <a:pt x="278" y="0"/>
                </a:moveTo>
                <a:cubicBezTo>
                  <a:pt x="124" y="0"/>
                  <a:pt x="1" y="124"/>
                  <a:pt x="1" y="276"/>
                </a:cubicBezTo>
                <a:cubicBezTo>
                  <a:pt x="1" y="429"/>
                  <a:pt x="124" y="553"/>
                  <a:pt x="278" y="553"/>
                </a:cubicBezTo>
                <a:cubicBezTo>
                  <a:pt x="430" y="553"/>
                  <a:pt x="553" y="429"/>
                  <a:pt x="553" y="276"/>
                </a:cubicBezTo>
                <a:cubicBezTo>
                  <a:pt x="553" y="124"/>
                  <a:pt x="430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33"/>
          <p:cNvSpPr/>
          <p:nvPr/>
        </p:nvSpPr>
        <p:spPr>
          <a:xfrm>
            <a:off x="2866680" y="83988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34"/>
          <p:cNvSpPr/>
          <p:nvPr/>
        </p:nvSpPr>
        <p:spPr>
          <a:xfrm>
            <a:off x="1527840" y="425448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35"/>
          <p:cNvSpPr/>
          <p:nvPr/>
        </p:nvSpPr>
        <p:spPr>
          <a:xfrm>
            <a:off x="4551120" y="38559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36"/>
          <p:cNvSpPr/>
          <p:nvPr/>
        </p:nvSpPr>
        <p:spPr>
          <a:xfrm>
            <a:off x="6742440" y="76572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37"/>
          <p:cNvSpPr/>
          <p:nvPr/>
        </p:nvSpPr>
        <p:spPr>
          <a:xfrm>
            <a:off x="7490880" y="415656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38"/>
          <p:cNvSpPr/>
          <p:nvPr/>
        </p:nvSpPr>
        <p:spPr>
          <a:xfrm>
            <a:off x="1969560" y="166860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5" name="Group 39"/>
          <p:cNvGrpSpPr/>
          <p:nvPr/>
        </p:nvGrpSpPr>
        <p:grpSpPr>
          <a:xfrm>
            <a:off x="916560" y="813240"/>
            <a:ext cx="645120" cy="728640"/>
            <a:chOff x="916560" y="813240"/>
            <a:chExt cx="645120" cy="728640"/>
          </a:xfrm>
        </p:grpSpPr>
        <p:sp>
          <p:nvSpPr>
            <p:cNvPr id="996" name="CustomShape 40"/>
            <p:cNvSpPr/>
            <p:nvPr/>
          </p:nvSpPr>
          <p:spPr>
            <a:xfrm rot="18418800">
              <a:off x="1163160" y="1003680"/>
              <a:ext cx="232920" cy="531000"/>
            </a:xfrm>
            <a:custGeom>
              <a:avLst/>
              <a:gdLst/>
              <a:ahLst/>
              <a:rect l="l" t="t" r="r" b="b"/>
              <a:pathLst>
                <a:path w="2487" h="5663">
                  <a:moveTo>
                    <a:pt x="538" y="5662"/>
                  </a:moveTo>
                  <a:cubicBezTo>
                    <a:pt x="538" y="5662"/>
                    <a:pt x="0" y="3907"/>
                    <a:pt x="2487" y="0"/>
                  </a:cubicBez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41"/>
            <p:cNvSpPr/>
            <p:nvPr/>
          </p:nvSpPr>
          <p:spPr>
            <a:xfrm rot="18418800">
              <a:off x="1244160" y="1188360"/>
              <a:ext cx="243000" cy="138960"/>
            </a:xfrm>
            <a:custGeom>
              <a:avLst/>
              <a:gdLst/>
              <a:ahLst/>
              <a:rect l="l" t="t" r="r" b="b"/>
              <a:pathLst>
                <a:path w="2594" h="1486">
                  <a:moveTo>
                    <a:pt x="1129" y="0"/>
                  </a:moveTo>
                  <a:cubicBezTo>
                    <a:pt x="484" y="0"/>
                    <a:pt x="1" y="1486"/>
                    <a:pt x="1" y="1486"/>
                  </a:cubicBezTo>
                  <a:cubicBezTo>
                    <a:pt x="2593" y="1168"/>
                    <a:pt x="1563" y="234"/>
                    <a:pt x="1563" y="234"/>
                  </a:cubicBezTo>
                  <a:cubicBezTo>
                    <a:pt x="1413" y="68"/>
                    <a:pt x="1267" y="0"/>
                    <a:pt x="1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42"/>
            <p:cNvSpPr/>
            <p:nvPr/>
          </p:nvSpPr>
          <p:spPr>
            <a:xfrm rot="18418800">
              <a:off x="1127520" y="1317600"/>
              <a:ext cx="200880" cy="179640"/>
            </a:xfrm>
            <a:custGeom>
              <a:avLst/>
              <a:gdLst/>
              <a:ahLst/>
              <a:rect l="l" t="t" r="r" b="b"/>
              <a:pathLst>
                <a:path w="2145" h="1919">
                  <a:moveTo>
                    <a:pt x="1459" y="0"/>
                  </a:moveTo>
                  <a:cubicBezTo>
                    <a:pt x="1269" y="0"/>
                    <a:pt x="1105" y="114"/>
                    <a:pt x="1105" y="114"/>
                  </a:cubicBezTo>
                  <a:cubicBezTo>
                    <a:pt x="0" y="729"/>
                    <a:pt x="1974" y="1919"/>
                    <a:pt x="1974" y="1919"/>
                  </a:cubicBezTo>
                  <a:cubicBezTo>
                    <a:pt x="2145" y="306"/>
                    <a:pt x="1769" y="0"/>
                    <a:pt x="1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43"/>
            <p:cNvSpPr/>
            <p:nvPr/>
          </p:nvSpPr>
          <p:spPr>
            <a:xfrm rot="18418800">
              <a:off x="1142280" y="1050120"/>
              <a:ext cx="235080" cy="120600"/>
            </a:xfrm>
            <a:custGeom>
              <a:avLst/>
              <a:gdLst/>
              <a:ahLst/>
              <a:rect l="l" t="t" r="r" b="b"/>
              <a:pathLst>
                <a:path w="2510" h="1287">
                  <a:moveTo>
                    <a:pt x="1295" y="1"/>
                  </a:moveTo>
                  <a:cubicBezTo>
                    <a:pt x="678" y="1"/>
                    <a:pt x="0" y="1275"/>
                    <a:pt x="0" y="1275"/>
                  </a:cubicBezTo>
                  <a:cubicBezTo>
                    <a:pt x="154" y="1283"/>
                    <a:pt x="295" y="1287"/>
                    <a:pt x="426" y="1287"/>
                  </a:cubicBezTo>
                  <a:cubicBezTo>
                    <a:pt x="2510" y="1287"/>
                    <a:pt x="1756" y="312"/>
                    <a:pt x="1756" y="312"/>
                  </a:cubicBezTo>
                  <a:cubicBezTo>
                    <a:pt x="1615" y="89"/>
                    <a:pt x="1457" y="1"/>
                    <a:pt x="1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44"/>
            <p:cNvSpPr/>
            <p:nvPr/>
          </p:nvSpPr>
          <p:spPr>
            <a:xfrm rot="18418800">
              <a:off x="1024920" y="1134720"/>
              <a:ext cx="209160" cy="186120"/>
            </a:xfrm>
            <a:custGeom>
              <a:avLst/>
              <a:gdLst/>
              <a:ahLst/>
              <a:rect l="l" t="t" r="r" b="b"/>
              <a:pathLst>
                <a:path w="2231" h="1987">
                  <a:moveTo>
                    <a:pt x="1472" y="0"/>
                  </a:moveTo>
                  <a:cubicBezTo>
                    <a:pt x="1322" y="0"/>
                    <a:pt x="1195" y="58"/>
                    <a:pt x="1195" y="58"/>
                  </a:cubicBezTo>
                  <a:cubicBezTo>
                    <a:pt x="0" y="471"/>
                    <a:pt x="1737" y="1986"/>
                    <a:pt x="1737" y="1986"/>
                  </a:cubicBezTo>
                  <a:cubicBezTo>
                    <a:pt x="2230" y="271"/>
                    <a:pt x="1796" y="0"/>
                    <a:pt x="14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45"/>
            <p:cNvSpPr/>
            <p:nvPr/>
          </p:nvSpPr>
          <p:spPr>
            <a:xfrm rot="18418800">
              <a:off x="1068480" y="879120"/>
              <a:ext cx="222120" cy="114120"/>
            </a:xfrm>
            <a:custGeom>
              <a:avLst/>
              <a:gdLst/>
              <a:ahLst/>
              <a:rect l="l" t="t" r="r" b="b"/>
              <a:pathLst>
                <a:path w="2371" h="1218">
                  <a:moveTo>
                    <a:pt x="1380" y="1"/>
                  </a:moveTo>
                  <a:cubicBezTo>
                    <a:pt x="774" y="1"/>
                    <a:pt x="1" y="1122"/>
                    <a:pt x="1" y="1122"/>
                  </a:cubicBezTo>
                  <a:cubicBezTo>
                    <a:pt x="397" y="1189"/>
                    <a:pt x="716" y="1218"/>
                    <a:pt x="971" y="1218"/>
                  </a:cubicBezTo>
                  <a:cubicBezTo>
                    <a:pt x="2371" y="1218"/>
                    <a:pt x="1854" y="366"/>
                    <a:pt x="1854" y="366"/>
                  </a:cubicBezTo>
                  <a:cubicBezTo>
                    <a:pt x="1728" y="102"/>
                    <a:pt x="1562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46"/>
            <p:cNvSpPr/>
            <p:nvPr/>
          </p:nvSpPr>
          <p:spPr>
            <a:xfrm rot="18418800">
              <a:off x="948600" y="931320"/>
              <a:ext cx="214560" cy="187920"/>
            </a:xfrm>
            <a:custGeom>
              <a:avLst/>
              <a:gdLst/>
              <a:ahLst/>
              <a:rect l="l" t="t" r="r" b="b"/>
              <a:pathLst>
                <a:path w="2291" h="2007">
                  <a:moveTo>
                    <a:pt x="1447" y="1"/>
                  </a:moveTo>
                  <a:cubicBezTo>
                    <a:pt x="1329" y="1"/>
                    <a:pt x="1236" y="31"/>
                    <a:pt x="1237" y="31"/>
                  </a:cubicBezTo>
                  <a:cubicBezTo>
                    <a:pt x="0" y="305"/>
                    <a:pt x="1553" y="2007"/>
                    <a:pt x="1553" y="2007"/>
                  </a:cubicBezTo>
                  <a:cubicBezTo>
                    <a:pt x="2290" y="236"/>
                    <a:pt x="1773" y="1"/>
                    <a:pt x="1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47"/>
            <p:cNvSpPr/>
            <p:nvPr/>
          </p:nvSpPr>
          <p:spPr>
            <a:xfrm rot="18418800">
              <a:off x="1086120" y="1028520"/>
              <a:ext cx="74520" cy="66960"/>
            </a:xfrm>
            <a:custGeom>
              <a:avLst/>
              <a:gdLst/>
              <a:ahLst/>
              <a:rect l="l" t="t" r="r" b="b"/>
              <a:pathLst>
                <a:path w="797" h="717">
                  <a:moveTo>
                    <a:pt x="392" y="0"/>
                  </a:moveTo>
                  <a:cubicBezTo>
                    <a:pt x="229" y="0"/>
                    <a:pt x="68" y="111"/>
                    <a:pt x="38" y="302"/>
                  </a:cubicBezTo>
                  <a:cubicBezTo>
                    <a:pt x="0" y="536"/>
                    <a:pt x="188" y="716"/>
                    <a:pt x="392" y="716"/>
                  </a:cubicBezTo>
                  <a:cubicBezTo>
                    <a:pt x="462" y="716"/>
                    <a:pt x="534" y="695"/>
                    <a:pt x="600" y="647"/>
                  </a:cubicBezTo>
                  <a:cubicBezTo>
                    <a:pt x="760" y="532"/>
                    <a:pt x="796" y="307"/>
                    <a:pt x="679" y="149"/>
                  </a:cubicBezTo>
                  <a:cubicBezTo>
                    <a:pt x="606" y="47"/>
                    <a:pt x="498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CustomShape 48"/>
            <p:cNvSpPr/>
            <p:nvPr/>
          </p:nvSpPr>
          <p:spPr>
            <a:xfrm rot="18418800">
              <a:off x="1134360" y="1004400"/>
              <a:ext cx="74520" cy="66960"/>
            </a:xfrm>
            <a:custGeom>
              <a:avLst/>
              <a:gdLst/>
              <a:ahLst/>
              <a:rect l="l" t="t" r="r" b="b"/>
              <a:pathLst>
                <a:path w="797" h="718">
                  <a:moveTo>
                    <a:pt x="393" y="0"/>
                  </a:moveTo>
                  <a:cubicBezTo>
                    <a:pt x="230" y="0"/>
                    <a:pt x="68" y="111"/>
                    <a:pt x="39" y="301"/>
                  </a:cubicBezTo>
                  <a:cubicBezTo>
                    <a:pt x="1" y="536"/>
                    <a:pt x="189" y="717"/>
                    <a:pt x="393" y="717"/>
                  </a:cubicBezTo>
                  <a:cubicBezTo>
                    <a:pt x="463" y="717"/>
                    <a:pt x="535" y="696"/>
                    <a:pt x="601" y="648"/>
                  </a:cubicBezTo>
                  <a:cubicBezTo>
                    <a:pt x="760" y="531"/>
                    <a:pt x="797" y="308"/>
                    <a:pt x="680" y="148"/>
                  </a:cubicBezTo>
                  <a:cubicBezTo>
                    <a:pt x="606" y="47"/>
                    <a:pt x="499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CustomShape 49"/>
            <p:cNvSpPr/>
            <p:nvPr/>
          </p:nvSpPr>
          <p:spPr>
            <a:xfrm rot="18418800">
              <a:off x="1176120" y="1218240"/>
              <a:ext cx="74520" cy="66960"/>
            </a:xfrm>
            <a:custGeom>
              <a:avLst/>
              <a:gdLst/>
              <a:ahLst/>
              <a:rect l="l" t="t" r="r" b="b"/>
              <a:pathLst>
                <a:path w="796" h="717">
                  <a:moveTo>
                    <a:pt x="393" y="1"/>
                  </a:moveTo>
                  <a:cubicBezTo>
                    <a:pt x="229" y="1"/>
                    <a:pt x="68" y="112"/>
                    <a:pt x="38" y="302"/>
                  </a:cubicBezTo>
                  <a:cubicBezTo>
                    <a:pt x="0" y="536"/>
                    <a:pt x="187" y="716"/>
                    <a:pt x="391" y="716"/>
                  </a:cubicBezTo>
                  <a:cubicBezTo>
                    <a:pt x="461" y="716"/>
                    <a:pt x="534" y="695"/>
                    <a:pt x="600" y="647"/>
                  </a:cubicBezTo>
                  <a:cubicBezTo>
                    <a:pt x="760" y="532"/>
                    <a:pt x="796" y="308"/>
                    <a:pt x="679" y="148"/>
                  </a:cubicBezTo>
                  <a:cubicBezTo>
                    <a:pt x="606" y="47"/>
                    <a:pt x="498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50"/>
            <p:cNvSpPr/>
            <p:nvPr/>
          </p:nvSpPr>
          <p:spPr>
            <a:xfrm rot="18418800">
              <a:off x="1224360" y="1194120"/>
              <a:ext cx="74160" cy="66960"/>
            </a:xfrm>
            <a:custGeom>
              <a:avLst/>
              <a:gdLst/>
              <a:ahLst/>
              <a:rect l="l" t="t" r="r" b="b"/>
              <a:pathLst>
                <a:path w="795" h="718">
                  <a:moveTo>
                    <a:pt x="393" y="1"/>
                  </a:moveTo>
                  <a:cubicBezTo>
                    <a:pt x="229" y="1"/>
                    <a:pt x="68" y="112"/>
                    <a:pt x="38" y="303"/>
                  </a:cubicBezTo>
                  <a:cubicBezTo>
                    <a:pt x="1" y="536"/>
                    <a:pt x="187" y="717"/>
                    <a:pt x="392" y="717"/>
                  </a:cubicBezTo>
                  <a:cubicBezTo>
                    <a:pt x="462" y="717"/>
                    <a:pt x="534" y="696"/>
                    <a:pt x="600" y="648"/>
                  </a:cubicBezTo>
                  <a:cubicBezTo>
                    <a:pt x="760" y="531"/>
                    <a:pt x="795" y="308"/>
                    <a:pt x="679" y="148"/>
                  </a:cubicBezTo>
                  <a:cubicBezTo>
                    <a:pt x="606" y="47"/>
                    <a:pt x="499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51"/>
            <p:cNvSpPr/>
            <p:nvPr/>
          </p:nvSpPr>
          <p:spPr>
            <a:xfrm rot="18418800">
              <a:off x="1285560" y="1374480"/>
              <a:ext cx="71640" cy="66960"/>
            </a:xfrm>
            <a:custGeom>
              <a:avLst/>
              <a:gdLst/>
              <a:ahLst/>
              <a:rect l="l" t="t" r="r" b="b"/>
              <a:pathLst>
                <a:path w="768" h="717">
                  <a:moveTo>
                    <a:pt x="372" y="1"/>
                  </a:moveTo>
                  <a:cubicBezTo>
                    <a:pt x="181" y="1"/>
                    <a:pt x="1" y="156"/>
                    <a:pt x="13" y="379"/>
                  </a:cubicBezTo>
                  <a:cubicBezTo>
                    <a:pt x="24" y="585"/>
                    <a:pt x="196" y="716"/>
                    <a:pt x="372" y="716"/>
                  </a:cubicBezTo>
                  <a:cubicBezTo>
                    <a:pt x="466" y="716"/>
                    <a:pt x="561" y="679"/>
                    <a:pt x="635" y="597"/>
                  </a:cubicBezTo>
                  <a:cubicBezTo>
                    <a:pt x="768" y="451"/>
                    <a:pt x="755" y="225"/>
                    <a:pt x="608" y="94"/>
                  </a:cubicBezTo>
                  <a:cubicBezTo>
                    <a:pt x="537" y="29"/>
                    <a:pt x="454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52"/>
            <p:cNvSpPr/>
            <p:nvPr/>
          </p:nvSpPr>
          <p:spPr>
            <a:xfrm rot="18418800">
              <a:off x="1327680" y="1340640"/>
              <a:ext cx="71640" cy="66960"/>
            </a:xfrm>
            <a:custGeom>
              <a:avLst/>
              <a:gdLst/>
              <a:ahLst/>
              <a:rect l="l" t="t" r="r" b="b"/>
              <a:pathLst>
                <a:path w="767" h="718">
                  <a:moveTo>
                    <a:pt x="371" y="1"/>
                  </a:moveTo>
                  <a:cubicBezTo>
                    <a:pt x="181" y="1"/>
                    <a:pt x="1" y="156"/>
                    <a:pt x="13" y="379"/>
                  </a:cubicBezTo>
                  <a:cubicBezTo>
                    <a:pt x="23" y="586"/>
                    <a:pt x="195" y="717"/>
                    <a:pt x="372" y="717"/>
                  </a:cubicBezTo>
                  <a:cubicBezTo>
                    <a:pt x="466" y="717"/>
                    <a:pt x="562" y="680"/>
                    <a:pt x="635" y="599"/>
                  </a:cubicBezTo>
                  <a:cubicBezTo>
                    <a:pt x="767" y="451"/>
                    <a:pt x="756" y="225"/>
                    <a:pt x="608" y="94"/>
                  </a:cubicBezTo>
                  <a:cubicBezTo>
                    <a:pt x="537" y="30"/>
                    <a:pt x="453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9" name="Group 53"/>
          <p:cNvGrpSpPr/>
          <p:nvPr/>
        </p:nvGrpSpPr>
        <p:grpSpPr>
          <a:xfrm>
            <a:off x="7174440" y="1274040"/>
            <a:ext cx="171720" cy="173160"/>
            <a:chOff x="7174440" y="1274040"/>
            <a:chExt cx="171720" cy="173160"/>
          </a:xfrm>
        </p:grpSpPr>
        <p:sp>
          <p:nvSpPr>
            <p:cNvPr id="1010" name="CustomShape 54"/>
            <p:cNvSpPr/>
            <p:nvPr/>
          </p:nvSpPr>
          <p:spPr>
            <a:xfrm flipH="1">
              <a:off x="7259400" y="1274040"/>
              <a:ext cx="360" cy="173160"/>
            </a:xfrm>
            <a:custGeom>
              <a:avLst/>
              <a:gdLst/>
              <a:ahLst/>
              <a:rect l="l" t="t" r="r" b="b"/>
              <a:pathLst>
                <a:path w="1" h="2200">
                  <a:moveTo>
                    <a:pt x="1" y="1"/>
                  </a:moveTo>
                  <a:lnTo>
                    <a:pt x="1" y="2199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55"/>
            <p:cNvSpPr/>
            <p:nvPr/>
          </p:nvSpPr>
          <p:spPr>
            <a:xfrm flipH="1">
              <a:off x="7175160" y="1361160"/>
              <a:ext cx="168120" cy="360"/>
            </a:xfrm>
            <a:custGeom>
              <a:avLst/>
              <a:gdLst/>
              <a:ahLst/>
              <a:rect l="l" t="t" r="r" b="b"/>
              <a:pathLst>
                <a:path w="2135" h="1">
                  <a:moveTo>
                    <a:pt x="1" y="1"/>
                  </a:moveTo>
                  <a:lnTo>
                    <a:pt x="2134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56"/>
            <p:cNvSpPr/>
            <p:nvPr/>
          </p:nvSpPr>
          <p:spPr>
            <a:xfrm flipH="1">
              <a:off x="7198560" y="1300680"/>
              <a:ext cx="122040" cy="123840"/>
            </a:xfrm>
            <a:custGeom>
              <a:avLst/>
              <a:gdLst/>
              <a:ahLst/>
              <a:rect l="l" t="t" r="r" b="b"/>
              <a:pathLst>
                <a:path w="1552" h="1573">
                  <a:moveTo>
                    <a:pt x="0" y="1"/>
                  </a:moveTo>
                  <a:lnTo>
                    <a:pt x="1552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57"/>
            <p:cNvSpPr/>
            <p:nvPr/>
          </p:nvSpPr>
          <p:spPr>
            <a:xfrm flipH="1">
              <a:off x="7202160" y="1300680"/>
              <a:ext cx="118440" cy="123840"/>
            </a:xfrm>
            <a:custGeom>
              <a:avLst/>
              <a:gdLst/>
              <a:ahLst/>
              <a:rect l="l" t="t" r="r" b="b"/>
              <a:pathLst>
                <a:path w="1505" h="1573">
                  <a:moveTo>
                    <a:pt x="1504" y="1"/>
                  </a:moveTo>
                  <a:lnTo>
                    <a:pt x="0" y="1573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58"/>
            <p:cNvSpPr/>
            <p:nvPr/>
          </p:nvSpPr>
          <p:spPr>
            <a:xfrm flipH="1">
              <a:off x="7233840" y="1278720"/>
              <a:ext cx="52560" cy="24480"/>
            </a:xfrm>
            <a:custGeom>
              <a:avLst/>
              <a:gdLst/>
              <a:ahLst/>
              <a:rect l="l" t="t" r="r" b="b"/>
              <a:pathLst>
                <a:path w="671" h="315">
                  <a:moveTo>
                    <a:pt x="1" y="1"/>
                  </a:moveTo>
                  <a:lnTo>
                    <a:pt x="333" y="314"/>
                  </a:lnTo>
                  <a:lnTo>
                    <a:pt x="670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59"/>
            <p:cNvSpPr/>
            <p:nvPr/>
          </p:nvSpPr>
          <p:spPr>
            <a:xfrm flipH="1">
              <a:off x="7174440" y="1335240"/>
              <a:ext cx="24480" cy="52560"/>
            </a:xfrm>
            <a:custGeom>
              <a:avLst/>
              <a:gdLst/>
              <a:ahLst/>
              <a:rect l="l" t="t" r="r" b="b"/>
              <a:pathLst>
                <a:path w="314" h="672">
                  <a:moveTo>
                    <a:pt x="314" y="1"/>
                  </a:moveTo>
                  <a:lnTo>
                    <a:pt x="1" y="333"/>
                  </a:lnTo>
                  <a:lnTo>
                    <a:pt x="314" y="672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60"/>
            <p:cNvSpPr/>
            <p:nvPr/>
          </p:nvSpPr>
          <p:spPr>
            <a:xfrm flipH="1">
              <a:off x="7321680" y="1335240"/>
              <a:ext cx="24480" cy="52560"/>
            </a:xfrm>
            <a:custGeom>
              <a:avLst/>
              <a:gdLst/>
              <a:ahLst/>
              <a:rect l="l" t="t" r="r" b="b"/>
              <a:pathLst>
                <a:path w="315" h="672">
                  <a:moveTo>
                    <a:pt x="1" y="672"/>
                  </a:moveTo>
                  <a:lnTo>
                    <a:pt x="314" y="338"/>
                  </a:lnTo>
                  <a:lnTo>
                    <a:pt x="1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61"/>
            <p:cNvSpPr/>
            <p:nvPr/>
          </p:nvSpPr>
          <p:spPr>
            <a:xfrm flipH="1">
              <a:off x="7234920" y="1421640"/>
              <a:ext cx="50760" cy="24480"/>
            </a:xfrm>
            <a:custGeom>
              <a:avLst/>
              <a:gdLst/>
              <a:ahLst/>
              <a:rect l="l" t="t" r="r" b="b"/>
              <a:pathLst>
                <a:path w="647" h="315">
                  <a:moveTo>
                    <a:pt x="646" y="314"/>
                  </a:moveTo>
                  <a:lnTo>
                    <a:pt x="338" y="1"/>
                  </a:lnTo>
                  <a:lnTo>
                    <a:pt x="1" y="314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62"/>
            <p:cNvSpPr/>
            <p:nvPr/>
          </p:nvSpPr>
          <p:spPr>
            <a:xfrm flipH="1">
              <a:off x="7238520" y="1337400"/>
              <a:ext cx="50760" cy="43560"/>
            </a:xfrm>
            <a:custGeom>
              <a:avLst/>
              <a:gdLst/>
              <a:ahLst/>
              <a:rect l="l" t="t" r="r" b="b"/>
              <a:pathLst>
                <a:path w="649" h="555">
                  <a:moveTo>
                    <a:pt x="371" y="1"/>
                  </a:moveTo>
                  <a:cubicBezTo>
                    <a:pt x="125" y="1"/>
                    <a:pt x="1" y="299"/>
                    <a:pt x="176" y="472"/>
                  </a:cubicBezTo>
                  <a:cubicBezTo>
                    <a:pt x="232" y="529"/>
                    <a:pt x="302" y="555"/>
                    <a:pt x="370" y="555"/>
                  </a:cubicBezTo>
                  <a:cubicBezTo>
                    <a:pt x="512" y="555"/>
                    <a:pt x="649" y="443"/>
                    <a:pt x="648" y="276"/>
                  </a:cubicBezTo>
                  <a:cubicBezTo>
                    <a:pt x="648" y="124"/>
                    <a:pt x="524" y="1"/>
                    <a:pt x="372" y="1"/>
                  </a:cubicBezTo>
                  <a:cubicBezTo>
                    <a:pt x="372" y="1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8dcec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9" name="CustomShape 63"/>
          <p:cNvSpPr/>
          <p:nvPr/>
        </p:nvSpPr>
        <p:spPr>
          <a:xfrm>
            <a:off x="8247960" y="312372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64"/>
          <p:cNvSpPr/>
          <p:nvPr/>
        </p:nvSpPr>
        <p:spPr>
          <a:xfrm>
            <a:off x="8206560" y="1668600"/>
            <a:ext cx="41400" cy="41400"/>
          </a:xfrm>
          <a:custGeom>
            <a:avLst/>
            <a:gdLst/>
            <a:ahLst/>
            <a:rect l="l" t="t" r="r" b="b"/>
            <a:pathLst>
              <a:path w="591" h="591">
                <a:moveTo>
                  <a:pt x="296" y="0"/>
                </a:moveTo>
                <a:cubicBezTo>
                  <a:pt x="133" y="0"/>
                  <a:pt x="0" y="132"/>
                  <a:pt x="0" y="295"/>
                </a:cubicBezTo>
                <a:cubicBezTo>
                  <a:pt x="0" y="458"/>
                  <a:pt x="133" y="591"/>
                  <a:pt x="296" y="591"/>
                </a:cubicBezTo>
                <a:cubicBezTo>
                  <a:pt x="459" y="591"/>
                  <a:pt x="591" y="458"/>
                  <a:pt x="591" y="295"/>
                </a:cubicBezTo>
                <a:cubicBezTo>
                  <a:pt x="591" y="132"/>
                  <a:pt x="459" y="0"/>
                  <a:pt x="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21" name="Group 65"/>
          <p:cNvGrpSpPr/>
          <p:nvPr/>
        </p:nvGrpSpPr>
        <p:grpSpPr>
          <a:xfrm>
            <a:off x="6511680" y="4124160"/>
            <a:ext cx="343440" cy="266040"/>
            <a:chOff x="6511680" y="4124160"/>
            <a:chExt cx="343440" cy="266040"/>
          </a:xfrm>
        </p:grpSpPr>
        <p:sp>
          <p:nvSpPr>
            <p:cNvPr id="1022" name="CustomShape 66"/>
            <p:cNvSpPr/>
            <p:nvPr/>
          </p:nvSpPr>
          <p:spPr>
            <a:xfrm flipV="1" rot="4675800">
              <a:off x="6568920" y="4157280"/>
              <a:ext cx="110880" cy="207000"/>
            </a:xfrm>
            <a:custGeom>
              <a:avLst/>
              <a:gdLst/>
              <a:ahLst/>
              <a:rect l="l" t="t" r="r" b="b"/>
              <a:pathLst>
                <a:path w="1210" h="2252">
                  <a:moveTo>
                    <a:pt x="1210" y="2252"/>
                  </a:moveTo>
                  <a:cubicBezTo>
                    <a:pt x="1210" y="2252"/>
                    <a:pt x="412" y="1152"/>
                    <a:pt x="1" y="1"/>
                  </a:cubicBez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67"/>
            <p:cNvSpPr/>
            <p:nvPr/>
          </p:nvSpPr>
          <p:spPr>
            <a:xfrm flipV="1" rot="4675800">
              <a:off x="6641280" y="4174560"/>
              <a:ext cx="18000" cy="106200"/>
            </a:xfrm>
            <a:custGeom>
              <a:avLst/>
              <a:gdLst/>
              <a:ahLst/>
              <a:rect l="l" t="t" r="r" b="b"/>
              <a:pathLst>
                <a:path w="198" h="1157">
                  <a:moveTo>
                    <a:pt x="0" y="1156"/>
                  </a:moveTo>
                  <a:lnTo>
                    <a:pt x="198" y="1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68"/>
            <p:cNvSpPr/>
            <p:nvPr/>
          </p:nvSpPr>
          <p:spPr>
            <a:xfrm flipV="1" rot="4675800">
              <a:off x="6684120" y="4126680"/>
              <a:ext cx="97560" cy="112680"/>
            </a:xfrm>
            <a:custGeom>
              <a:avLst/>
              <a:gdLst/>
              <a:ahLst/>
              <a:rect l="l" t="t" r="r" b="b"/>
              <a:pathLst>
                <a:path w="1065" h="1229">
                  <a:moveTo>
                    <a:pt x="585" y="0"/>
                  </a:moveTo>
                  <a:cubicBezTo>
                    <a:pt x="297" y="0"/>
                    <a:pt x="98" y="224"/>
                    <a:pt x="52" y="529"/>
                  </a:cubicBezTo>
                  <a:cubicBezTo>
                    <a:pt x="1" y="863"/>
                    <a:pt x="155" y="1172"/>
                    <a:pt x="490" y="1223"/>
                  </a:cubicBezTo>
                  <a:cubicBezTo>
                    <a:pt x="518" y="1227"/>
                    <a:pt x="545" y="1229"/>
                    <a:pt x="571" y="1229"/>
                  </a:cubicBezTo>
                  <a:cubicBezTo>
                    <a:pt x="849" y="1229"/>
                    <a:pt x="968" y="984"/>
                    <a:pt x="1014" y="677"/>
                  </a:cubicBezTo>
                  <a:cubicBezTo>
                    <a:pt x="1065" y="341"/>
                    <a:pt x="1009" y="58"/>
                    <a:pt x="674" y="7"/>
                  </a:cubicBezTo>
                  <a:cubicBezTo>
                    <a:pt x="643" y="2"/>
                    <a:pt x="614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69"/>
            <p:cNvSpPr/>
            <p:nvPr/>
          </p:nvSpPr>
          <p:spPr>
            <a:xfrm flipV="1" rot="4675800">
              <a:off x="6731640" y="4267080"/>
              <a:ext cx="115560" cy="109440"/>
            </a:xfrm>
            <a:custGeom>
              <a:avLst/>
              <a:gdLst/>
              <a:ahLst/>
              <a:rect l="l" t="t" r="r" b="b"/>
              <a:pathLst>
                <a:path w="1263" h="1194">
                  <a:moveTo>
                    <a:pt x="534" y="1"/>
                  </a:moveTo>
                  <a:cubicBezTo>
                    <a:pt x="461" y="1"/>
                    <a:pt x="384" y="25"/>
                    <a:pt x="302" y="79"/>
                  </a:cubicBezTo>
                  <a:cubicBezTo>
                    <a:pt x="18" y="266"/>
                    <a:pt x="1" y="600"/>
                    <a:pt x="188" y="883"/>
                  </a:cubicBezTo>
                  <a:cubicBezTo>
                    <a:pt x="313" y="1074"/>
                    <a:pt x="500" y="1193"/>
                    <a:pt x="695" y="1193"/>
                  </a:cubicBezTo>
                  <a:cubicBezTo>
                    <a:pt x="790" y="1193"/>
                    <a:pt x="887" y="1165"/>
                    <a:pt x="979" y="1103"/>
                  </a:cubicBezTo>
                  <a:cubicBezTo>
                    <a:pt x="1263" y="917"/>
                    <a:pt x="1190" y="632"/>
                    <a:pt x="1003" y="348"/>
                  </a:cubicBezTo>
                  <a:cubicBezTo>
                    <a:pt x="870" y="147"/>
                    <a:pt x="71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6" name="PlaceHolder 7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4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6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6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6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CustomShape 1"/>
          <p:cNvSpPr/>
          <p:nvPr/>
        </p:nvSpPr>
        <p:spPr>
          <a:xfrm rot="21559800">
            <a:off x="2937960" y="3333240"/>
            <a:ext cx="3267000" cy="93204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39" name="TextShape 2"/>
          <p:cNvSpPr txBox="1"/>
          <p:nvPr/>
        </p:nvSpPr>
        <p:spPr>
          <a:xfrm>
            <a:off x="1917720" y="975960"/>
            <a:ext cx="5307840" cy="2206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8dcec9"/>
                </a:solidFill>
                <a:latin typeface="Coiny"/>
                <a:ea typeface="Coiny"/>
              </a:rPr>
              <a:t>Chatbot</a:t>
            </a:r>
            <a:br/>
            <a:r>
              <a:rPr b="0" lang="en-US" sz="5200" spc="-1" strike="noStrike">
                <a:solidFill>
                  <a:srgbClr val="4a8196"/>
                </a:solidFill>
                <a:latin typeface="Coiny"/>
                <a:ea typeface="Coiny"/>
              </a:rPr>
              <a:t>Ăn gì bây giờ?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0" name="TextShape 3"/>
          <p:cNvSpPr txBox="1"/>
          <p:nvPr/>
        </p:nvSpPr>
        <p:spPr>
          <a:xfrm>
            <a:off x="3270600" y="3480480"/>
            <a:ext cx="260280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50000"/>
              </a:lnSpc>
            </a:pPr>
            <a:r>
              <a:rPr b="0" lang="en-US" sz="20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Team: Nóc nhà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6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~ Nhà là phải có nóc ~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741" name="Group 4"/>
          <p:cNvGrpSpPr/>
          <p:nvPr/>
        </p:nvGrpSpPr>
        <p:grpSpPr>
          <a:xfrm>
            <a:off x="934560" y="2752920"/>
            <a:ext cx="1527840" cy="1427040"/>
            <a:chOff x="934560" y="2752920"/>
            <a:chExt cx="1527840" cy="1427040"/>
          </a:xfrm>
        </p:grpSpPr>
        <p:sp>
          <p:nvSpPr>
            <p:cNvPr id="1742" name="CustomShape 5"/>
            <p:cNvSpPr/>
            <p:nvPr/>
          </p:nvSpPr>
          <p:spPr>
            <a:xfrm flipH="1">
              <a:off x="2154600" y="3176640"/>
              <a:ext cx="270720" cy="275040"/>
            </a:xfrm>
            <a:custGeom>
              <a:avLst/>
              <a:gdLst/>
              <a:ahLst/>
              <a:rect l="l" t="t" r="r" b="b"/>
              <a:pathLst>
                <a:path w="3717" h="3779">
                  <a:moveTo>
                    <a:pt x="1748" y="1"/>
                  </a:moveTo>
                  <a:cubicBezTo>
                    <a:pt x="1630" y="1"/>
                    <a:pt x="1511" y="15"/>
                    <a:pt x="1393" y="45"/>
                  </a:cubicBezTo>
                  <a:cubicBezTo>
                    <a:pt x="508" y="267"/>
                    <a:pt x="0" y="1273"/>
                    <a:pt x="256" y="2293"/>
                  </a:cubicBezTo>
                  <a:cubicBezTo>
                    <a:pt x="479" y="3176"/>
                    <a:pt x="1204" y="3779"/>
                    <a:pt x="1969" y="3779"/>
                  </a:cubicBezTo>
                  <a:cubicBezTo>
                    <a:pt x="2087" y="3779"/>
                    <a:pt x="2206" y="3765"/>
                    <a:pt x="2324" y="3735"/>
                  </a:cubicBezTo>
                  <a:cubicBezTo>
                    <a:pt x="3209" y="3512"/>
                    <a:pt x="3717" y="2505"/>
                    <a:pt x="3460" y="1486"/>
                  </a:cubicBezTo>
                  <a:cubicBezTo>
                    <a:pt x="3237" y="602"/>
                    <a:pt x="2513" y="1"/>
                    <a:pt x="1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3" name="CustomShape 6"/>
            <p:cNvSpPr/>
            <p:nvPr/>
          </p:nvSpPr>
          <p:spPr>
            <a:xfrm flipH="1">
              <a:off x="1927800" y="4055040"/>
              <a:ext cx="208080" cy="124920"/>
            </a:xfrm>
            <a:custGeom>
              <a:avLst/>
              <a:gdLst/>
              <a:ahLst/>
              <a:rect l="l" t="t" r="r" b="b"/>
              <a:pathLst>
                <a:path w="2860" h="1717">
                  <a:moveTo>
                    <a:pt x="1965" y="1"/>
                  </a:moveTo>
                  <a:cubicBezTo>
                    <a:pt x="1" y="75"/>
                    <a:pt x="536" y="1717"/>
                    <a:pt x="536" y="1717"/>
                  </a:cubicBezTo>
                  <a:lnTo>
                    <a:pt x="2718" y="1717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4" name="CustomShape 7"/>
            <p:cNvSpPr/>
            <p:nvPr/>
          </p:nvSpPr>
          <p:spPr>
            <a:xfrm flipH="1">
              <a:off x="934560" y="2752920"/>
              <a:ext cx="990720" cy="1159560"/>
            </a:xfrm>
            <a:custGeom>
              <a:avLst/>
              <a:gdLst/>
              <a:ahLst/>
              <a:rect l="l" t="t" r="r" b="b"/>
              <a:pathLst>
                <a:path w="13591" h="15908">
                  <a:moveTo>
                    <a:pt x="7016" y="0"/>
                  </a:moveTo>
                  <a:cubicBezTo>
                    <a:pt x="4253" y="0"/>
                    <a:pt x="2358" y="2160"/>
                    <a:pt x="2358" y="2160"/>
                  </a:cubicBezTo>
                  <a:cubicBezTo>
                    <a:pt x="1" y="5066"/>
                    <a:pt x="1432" y="8217"/>
                    <a:pt x="1432" y="8217"/>
                  </a:cubicBezTo>
                  <a:cubicBezTo>
                    <a:pt x="1703" y="9230"/>
                    <a:pt x="3824" y="10905"/>
                    <a:pt x="3824" y="10905"/>
                  </a:cubicBezTo>
                  <a:lnTo>
                    <a:pt x="4678" y="11752"/>
                  </a:lnTo>
                  <a:cubicBezTo>
                    <a:pt x="6076" y="13604"/>
                    <a:pt x="4854" y="14337"/>
                    <a:pt x="4854" y="14337"/>
                  </a:cubicBezTo>
                  <a:lnTo>
                    <a:pt x="5028" y="15907"/>
                  </a:lnTo>
                  <a:cubicBezTo>
                    <a:pt x="9060" y="15068"/>
                    <a:pt x="6625" y="9281"/>
                    <a:pt x="6625" y="9281"/>
                  </a:cubicBezTo>
                  <a:cubicBezTo>
                    <a:pt x="5970" y="6008"/>
                    <a:pt x="8143" y="6008"/>
                    <a:pt x="8143" y="6008"/>
                  </a:cubicBezTo>
                  <a:cubicBezTo>
                    <a:pt x="10187" y="5930"/>
                    <a:pt x="9924" y="4987"/>
                    <a:pt x="9924" y="4987"/>
                  </a:cubicBezTo>
                  <a:cubicBezTo>
                    <a:pt x="13590" y="3757"/>
                    <a:pt x="10396" y="1112"/>
                    <a:pt x="10396" y="1112"/>
                  </a:cubicBezTo>
                  <a:cubicBezTo>
                    <a:pt x="9185" y="297"/>
                    <a:pt x="8040" y="0"/>
                    <a:pt x="7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5" name="CustomShape 8"/>
            <p:cNvSpPr/>
            <p:nvPr/>
          </p:nvSpPr>
          <p:spPr>
            <a:xfrm flipH="1">
              <a:off x="1927800" y="4055040"/>
              <a:ext cx="208080" cy="124920"/>
            </a:xfrm>
            <a:custGeom>
              <a:avLst/>
              <a:gdLst/>
              <a:ahLst/>
              <a:rect l="l" t="t" r="r" b="b"/>
              <a:pathLst>
                <a:path w="2860" h="1717">
                  <a:moveTo>
                    <a:pt x="1965" y="1"/>
                  </a:moveTo>
                  <a:cubicBezTo>
                    <a:pt x="1" y="75"/>
                    <a:pt x="536" y="1717"/>
                    <a:pt x="536" y="1717"/>
                  </a:cubicBezTo>
                  <a:lnTo>
                    <a:pt x="2718" y="1717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rgbClr val="000000">
                <a:alpha val="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6" name="CustomShape 9"/>
            <p:cNvSpPr/>
            <p:nvPr/>
          </p:nvSpPr>
          <p:spPr>
            <a:xfrm flipH="1">
              <a:off x="934560" y="2752920"/>
              <a:ext cx="990720" cy="1159560"/>
            </a:xfrm>
            <a:custGeom>
              <a:avLst/>
              <a:gdLst/>
              <a:ahLst/>
              <a:rect l="l" t="t" r="r" b="b"/>
              <a:pathLst>
                <a:path w="13591" h="15908">
                  <a:moveTo>
                    <a:pt x="7016" y="0"/>
                  </a:moveTo>
                  <a:cubicBezTo>
                    <a:pt x="4253" y="0"/>
                    <a:pt x="2358" y="2160"/>
                    <a:pt x="2358" y="2160"/>
                  </a:cubicBezTo>
                  <a:cubicBezTo>
                    <a:pt x="1" y="5066"/>
                    <a:pt x="1432" y="8217"/>
                    <a:pt x="1432" y="8217"/>
                  </a:cubicBezTo>
                  <a:cubicBezTo>
                    <a:pt x="1703" y="9230"/>
                    <a:pt x="3824" y="10905"/>
                    <a:pt x="3824" y="10905"/>
                  </a:cubicBezTo>
                  <a:lnTo>
                    <a:pt x="4678" y="11752"/>
                  </a:lnTo>
                  <a:cubicBezTo>
                    <a:pt x="6076" y="13604"/>
                    <a:pt x="4854" y="14337"/>
                    <a:pt x="4854" y="14337"/>
                  </a:cubicBezTo>
                  <a:lnTo>
                    <a:pt x="5028" y="15907"/>
                  </a:lnTo>
                  <a:cubicBezTo>
                    <a:pt x="9060" y="15068"/>
                    <a:pt x="6625" y="9281"/>
                    <a:pt x="6625" y="9281"/>
                  </a:cubicBezTo>
                  <a:cubicBezTo>
                    <a:pt x="5970" y="6008"/>
                    <a:pt x="8143" y="6008"/>
                    <a:pt x="8143" y="6008"/>
                  </a:cubicBezTo>
                  <a:cubicBezTo>
                    <a:pt x="10187" y="5930"/>
                    <a:pt x="9924" y="4987"/>
                    <a:pt x="9924" y="4987"/>
                  </a:cubicBezTo>
                  <a:cubicBezTo>
                    <a:pt x="13590" y="3757"/>
                    <a:pt x="10396" y="1112"/>
                    <a:pt x="10396" y="1112"/>
                  </a:cubicBezTo>
                  <a:cubicBezTo>
                    <a:pt x="9185" y="297"/>
                    <a:pt x="8040" y="0"/>
                    <a:pt x="7016" y="0"/>
                  </a:cubicBezTo>
                  <a:close/>
                </a:path>
              </a:pathLst>
            </a:custGeom>
            <a:solidFill>
              <a:srgbClr val="000000">
                <a:alpha val="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7" name="CustomShape 10"/>
            <p:cNvSpPr/>
            <p:nvPr/>
          </p:nvSpPr>
          <p:spPr>
            <a:xfrm flipH="1">
              <a:off x="2154600" y="3176640"/>
              <a:ext cx="270720" cy="275040"/>
            </a:xfrm>
            <a:custGeom>
              <a:avLst/>
              <a:gdLst/>
              <a:ahLst/>
              <a:rect l="l" t="t" r="r" b="b"/>
              <a:pathLst>
                <a:path w="3717" h="3779">
                  <a:moveTo>
                    <a:pt x="1748" y="1"/>
                  </a:moveTo>
                  <a:cubicBezTo>
                    <a:pt x="1630" y="1"/>
                    <a:pt x="1511" y="15"/>
                    <a:pt x="1393" y="45"/>
                  </a:cubicBezTo>
                  <a:cubicBezTo>
                    <a:pt x="508" y="267"/>
                    <a:pt x="0" y="1273"/>
                    <a:pt x="256" y="2293"/>
                  </a:cubicBezTo>
                  <a:cubicBezTo>
                    <a:pt x="479" y="3176"/>
                    <a:pt x="1204" y="3779"/>
                    <a:pt x="1969" y="3779"/>
                  </a:cubicBezTo>
                  <a:cubicBezTo>
                    <a:pt x="2087" y="3779"/>
                    <a:pt x="2206" y="3765"/>
                    <a:pt x="2324" y="3735"/>
                  </a:cubicBezTo>
                  <a:cubicBezTo>
                    <a:pt x="3209" y="3512"/>
                    <a:pt x="3717" y="2505"/>
                    <a:pt x="3460" y="1486"/>
                  </a:cubicBezTo>
                  <a:cubicBezTo>
                    <a:pt x="3237" y="602"/>
                    <a:pt x="2513" y="1"/>
                    <a:pt x="1748" y="1"/>
                  </a:cubicBezTo>
                  <a:close/>
                </a:path>
              </a:pathLst>
            </a:custGeom>
            <a:solidFill>
              <a:srgbClr val="000000">
                <a:alpha val="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8" name="CustomShape 11"/>
            <p:cNvSpPr/>
            <p:nvPr/>
          </p:nvSpPr>
          <p:spPr>
            <a:xfrm flipH="1">
              <a:off x="1198800" y="3108240"/>
              <a:ext cx="484920" cy="796320"/>
            </a:xfrm>
            <a:custGeom>
              <a:avLst/>
              <a:gdLst/>
              <a:ahLst/>
              <a:rect l="l" t="t" r="r" b="b"/>
              <a:pathLst>
                <a:path w="6655" h="10924">
                  <a:moveTo>
                    <a:pt x="5237" y="1"/>
                  </a:moveTo>
                  <a:cubicBezTo>
                    <a:pt x="1" y="1"/>
                    <a:pt x="2886" y="6031"/>
                    <a:pt x="2886" y="6031"/>
                  </a:cubicBezTo>
                  <a:cubicBezTo>
                    <a:pt x="3693" y="8899"/>
                    <a:pt x="2098" y="9881"/>
                    <a:pt x="1620" y="10105"/>
                  </a:cubicBezTo>
                  <a:lnTo>
                    <a:pt x="1647" y="10343"/>
                  </a:lnTo>
                  <a:lnTo>
                    <a:pt x="2144" y="10924"/>
                  </a:lnTo>
                  <a:cubicBezTo>
                    <a:pt x="5579" y="9778"/>
                    <a:pt x="3375" y="4396"/>
                    <a:pt x="3375" y="4396"/>
                  </a:cubicBezTo>
                  <a:cubicBezTo>
                    <a:pt x="2740" y="1216"/>
                    <a:pt x="4764" y="1171"/>
                    <a:pt x="4879" y="1171"/>
                  </a:cubicBezTo>
                  <a:cubicBezTo>
                    <a:pt x="4882" y="1171"/>
                    <a:pt x="4884" y="1171"/>
                    <a:pt x="4884" y="1171"/>
                  </a:cubicBezTo>
                  <a:cubicBezTo>
                    <a:pt x="5958" y="1130"/>
                    <a:pt x="6495" y="686"/>
                    <a:pt x="6495" y="686"/>
                  </a:cubicBezTo>
                  <a:cubicBezTo>
                    <a:pt x="6592" y="562"/>
                    <a:pt x="6655" y="279"/>
                    <a:pt x="6622" y="125"/>
                  </a:cubicBezTo>
                  <a:lnTo>
                    <a:pt x="6620" y="117"/>
                  </a:lnTo>
                  <a:cubicBezTo>
                    <a:pt x="6106" y="38"/>
                    <a:pt x="5646" y="1"/>
                    <a:pt x="5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9" name="CustomShape 12"/>
            <p:cNvSpPr/>
            <p:nvPr/>
          </p:nvSpPr>
          <p:spPr>
            <a:xfrm flipH="1">
              <a:off x="1979640" y="3677400"/>
              <a:ext cx="144360" cy="420120"/>
            </a:xfrm>
            <a:custGeom>
              <a:avLst/>
              <a:gdLst/>
              <a:ahLst/>
              <a:rect l="l" t="t" r="r" b="b"/>
              <a:pathLst>
                <a:path w="1983" h="5766">
                  <a:moveTo>
                    <a:pt x="991" y="1"/>
                  </a:moveTo>
                  <a:lnTo>
                    <a:pt x="0" y="987"/>
                  </a:lnTo>
                  <a:lnTo>
                    <a:pt x="79" y="1956"/>
                  </a:lnTo>
                  <a:cubicBezTo>
                    <a:pt x="79" y="1956"/>
                    <a:pt x="79" y="5766"/>
                    <a:pt x="1838" y="5766"/>
                  </a:cubicBezTo>
                  <a:lnTo>
                    <a:pt x="1982" y="3073"/>
                  </a:lnTo>
                  <a:lnTo>
                    <a:pt x="1721" y="987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0" name="CustomShape 13"/>
            <p:cNvSpPr/>
            <p:nvPr/>
          </p:nvSpPr>
          <p:spPr>
            <a:xfrm flipH="1">
              <a:off x="1484640" y="3485160"/>
              <a:ext cx="784080" cy="694800"/>
            </a:xfrm>
            <a:custGeom>
              <a:avLst/>
              <a:gdLst/>
              <a:ahLst/>
              <a:rect l="l" t="t" r="r" b="b"/>
              <a:pathLst>
                <a:path w="10760" h="9532">
                  <a:moveTo>
                    <a:pt x="4050" y="0"/>
                  </a:moveTo>
                  <a:lnTo>
                    <a:pt x="3026" y="3106"/>
                  </a:lnTo>
                  <a:cubicBezTo>
                    <a:pt x="3644" y="4186"/>
                    <a:pt x="1151" y="4399"/>
                    <a:pt x="1151" y="4399"/>
                  </a:cubicBezTo>
                  <a:cubicBezTo>
                    <a:pt x="488" y="4521"/>
                    <a:pt x="225" y="5184"/>
                    <a:pt x="225" y="5184"/>
                  </a:cubicBezTo>
                  <a:cubicBezTo>
                    <a:pt x="1" y="5954"/>
                    <a:pt x="296" y="6108"/>
                    <a:pt x="569" y="6108"/>
                  </a:cubicBezTo>
                  <a:cubicBezTo>
                    <a:pt x="751" y="6108"/>
                    <a:pt x="923" y="6039"/>
                    <a:pt x="923" y="6039"/>
                  </a:cubicBezTo>
                  <a:cubicBezTo>
                    <a:pt x="1447" y="5797"/>
                    <a:pt x="1909" y="5720"/>
                    <a:pt x="2285" y="5720"/>
                  </a:cubicBezTo>
                  <a:cubicBezTo>
                    <a:pt x="2939" y="5720"/>
                    <a:pt x="3333" y="5952"/>
                    <a:pt x="3333" y="5952"/>
                  </a:cubicBezTo>
                  <a:cubicBezTo>
                    <a:pt x="3037" y="7715"/>
                    <a:pt x="3909" y="8501"/>
                    <a:pt x="3909" y="8501"/>
                  </a:cubicBezTo>
                  <a:cubicBezTo>
                    <a:pt x="2600" y="8554"/>
                    <a:pt x="3089" y="9531"/>
                    <a:pt x="3089" y="9531"/>
                  </a:cubicBezTo>
                  <a:lnTo>
                    <a:pt x="7513" y="9531"/>
                  </a:lnTo>
                  <a:cubicBezTo>
                    <a:pt x="10760" y="9243"/>
                    <a:pt x="10158" y="4687"/>
                    <a:pt x="10158" y="4687"/>
                  </a:cubicBezTo>
                  <a:cubicBezTo>
                    <a:pt x="9895" y="1283"/>
                    <a:pt x="7155" y="1082"/>
                    <a:pt x="7155" y="1082"/>
                  </a:cubicBezTo>
                  <a:cubicBezTo>
                    <a:pt x="4957" y="907"/>
                    <a:pt x="4050" y="0"/>
                    <a:pt x="4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1" name="CustomShape 14"/>
            <p:cNvSpPr/>
            <p:nvPr/>
          </p:nvSpPr>
          <p:spPr>
            <a:xfrm flipH="1">
              <a:off x="1959840" y="3152880"/>
              <a:ext cx="285120" cy="268200"/>
            </a:xfrm>
            <a:custGeom>
              <a:avLst/>
              <a:gdLst/>
              <a:ahLst/>
              <a:rect l="l" t="t" r="r" b="b"/>
              <a:pathLst>
                <a:path w="3916" h="3682">
                  <a:moveTo>
                    <a:pt x="2173" y="0"/>
                  </a:moveTo>
                  <a:cubicBezTo>
                    <a:pt x="1555" y="0"/>
                    <a:pt x="917" y="363"/>
                    <a:pt x="539" y="994"/>
                  </a:cubicBezTo>
                  <a:cubicBezTo>
                    <a:pt x="1" y="1897"/>
                    <a:pt x="198" y="3006"/>
                    <a:pt x="982" y="3475"/>
                  </a:cubicBezTo>
                  <a:cubicBezTo>
                    <a:pt x="1217" y="3615"/>
                    <a:pt x="1478" y="3682"/>
                    <a:pt x="1743" y="3682"/>
                  </a:cubicBezTo>
                  <a:cubicBezTo>
                    <a:pt x="2361" y="3682"/>
                    <a:pt x="2999" y="3320"/>
                    <a:pt x="3375" y="2688"/>
                  </a:cubicBezTo>
                  <a:cubicBezTo>
                    <a:pt x="3915" y="1786"/>
                    <a:pt x="3717" y="675"/>
                    <a:pt x="2934" y="208"/>
                  </a:cubicBezTo>
                  <a:cubicBezTo>
                    <a:pt x="2699" y="67"/>
                    <a:pt x="2437" y="0"/>
                    <a:pt x="2173" y="0"/>
                  </a:cubicBezTo>
                  <a:close/>
                </a:path>
              </a:pathLst>
            </a:custGeom>
            <a:solidFill>
              <a:srgbClr val="ee81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2" name="CustomShape 15"/>
            <p:cNvSpPr/>
            <p:nvPr/>
          </p:nvSpPr>
          <p:spPr>
            <a:xfrm flipH="1">
              <a:off x="2016360" y="3207240"/>
              <a:ext cx="167040" cy="149760"/>
            </a:xfrm>
            <a:custGeom>
              <a:avLst/>
              <a:gdLst/>
              <a:ahLst/>
              <a:rect l="l" t="t" r="r" b="b"/>
              <a:pathLst>
                <a:path w="2298" h="2057">
                  <a:moveTo>
                    <a:pt x="1203" y="1"/>
                  </a:moveTo>
                  <a:cubicBezTo>
                    <a:pt x="798" y="1"/>
                    <a:pt x="398" y="250"/>
                    <a:pt x="227" y="637"/>
                  </a:cubicBezTo>
                  <a:cubicBezTo>
                    <a:pt x="0" y="1146"/>
                    <a:pt x="228" y="1743"/>
                    <a:pt x="738" y="1969"/>
                  </a:cubicBezTo>
                  <a:cubicBezTo>
                    <a:pt x="872" y="2029"/>
                    <a:pt x="1011" y="2057"/>
                    <a:pt x="1148" y="2057"/>
                  </a:cubicBezTo>
                  <a:cubicBezTo>
                    <a:pt x="1535" y="2057"/>
                    <a:pt x="1903" y="1834"/>
                    <a:pt x="2071" y="1458"/>
                  </a:cubicBezTo>
                  <a:cubicBezTo>
                    <a:pt x="2297" y="948"/>
                    <a:pt x="2096" y="307"/>
                    <a:pt x="1586" y="81"/>
                  </a:cubicBezTo>
                  <a:cubicBezTo>
                    <a:pt x="1463" y="26"/>
                    <a:pt x="1333" y="1"/>
                    <a:pt x="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3" name="CustomShape 16"/>
            <p:cNvSpPr/>
            <p:nvPr/>
          </p:nvSpPr>
          <p:spPr>
            <a:xfrm flipH="1">
              <a:off x="1947600" y="3287160"/>
              <a:ext cx="505800" cy="471600"/>
            </a:xfrm>
            <a:custGeom>
              <a:avLst/>
              <a:gdLst/>
              <a:ahLst/>
              <a:rect l="l" t="t" r="r" b="b"/>
              <a:pathLst>
                <a:path w="6942" h="6474">
                  <a:moveTo>
                    <a:pt x="3644" y="1"/>
                  </a:moveTo>
                  <a:cubicBezTo>
                    <a:pt x="2133" y="1"/>
                    <a:pt x="808" y="1057"/>
                    <a:pt x="488" y="2557"/>
                  </a:cubicBezTo>
                  <a:cubicBezTo>
                    <a:pt x="488" y="2557"/>
                    <a:pt x="195" y="3946"/>
                    <a:pt x="70" y="4940"/>
                  </a:cubicBezTo>
                  <a:cubicBezTo>
                    <a:pt x="0" y="5494"/>
                    <a:pt x="342" y="6018"/>
                    <a:pt x="879" y="6177"/>
                  </a:cubicBezTo>
                  <a:cubicBezTo>
                    <a:pt x="1398" y="6327"/>
                    <a:pt x="2150" y="6473"/>
                    <a:pt x="3113" y="6473"/>
                  </a:cubicBezTo>
                  <a:cubicBezTo>
                    <a:pt x="3285" y="6473"/>
                    <a:pt x="3463" y="6468"/>
                    <a:pt x="3647" y="6458"/>
                  </a:cubicBezTo>
                  <a:cubicBezTo>
                    <a:pt x="3818" y="6458"/>
                    <a:pt x="3988" y="6446"/>
                    <a:pt x="4157" y="6419"/>
                  </a:cubicBezTo>
                  <a:cubicBezTo>
                    <a:pt x="5775" y="6159"/>
                    <a:pt x="6941" y="4730"/>
                    <a:pt x="6872" y="3093"/>
                  </a:cubicBezTo>
                  <a:cubicBezTo>
                    <a:pt x="6804" y="1458"/>
                    <a:pt x="5520" y="132"/>
                    <a:pt x="3886" y="10"/>
                  </a:cubicBezTo>
                  <a:cubicBezTo>
                    <a:pt x="3805" y="4"/>
                    <a:pt x="3724" y="1"/>
                    <a:pt x="3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4" name="CustomShape 17"/>
            <p:cNvSpPr/>
            <p:nvPr/>
          </p:nvSpPr>
          <p:spPr>
            <a:xfrm flipH="1">
              <a:off x="1951920" y="3549240"/>
              <a:ext cx="497160" cy="210960"/>
            </a:xfrm>
            <a:custGeom>
              <a:avLst/>
              <a:gdLst/>
              <a:ahLst/>
              <a:rect l="l" t="t" r="r" b="b"/>
              <a:pathLst>
                <a:path w="6778" h="2880">
                  <a:moveTo>
                    <a:pt x="6265" y="0"/>
                  </a:moveTo>
                  <a:cubicBezTo>
                    <a:pt x="5114" y="0"/>
                    <a:pt x="3405" y="1165"/>
                    <a:pt x="3405" y="1165"/>
                  </a:cubicBezTo>
                  <a:cubicBezTo>
                    <a:pt x="2511" y="1645"/>
                    <a:pt x="1767" y="1791"/>
                    <a:pt x="1194" y="1791"/>
                  </a:cubicBezTo>
                  <a:cubicBezTo>
                    <a:pt x="616" y="1791"/>
                    <a:pt x="212" y="1643"/>
                    <a:pt x="1" y="1540"/>
                  </a:cubicBezTo>
                  <a:lnTo>
                    <a:pt x="1" y="1540"/>
                  </a:lnTo>
                  <a:cubicBezTo>
                    <a:pt x="21" y="2026"/>
                    <a:pt x="349" y="2445"/>
                    <a:pt x="816" y="2583"/>
                  </a:cubicBezTo>
                  <a:cubicBezTo>
                    <a:pt x="1335" y="2734"/>
                    <a:pt x="2087" y="2879"/>
                    <a:pt x="3050" y="2879"/>
                  </a:cubicBezTo>
                  <a:cubicBezTo>
                    <a:pt x="3222" y="2879"/>
                    <a:pt x="3400" y="2875"/>
                    <a:pt x="3584" y="2865"/>
                  </a:cubicBezTo>
                  <a:cubicBezTo>
                    <a:pt x="3593" y="2865"/>
                    <a:pt x="3602" y="2865"/>
                    <a:pt x="3610" y="2865"/>
                  </a:cubicBezTo>
                  <a:cubicBezTo>
                    <a:pt x="3772" y="2865"/>
                    <a:pt x="3933" y="2851"/>
                    <a:pt x="4094" y="2825"/>
                  </a:cubicBezTo>
                  <a:cubicBezTo>
                    <a:pt x="5487" y="2602"/>
                    <a:pt x="6573" y="1500"/>
                    <a:pt x="6777" y="104"/>
                  </a:cubicBezTo>
                  <a:cubicBezTo>
                    <a:pt x="6628" y="31"/>
                    <a:pt x="6454" y="0"/>
                    <a:pt x="6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5" name="CustomShape 18"/>
            <p:cNvSpPr/>
            <p:nvPr/>
          </p:nvSpPr>
          <p:spPr>
            <a:xfrm flipH="1">
              <a:off x="2135520" y="3379680"/>
              <a:ext cx="231480" cy="210960"/>
            </a:xfrm>
            <a:custGeom>
              <a:avLst/>
              <a:gdLst/>
              <a:ahLst/>
              <a:rect l="l" t="t" r="r" b="b"/>
              <a:pathLst>
                <a:path w="3181" h="2899">
                  <a:moveTo>
                    <a:pt x="1591" y="1"/>
                  </a:moveTo>
                  <a:cubicBezTo>
                    <a:pt x="1220" y="1"/>
                    <a:pt x="849" y="142"/>
                    <a:pt x="566" y="425"/>
                  </a:cubicBezTo>
                  <a:cubicBezTo>
                    <a:pt x="1" y="991"/>
                    <a:pt x="1" y="1908"/>
                    <a:pt x="566" y="2475"/>
                  </a:cubicBezTo>
                  <a:cubicBezTo>
                    <a:pt x="849" y="2757"/>
                    <a:pt x="1220" y="2898"/>
                    <a:pt x="1591" y="2898"/>
                  </a:cubicBezTo>
                  <a:cubicBezTo>
                    <a:pt x="1961" y="2898"/>
                    <a:pt x="2332" y="2757"/>
                    <a:pt x="2615" y="2475"/>
                  </a:cubicBezTo>
                  <a:cubicBezTo>
                    <a:pt x="3181" y="1908"/>
                    <a:pt x="3181" y="991"/>
                    <a:pt x="2615" y="425"/>
                  </a:cubicBezTo>
                  <a:cubicBezTo>
                    <a:pt x="2332" y="142"/>
                    <a:pt x="1961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6" name="CustomShape 19"/>
            <p:cNvSpPr/>
            <p:nvPr/>
          </p:nvSpPr>
          <p:spPr>
            <a:xfrm flipH="1">
              <a:off x="2226240" y="3471840"/>
              <a:ext cx="99720" cy="94680"/>
            </a:xfrm>
            <a:custGeom>
              <a:avLst/>
              <a:gdLst/>
              <a:ahLst/>
              <a:rect l="l" t="t" r="r" b="b"/>
              <a:pathLst>
                <a:path w="1375" h="1304">
                  <a:moveTo>
                    <a:pt x="719" y="0"/>
                  </a:moveTo>
                  <a:cubicBezTo>
                    <a:pt x="546" y="0"/>
                    <a:pt x="376" y="69"/>
                    <a:pt x="251" y="199"/>
                  </a:cubicBezTo>
                  <a:cubicBezTo>
                    <a:pt x="1" y="457"/>
                    <a:pt x="7" y="870"/>
                    <a:pt x="265" y="1120"/>
                  </a:cubicBezTo>
                  <a:cubicBezTo>
                    <a:pt x="390" y="1240"/>
                    <a:pt x="553" y="1303"/>
                    <a:pt x="718" y="1303"/>
                  </a:cubicBezTo>
                  <a:cubicBezTo>
                    <a:pt x="806" y="1303"/>
                    <a:pt x="894" y="1286"/>
                    <a:pt x="978" y="1250"/>
                  </a:cubicBezTo>
                  <a:cubicBezTo>
                    <a:pt x="1220" y="1145"/>
                    <a:pt x="1375" y="906"/>
                    <a:pt x="1370" y="642"/>
                  </a:cubicBezTo>
                  <a:cubicBezTo>
                    <a:pt x="1367" y="379"/>
                    <a:pt x="1204" y="143"/>
                    <a:pt x="960" y="47"/>
                  </a:cubicBezTo>
                  <a:cubicBezTo>
                    <a:pt x="882" y="15"/>
                    <a:pt x="800" y="0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7" name="CustomShape 20"/>
            <p:cNvSpPr/>
            <p:nvPr/>
          </p:nvSpPr>
          <p:spPr>
            <a:xfrm flipH="1">
              <a:off x="2286720" y="3511080"/>
              <a:ext cx="24120" cy="22680"/>
            </a:xfrm>
            <a:custGeom>
              <a:avLst/>
              <a:gdLst/>
              <a:ahLst/>
              <a:rect l="l" t="t" r="r" b="b"/>
              <a:pathLst>
                <a:path w="336" h="318">
                  <a:moveTo>
                    <a:pt x="175" y="0"/>
                  </a:moveTo>
                  <a:cubicBezTo>
                    <a:pt x="135" y="0"/>
                    <a:pt x="95" y="15"/>
                    <a:pt x="62" y="50"/>
                  </a:cubicBezTo>
                  <a:cubicBezTo>
                    <a:pt x="0" y="111"/>
                    <a:pt x="2" y="211"/>
                    <a:pt x="65" y="273"/>
                  </a:cubicBezTo>
                  <a:cubicBezTo>
                    <a:pt x="97" y="304"/>
                    <a:pt x="136" y="318"/>
                    <a:pt x="174" y="318"/>
                  </a:cubicBezTo>
                  <a:cubicBezTo>
                    <a:pt x="257" y="318"/>
                    <a:pt x="335" y="253"/>
                    <a:pt x="334" y="157"/>
                  </a:cubicBezTo>
                  <a:cubicBezTo>
                    <a:pt x="332" y="62"/>
                    <a:pt x="255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8" name="CustomShape 21"/>
            <p:cNvSpPr/>
            <p:nvPr/>
          </p:nvSpPr>
          <p:spPr>
            <a:xfrm flipH="1">
              <a:off x="2410560" y="3662640"/>
              <a:ext cx="51480" cy="49680"/>
            </a:xfrm>
            <a:custGeom>
              <a:avLst/>
              <a:gdLst/>
              <a:ahLst/>
              <a:rect l="l" t="t" r="r" b="b"/>
              <a:pathLst>
                <a:path w="710" h="687">
                  <a:moveTo>
                    <a:pt x="324" y="0"/>
                  </a:moveTo>
                  <a:cubicBezTo>
                    <a:pt x="293" y="0"/>
                    <a:pt x="260" y="9"/>
                    <a:pt x="222" y="28"/>
                  </a:cubicBezTo>
                  <a:cubicBezTo>
                    <a:pt x="48" y="113"/>
                    <a:pt x="0" y="376"/>
                    <a:pt x="62" y="499"/>
                  </a:cubicBezTo>
                  <a:cubicBezTo>
                    <a:pt x="104" y="585"/>
                    <a:pt x="261" y="686"/>
                    <a:pt x="411" y="686"/>
                  </a:cubicBezTo>
                  <a:cubicBezTo>
                    <a:pt x="454" y="686"/>
                    <a:pt x="495" y="678"/>
                    <a:pt x="534" y="659"/>
                  </a:cubicBezTo>
                  <a:cubicBezTo>
                    <a:pt x="709" y="572"/>
                    <a:pt x="656" y="422"/>
                    <a:pt x="568" y="248"/>
                  </a:cubicBezTo>
                  <a:cubicBezTo>
                    <a:pt x="502" y="111"/>
                    <a:pt x="434" y="0"/>
                    <a:pt x="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9" name="CustomShape 22"/>
            <p:cNvSpPr/>
            <p:nvPr/>
          </p:nvSpPr>
          <p:spPr>
            <a:xfrm flipH="1">
              <a:off x="1785240" y="3501360"/>
              <a:ext cx="347400" cy="357840"/>
            </a:xfrm>
            <a:custGeom>
              <a:avLst/>
              <a:gdLst/>
              <a:ahLst/>
              <a:rect l="l" t="t" r="r" b="b"/>
              <a:pathLst>
                <a:path w="4769" h="4913">
                  <a:moveTo>
                    <a:pt x="2474" y="1"/>
                  </a:moveTo>
                  <a:cubicBezTo>
                    <a:pt x="2571" y="2440"/>
                    <a:pt x="798" y="3198"/>
                    <a:pt x="186" y="3387"/>
                  </a:cubicBezTo>
                  <a:cubicBezTo>
                    <a:pt x="70" y="3422"/>
                    <a:pt x="0" y="3539"/>
                    <a:pt x="24" y="3657"/>
                  </a:cubicBezTo>
                  <a:lnTo>
                    <a:pt x="65" y="3860"/>
                  </a:lnTo>
                  <a:cubicBezTo>
                    <a:pt x="87" y="3971"/>
                    <a:pt x="184" y="4050"/>
                    <a:pt x="296" y="4051"/>
                  </a:cubicBezTo>
                  <a:cubicBezTo>
                    <a:pt x="790" y="4051"/>
                    <a:pt x="1214" y="3936"/>
                    <a:pt x="1579" y="3748"/>
                  </a:cubicBezTo>
                  <a:lnTo>
                    <a:pt x="1971" y="4810"/>
                  </a:lnTo>
                  <a:cubicBezTo>
                    <a:pt x="1994" y="4873"/>
                    <a:pt x="2055" y="4912"/>
                    <a:pt x="2118" y="4912"/>
                  </a:cubicBezTo>
                  <a:cubicBezTo>
                    <a:pt x="2142" y="4912"/>
                    <a:pt x="2166" y="4907"/>
                    <a:pt x="2188" y="4895"/>
                  </a:cubicBezTo>
                  <a:lnTo>
                    <a:pt x="2739" y="4615"/>
                  </a:lnTo>
                  <a:cubicBezTo>
                    <a:pt x="2812" y="4577"/>
                    <a:pt x="2843" y="4488"/>
                    <a:pt x="2812" y="4414"/>
                  </a:cubicBezTo>
                  <a:lnTo>
                    <a:pt x="2299" y="3217"/>
                  </a:lnTo>
                  <a:cubicBezTo>
                    <a:pt x="2327" y="3189"/>
                    <a:pt x="2356" y="3159"/>
                    <a:pt x="2384" y="3129"/>
                  </a:cubicBezTo>
                  <a:lnTo>
                    <a:pt x="3690" y="4542"/>
                  </a:lnTo>
                  <a:cubicBezTo>
                    <a:pt x="3731" y="4586"/>
                    <a:pt x="3786" y="4607"/>
                    <a:pt x="3841" y="4607"/>
                  </a:cubicBezTo>
                  <a:cubicBezTo>
                    <a:pt x="3907" y="4607"/>
                    <a:pt x="3972" y="4577"/>
                    <a:pt x="4013" y="4517"/>
                  </a:cubicBezTo>
                  <a:lnTo>
                    <a:pt x="4700" y="3491"/>
                  </a:lnTo>
                  <a:cubicBezTo>
                    <a:pt x="4768" y="3388"/>
                    <a:pt x="4733" y="3249"/>
                    <a:pt x="4622" y="3192"/>
                  </a:cubicBezTo>
                  <a:lnTo>
                    <a:pt x="2959" y="2342"/>
                  </a:lnTo>
                  <a:cubicBezTo>
                    <a:pt x="3329" y="1695"/>
                    <a:pt x="3510" y="1038"/>
                    <a:pt x="3582" y="727"/>
                  </a:cubicBezTo>
                  <a:cubicBezTo>
                    <a:pt x="3606" y="620"/>
                    <a:pt x="3552" y="509"/>
                    <a:pt x="3453" y="462"/>
                  </a:cubicBezTo>
                  <a:lnTo>
                    <a:pt x="2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0" name="CustomShape 23"/>
            <p:cNvSpPr/>
            <p:nvPr/>
          </p:nvSpPr>
          <p:spPr>
            <a:xfrm flipH="1">
              <a:off x="2010240" y="3681360"/>
              <a:ext cx="7920" cy="5760"/>
            </a:xfrm>
            <a:custGeom>
              <a:avLst/>
              <a:gdLst/>
              <a:ahLst/>
              <a:rect l="l" t="t" r="r" b="b"/>
              <a:pathLst>
                <a:path w="113" h="86">
                  <a:moveTo>
                    <a:pt x="78" y="0"/>
                  </a:moveTo>
                  <a:cubicBezTo>
                    <a:pt x="51" y="27"/>
                    <a:pt x="26" y="54"/>
                    <a:pt x="1" y="81"/>
                  </a:cubicBezTo>
                  <a:lnTo>
                    <a:pt x="53" y="72"/>
                  </a:lnTo>
                  <a:lnTo>
                    <a:pt x="67" y="81"/>
                  </a:lnTo>
                  <a:cubicBezTo>
                    <a:pt x="70" y="84"/>
                    <a:pt x="75" y="86"/>
                    <a:pt x="80" y="86"/>
                  </a:cubicBezTo>
                  <a:cubicBezTo>
                    <a:pt x="103" y="86"/>
                    <a:pt x="113" y="56"/>
                    <a:pt x="94" y="43"/>
                  </a:cubicBezTo>
                  <a:lnTo>
                    <a:pt x="81" y="3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5f4e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1" name="CustomShape 24"/>
            <p:cNvSpPr/>
            <p:nvPr/>
          </p:nvSpPr>
          <p:spPr>
            <a:xfrm flipH="1">
              <a:off x="1963080" y="3604320"/>
              <a:ext cx="9720" cy="16200"/>
            </a:xfrm>
            <a:custGeom>
              <a:avLst/>
              <a:gdLst/>
              <a:ahLst/>
              <a:rect l="l" t="t" r="r" b="b"/>
              <a:pathLst>
                <a:path w="137" h="226">
                  <a:moveTo>
                    <a:pt x="89" y="1"/>
                  </a:moveTo>
                  <a:cubicBezTo>
                    <a:pt x="78" y="32"/>
                    <a:pt x="67" y="65"/>
                    <a:pt x="55" y="97"/>
                  </a:cubicBezTo>
                  <a:lnTo>
                    <a:pt x="59" y="137"/>
                  </a:lnTo>
                  <a:lnTo>
                    <a:pt x="44" y="126"/>
                  </a:lnTo>
                  <a:cubicBezTo>
                    <a:pt x="37" y="141"/>
                    <a:pt x="31" y="156"/>
                    <a:pt x="25" y="170"/>
                  </a:cubicBezTo>
                  <a:lnTo>
                    <a:pt x="28" y="173"/>
                  </a:lnTo>
                  <a:lnTo>
                    <a:pt x="23" y="173"/>
                  </a:lnTo>
                  <a:cubicBezTo>
                    <a:pt x="17" y="191"/>
                    <a:pt x="9" y="208"/>
                    <a:pt x="1" y="225"/>
                  </a:cubicBezTo>
                  <a:lnTo>
                    <a:pt x="83" y="211"/>
                  </a:lnTo>
                  <a:lnTo>
                    <a:pt x="96" y="221"/>
                  </a:lnTo>
                  <a:cubicBezTo>
                    <a:pt x="101" y="224"/>
                    <a:pt x="105" y="225"/>
                    <a:pt x="110" y="225"/>
                  </a:cubicBezTo>
                  <a:cubicBezTo>
                    <a:pt x="118" y="225"/>
                    <a:pt x="124" y="222"/>
                    <a:pt x="129" y="216"/>
                  </a:cubicBezTo>
                  <a:cubicBezTo>
                    <a:pt x="137" y="205"/>
                    <a:pt x="135" y="191"/>
                    <a:pt x="124" y="183"/>
                  </a:cubicBezTo>
                  <a:lnTo>
                    <a:pt x="112" y="175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2" name="CustomShape 25"/>
            <p:cNvSpPr/>
            <p:nvPr/>
          </p:nvSpPr>
          <p:spPr>
            <a:xfrm flipH="1">
              <a:off x="1918080" y="3721320"/>
              <a:ext cx="30240" cy="35280"/>
            </a:xfrm>
            <a:custGeom>
              <a:avLst/>
              <a:gdLst/>
              <a:ahLst/>
              <a:rect l="l" t="t" r="r" b="b"/>
              <a:pathLst>
                <a:path w="422" h="488">
                  <a:moveTo>
                    <a:pt x="182" y="1"/>
                  </a:moveTo>
                  <a:cubicBezTo>
                    <a:pt x="168" y="1"/>
                    <a:pt x="154" y="12"/>
                    <a:pt x="157" y="30"/>
                  </a:cubicBezTo>
                  <a:lnTo>
                    <a:pt x="191" y="278"/>
                  </a:lnTo>
                  <a:lnTo>
                    <a:pt x="50" y="179"/>
                  </a:lnTo>
                  <a:cubicBezTo>
                    <a:pt x="45" y="176"/>
                    <a:pt x="41" y="174"/>
                    <a:pt x="36" y="174"/>
                  </a:cubicBezTo>
                  <a:cubicBezTo>
                    <a:pt x="16" y="174"/>
                    <a:pt x="1" y="203"/>
                    <a:pt x="23" y="218"/>
                  </a:cubicBezTo>
                  <a:lnTo>
                    <a:pt x="159" y="315"/>
                  </a:lnTo>
                  <a:lnTo>
                    <a:pt x="54" y="332"/>
                  </a:lnTo>
                  <a:lnTo>
                    <a:pt x="92" y="375"/>
                  </a:lnTo>
                  <a:lnTo>
                    <a:pt x="214" y="354"/>
                  </a:lnTo>
                  <a:lnTo>
                    <a:pt x="308" y="419"/>
                  </a:lnTo>
                  <a:lnTo>
                    <a:pt x="159" y="446"/>
                  </a:lnTo>
                  <a:lnTo>
                    <a:pt x="197" y="487"/>
                  </a:lnTo>
                  <a:lnTo>
                    <a:pt x="363" y="459"/>
                  </a:lnTo>
                  <a:lnTo>
                    <a:pt x="376" y="468"/>
                  </a:lnTo>
                  <a:cubicBezTo>
                    <a:pt x="380" y="470"/>
                    <a:pt x="385" y="472"/>
                    <a:pt x="390" y="472"/>
                  </a:cubicBezTo>
                  <a:cubicBezTo>
                    <a:pt x="412" y="472"/>
                    <a:pt x="422" y="443"/>
                    <a:pt x="403" y="429"/>
                  </a:cubicBezTo>
                  <a:lnTo>
                    <a:pt x="392" y="421"/>
                  </a:lnTo>
                  <a:lnTo>
                    <a:pt x="354" y="130"/>
                  </a:lnTo>
                  <a:cubicBezTo>
                    <a:pt x="352" y="117"/>
                    <a:pt x="341" y="109"/>
                    <a:pt x="330" y="109"/>
                  </a:cubicBezTo>
                  <a:cubicBezTo>
                    <a:pt x="329" y="109"/>
                    <a:pt x="328" y="109"/>
                    <a:pt x="327" y="109"/>
                  </a:cubicBezTo>
                  <a:cubicBezTo>
                    <a:pt x="314" y="111"/>
                    <a:pt x="304" y="123"/>
                    <a:pt x="306" y="136"/>
                  </a:cubicBezTo>
                  <a:lnTo>
                    <a:pt x="339" y="385"/>
                  </a:lnTo>
                  <a:lnTo>
                    <a:pt x="244" y="316"/>
                  </a:lnTo>
                  <a:lnTo>
                    <a:pt x="205" y="24"/>
                  </a:lnTo>
                  <a:cubicBezTo>
                    <a:pt x="204" y="8"/>
                    <a:pt x="193" y="1"/>
                    <a:pt x="1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3" name="CustomShape 26"/>
            <p:cNvSpPr/>
            <p:nvPr/>
          </p:nvSpPr>
          <p:spPr>
            <a:xfrm flipH="1">
              <a:off x="1883880" y="3686760"/>
              <a:ext cx="13680" cy="4320"/>
            </a:xfrm>
            <a:custGeom>
              <a:avLst/>
              <a:gdLst/>
              <a:ahLst/>
              <a:rect l="l" t="t" r="r" b="b"/>
              <a:pathLst>
                <a:path w="194" h="64">
                  <a:moveTo>
                    <a:pt x="124" y="1"/>
                  </a:moveTo>
                  <a:lnTo>
                    <a:pt x="27" y="18"/>
                  </a:lnTo>
                  <a:cubicBezTo>
                    <a:pt x="0" y="23"/>
                    <a:pt x="3" y="64"/>
                    <a:pt x="32" y="64"/>
                  </a:cubicBezTo>
                  <a:lnTo>
                    <a:pt x="35" y="64"/>
                  </a:lnTo>
                  <a:lnTo>
                    <a:pt x="193" y="37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4" name="CustomShape 27"/>
            <p:cNvSpPr/>
            <p:nvPr/>
          </p:nvSpPr>
          <p:spPr>
            <a:xfrm flipH="1">
              <a:off x="1893600" y="3688200"/>
              <a:ext cx="37800" cy="36360"/>
            </a:xfrm>
            <a:custGeom>
              <a:avLst/>
              <a:gdLst/>
              <a:ahLst/>
              <a:rect l="l" t="t" r="r" b="b"/>
              <a:pathLst>
                <a:path w="523" h="505">
                  <a:moveTo>
                    <a:pt x="283" y="0"/>
                  </a:moveTo>
                  <a:cubicBezTo>
                    <a:pt x="282" y="0"/>
                    <a:pt x="280" y="0"/>
                    <a:pt x="278" y="1"/>
                  </a:cubicBezTo>
                  <a:cubicBezTo>
                    <a:pt x="266" y="2"/>
                    <a:pt x="256" y="15"/>
                    <a:pt x="258" y="28"/>
                  </a:cubicBezTo>
                  <a:lnTo>
                    <a:pt x="291" y="276"/>
                  </a:lnTo>
                  <a:lnTo>
                    <a:pt x="150" y="176"/>
                  </a:lnTo>
                  <a:cubicBezTo>
                    <a:pt x="145" y="173"/>
                    <a:pt x="141" y="172"/>
                    <a:pt x="136" y="172"/>
                  </a:cubicBezTo>
                  <a:cubicBezTo>
                    <a:pt x="115" y="172"/>
                    <a:pt x="101" y="202"/>
                    <a:pt x="122" y="216"/>
                  </a:cubicBezTo>
                  <a:lnTo>
                    <a:pt x="259" y="313"/>
                  </a:lnTo>
                  <a:lnTo>
                    <a:pt x="30" y="352"/>
                  </a:lnTo>
                  <a:cubicBezTo>
                    <a:pt x="0" y="357"/>
                    <a:pt x="3" y="400"/>
                    <a:pt x="31" y="400"/>
                  </a:cubicBezTo>
                  <a:cubicBezTo>
                    <a:pt x="32" y="400"/>
                    <a:pt x="32" y="400"/>
                    <a:pt x="33" y="400"/>
                  </a:cubicBezTo>
                  <a:lnTo>
                    <a:pt x="38" y="400"/>
                  </a:lnTo>
                  <a:lnTo>
                    <a:pt x="315" y="352"/>
                  </a:lnTo>
                  <a:lnTo>
                    <a:pt x="408" y="419"/>
                  </a:lnTo>
                  <a:lnTo>
                    <a:pt x="177" y="458"/>
                  </a:lnTo>
                  <a:cubicBezTo>
                    <a:pt x="148" y="461"/>
                    <a:pt x="152" y="504"/>
                    <a:pt x="180" y="504"/>
                  </a:cubicBezTo>
                  <a:cubicBezTo>
                    <a:pt x="181" y="504"/>
                    <a:pt x="181" y="504"/>
                    <a:pt x="182" y="504"/>
                  </a:cubicBezTo>
                  <a:lnTo>
                    <a:pt x="185" y="504"/>
                  </a:lnTo>
                  <a:lnTo>
                    <a:pt x="462" y="457"/>
                  </a:lnTo>
                  <a:lnTo>
                    <a:pt x="476" y="466"/>
                  </a:lnTo>
                  <a:cubicBezTo>
                    <a:pt x="479" y="469"/>
                    <a:pt x="484" y="471"/>
                    <a:pt x="489" y="471"/>
                  </a:cubicBezTo>
                  <a:cubicBezTo>
                    <a:pt x="513" y="471"/>
                    <a:pt x="522" y="441"/>
                    <a:pt x="503" y="428"/>
                  </a:cubicBezTo>
                  <a:lnTo>
                    <a:pt x="490" y="417"/>
                  </a:lnTo>
                  <a:lnTo>
                    <a:pt x="452" y="124"/>
                  </a:lnTo>
                  <a:cubicBezTo>
                    <a:pt x="451" y="113"/>
                    <a:pt x="441" y="105"/>
                    <a:pt x="431" y="105"/>
                  </a:cubicBezTo>
                  <a:cubicBezTo>
                    <a:pt x="429" y="105"/>
                    <a:pt x="427" y="105"/>
                    <a:pt x="426" y="105"/>
                  </a:cubicBezTo>
                  <a:cubicBezTo>
                    <a:pt x="413" y="107"/>
                    <a:pt x="405" y="118"/>
                    <a:pt x="407" y="132"/>
                  </a:cubicBezTo>
                  <a:lnTo>
                    <a:pt x="438" y="379"/>
                  </a:lnTo>
                  <a:lnTo>
                    <a:pt x="343" y="313"/>
                  </a:lnTo>
                  <a:lnTo>
                    <a:pt x="305" y="20"/>
                  </a:lnTo>
                  <a:cubicBezTo>
                    <a:pt x="303" y="9"/>
                    <a:pt x="294" y="0"/>
                    <a:pt x="2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5" name="CustomShape 28"/>
            <p:cNvSpPr/>
            <p:nvPr/>
          </p:nvSpPr>
          <p:spPr>
            <a:xfrm flipH="1">
              <a:off x="1897200" y="3679560"/>
              <a:ext cx="10440" cy="3600"/>
            </a:xfrm>
            <a:custGeom>
              <a:avLst/>
              <a:gdLst/>
              <a:ahLst/>
              <a:rect l="l" t="t" r="r" b="b"/>
              <a:pathLst>
                <a:path w="147" h="56">
                  <a:moveTo>
                    <a:pt x="77" y="0"/>
                  </a:moveTo>
                  <a:lnTo>
                    <a:pt x="23" y="10"/>
                  </a:lnTo>
                  <a:cubicBezTo>
                    <a:pt x="10" y="11"/>
                    <a:pt x="1" y="24"/>
                    <a:pt x="2" y="36"/>
                  </a:cubicBezTo>
                  <a:cubicBezTo>
                    <a:pt x="4" y="48"/>
                    <a:pt x="15" y="55"/>
                    <a:pt x="26" y="55"/>
                  </a:cubicBezTo>
                  <a:lnTo>
                    <a:pt x="31" y="55"/>
                  </a:lnTo>
                  <a:lnTo>
                    <a:pt x="146" y="3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6" name="CustomShape 29"/>
            <p:cNvSpPr/>
            <p:nvPr/>
          </p:nvSpPr>
          <p:spPr>
            <a:xfrm flipH="1">
              <a:off x="1988640" y="3827160"/>
              <a:ext cx="7920" cy="25560"/>
            </a:xfrm>
            <a:custGeom>
              <a:avLst/>
              <a:gdLst/>
              <a:ahLst/>
              <a:rect l="l" t="t" r="r" b="b"/>
              <a:pathLst>
                <a:path w="113" h="355">
                  <a:moveTo>
                    <a:pt x="25" y="1"/>
                  </a:moveTo>
                  <a:cubicBezTo>
                    <a:pt x="24" y="1"/>
                    <a:pt x="23" y="1"/>
                    <a:pt x="22" y="1"/>
                  </a:cubicBezTo>
                  <a:cubicBezTo>
                    <a:pt x="10" y="3"/>
                    <a:pt x="0" y="15"/>
                    <a:pt x="2" y="28"/>
                  </a:cubicBezTo>
                  <a:lnTo>
                    <a:pt x="14" y="117"/>
                  </a:lnTo>
                  <a:lnTo>
                    <a:pt x="95" y="337"/>
                  </a:lnTo>
                  <a:cubicBezTo>
                    <a:pt x="98" y="343"/>
                    <a:pt x="101" y="349"/>
                    <a:pt x="105" y="354"/>
                  </a:cubicBezTo>
                  <a:cubicBezTo>
                    <a:pt x="112" y="345"/>
                    <a:pt x="109" y="329"/>
                    <a:pt x="98" y="322"/>
                  </a:cubicBezTo>
                  <a:lnTo>
                    <a:pt x="87" y="313"/>
                  </a:lnTo>
                  <a:lnTo>
                    <a:pt x="49" y="20"/>
                  </a:lnTo>
                  <a:cubicBezTo>
                    <a:pt x="48" y="9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7" name="CustomShape 30"/>
            <p:cNvSpPr/>
            <p:nvPr/>
          </p:nvSpPr>
          <p:spPr>
            <a:xfrm flipH="1">
              <a:off x="1788480" y="3729600"/>
              <a:ext cx="34920" cy="34560"/>
            </a:xfrm>
            <a:custGeom>
              <a:avLst/>
              <a:gdLst/>
              <a:ahLst/>
              <a:rect l="l" t="t" r="r" b="b"/>
              <a:pathLst>
                <a:path w="482" h="478">
                  <a:moveTo>
                    <a:pt x="258" y="1"/>
                  </a:moveTo>
                  <a:lnTo>
                    <a:pt x="291" y="248"/>
                  </a:lnTo>
                  <a:lnTo>
                    <a:pt x="149" y="150"/>
                  </a:lnTo>
                  <a:cubicBezTo>
                    <a:pt x="144" y="146"/>
                    <a:pt x="139" y="145"/>
                    <a:pt x="135" y="145"/>
                  </a:cubicBezTo>
                  <a:cubicBezTo>
                    <a:pt x="115" y="145"/>
                    <a:pt x="101" y="174"/>
                    <a:pt x="122" y="189"/>
                  </a:cubicBezTo>
                  <a:lnTo>
                    <a:pt x="260" y="286"/>
                  </a:lnTo>
                  <a:lnTo>
                    <a:pt x="29" y="325"/>
                  </a:lnTo>
                  <a:cubicBezTo>
                    <a:pt x="1" y="328"/>
                    <a:pt x="3" y="371"/>
                    <a:pt x="32" y="371"/>
                  </a:cubicBezTo>
                  <a:cubicBezTo>
                    <a:pt x="32" y="371"/>
                    <a:pt x="33" y="371"/>
                    <a:pt x="33" y="371"/>
                  </a:cubicBezTo>
                  <a:lnTo>
                    <a:pt x="37" y="371"/>
                  </a:lnTo>
                  <a:lnTo>
                    <a:pt x="314" y="324"/>
                  </a:lnTo>
                  <a:lnTo>
                    <a:pt x="408" y="390"/>
                  </a:lnTo>
                  <a:lnTo>
                    <a:pt x="177" y="430"/>
                  </a:lnTo>
                  <a:cubicBezTo>
                    <a:pt x="149" y="435"/>
                    <a:pt x="154" y="477"/>
                    <a:pt x="182" y="477"/>
                  </a:cubicBezTo>
                  <a:lnTo>
                    <a:pt x="185" y="477"/>
                  </a:lnTo>
                  <a:lnTo>
                    <a:pt x="404" y="439"/>
                  </a:lnTo>
                  <a:lnTo>
                    <a:pt x="454" y="362"/>
                  </a:lnTo>
                  <a:cubicBezTo>
                    <a:pt x="467" y="344"/>
                    <a:pt x="475" y="325"/>
                    <a:pt x="481" y="305"/>
                  </a:cubicBezTo>
                  <a:lnTo>
                    <a:pt x="459" y="139"/>
                  </a:lnTo>
                  <a:cubicBezTo>
                    <a:pt x="446" y="118"/>
                    <a:pt x="432" y="101"/>
                    <a:pt x="413" y="85"/>
                  </a:cubicBezTo>
                  <a:cubicBezTo>
                    <a:pt x="408" y="89"/>
                    <a:pt x="405" y="97"/>
                    <a:pt x="407" y="105"/>
                  </a:cubicBezTo>
                  <a:lnTo>
                    <a:pt x="439" y="354"/>
                  </a:lnTo>
                  <a:lnTo>
                    <a:pt x="439" y="354"/>
                  </a:lnTo>
                  <a:lnTo>
                    <a:pt x="344" y="286"/>
                  </a:lnTo>
                  <a:lnTo>
                    <a:pt x="310" y="26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8" name="CustomShape 31"/>
            <p:cNvSpPr/>
            <p:nvPr/>
          </p:nvSpPr>
          <p:spPr>
            <a:xfrm flipH="1">
              <a:off x="1987200" y="3650400"/>
              <a:ext cx="3600" cy="3960"/>
            </a:xfrm>
            <a:custGeom>
              <a:avLst/>
              <a:gdLst/>
              <a:ahLst/>
              <a:rect l="l" t="t" r="r" b="b"/>
              <a:pathLst>
                <a:path w="52" h="57">
                  <a:moveTo>
                    <a:pt x="28" y="1"/>
                  </a:moveTo>
                  <a:cubicBezTo>
                    <a:pt x="18" y="15"/>
                    <a:pt x="10" y="29"/>
                    <a:pt x="1" y="44"/>
                  </a:cubicBezTo>
                  <a:lnTo>
                    <a:pt x="12" y="52"/>
                  </a:lnTo>
                  <a:cubicBezTo>
                    <a:pt x="15" y="55"/>
                    <a:pt x="20" y="56"/>
                    <a:pt x="25" y="56"/>
                  </a:cubicBezTo>
                  <a:cubicBezTo>
                    <a:pt x="32" y="56"/>
                    <a:pt x="40" y="52"/>
                    <a:pt x="45" y="45"/>
                  </a:cubicBezTo>
                  <a:cubicBezTo>
                    <a:pt x="51" y="36"/>
                    <a:pt x="50" y="20"/>
                    <a:pt x="39" y="14"/>
                  </a:cubicBezTo>
                  <a:lnTo>
                    <a:pt x="28" y="6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5f4e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9" name="CustomShape 32"/>
            <p:cNvSpPr/>
            <p:nvPr/>
          </p:nvSpPr>
          <p:spPr>
            <a:xfrm flipH="1">
              <a:off x="1943280" y="3753000"/>
              <a:ext cx="34920" cy="36360"/>
            </a:xfrm>
            <a:custGeom>
              <a:avLst/>
              <a:gdLst/>
              <a:ahLst/>
              <a:rect l="l" t="t" r="r" b="b"/>
              <a:pathLst>
                <a:path w="482" h="502">
                  <a:moveTo>
                    <a:pt x="279" y="0"/>
                  </a:moveTo>
                  <a:cubicBezTo>
                    <a:pt x="266" y="3"/>
                    <a:pt x="257" y="14"/>
                    <a:pt x="258" y="27"/>
                  </a:cubicBezTo>
                  <a:lnTo>
                    <a:pt x="292" y="276"/>
                  </a:lnTo>
                  <a:lnTo>
                    <a:pt x="151" y="177"/>
                  </a:lnTo>
                  <a:cubicBezTo>
                    <a:pt x="146" y="174"/>
                    <a:pt x="141" y="172"/>
                    <a:pt x="136" y="172"/>
                  </a:cubicBezTo>
                  <a:cubicBezTo>
                    <a:pt x="116" y="172"/>
                    <a:pt x="102" y="202"/>
                    <a:pt x="122" y="217"/>
                  </a:cubicBezTo>
                  <a:lnTo>
                    <a:pt x="260" y="314"/>
                  </a:lnTo>
                  <a:lnTo>
                    <a:pt x="30" y="353"/>
                  </a:lnTo>
                  <a:cubicBezTo>
                    <a:pt x="1" y="356"/>
                    <a:pt x="3" y="399"/>
                    <a:pt x="32" y="399"/>
                  </a:cubicBezTo>
                  <a:cubicBezTo>
                    <a:pt x="32" y="399"/>
                    <a:pt x="33" y="399"/>
                    <a:pt x="34" y="399"/>
                  </a:cubicBezTo>
                  <a:lnTo>
                    <a:pt x="38" y="399"/>
                  </a:lnTo>
                  <a:lnTo>
                    <a:pt x="315" y="352"/>
                  </a:lnTo>
                  <a:lnTo>
                    <a:pt x="409" y="418"/>
                  </a:lnTo>
                  <a:lnTo>
                    <a:pt x="178" y="458"/>
                  </a:lnTo>
                  <a:cubicBezTo>
                    <a:pt x="166" y="459"/>
                    <a:pt x="157" y="470"/>
                    <a:pt x="159" y="483"/>
                  </a:cubicBezTo>
                  <a:cubicBezTo>
                    <a:pt x="160" y="494"/>
                    <a:pt x="170" y="502"/>
                    <a:pt x="182" y="502"/>
                  </a:cubicBezTo>
                  <a:lnTo>
                    <a:pt x="185" y="502"/>
                  </a:lnTo>
                  <a:lnTo>
                    <a:pt x="462" y="454"/>
                  </a:lnTo>
                  <a:lnTo>
                    <a:pt x="477" y="464"/>
                  </a:lnTo>
                  <a:cubicBezTo>
                    <a:pt x="478" y="464"/>
                    <a:pt x="480" y="464"/>
                    <a:pt x="481" y="466"/>
                  </a:cubicBezTo>
                  <a:lnTo>
                    <a:pt x="437" y="364"/>
                  </a:lnTo>
                  <a:lnTo>
                    <a:pt x="439" y="380"/>
                  </a:lnTo>
                  <a:lnTo>
                    <a:pt x="439" y="380"/>
                  </a:lnTo>
                  <a:lnTo>
                    <a:pt x="344" y="312"/>
                  </a:lnTo>
                  <a:lnTo>
                    <a:pt x="312" y="7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0" name="CustomShape 33"/>
            <p:cNvSpPr/>
            <p:nvPr/>
          </p:nvSpPr>
          <p:spPr>
            <a:xfrm flipH="1">
              <a:off x="1940040" y="3554640"/>
              <a:ext cx="22320" cy="34560"/>
            </a:xfrm>
            <a:custGeom>
              <a:avLst/>
              <a:gdLst/>
              <a:ahLst/>
              <a:rect l="l" t="t" r="r" b="b"/>
              <a:pathLst>
                <a:path w="309" h="480">
                  <a:moveTo>
                    <a:pt x="97" y="0"/>
                  </a:moveTo>
                  <a:cubicBezTo>
                    <a:pt x="89" y="56"/>
                    <a:pt x="81" y="111"/>
                    <a:pt x="71" y="165"/>
                  </a:cubicBezTo>
                  <a:lnTo>
                    <a:pt x="84" y="257"/>
                  </a:lnTo>
                  <a:lnTo>
                    <a:pt x="57" y="239"/>
                  </a:lnTo>
                  <a:cubicBezTo>
                    <a:pt x="54" y="255"/>
                    <a:pt x="52" y="274"/>
                    <a:pt x="48" y="290"/>
                  </a:cubicBezTo>
                  <a:lnTo>
                    <a:pt x="52" y="293"/>
                  </a:lnTo>
                  <a:lnTo>
                    <a:pt x="48" y="293"/>
                  </a:lnTo>
                  <a:cubicBezTo>
                    <a:pt x="43" y="311"/>
                    <a:pt x="38" y="326"/>
                    <a:pt x="35" y="344"/>
                  </a:cubicBezTo>
                  <a:lnTo>
                    <a:pt x="106" y="331"/>
                  </a:lnTo>
                  <a:lnTo>
                    <a:pt x="200" y="398"/>
                  </a:lnTo>
                  <a:lnTo>
                    <a:pt x="14" y="429"/>
                  </a:lnTo>
                  <a:cubicBezTo>
                    <a:pt x="10" y="447"/>
                    <a:pt x="5" y="464"/>
                    <a:pt x="0" y="480"/>
                  </a:cubicBezTo>
                  <a:lnTo>
                    <a:pt x="255" y="436"/>
                  </a:lnTo>
                  <a:lnTo>
                    <a:pt x="268" y="445"/>
                  </a:lnTo>
                  <a:cubicBezTo>
                    <a:pt x="272" y="448"/>
                    <a:pt x="277" y="450"/>
                    <a:pt x="282" y="450"/>
                  </a:cubicBezTo>
                  <a:cubicBezTo>
                    <a:pt x="290" y="450"/>
                    <a:pt x="298" y="447"/>
                    <a:pt x="301" y="440"/>
                  </a:cubicBezTo>
                  <a:cubicBezTo>
                    <a:pt x="309" y="429"/>
                    <a:pt x="307" y="415"/>
                    <a:pt x="296" y="407"/>
                  </a:cubicBezTo>
                  <a:lnTo>
                    <a:pt x="285" y="399"/>
                  </a:lnTo>
                  <a:lnTo>
                    <a:pt x="246" y="106"/>
                  </a:lnTo>
                  <a:cubicBezTo>
                    <a:pt x="244" y="95"/>
                    <a:pt x="235" y="87"/>
                    <a:pt x="222" y="87"/>
                  </a:cubicBezTo>
                  <a:cubicBezTo>
                    <a:pt x="221" y="87"/>
                    <a:pt x="220" y="87"/>
                    <a:pt x="219" y="87"/>
                  </a:cubicBezTo>
                  <a:cubicBezTo>
                    <a:pt x="206" y="89"/>
                    <a:pt x="198" y="102"/>
                    <a:pt x="200" y="114"/>
                  </a:cubicBezTo>
                  <a:lnTo>
                    <a:pt x="233" y="363"/>
                  </a:lnTo>
                  <a:lnTo>
                    <a:pt x="136" y="295"/>
                  </a:lnTo>
                  <a:lnTo>
                    <a:pt x="98" y="2"/>
                  </a:lnTo>
                  <a:cubicBezTo>
                    <a:pt x="98" y="2"/>
                    <a:pt x="97" y="2"/>
                    <a:pt x="97" y="0"/>
                  </a:cubicBezTo>
                  <a:close/>
                </a:path>
              </a:pathLst>
            </a:custGeom>
            <a:solidFill>
              <a:srgbClr val="f5f4e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1" name="CustomShape 34"/>
            <p:cNvSpPr/>
            <p:nvPr/>
          </p:nvSpPr>
          <p:spPr>
            <a:xfrm flipH="1">
              <a:off x="2056320" y="3726000"/>
              <a:ext cx="37800" cy="28800"/>
            </a:xfrm>
            <a:custGeom>
              <a:avLst/>
              <a:gdLst/>
              <a:ahLst/>
              <a:rect l="l" t="t" r="r" b="b"/>
              <a:pathLst>
                <a:path w="525" h="398">
                  <a:moveTo>
                    <a:pt x="431" y="0"/>
                  </a:moveTo>
                  <a:cubicBezTo>
                    <a:pt x="430" y="0"/>
                    <a:pt x="429" y="0"/>
                    <a:pt x="428" y="0"/>
                  </a:cubicBezTo>
                  <a:cubicBezTo>
                    <a:pt x="415" y="2"/>
                    <a:pt x="407" y="15"/>
                    <a:pt x="409" y="27"/>
                  </a:cubicBezTo>
                  <a:lnTo>
                    <a:pt x="442" y="276"/>
                  </a:lnTo>
                  <a:lnTo>
                    <a:pt x="346" y="208"/>
                  </a:lnTo>
                  <a:lnTo>
                    <a:pt x="320" y="19"/>
                  </a:lnTo>
                  <a:lnTo>
                    <a:pt x="276" y="43"/>
                  </a:lnTo>
                  <a:lnTo>
                    <a:pt x="293" y="171"/>
                  </a:lnTo>
                  <a:lnTo>
                    <a:pt x="183" y="92"/>
                  </a:lnTo>
                  <a:cubicBezTo>
                    <a:pt x="165" y="100"/>
                    <a:pt x="149" y="106"/>
                    <a:pt x="133" y="114"/>
                  </a:cubicBezTo>
                  <a:lnTo>
                    <a:pt x="262" y="206"/>
                  </a:lnTo>
                  <a:lnTo>
                    <a:pt x="31" y="246"/>
                  </a:lnTo>
                  <a:cubicBezTo>
                    <a:pt x="1" y="249"/>
                    <a:pt x="5" y="292"/>
                    <a:pt x="34" y="292"/>
                  </a:cubicBezTo>
                  <a:cubicBezTo>
                    <a:pt x="34" y="292"/>
                    <a:pt x="35" y="292"/>
                    <a:pt x="35" y="292"/>
                  </a:cubicBezTo>
                  <a:lnTo>
                    <a:pt x="38" y="292"/>
                  </a:lnTo>
                  <a:lnTo>
                    <a:pt x="315" y="244"/>
                  </a:lnTo>
                  <a:lnTo>
                    <a:pt x="410" y="311"/>
                  </a:lnTo>
                  <a:lnTo>
                    <a:pt x="179" y="350"/>
                  </a:lnTo>
                  <a:cubicBezTo>
                    <a:pt x="151" y="355"/>
                    <a:pt x="156" y="396"/>
                    <a:pt x="184" y="398"/>
                  </a:cubicBezTo>
                  <a:lnTo>
                    <a:pt x="187" y="398"/>
                  </a:lnTo>
                  <a:lnTo>
                    <a:pt x="464" y="350"/>
                  </a:lnTo>
                  <a:lnTo>
                    <a:pt x="479" y="360"/>
                  </a:lnTo>
                  <a:cubicBezTo>
                    <a:pt x="482" y="361"/>
                    <a:pt x="486" y="363"/>
                    <a:pt x="491" y="363"/>
                  </a:cubicBezTo>
                  <a:cubicBezTo>
                    <a:pt x="515" y="363"/>
                    <a:pt x="524" y="333"/>
                    <a:pt x="505" y="320"/>
                  </a:cubicBezTo>
                  <a:lnTo>
                    <a:pt x="494" y="312"/>
                  </a:lnTo>
                  <a:lnTo>
                    <a:pt x="455" y="21"/>
                  </a:lnTo>
                  <a:cubicBezTo>
                    <a:pt x="453" y="8"/>
                    <a:pt x="444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2" name="CustomShape 35"/>
            <p:cNvSpPr/>
            <p:nvPr/>
          </p:nvSpPr>
          <p:spPr>
            <a:xfrm flipH="1">
              <a:off x="1860480" y="3833280"/>
              <a:ext cx="1800" cy="1440"/>
            </a:xfrm>
            <a:custGeom>
              <a:avLst/>
              <a:gdLst/>
              <a:ahLst/>
              <a:rect l="l" t="t" r="r" b="b"/>
              <a:pathLst>
                <a:path w="30" h="23">
                  <a:moveTo>
                    <a:pt x="7" y="1"/>
                  </a:moveTo>
                  <a:cubicBezTo>
                    <a:pt x="6" y="1"/>
                    <a:pt x="4" y="1"/>
                    <a:pt x="3" y="1"/>
                  </a:cubicBezTo>
                  <a:lnTo>
                    <a:pt x="1" y="1"/>
                  </a:lnTo>
                  <a:cubicBezTo>
                    <a:pt x="10" y="9"/>
                    <a:pt x="20" y="16"/>
                    <a:pt x="29" y="22"/>
                  </a:cubicBezTo>
                  <a:lnTo>
                    <a:pt x="29" y="20"/>
                  </a:lnTo>
                  <a:cubicBezTo>
                    <a:pt x="28" y="9"/>
                    <a:pt x="18" y="1"/>
                    <a:pt x="7" y="1"/>
                  </a:cubicBezTo>
                  <a:close/>
                </a:path>
              </a:pathLst>
            </a:custGeom>
            <a:solidFill>
              <a:srgbClr val="f5f4e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3" name="CustomShape 36"/>
            <p:cNvSpPr/>
            <p:nvPr/>
          </p:nvSpPr>
          <p:spPr>
            <a:xfrm flipH="1">
              <a:off x="1965240" y="3786120"/>
              <a:ext cx="37440" cy="36360"/>
            </a:xfrm>
            <a:custGeom>
              <a:avLst/>
              <a:gdLst/>
              <a:ahLst/>
              <a:rect l="l" t="t" r="r" b="b"/>
              <a:pathLst>
                <a:path w="516" h="506">
                  <a:moveTo>
                    <a:pt x="281" y="0"/>
                  </a:moveTo>
                  <a:cubicBezTo>
                    <a:pt x="280" y="0"/>
                    <a:pt x="279" y="0"/>
                    <a:pt x="278" y="1"/>
                  </a:cubicBezTo>
                  <a:cubicBezTo>
                    <a:pt x="265" y="2"/>
                    <a:pt x="256" y="15"/>
                    <a:pt x="257" y="28"/>
                  </a:cubicBezTo>
                  <a:lnTo>
                    <a:pt x="291" y="276"/>
                  </a:lnTo>
                  <a:lnTo>
                    <a:pt x="150" y="176"/>
                  </a:lnTo>
                  <a:cubicBezTo>
                    <a:pt x="145" y="173"/>
                    <a:pt x="140" y="172"/>
                    <a:pt x="136" y="172"/>
                  </a:cubicBezTo>
                  <a:cubicBezTo>
                    <a:pt x="115" y="172"/>
                    <a:pt x="100" y="202"/>
                    <a:pt x="121" y="216"/>
                  </a:cubicBezTo>
                  <a:lnTo>
                    <a:pt x="259" y="312"/>
                  </a:lnTo>
                  <a:lnTo>
                    <a:pt x="29" y="352"/>
                  </a:lnTo>
                  <a:cubicBezTo>
                    <a:pt x="1" y="358"/>
                    <a:pt x="4" y="400"/>
                    <a:pt x="33" y="400"/>
                  </a:cubicBezTo>
                  <a:lnTo>
                    <a:pt x="37" y="400"/>
                  </a:lnTo>
                  <a:lnTo>
                    <a:pt x="314" y="352"/>
                  </a:lnTo>
                  <a:lnTo>
                    <a:pt x="408" y="419"/>
                  </a:lnTo>
                  <a:lnTo>
                    <a:pt x="177" y="458"/>
                  </a:lnTo>
                  <a:cubicBezTo>
                    <a:pt x="148" y="463"/>
                    <a:pt x="153" y="504"/>
                    <a:pt x="181" y="506"/>
                  </a:cubicBezTo>
                  <a:lnTo>
                    <a:pt x="185" y="506"/>
                  </a:lnTo>
                  <a:lnTo>
                    <a:pt x="462" y="458"/>
                  </a:lnTo>
                  <a:lnTo>
                    <a:pt x="476" y="464"/>
                  </a:lnTo>
                  <a:cubicBezTo>
                    <a:pt x="479" y="467"/>
                    <a:pt x="484" y="469"/>
                    <a:pt x="488" y="469"/>
                  </a:cubicBezTo>
                  <a:cubicBezTo>
                    <a:pt x="496" y="469"/>
                    <a:pt x="504" y="465"/>
                    <a:pt x="507" y="458"/>
                  </a:cubicBezTo>
                  <a:cubicBezTo>
                    <a:pt x="515" y="447"/>
                    <a:pt x="514" y="433"/>
                    <a:pt x="503" y="425"/>
                  </a:cubicBezTo>
                  <a:lnTo>
                    <a:pt x="492" y="417"/>
                  </a:lnTo>
                  <a:lnTo>
                    <a:pt x="452" y="126"/>
                  </a:lnTo>
                  <a:cubicBezTo>
                    <a:pt x="451" y="114"/>
                    <a:pt x="440" y="105"/>
                    <a:pt x="428" y="105"/>
                  </a:cubicBezTo>
                  <a:cubicBezTo>
                    <a:pt x="427" y="105"/>
                    <a:pt x="426" y="105"/>
                    <a:pt x="425" y="105"/>
                  </a:cubicBezTo>
                  <a:cubicBezTo>
                    <a:pt x="413" y="108"/>
                    <a:pt x="405" y="119"/>
                    <a:pt x="406" y="132"/>
                  </a:cubicBezTo>
                  <a:lnTo>
                    <a:pt x="439" y="381"/>
                  </a:lnTo>
                  <a:lnTo>
                    <a:pt x="343" y="312"/>
                  </a:lnTo>
                  <a:lnTo>
                    <a:pt x="305" y="21"/>
                  </a:lnTo>
                  <a:cubicBezTo>
                    <a:pt x="302" y="8"/>
                    <a:pt x="292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4" name="CustomShape 37"/>
            <p:cNvSpPr/>
            <p:nvPr/>
          </p:nvSpPr>
          <p:spPr>
            <a:xfrm flipH="1">
              <a:off x="1834920" y="3794400"/>
              <a:ext cx="34920" cy="36360"/>
            </a:xfrm>
            <a:custGeom>
              <a:avLst/>
              <a:gdLst/>
              <a:ahLst/>
              <a:rect l="l" t="t" r="r" b="b"/>
              <a:pathLst>
                <a:path w="482" h="506">
                  <a:moveTo>
                    <a:pt x="274" y="0"/>
                  </a:moveTo>
                  <a:cubicBezTo>
                    <a:pt x="273" y="0"/>
                    <a:pt x="272" y="0"/>
                    <a:pt x="271" y="0"/>
                  </a:cubicBezTo>
                  <a:cubicBezTo>
                    <a:pt x="259" y="2"/>
                    <a:pt x="249" y="15"/>
                    <a:pt x="251" y="27"/>
                  </a:cubicBezTo>
                  <a:lnTo>
                    <a:pt x="284" y="276"/>
                  </a:lnTo>
                  <a:lnTo>
                    <a:pt x="143" y="176"/>
                  </a:lnTo>
                  <a:cubicBezTo>
                    <a:pt x="138" y="173"/>
                    <a:pt x="134" y="172"/>
                    <a:pt x="129" y="172"/>
                  </a:cubicBezTo>
                  <a:cubicBezTo>
                    <a:pt x="108" y="172"/>
                    <a:pt x="94" y="201"/>
                    <a:pt x="116" y="216"/>
                  </a:cubicBezTo>
                  <a:lnTo>
                    <a:pt x="252" y="312"/>
                  </a:lnTo>
                  <a:lnTo>
                    <a:pt x="23" y="352"/>
                  </a:lnTo>
                  <a:cubicBezTo>
                    <a:pt x="10" y="355"/>
                    <a:pt x="1" y="366"/>
                    <a:pt x="2" y="380"/>
                  </a:cubicBezTo>
                  <a:cubicBezTo>
                    <a:pt x="5" y="391"/>
                    <a:pt x="15" y="399"/>
                    <a:pt x="26" y="399"/>
                  </a:cubicBezTo>
                  <a:lnTo>
                    <a:pt x="31" y="399"/>
                  </a:lnTo>
                  <a:lnTo>
                    <a:pt x="308" y="352"/>
                  </a:lnTo>
                  <a:lnTo>
                    <a:pt x="401" y="418"/>
                  </a:lnTo>
                  <a:lnTo>
                    <a:pt x="170" y="458"/>
                  </a:lnTo>
                  <a:cubicBezTo>
                    <a:pt x="143" y="463"/>
                    <a:pt x="146" y="504"/>
                    <a:pt x="175" y="505"/>
                  </a:cubicBezTo>
                  <a:lnTo>
                    <a:pt x="178" y="505"/>
                  </a:lnTo>
                  <a:lnTo>
                    <a:pt x="433" y="461"/>
                  </a:lnTo>
                  <a:lnTo>
                    <a:pt x="482" y="387"/>
                  </a:lnTo>
                  <a:lnTo>
                    <a:pt x="447" y="124"/>
                  </a:lnTo>
                  <a:cubicBezTo>
                    <a:pt x="446" y="113"/>
                    <a:pt x="436" y="104"/>
                    <a:pt x="425" y="104"/>
                  </a:cubicBezTo>
                  <a:cubicBezTo>
                    <a:pt x="423" y="104"/>
                    <a:pt x="422" y="104"/>
                    <a:pt x="420" y="105"/>
                  </a:cubicBezTo>
                  <a:cubicBezTo>
                    <a:pt x="407" y="106"/>
                    <a:pt x="398" y="119"/>
                    <a:pt x="400" y="132"/>
                  </a:cubicBezTo>
                  <a:lnTo>
                    <a:pt x="433" y="380"/>
                  </a:lnTo>
                  <a:lnTo>
                    <a:pt x="338" y="312"/>
                  </a:lnTo>
                  <a:lnTo>
                    <a:pt x="298" y="19"/>
                  </a:lnTo>
                  <a:cubicBezTo>
                    <a:pt x="295" y="8"/>
                    <a:pt x="286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5" name="CustomShape 38"/>
            <p:cNvSpPr/>
            <p:nvPr/>
          </p:nvSpPr>
          <p:spPr>
            <a:xfrm flipH="1">
              <a:off x="1916280" y="3521520"/>
              <a:ext cx="37800" cy="36360"/>
            </a:xfrm>
            <a:custGeom>
              <a:avLst/>
              <a:gdLst/>
              <a:ahLst/>
              <a:rect l="l" t="t" r="r" b="b"/>
              <a:pathLst>
                <a:path w="523" h="506">
                  <a:moveTo>
                    <a:pt x="280" y="1"/>
                  </a:moveTo>
                  <a:cubicBezTo>
                    <a:pt x="279" y="1"/>
                    <a:pt x="278" y="1"/>
                    <a:pt x="277" y="1"/>
                  </a:cubicBezTo>
                  <a:cubicBezTo>
                    <a:pt x="264" y="2"/>
                    <a:pt x="257" y="15"/>
                    <a:pt x="258" y="28"/>
                  </a:cubicBezTo>
                  <a:lnTo>
                    <a:pt x="291" y="276"/>
                  </a:lnTo>
                  <a:lnTo>
                    <a:pt x="291" y="276"/>
                  </a:lnTo>
                  <a:lnTo>
                    <a:pt x="149" y="177"/>
                  </a:lnTo>
                  <a:cubicBezTo>
                    <a:pt x="144" y="174"/>
                    <a:pt x="140" y="172"/>
                    <a:pt x="136" y="172"/>
                  </a:cubicBezTo>
                  <a:cubicBezTo>
                    <a:pt x="115" y="172"/>
                    <a:pt x="100" y="202"/>
                    <a:pt x="122" y="216"/>
                  </a:cubicBezTo>
                  <a:lnTo>
                    <a:pt x="260" y="314"/>
                  </a:lnTo>
                  <a:lnTo>
                    <a:pt x="29" y="354"/>
                  </a:lnTo>
                  <a:cubicBezTo>
                    <a:pt x="0" y="359"/>
                    <a:pt x="5" y="400"/>
                    <a:pt x="33" y="400"/>
                  </a:cubicBezTo>
                  <a:lnTo>
                    <a:pt x="37" y="400"/>
                  </a:lnTo>
                  <a:lnTo>
                    <a:pt x="314" y="352"/>
                  </a:lnTo>
                  <a:lnTo>
                    <a:pt x="407" y="419"/>
                  </a:lnTo>
                  <a:lnTo>
                    <a:pt x="177" y="458"/>
                  </a:lnTo>
                  <a:cubicBezTo>
                    <a:pt x="148" y="461"/>
                    <a:pt x="150" y="506"/>
                    <a:pt x="179" y="506"/>
                  </a:cubicBezTo>
                  <a:cubicBezTo>
                    <a:pt x="180" y="506"/>
                    <a:pt x="180" y="506"/>
                    <a:pt x="181" y="506"/>
                  </a:cubicBezTo>
                  <a:lnTo>
                    <a:pt x="185" y="506"/>
                  </a:lnTo>
                  <a:lnTo>
                    <a:pt x="462" y="458"/>
                  </a:lnTo>
                  <a:lnTo>
                    <a:pt x="475" y="468"/>
                  </a:lnTo>
                  <a:cubicBezTo>
                    <a:pt x="480" y="469"/>
                    <a:pt x="484" y="471"/>
                    <a:pt x="489" y="471"/>
                  </a:cubicBezTo>
                  <a:cubicBezTo>
                    <a:pt x="513" y="471"/>
                    <a:pt x="522" y="443"/>
                    <a:pt x="503" y="428"/>
                  </a:cubicBezTo>
                  <a:lnTo>
                    <a:pt x="491" y="417"/>
                  </a:lnTo>
                  <a:lnTo>
                    <a:pt x="453" y="126"/>
                  </a:lnTo>
                  <a:cubicBezTo>
                    <a:pt x="451" y="114"/>
                    <a:pt x="440" y="105"/>
                    <a:pt x="429" y="105"/>
                  </a:cubicBezTo>
                  <a:cubicBezTo>
                    <a:pt x="428" y="105"/>
                    <a:pt x="427" y="105"/>
                    <a:pt x="426" y="105"/>
                  </a:cubicBezTo>
                  <a:cubicBezTo>
                    <a:pt x="413" y="109"/>
                    <a:pt x="405" y="120"/>
                    <a:pt x="407" y="132"/>
                  </a:cubicBezTo>
                  <a:lnTo>
                    <a:pt x="439" y="381"/>
                  </a:lnTo>
                  <a:lnTo>
                    <a:pt x="344" y="313"/>
                  </a:lnTo>
                  <a:lnTo>
                    <a:pt x="304" y="21"/>
                  </a:lnTo>
                  <a:cubicBezTo>
                    <a:pt x="303" y="10"/>
                    <a:pt x="292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6" name="CustomShape 39"/>
            <p:cNvSpPr/>
            <p:nvPr/>
          </p:nvSpPr>
          <p:spPr>
            <a:xfrm flipH="1">
              <a:off x="2108880" y="3792600"/>
              <a:ext cx="3600" cy="3240"/>
            </a:xfrm>
            <a:custGeom>
              <a:avLst/>
              <a:gdLst/>
              <a:ahLst/>
              <a:rect l="l" t="t" r="r" b="b"/>
              <a:pathLst>
                <a:path w="54" h="51">
                  <a:moveTo>
                    <a:pt x="26" y="0"/>
                  </a:moveTo>
                  <a:cubicBezTo>
                    <a:pt x="25" y="0"/>
                    <a:pt x="24" y="0"/>
                    <a:pt x="23" y="0"/>
                  </a:cubicBezTo>
                  <a:cubicBezTo>
                    <a:pt x="10" y="3"/>
                    <a:pt x="1" y="15"/>
                    <a:pt x="2" y="27"/>
                  </a:cubicBezTo>
                  <a:lnTo>
                    <a:pt x="6" y="51"/>
                  </a:lnTo>
                  <a:lnTo>
                    <a:pt x="10" y="51"/>
                  </a:lnTo>
                  <a:cubicBezTo>
                    <a:pt x="25" y="51"/>
                    <a:pt x="39" y="51"/>
                    <a:pt x="53" y="49"/>
                  </a:cubicBezTo>
                  <a:lnTo>
                    <a:pt x="50" y="21"/>
                  </a:lnTo>
                  <a:cubicBezTo>
                    <a:pt x="48" y="9"/>
                    <a:pt x="37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7" name="CustomShape 40"/>
            <p:cNvSpPr/>
            <p:nvPr/>
          </p:nvSpPr>
          <p:spPr>
            <a:xfrm flipH="1">
              <a:off x="1811880" y="3760920"/>
              <a:ext cx="34920" cy="36360"/>
            </a:xfrm>
            <a:custGeom>
              <a:avLst/>
              <a:gdLst/>
              <a:ahLst/>
              <a:rect l="l" t="t" r="r" b="b"/>
              <a:pathLst>
                <a:path w="486" h="505">
                  <a:moveTo>
                    <a:pt x="283" y="0"/>
                  </a:moveTo>
                  <a:cubicBezTo>
                    <a:pt x="282" y="0"/>
                    <a:pt x="280" y="1"/>
                    <a:pt x="278" y="1"/>
                  </a:cubicBezTo>
                  <a:cubicBezTo>
                    <a:pt x="266" y="3"/>
                    <a:pt x="256" y="14"/>
                    <a:pt x="258" y="28"/>
                  </a:cubicBezTo>
                  <a:lnTo>
                    <a:pt x="291" y="275"/>
                  </a:lnTo>
                  <a:lnTo>
                    <a:pt x="291" y="275"/>
                  </a:lnTo>
                  <a:lnTo>
                    <a:pt x="150" y="175"/>
                  </a:lnTo>
                  <a:cubicBezTo>
                    <a:pt x="145" y="172"/>
                    <a:pt x="141" y="171"/>
                    <a:pt x="136" y="171"/>
                  </a:cubicBezTo>
                  <a:cubicBezTo>
                    <a:pt x="115" y="171"/>
                    <a:pt x="101" y="200"/>
                    <a:pt x="123" y="215"/>
                  </a:cubicBezTo>
                  <a:lnTo>
                    <a:pt x="259" y="313"/>
                  </a:lnTo>
                  <a:lnTo>
                    <a:pt x="30" y="352"/>
                  </a:lnTo>
                  <a:cubicBezTo>
                    <a:pt x="0" y="355"/>
                    <a:pt x="3" y="398"/>
                    <a:pt x="31" y="398"/>
                  </a:cubicBezTo>
                  <a:cubicBezTo>
                    <a:pt x="32" y="398"/>
                    <a:pt x="32" y="398"/>
                    <a:pt x="33" y="398"/>
                  </a:cubicBezTo>
                  <a:lnTo>
                    <a:pt x="38" y="398"/>
                  </a:lnTo>
                  <a:lnTo>
                    <a:pt x="315" y="351"/>
                  </a:lnTo>
                  <a:lnTo>
                    <a:pt x="408" y="417"/>
                  </a:lnTo>
                  <a:lnTo>
                    <a:pt x="178" y="457"/>
                  </a:lnTo>
                  <a:cubicBezTo>
                    <a:pt x="148" y="460"/>
                    <a:pt x="152" y="504"/>
                    <a:pt x="182" y="504"/>
                  </a:cubicBezTo>
                  <a:lnTo>
                    <a:pt x="186" y="504"/>
                  </a:lnTo>
                  <a:lnTo>
                    <a:pt x="422" y="465"/>
                  </a:lnTo>
                  <a:lnTo>
                    <a:pt x="486" y="370"/>
                  </a:lnTo>
                  <a:lnTo>
                    <a:pt x="454" y="124"/>
                  </a:lnTo>
                  <a:cubicBezTo>
                    <a:pt x="453" y="113"/>
                    <a:pt x="443" y="105"/>
                    <a:pt x="432" y="105"/>
                  </a:cubicBezTo>
                  <a:cubicBezTo>
                    <a:pt x="430" y="105"/>
                    <a:pt x="429" y="105"/>
                    <a:pt x="427" y="105"/>
                  </a:cubicBezTo>
                  <a:cubicBezTo>
                    <a:pt x="414" y="107"/>
                    <a:pt x="405" y="118"/>
                    <a:pt x="408" y="131"/>
                  </a:cubicBezTo>
                  <a:lnTo>
                    <a:pt x="440" y="379"/>
                  </a:lnTo>
                  <a:lnTo>
                    <a:pt x="345" y="313"/>
                  </a:lnTo>
                  <a:lnTo>
                    <a:pt x="305" y="20"/>
                  </a:lnTo>
                  <a:cubicBezTo>
                    <a:pt x="304" y="9"/>
                    <a:pt x="294" y="0"/>
                    <a:pt x="2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8" name="CustomShape 41"/>
            <p:cNvSpPr/>
            <p:nvPr/>
          </p:nvSpPr>
          <p:spPr>
            <a:xfrm flipH="1">
              <a:off x="1907280" y="3520440"/>
              <a:ext cx="12960" cy="3960"/>
            </a:xfrm>
            <a:custGeom>
              <a:avLst/>
              <a:gdLst/>
              <a:ahLst/>
              <a:rect l="l" t="t" r="r" b="b"/>
              <a:pathLst>
                <a:path w="183" h="61">
                  <a:moveTo>
                    <a:pt x="108" y="0"/>
                  </a:moveTo>
                  <a:lnTo>
                    <a:pt x="29" y="13"/>
                  </a:lnTo>
                  <a:cubicBezTo>
                    <a:pt x="1" y="19"/>
                    <a:pt x="4" y="60"/>
                    <a:pt x="32" y="60"/>
                  </a:cubicBezTo>
                  <a:lnTo>
                    <a:pt x="37" y="60"/>
                  </a:lnTo>
                  <a:lnTo>
                    <a:pt x="183" y="3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9" name="CustomShape 42"/>
            <p:cNvSpPr/>
            <p:nvPr/>
          </p:nvSpPr>
          <p:spPr>
            <a:xfrm flipH="1">
              <a:off x="2118960" y="3785040"/>
              <a:ext cx="4320" cy="9720"/>
            </a:xfrm>
            <a:custGeom>
              <a:avLst/>
              <a:gdLst/>
              <a:ahLst/>
              <a:rect l="l" t="t" r="r" b="b"/>
              <a:pathLst>
                <a:path w="64" h="136">
                  <a:moveTo>
                    <a:pt x="28" y="0"/>
                  </a:moveTo>
                  <a:cubicBezTo>
                    <a:pt x="26" y="0"/>
                    <a:pt x="24" y="0"/>
                    <a:pt x="23" y="1"/>
                  </a:cubicBezTo>
                  <a:cubicBezTo>
                    <a:pt x="9" y="2"/>
                    <a:pt x="1" y="15"/>
                    <a:pt x="2" y="28"/>
                  </a:cubicBezTo>
                  <a:lnTo>
                    <a:pt x="13" y="105"/>
                  </a:lnTo>
                  <a:cubicBezTo>
                    <a:pt x="29" y="116"/>
                    <a:pt x="47" y="127"/>
                    <a:pt x="64" y="135"/>
                  </a:cubicBezTo>
                  <a:lnTo>
                    <a:pt x="50" y="21"/>
                  </a:lnTo>
                  <a:cubicBezTo>
                    <a:pt x="48" y="9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0" name="CustomShape 43"/>
            <p:cNvSpPr/>
            <p:nvPr/>
          </p:nvSpPr>
          <p:spPr>
            <a:xfrm flipH="1">
              <a:off x="1922040" y="3513240"/>
              <a:ext cx="8640" cy="3240"/>
            </a:xfrm>
            <a:custGeom>
              <a:avLst/>
              <a:gdLst/>
              <a:ahLst/>
              <a:rect l="l" t="t" r="r" b="b"/>
              <a:pathLst>
                <a:path w="122" h="51">
                  <a:moveTo>
                    <a:pt x="47" y="0"/>
                  </a:moveTo>
                  <a:lnTo>
                    <a:pt x="22" y="5"/>
                  </a:lnTo>
                  <a:cubicBezTo>
                    <a:pt x="9" y="6"/>
                    <a:pt x="1" y="18"/>
                    <a:pt x="3" y="32"/>
                  </a:cubicBezTo>
                  <a:cubicBezTo>
                    <a:pt x="4" y="43"/>
                    <a:pt x="14" y="51"/>
                    <a:pt x="26" y="51"/>
                  </a:cubicBezTo>
                  <a:lnTo>
                    <a:pt x="29" y="51"/>
                  </a:lnTo>
                  <a:lnTo>
                    <a:pt x="121" y="35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1" name="CustomShape 44"/>
            <p:cNvSpPr/>
            <p:nvPr/>
          </p:nvSpPr>
          <p:spPr>
            <a:xfrm flipH="1">
              <a:off x="2080800" y="3751920"/>
              <a:ext cx="37440" cy="36360"/>
            </a:xfrm>
            <a:custGeom>
              <a:avLst/>
              <a:gdLst/>
              <a:ahLst/>
              <a:rect l="l" t="t" r="r" b="b"/>
              <a:pathLst>
                <a:path w="518" h="503">
                  <a:moveTo>
                    <a:pt x="281" y="0"/>
                  </a:moveTo>
                  <a:cubicBezTo>
                    <a:pt x="280" y="0"/>
                    <a:pt x="279" y="0"/>
                    <a:pt x="278" y="0"/>
                  </a:cubicBezTo>
                  <a:cubicBezTo>
                    <a:pt x="265" y="2"/>
                    <a:pt x="258" y="15"/>
                    <a:pt x="259" y="27"/>
                  </a:cubicBezTo>
                  <a:lnTo>
                    <a:pt x="291" y="276"/>
                  </a:lnTo>
                  <a:lnTo>
                    <a:pt x="150" y="176"/>
                  </a:lnTo>
                  <a:cubicBezTo>
                    <a:pt x="146" y="173"/>
                    <a:pt x="141" y="172"/>
                    <a:pt x="137" y="172"/>
                  </a:cubicBezTo>
                  <a:cubicBezTo>
                    <a:pt x="116" y="172"/>
                    <a:pt x="101" y="201"/>
                    <a:pt x="123" y="216"/>
                  </a:cubicBezTo>
                  <a:lnTo>
                    <a:pt x="261" y="314"/>
                  </a:lnTo>
                  <a:lnTo>
                    <a:pt x="30" y="353"/>
                  </a:lnTo>
                  <a:cubicBezTo>
                    <a:pt x="0" y="356"/>
                    <a:pt x="4" y="399"/>
                    <a:pt x="33" y="399"/>
                  </a:cubicBezTo>
                  <a:cubicBezTo>
                    <a:pt x="33" y="399"/>
                    <a:pt x="34" y="399"/>
                    <a:pt x="34" y="399"/>
                  </a:cubicBezTo>
                  <a:lnTo>
                    <a:pt x="38" y="399"/>
                  </a:lnTo>
                  <a:lnTo>
                    <a:pt x="315" y="352"/>
                  </a:lnTo>
                  <a:lnTo>
                    <a:pt x="408" y="418"/>
                  </a:lnTo>
                  <a:lnTo>
                    <a:pt x="178" y="458"/>
                  </a:lnTo>
                  <a:cubicBezTo>
                    <a:pt x="166" y="459"/>
                    <a:pt x="158" y="470"/>
                    <a:pt x="158" y="483"/>
                  </a:cubicBezTo>
                  <a:cubicBezTo>
                    <a:pt x="161" y="494"/>
                    <a:pt x="171" y="502"/>
                    <a:pt x="182" y="502"/>
                  </a:cubicBezTo>
                  <a:lnTo>
                    <a:pt x="186" y="502"/>
                  </a:lnTo>
                  <a:lnTo>
                    <a:pt x="463" y="455"/>
                  </a:lnTo>
                  <a:lnTo>
                    <a:pt x="476" y="464"/>
                  </a:lnTo>
                  <a:cubicBezTo>
                    <a:pt x="480" y="467"/>
                    <a:pt x="485" y="469"/>
                    <a:pt x="490" y="469"/>
                  </a:cubicBezTo>
                  <a:cubicBezTo>
                    <a:pt x="497" y="469"/>
                    <a:pt x="504" y="465"/>
                    <a:pt x="509" y="459"/>
                  </a:cubicBezTo>
                  <a:cubicBezTo>
                    <a:pt x="517" y="448"/>
                    <a:pt x="514" y="432"/>
                    <a:pt x="503" y="426"/>
                  </a:cubicBezTo>
                  <a:lnTo>
                    <a:pt x="492" y="418"/>
                  </a:lnTo>
                  <a:lnTo>
                    <a:pt x="452" y="125"/>
                  </a:lnTo>
                  <a:cubicBezTo>
                    <a:pt x="451" y="114"/>
                    <a:pt x="441" y="106"/>
                    <a:pt x="430" y="106"/>
                  </a:cubicBezTo>
                  <a:cubicBezTo>
                    <a:pt x="429" y="106"/>
                    <a:pt x="427" y="106"/>
                    <a:pt x="425" y="106"/>
                  </a:cubicBezTo>
                  <a:cubicBezTo>
                    <a:pt x="413" y="108"/>
                    <a:pt x="405" y="121"/>
                    <a:pt x="406" y="133"/>
                  </a:cubicBezTo>
                  <a:lnTo>
                    <a:pt x="440" y="382"/>
                  </a:lnTo>
                  <a:lnTo>
                    <a:pt x="440" y="382"/>
                  </a:lnTo>
                  <a:lnTo>
                    <a:pt x="343" y="314"/>
                  </a:lnTo>
                  <a:lnTo>
                    <a:pt x="305" y="21"/>
                  </a:lnTo>
                  <a:cubicBezTo>
                    <a:pt x="304" y="8"/>
                    <a:pt x="293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2" name="CustomShape 45"/>
            <p:cNvSpPr/>
            <p:nvPr/>
          </p:nvSpPr>
          <p:spPr>
            <a:xfrm flipH="1">
              <a:off x="2032560" y="3704040"/>
              <a:ext cx="26280" cy="17280"/>
            </a:xfrm>
            <a:custGeom>
              <a:avLst/>
              <a:gdLst/>
              <a:ahLst/>
              <a:rect l="l" t="t" r="r" b="b"/>
              <a:pathLst>
                <a:path w="367" h="243">
                  <a:moveTo>
                    <a:pt x="313" y="0"/>
                  </a:moveTo>
                  <a:cubicBezTo>
                    <a:pt x="298" y="11"/>
                    <a:pt x="284" y="24"/>
                    <a:pt x="270" y="35"/>
                  </a:cubicBezTo>
                  <a:lnTo>
                    <a:pt x="281" y="119"/>
                  </a:lnTo>
                  <a:lnTo>
                    <a:pt x="218" y="74"/>
                  </a:lnTo>
                  <a:cubicBezTo>
                    <a:pt x="205" y="84"/>
                    <a:pt x="191" y="93"/>
                    <a:pt x="178" y="103"/>
                  </a:cubicBezTo>
                  <a:lnTo>
                    <a:pt x="251" y="155"/>
                  </a:lnTo>
                  <a:lnTo>
                    <a:pt x="55" y="188"/>
                  </a:lnTo>
                  <a:cubicBezTo>
                    <a:pt x="37" y="199"/>
                    <a:pt x="20" y="212"/>
                    <a:pt x="1" y="223"/>
                  </a:cubicBezTo>
                  <a:cubicBezTo>
                    <a:pt x="4" y="233"/>
                    <a:pt x="12" y="241"/>
                    <a:pt x="23" y="242"/>
                  </a:cubicBezTo>
                  <a:lnTo>
                    <a:pt x="26" y="242"/>
                  </a:lnTo>
                  <a:lnTo>
                    <a:pt x="303" y="193"/>
                  </a:lnTo>
                  <a:lnTo>
                    <a:pt x="317" y="204"/>
                  </a:lnTo>
                  <a:cubicBezTo>
                    <a:pt x="322" y="207"/>
                    <a:pt x="327" y="209"/>
                    <a:pt x="331" y="209"/>
                  </a:cubicBezTo>
                  <a:cubicBezTo>
                    <a:pt x="352" y="209"/>
                    <a:pt x="367" y="179"/>
                    <a:pt x="344" y="165"/>
                  </a:cubicBezTo>
                  <a:lnTo>
                    <a:pt x="333" y="155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3" name="CustomShape 46"/>
            <p:cNvSpPr/>
            <p:nvPr/>
          </p:nvSpPr>
          <p:spPr>
            <a:xfrm flipH="1">
              <a:off x="1872720" y="3526200"/>
              <a:ext cx="217080" cy="268920"/>
            </a:xfrm>
            <a:custGeom>
              <a:avLst/>
              <a:gdLst/>
              <a:ahLst/>
              <a:rect l="l" t="t" r="r" b="b"/>
              <a:pathLst>
                <a:path w="2984" h="3695">
                  <a:moveTo>
                    <a:pt x="2610" y="0"/>
                  </a:moveTo>
                  <a:lnTo>
                    <a:pt x="0" y="3695"/>
                  </a:lnTo>
                  <a:cubicBezTo>
                    <a:pt x="222" y="3673"/>
                    <a:pt x="438" y="3627"/>
                    <a:pt x="647" y="3554"/>
                  </a:cubicBezTo>
                  <a:lnTo>
                    <a:pt x="2984" y="246"/>
                  </a:lnTo>
                  <a:cubicBezTo>
                    <a:pt x="2962" y="190"/>
                    <a:pt x="2919" y="146"/>
                    <a:pt x="2867" y="121"/>
                  </a:cubicBezTo>
                  <a:lnTo>
                    <a:pt x="2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4" name="CustomShape 47"/>
            <p:cNvSpPr/>
            <p:nvPr/>
          </p:nvSpPr>
          <p:spPr>
            <a:xfrm flipH="1">
              <a:off x="1928520" y="3786480"/>
              <a:ext cx="60840" cy="72720"/>
            </a:xfrm>
            <a:custGeom>
              <a:avLst/>
              <a:gdLst/>
              <a:ahLst/>
              <a:rect l="l" t="t" r="r" b="b"/>
              <a:pathLst>
                <a:path w="837" h="1000">
                  <a:moveTo>
                    <a:pt x="629" y="1"/>
                  </a:moveTo>
                  <a:lnTo>
                    <a:pt x="1" y="890"/>
                  </a:lnTo>
                  <a:lnTo>
                    <a:pt x="4" y="897"/>
                  </a:lnTo>
                  <a:cubicBezTo>
                    <a:pt x="27" y="960"/>
                    <a:pt x="88" y="999"/>
                    <a:pt x="151" y="999"/>
                  </a:cubicBezTo>
                  <a:cubicBezTo>
                    <a:pt x="175" y="999"/>
                    <a:pt x="199" y="994"/>
                    <a:pt x="221" y="982"/>
                  </a:cubicBezTo>
                  <a:lnTo>
                    <a:pt x="631" y="772"/>
                  </a:lnTo>
                  <a:lnTo>
                    <a:pt x="837" y="480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5" name="CustomShape 48"/>
            <p:cNvSpPr/>
            <p:nvPr/>
          </p:nvSpPr>
          <p:spPr>
            <a:xfrm flipH="1">
              <a:off x="1847880" y="3692520"/>
              <a:ext cx="79560" cy="95400"/>
            </a:xfrm>
            <a:custGeom>
              <a:avLst/>
              <a:gdLst/>
              <a:ahLst/>
              <a:rect l="l" t="t" r="r" b="b"/>
              <a:pathLst>
                <a:path w="1094" h="1312">
                  <a:moveTo>
                    <a:pt x="691" y="1"/>
                  </a:moveTo>
                  <a:lnTo>
                    <a:pt x="1" y="976"/>
                  </a:lnTo>
                  <a:lnTo>
                    <a:pt x="311" y="1311"/>
                  </a:lnTo>
                  <a:lnTo>
                    <a:pt x="1093" y="205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6" name="CustomShape 49"/>
            <p:cNvSpPr/>
            <p:nvPr/>
          </p:nvSpPr>
          <p:spPr>
            <a:xfrm flipH="1">
              <a:off x="1928880" y="3501000"/>
              <a:ext cx="24840" cy="46440"/>
            </a:xfrm>
            <a:custGeom>
              <a:avLst/>
              <a:gdLst/>
              <a:ahLst/>
              <a:rect l="l" t="t" r="r" b="b"/>
              <a:pathLst>
                <a:path w="345" h="642">
                  <a:moveTo>
                    <a:pt x="21" y="0"/>
                  </a:moveTo>
                  <a:lnTo>
                    <a:pt x="21" y="0"/>
                  </a:lnTo>
                  <a:cubicBezTo>
                    <a:pt x="29" y="214"/>
                    <a:pt x="23" y="428"/>
                    <a:pt x="1" y="641"/>
                  </a:cubicBezTo>
                  <a:lnTo>
                    <a:pt x="344" y="15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7" name="CustomShape 50"/>
            <p:cNvSpPr/>
            <p:nvPr/>
          </p:nvSpPr>
          <p:spPr>
            <a:xfrm flipH="1">
              <a:off x="2086200" y="3735000"/>
              <a:ext cx="46440" cy="54360"/>
            </a:xfrm>
            <a:custGeom>
              <a:avLst/>
              <a:gdLst/>
              <a:ahLst/>
              <a:rect l="l" t="t" r="r" b="b"/>
              <a:pathLst>
                <a:path w="640" h="750">
                  <a:moveTo>
                    <a:pt x="640" y="0"/>
                  </a:moveTo>
                  <a:lnTo>
                    <a:pt x="640" y="0"/>
                  </a:lnTo>
                  <a:cubicBezTo>
                    <a:pt x="493" y="70"/>
                    <a:pt x="341" y="129"/>
                    <a:pt x="184" y="178"/>
                  </a:cubicBezTo>
                  <a:cubicBezTo>
                    <a:pt x="68" y="213"/>
                    <a:pt x="0" y="330"/>
                    <a:pt x="24" y="448"/>
                  </a:cubicBezTo>
                  <a:lnTo>
                    <a:pt x="65" y="651"/>
                  </a:lnTo>
                  <a:cubicBezTo>
                    <a:pt x="72" y="687"/>
                    <a:pt x="87" y="721"/>
                    <a:pt x="111" y="749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ed5b4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8" name="CustomShape 51"/>
            <p:cNvSpPr/>
            <p:nvPr/>
          </p:nvSpPr>
          <p:spPr>
            <a:xfrm flipH="1">
              <a:off x="1877760" y="3585600"/>
              <a:ext cx="138600" cy="231480"/>
            </a:xfrm>
            <a:custGeom>
              <a:avLst/>
              <a:gdLst/>
              <a:ahLst/>
              <a:rect l="l" t="t" r="r" b="b"/>
              <a:pathLst>
                <a:path w="1867" h="3151">
                  <a:moveTo>
                    <a:pt x="1867" y="1"/>
                  </a:moveTo>
                  <a:lnTo>
                    <a:pt x="1" y="2642"/>
                  </a:lnTo>
                  <a:lnTo>
                    <a:pt x="189" y="3151"/>
                  </a:lnTo>
                  <a:lnTo>
                    <a:pt x="800" y="2286"/>
                  </a:lnTo>
                  <a:lnTo>
                    <a:pt x="702" y="2058"/>
                  </a:lnTo>
                  <a:cubicBezTo>
                    <a:pt x="730" y="2030"/>
                    <a:pt x="759" y="2000"/>
                    <a:pt x="787" y="1970"/>
                  </a:cubicBezTo>
                  <a:lnTo>
                    <a:pt x="920" y="2115"/>
                  </a:lnTo>
                  <a:lnTo>
                    <a:pt x="1522" y="1264"/>
                  </a:lnTo>
                  <a:lnTo>
                    <a:pt x="1360" y="1181"/>
                  </a:lnTo>
                  <a:cubicBezTo>
                    <a:pt x="1571" y="808"/>
                    <a:pt x="1740" y="412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9" name="CustomShape 52"/>
            <p:cNvSpPr/>
            <p:nvPr/>
          </p:nvSpPr>
          <p:spPr>
            <a:xfrm flipH="1">
              <a:off x="1805040" y="3713400"/>
              <a:ext cx="90360" cy="110520"/>
            </a:xfrm>
            <a:custGeom>
              <a:avLst/>
              <a:gdLst/>
              <a:ahLst/>
              <a:rect l="l" t="t" r="r" b="b"/>
              <a:pathLst>
                <a:path w="1227" h="1502">
                  <a:moveTo>
                    <a:pt x="824" y="1"/>
                  </a:moveTo>
                  <a:lnTo>
                    <a:pt x="1" y="1166"/>
                  </a:lnTo>
                  <a:lnTo>
                    <a:pt x="311" y="1501"/>
                  </a:lnTo>
                  <a:lnTo>
                    <a:pt x="1226" y="207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0" name="CustomShape 53"/>
            <p:cNvSpPr/>
            <p:nvPr/>
          </p:nvSpPr>
          <p:spPr>
            <a:xfrm flipH="1">
              <a:off x="1810440" y="3565440"/>
              <a:ext cx="30240" cy="9360"/>
            </a:xfrm>
            <a:custGeom>
              <a:avLst/>
              <a:gdLst/>
              <a:ahLst/>
              <a:rect l="l" t="t" r="r" b="b"/>
              <a:pathLst>
                <a:path w="421" h="134">
                  <a:moveTo>
                    <a:pt x="1" y="1"/>
                  </a:moveTo>
                  <a:cubicBezTo>
                    <a:pt x="124" y="84"/>
                    <a:pt x="270" y="130"/>
                    <a:pt x="420" y="134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1" name="CustomShape 54"/>
            <p:cNvSpPr/>
            <p:nvPr/>
          </p:nvSpPr>
          <p:spPr>
            <a:xfrm flipH="1">
              <a:off x="1784880" y="3588840"/>
              <a:ext cx="48240" cy="7920"/>
            </a:xfrm>
            <a:custGeom>
              <a:avLst/>
              <a:gdLst/>
              <a:ahLst/>
              <a:rect l="l" t="t" r="r" b="b"/>
              <a:pathLst>
                <a:path w="666" h="116">
                  <a:moveTo>
                    <a:pt x="1" y="0"/>
                  </a:moveTo>
                  <a:cubicBezTo>
                    <a:pt x="214" y="76"/>
                    <a:pt x="439" y="116"/>
                    <a:pt x="665" y="114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2" name="CustomShape 55"/>
            <p:cNvSpPr/>
            <p:nvPr/>
          </p:nvSpPr>
          <p:spPr>
            <a:xfrm flipH="1">
              <a:off x="1734120" y="3582360"/>
              <a:ext cx="54000" cy="6480"/>
            </a:xfrm>
            <a:custGeom>
              <a:avLst/>
              <a:gdLst/>
              <a:ahLst/>
              <a:rect l="l" t="t" r="r" b="b"/>
              <a:pathLst>
                <a:path w="748" h="96">
                  <a:moveTo>
                    <a:pt x="0" y="0"/>
                  </a:moveTo>
                  <a:cubicBezTo>
                    <a:pt x="244" y="64"/>
                    <a:pt x="494" y="95"/>
                    <a:pt x="747" y="95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3" name="CustomShape 56"/>
            <p:cNvSpPr/>
            <p:nvPr/>
          </p:nvSpPr>
          <p:spPr>
            <a:xfrm flipH="1">
              <a:off x="1723680" y="3605760"/>
              <a:ext cx="41760" cy="7920"/>
            </a:xfrm>
            <a:custGeom>
              <a:avLst/>
              <a:gdLst/>
              <a:ahLst/>
              <a:rect l="l" t="t" r="r" b="b"/>
              <a:pathLst>
                <a:path w="579" h="112">
                  <a:moveTo>
                    <a:pt x="1" y="1"/>
                  </a:moveTo>
                  <a:cubicBezTo>
                    <a:pt x="189" y="58"/>
                    <a:pt x="382" y="94"/>
                    <a:pt x="578" y="112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4" name="CustomShape 57"/>
            <p:cNvSpPr/>
            <p:nvPr/>
          </p:nvSpPr>
          <p:spPr>
            <a:xfrm flipH="1">
              <a:off x="1686240" y="3600720"/>
              <a:ext cx="30240" cy="15120"/>
            </a:xfrm>
            <a:custGeom>
              <a:avLst/>
              <a:gdLst/>
              <a:ahLst/>
              <a:rect l="l" t="t" r="r" b="b"/>
              <a:pathLst>
                <a:path w="421" h="210">
                  <a:moveTo>
                    <a:pt x="1" y="0"/>
                  </a:moveTo>
                  <a:cubicBezTo>
                    <a:pt x="148" y="57"/>
                    <a:pt x="287" y="127"/>
                    <a:pt x="420" y="209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5" name="CustomShape 58"/>
            <p:cNvSpPr/>
            <p:nvPr/>
          </p:nvSpPr>
          <p:spPr>
            <a:xfrm flipH="1">
              <a:off x="1654920" y="3592800"/>
              <a:ext cx="40680" cy="24480"/>
            </a:xfrm>
            <a:custGeom>
              <a:avLst/>
              <a:gdLst/>
              <a:ahLst/>
              <a:rect l="l" t="t" r="r" b="b"/>
              <a:pathLst>
                <a:path w="563" h="343">
                  <a:moveTo>
                    <a:pt x="0" y="0"/>
                  </a:moveTo>
                  <a:lnTo>
                    <a:pt x="562" y="342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6" name="CustomShape 59"/>
            <p:cNvSpPr/>
            <p:nvPr/>
          </p:nvSpPr>
          <p:spPr>
            <a:xfrm flipH="1">
              <a:off x="1674000" y="3631320"/>
              <a:ext cx="30600" cy="20520"/>
            </a:xfrm>
            <a:custGeom>
              <a:avLst/>
              <a:gdLst/>
              <a:ahLst/>
              <a:rect l="l" t="t" r="r" b="b"/>
              <a:pathLst>
                <a:path w="425" h="285">
                  <a:moveTo>
                    <a:pt x="0" y="1"/>
                  </a:moveTo>
                  <a:cubicBezTo>
                    <a:pt x="160" y="66"/>
                    <a:pt x="303" y="162"/>
                    <a:pt x="425" y="284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7" name="CustomShape 60"/>
            <p:cNvSpPr/>
            <p:nvPr/>
          </p:nvSpPr>
          <p:spPr>
            <a:xfrm flipH="1">
              <a:off x="1635120" y="3634200"/>
              <a:ext cx="33840" cy="29520"/>
            </a:xfrm>
            <a:custGeom>
              <a:avLst/>
              <a:gdLst/>
              <a:ahLst/>
              <a:rect l="l" t="t" r="r" b="b"/>
              <a:pathLst>
                <a:path w="468" h="410">
                  <a:moveTo>
                    <a:pt x="1" y="1"/>
                  </a:moveTo>
                  <a:cubicBezTo>
                    <a:pt x="168" y="121"/>
                    <a:pt x="325" y="259"/>
                    <a:pt x="467" y="409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8" name="CustomShape 61"/>
            <p:cNvSpPr/>
            <p:nvPr/>
          </p:nvSpPr>
          <p:spPr>
            <a:xfrm flipH="1">
              <a:off x="1600200" y="3634200"/>
              <a:ext cx="32760" cy="37440"/>
            </a:xfrm>
            <a:custGeom>
              <a:avLst/>
              <a:gdLst/>
              <a:ahLst/>
              <a:rect l="l" t="t" r="r" b="b"/>
              <a:pathLst>
                <a:path w="455" h="519">
                  <a:moveTo>
                    <a:pt x="1" y="1"/>
                  </a:moveTo>
                  <a:cubicBezTo>
                    <a:pt x="176" y="150"/>
                    <a:pt x="328" y="324"/>
                    <a:pt x="455" y="519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9" name="CustomShape 62"/>
            <p:cNvSpPr/>
            <p:nvPr/>
          </p:nvSpPr>
          <p:spPr>
            <a:xfrm flipH="1">
              <a:off x="1682640" y="4083840"/>
              <a:ext cx="38160" cy="31320"/>
            </a:xfrm>
            <a:custGeom>
              <a:avLst/>
              <a:gdLst/>
              <a:ahLst/>
              <a:rect l="l" t="t" r="r" b="b"/>
              <a:pathLst>
                <a:path w="530" h="435">
                  <a:moveTo>
                    <a:pt x="0" y="435"/>
                  </a:moveTo>
                  <a:cubicBezTo>
                    <a:pt x="201" y="324"/>
                    <a:pt x="382" y="177"/>
                    <a:pt x="529" y="1"/>
                  </a:cubicBezTo>
                </a:path>
              </a:pathLst>
            </a:custGeom>
            <a:noFill/>
            <a:ln w="9360">
              <a:solidFill>
                <a:srgbClr val="d86a3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0" name="CustomShape 63"/>
            <p:cNvSpPr/>
            <p:nvPr/>
          </p:nvSpPr>
          <p:spPr>
            <a:xfrm flipH="1">
              <a:off x="1642680" y="4084560"/>
              <a:ext cx="34560" cy="38520"/>
            </a:xfrm>
            <a:custGeom>
              <a:avLst/>
              <a:gdLst/>
              <a:ahLst/>
              <a:rect l="l" t="t" r="r" b="b"/>
              <a:pathLst>
                <a:path w="479" h="531">
                  <a:moveTo>
                    <a:pt x="1" y="530"/>
                  </a:moveTo>
                  <a:cubicBezTo>
                    <a:pt x="211" y="407"/>
                    <a:pt x="378" y="222"/>
                    <a:pt x="479" y="0"/>
                  </a:cubicBezTo>
                </a:path>
              </a:pathLst>
            </a:custGeom>
            <a:noFill/>
            <a:ln w="9360">
              <a:solidFill>
                <a:srgbClr val="d86a3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1" name="CustomShape 64"/>
            <p:cNvSpPr/>
            <p:nvPr/>
          </p:nvSpPr>
          <p:spPr>
            <a:xfrm flipH="1">
              <a:off x="1700640" y="4142520"/>
              <a:ext cx="34560" cy="8640"/>
            </a:xfrm>
            <a:custGeom>
              <a:avLst/>
              <a:gdLst/>
              <a:ahLst/>
              <a:rect l="l" t="t" r="r" b="b"/>
              <a:pathLst>
                <a:path w="479" h="121">
                  <a:moveTo>
                    <a:pt x="0" y="91"/>
                  </a:moveTo>
                  <a:cubicBezTo>
                    <a:pt x="165" y="121"/>
                    <a:pt x="336" y="89"/>
                    <a:pt x="478" y="0"/>
                  </a:cubicBezTo>
                </a:path>
              </a:pathLst>
            </a:custGeom>
            <a:noFill/>
            <a:ln w="9360">
              <a:solidFill>
                <a:srgbClr val="d86a3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2" name="CustomShape 65"/>
            <p:cNvSpPr/>
            <p:nvPr/>
          </p:nvSpPr>
          <p:spPr>
            <a:xfrm flipH="1">
              <a:off x="1614960" y="4094280"/>
              <a:ext cx="27000" cy="31680"/>
            </a:xfrm>
            <a:custGeom>
              <a:avLst/>
              <a:gdLst/>
              <a:ahLst/>
              <a:rect l="l" t="t" r="r" b="b"/>
              <a:pathLst>
                <a:path w="375" h="438">
                  <a:moveTo>
                    <a:pt x="1" y="437"/>
                  </a:moveTo>
                  <a:cubicBezTo>
                    <a:pt x="143" y="309"/>
                    <a:pt x="270" y="162"/>
                    <a:pt x="374" y="0"/>
                  </a:cubicBezTo>
                </a:path>
              </a:pathLst>
            </a:custGeom>
            <a:noFill/>
            <a:ln w="9360">
              <a:solidFill>
                <a:srgbClr val="d86a3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3" name="CustomShape 66"/>
            <p:cNvSpPr/>
            <p:nvPr/>
          </p:nvSpPr>
          <p:spPr>
            <a:xfrm flipH="1">
              <a:off x="1573200" y="4036320"/>
              <a:ext cx="23400" cy="47160"/>
            </a:xfrm>
            <a:custGeom>
              <a:avLst/>
              <a:gdLst/>
              <a:ahLst/>
              <a:rect l="l" t="t" r="r" b="b"/>
              <a:pathLst>
                <a:path w="327" h="650">
                  <a:moveTo>
                    <a:pt x="0" y="650"/>
                  </a:moveTo>
                  <a:cubicBezTo>
                    <a:pt x="162" y="464"/>
                    <a:pt x="274" y="241"/>
                    <a:pt x="326" y="1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4" name="CustomShape 67"/>
            <p:cNvSpPr/>
            <p:nvPr/>
          </p:nvSpPr>
          <p:spPr>
            <a:xfrm flipH="1">
              <a:off x="1608120" y="4048560"/>
              <a:ext cx="21960" cy="33120"/>
            </a:xfrm>
            <a:custGeom>
              <a:avLst/>
              <a:gdLst/>
              <a:ahLst/>
              <a:rect l="l" t="t" r="r" b="b"/>
              <a:pathLst>
                <a:path w="306" h="457">
                  <a:moveTo>
                    <a:pt x="0" y="457"/>
                  </a:moveTo>
                  <a:cubicBezTo>
                    <a:pt x="130" y="325"/>
                    <a:pt x="235" y="172"/>
                    <a:pt x="306" y="1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5" name="CustomShape 68"/>
            <p:cNvSpPr/>
            <p:nvPr/>
          </p:nvSpPr>
          <p:spPr>
            <a:xfrm flipH="1">
              <a:off x="1554480" y="3966120"/>
              <a:ext cx="11160" cy="47520"/>
            </a:xfrm>
            <a:custGeom>
              <a:avLst/>
              <a:gdLst/>
              <a:ahLst/>
              <a:rect l="l" t="t" r="r" b="b"/>
              <a:pathLst>
                <a:path w="158" h="658">
                  <a:moveTo>
                    <a:pt x="1" y="658"/>
                  </a:moveTo>
                  <a:cubicBezTo>
                    <a:pt x="110" y="457"/>
                    <a:pt x="157" y="229"/>
                    <a:pt x="140" y="1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6" name="CustomShape 69"/>
            <p:cNvSpPr/>
            <p:nvPr/>
          </p:nvSpPr>
          <p:spPr>
            <a:xfrm flipH="1">
              <a:off x="1580760" y="3990240"/>
              <a:ext cx="14400" cy="30600"/>
            </a:xfrm>
            <a:custGeom>
              <a:avLst/>
              <a:gdLst/>
              <a:ahLst/>
              <a:rect l="l" t="t" r="r" b="b"/>
              <a:pathLst>
                <a:path w="202" h="424">
                  <a:moveTo>
                    <a:pt x="0" y="424"/>
                  </a:moveTo>
                  <a:cubicBezTo>
                    <a:pt x="84" y="291"/>
                    <a:pt x="152" y="150"/>
                    <a:pt x="201" y="1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7" name="CustomShape 70"/>
            <p:cNvSpPr/>
            <p:nvPr/>
          </p:nvSpPr>
          <p:spPr>
            <a:xfrm flipH="1">
              <a:off x="1624680" y="4022640"/>
              <a:ext cx="23400" cy="32040"/>
            </a:xfrm>
            <a:custGeom>
              <a:avLst/>
              <a:gdLst/>
              <a:ahLst/>
              <a:rect l="l" t="t" r="r" b="b"/>
              <a:pathLst>
                <a:path w="328" h="446">
                  <a:moveTo>
                    <a:pt x="0" y="445"/>
                  </a:moveTo>
                  <a:cubicBezTo>
                    <a:pt x="121" y="306"/>
                    <a:pt x="230" y="157"/>
                    <a:pt x="328" y="0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8" name="CustomShape 71"/>
            <p:cNvSpPr/>
            <p:nvPr/>
          </p:nvSpPr>
          <p:spPr>
            <a:xfrm flipH="1">
              <a:off x="1545840" y="2807280"/>
              <a:ext cx="65880" cy="27000"/>
            </a:xfrm>
            <a:custGeom>
              <a:avLst/>
              <a:gdLst/>
              <a:ahLst/>
              <a:rect l="l" t="t" r="r" b="b"/>
              <a:pathLst>
                <a:path w="910" h="375">
                  <a:moveTo>
                    <a:pt x="1" y="374"/>
                  </a:moveTo>
                  <a:cubicBezTo>
                    <a:pt x="276" y="189"/>
                    <a:pt x="585" y="62"/>
                    <a:pt x="910" y="1"/>
                  </a:cubicBezTo>
                </a:path>
              </a:pathLst>
            </a:custGeom>
            <a:noFill/>
            <a:ln w="9360">
              <a:solidFill>
                <a:srgbClr val="c458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9" name="CustomShape 72"/>
            <p:cNvSpPr/>
            <p:nvPr/>
          </p:nvSpPr>
          <p:spPr>
            <a:xfrm flipH="1">
              <a:off x="1713600" y="2909160"/>
              <a:ext cx="43200" cy="55440"/>
            </a:xfrm>
            <a:custGeom>
              <a:avLst/>
              <a:gdLst/>
              <a:ahLst/>
              <a:rect l="l" t="t" r="r" b="b"/>
              <a:pathLst>
                <a:path w="599" h="767">
                  <a:moveTo>
                    <a:pt x="1" y="766"/>
                  </a:moveTo>
                  <a:cubicBezTo>
                    <a:pt x="18" y="690"/>
                    <a:pt x="59" y="622"/>
                    <a:pt x="103" y="559"/>
                  </a:cubicBezTo>
                  <a:cubicBezTo>
                    <a:pt x="244" y="353"/>
                    <a:pt x="411" y="165"/>
                    <a:pt x="599" y="0"/>
                  </a:cubicBezTo>
                </a:path>
              </a:pathLst>
            </a:custGeom>
            <a:noFill/>
            <a:ln w="9360">
              <a:solidFill>
                <a:srgbClr val="c458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0" name="CustomShape 73"/>
            <p:cNvSpPr/>
            <p:nvPr/>
          </p:nvSpPr>
          <p:spPr>
            <a:xfrm flipH="1">
              <a:off x="1738800" y="2967480"/>
              <a:ext cx="12240" cy="47520"/>
            </a:xfrm>
            <a:custGeom>
              <a:avLst/>
              <a:gdLst/>
              <a:ahLst/>
              <a:rect l="l" t="t" r="r" b="b"/>
              <a:pathLst>
                <a:path w="172" h="655">
                  <a:moveTo>
                    <a:pt x="172" y="0"/>
                  </a:moveTo>
                  <a:cubicBezTo>
                    <a:pt x="124" y="220"/>
                    <a:pt x="67" y="439"/>
                    <a:pt x="1" y="654"/>
                  </a:cubicBezTo>
                </a:path>
              </a:pathLst>
            </a:custGeom>
            <a:noFill/>
            <a:ln w="9360">
              <a:solidFill>
                <a:srgbClr val="c458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1" name="CustomShape 74"/>
            <p:cNvSpPr/>
            <p:nvPr/>
          </p:nvSpPr>
          <p:spPr>
            <a:xfrm flipH="1">
              <a:off x="1777680" y="2985480"/>
              <a:ext cx="17640" cy="54000"/>
            </a:xfrm>
            <a:custGeom>
              <a:avLst/>
              <a:gdLst/>
              <a:ahLst/>
              <a:rect l="l" t="t" r="r" b="b"/>
              <a:pathLst>
                <a:path w="249" h="744">
                  <a:moveTo>
                    <a:pt x="249" y="1"/>
                  </a:moveTo>
                  <a:cubicBezTo>
                    <a:pt x="141" y="240"/>
                    <a:pt x="57" y="488"/>
                    <a:pt x="0" y="743"/>
                  </a:cubicBezTo>
                </a:path>
              </a:pathLst>
            </a:custGeom>
            <a:noFill/>
            <a:ln w="9360">
              <a:solidFill>
                <a:srgbClr val="c458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2" name="CustomShape 75"/>
            <p:cNvSpPr/>
            <p:nvPr/>
          </p:nvSpPr>
          <p:spPr>
            <a:xfrm flipH="1">
              <a:off x="1621440" y="2854800"/>
              <a:ext cx="54360" cy="37080"/>
            </a:xfrm>
            <a:custGeom>
              <a:avLst/>
              <a:gdLst/>
              <a:ahLst/>
              <a:rect l="l" t="t" r="r" b="b"/>
              <a:pathLst>
                <a:path w="750" h="515">
                  <a:moveTo>
                    <a:pt x="0" y="515"/>
                  </a:moveTo>
                  <a:cubicBezTo>
                    <a:pt x="208" y="289"/>
                    <a:pt x="463" y="111"/>
                    <a:pt x="749" y="1"/>
                  </a:cubicBezTo>
                </a:path>
              </a:pathLst>
            </a:custGeom>
            <a:noFill/>
            <a:ln w="9360">
              <a:solidFill>
                <a:srgbClr val="c458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3" name="CustomShape 76"/>
            <p:cNvSpPr/>
            <p:nvPr/>
          </p:nvSpPr>
          <p:spPr>
            <a:xfrm flipH="1">
              <a:off x="1514880" y="2824920"/>
              <a:ext cx="72000" cy="23400"/>
            </a:xfrm>
            <a:custGeom>
              <a:avLst/>
              <a:gdLst/>
              <a:ahLst/>
              <a:rect l="l" t="t" r="r" b="b"/>
              <a:pathLst>
                <a:path w="992" h="327">
                  <a:moveTo>
                    <a:pt x="0" y="326"/>
                  </a:moveTo>
                  <a:cubicBezTo>
                    <a:pt x="319" y="184"/>
                    <a:pt x="651" y="75"/>
                    <a:pt x="991" y="0"/>
                  </a:cubicBezTo>
                </a:path>
              </a:pathLst>
            </a:custGeom>
            <a:noFill/>
            <a:ln w="9360">
              <a:solidFill>
                <a:srgbClr val="c458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4" name="CustomShape 77"/>
            <p:cNvSpPr/>
            <p:nvPr/>
          </p:nvSpPr>
          <p:spPr>
            <a:xfrm flipH="1">
              <a:off x="1589760" y="2875680"/>
              <a:ext cx="55080" cy="30240"/>
            </a:xfrm>
            <a:custGeom>
              <a:avLst/>
              <a:gdLst/>
              <a:ahLst/>
              <a:rect l="l" t="t" r="r" b="b"/>
              <a:pathLst>
                <a:path w="761" h="422">
                  <a:moveTo>
                    <a:pt x="1" y="421"/>
                  </a:moveTo>
                  <a:cubicBezTo>
                    <a:pt x="235" y="250"/>
                    <a:pt x="521" y="165"/>
                    <a:pt x="760" y="0"/>
                  </a:cubicBezTo>
                </a:path>
              </a:pathLst>
            </a:custGeom>
            <a:noFill/>
            <a:ln w="9360">
              <a:solidFill>
                <a:srgbClr val="c458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5" name="CustomShape 78"/>
            <p:cNvSpPr/>
            <p:nvPr/>
          </p:nvSpPr>
          <p:spPr>
            <a:xfrm flipH="1">
              <a:off x="1679040" y="2916720"/>
              <a:ext cx="36000" cy="43200"/>
            </a:xfrm>
            <a:custGeom>
              <a:avLst/>
              <a:gdLst/>
              <a:ahLst/>
              <a:rect l="l" t="t" r="r" b="b"/>
              <a:pathLst>
                <a:path w="501" h="598">
                  <a:moveTo>
                    <a:pt x="1" y="597"/>
                  </a:moveTo>
                  <a:cubicBezTo>
                    <a:pt x="151" y="384"/>
                    <a:pt x="317" y="184"/>
                    <a:pt x="501" y="1"/>
                  </a:cubicBezTo>
                </a:path>
              </a:pathLst>
            </a:custGeom>
            <a:noFill/>
            <a:ln w="9360">
              <a:solidFill>
                <a:srgbClr val="c458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CustomShape 1"/>
          <p:cNvSpPr/>
          <p:nvPr/>
        </p:nvSpPr>
        <p:spPr>
          <a:xfrm flipH="1" rot="40200">
            <a:off x="3450600" y="1851480"/>
            <a:ext cx="2319840" cy="39420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66" name="CustomShape 2"/>
          <p:cNvSpPr/>
          <p:nvPr/>
        </p:nvSpPr>
        <p:spPr>
          <a:xfrm rot="21559800">
            <a:off x="5907960" y="1861920"/>
            <a:ext cx="2319840" cy="39420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67" name="CustomShape 3"/>
          <p:cNvSpPr/>
          <p:nvPr/>
        </p:nvSpPr>
        <p:spPr>
          <a:xfrm rot="21559800">
            <a:off x="1023480" y="1861920"/>
            <a:ext cx="2319840" cy="39420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68" name="TextShape 4"/>
          <p:cNvSpPr txBox="1"/>
          <p:nvPr/>
        </p:nvSpPr>
        <p:spPr>
          <a:xfrm>
            <a:off x="2049840" y="765720"/>
            <a:ext cx="5043960" cy="45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Xác định tính năng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9" name="TextShape 5"/>
          <p:cNvSpPr txBox="1"/>
          <p:nvPr/>
        </p:nvSpPr>
        <p:spPr>
          <a:xfrm>
            <a:off x="3552480" y="1797480"/>
            <a:ext cx="2117880" cy="502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Manrope"/>
                <a:ea typeface="Manrope"/>
              </a:rPr>
              <a:t>Tìm món ăn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70" name="TextShape 6"/>
          <p:cNvSpPr txBox="1"/>
          <p:nvPr/>
        </p:nvSpPr>
        <p:spPr>
          <a:xfrm>
            <a:off x="6008760" y="1807920"/>
            <a:ext cx="2117880" cy="502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Manrope"/>
                <a:ea typeface="Manrope"/>
              </a:rPr>
              <a:t>Tìm cách nấu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71" name="TextShape 7"/>
          <p:cNvSpPr txBox="1"/>
          <p:nvPr/>
        </p:nvSpPr>
        <p:spPr>
          <a:xfrm>
            <a:off x="1124640" y="1807920"/>
            <a:ext cx="2117880" cy="502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Manrope"/>
                <a:ea typeface="Manrope"/>
              </a:rPr>
              <a:t>Trò chuyện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472" name="Group 8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2473" name="CustomShape 9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4" name="CustomShape 10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5" name="CustomShape 11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6" name="CustomShape 12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7" name="CustomShape 13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78" name="CustomShape 14"/>
          <p:cNvSpPr/>
          <p:nvPr/>
        </p:nvSpPr>
        <p:spPr>
          <a:xfrm flipH="1">
            <a:off x="20451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9" name="CustomShape 15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0" name="CustomShape 16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81" name="Group 17"/>
          <p:cNvGrpSpPr/>
          <p:nvPr/>
        </p:nvGrpSpPr>
        <p:grpSpPr>
          <a:xfrm>
            <a:off x="3663360" y="1593720"/>
            <a:ext cx="401760" cy="451440"/>
            <a:chOff x="3663360" y="1593720"/>
            <a:chExt cx="401760" cy="451440"/>
          </a:xfrm>
        </p:grpSpPr>
        <p:sp>
          <p:nvSpPr>
            <p:cNvPr id="2482" name="CustomShape 18"/>
            <p:cNvSpPr/>
            <p:nvPr/>
          </p:nvSpPr>
          <p:spPr>
            <a:xfrm rot="1561800">
              <a:off x="3696480" y="1706760"/>
              <a:ext cx="136440" cy="183600"/>
            </a:xfrm>
            <a:custGeom>
              <a:avLst/>
              <a:gdLst/>
              <a:ahLst/>
              <a:rect l="l" t="t" r="r" b="b"/>
              <a:pathLst>
                <a:path w="6071" h="8163">
                  <a:moveTo>
                    <a:pt x="1552" y="1"/>
                  </a:moveTo>
                  <a:cubicBezTo>
                    <a:pt x="1164" y="1"/>
                    <a:pt x="790" y="169"/>
                    <a:pt x="518" y="454"/>
                  </a:cubicBezTo>
                  <a:cubicBezTo>
                    <a:pt x="134" y="853"/>
                    <a:pt x="0" y="1388"/>
                    <a:pt x="377" y="2285"/>
                  </a:cubicBezTo>
                  <a:lnTo>
                    <a:pt x="3271" y="7966"/>
                  </a:lnTo>
                  <a:cubicBezTo>
                    <a:pt x="3363" y="8105"/>
                    <a:pt x="3475" y="8163"/>
                    <a:pt x="3601" y="8163"/>
                  </a:cubicBezTo>
                  <a:cubicBezTo>
                    <a:pt x="4066" y="8163"/>
                    <a:pt x="4716" y="7370"/>
                    <a:pt x="5234" y="7027"/>
                  </a:cubicBezTo>
                  <a:lnTo>
                    <a:pt x="5234" y="7025"/>
                  </a:lnTo>
                  <a:cubicBezTo>
                    <a:pt x="5890" y="6590"/>
                    <a:pt x="6070" y="5707"/>
                    <a:pt x="5635" y="5050"/>
                  </a:cubicBezTo>
                  <a:lnTo>
                    <a:pt x="2755" y="709"/>
                  </a:lnTo>
                  <a:cubicBezTo>
                    <a:pt x="2432" y="218"/>
                    <a:pt x="2038" y="48"/>
                    <a:pt x="1700" y="9"/>
                  </a:cubicBezTo>
                  <a:cubicBezTo>
                    <a:pt x="1651" y="3"/>
                    <a:pt x="1601" y="1"/>
                    <a:pt x="1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3" name="CustomShape 19"/>
            <p:cNvSpPr/>
            <p:nvPr/>
          </p:nvSpPr>
          <p:spPr>
            <a:xfrm rot="1561800">
              <a:off x="3723840" y="1716840"/>
              <a:ext cx="106560" cy="179640"/>
            </a:xfrm>
            <a:custGeom>
              <a:avLst/>
              <a:gdLst/>
              <a:ahLst/>
              <a:rect l="l" t="t" r="r" b="b"/>
              <a:pathLst>
                <a:path w="4750" h="7985">
                  <a:moveTo>
                    <a:pt x="895" y="1"/>
                  </a:moveTo>
                  <a:lnTo>
                    <a:pt x="0" y="3953"/>
                  </a:lnTo>
                  <a:lnTo>
                    <a:pt x="1953" y="7788"/>
                  </a:lnTo>
                  <a:cubicBezTo>
                    <a:pt x="2045" y="7927"/>
                    <a:pt x="2157" y="7985"/>
                    <a:pt x="2282" y="7985"/>
                  </a:cubicBezTo>
                  <a:cubicBezTo>
                    <a:pt x="2748" y="7985"/>
                    <a:pt x="3398" y="7190"/>
                    <a:pt x="3916" y="6847"/>
                  </a:cubicBezTo>
                  <a:cubicBezTo>
                    <a:pt x="4570" y="6412"/>
                    <a:pt x="4750" y="5529"/>
                    <a:pt x="4317" y="4872"/>
                  </a:cubicBezTo>
                  <a:lnTo>
                    <a:pt x="1437" y="529"/>
                  </a:lnTo>
                  <a:cubicBezTo>
                    <a:pt x="1270" y="278"/>
                    <a:pt x="1082" y="110"/>
                    <a:pt x="895" y="1"/>
                  </a:cubicBezTo>
                  <a:close/>
                </a:path>
              </a:pathLst>
            </a:custGeom>
            <a:solidFill>
              <a:srgbClr val="000000">
                <a:alpha val="4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4" name="CustomShape 20"/>
            <p:cNvSpPr/>
            <p:nvPr/>
          </p:nvSpPr>
          <p:spPr>
            <a:xfrm rot="1561800">
              <a:off x="3775320" y="1625400"/>
              <a:ext cx="224640" cy="347040"/>
            </a:xfrm>
            <a:custGeom>
              <a:avLst/>
              <a:gdLst/>
              <a:ahLst/>
              <a:rect l="l" t="t" r="r" b="b"/>
              <a:pathLst>
                <a:path w="9989" h="15409">
                  <a:moveTo>
                    <a:pt x="4996" y="0"/>
                  </a:moveTo>
                  <a:cubicBezTo>
                    <a:pt x="2248" y="0"/>
                    <a:pt x="1" y="2247"/>
                    <a:pt x="1" y="4993"/>
                  </a:cubicBezTo>
                  <a:lnTo>
                    <a:pt x="1" y="15409"/>
                  </a:lnTo>
                  <a:lnTo>
                    <a:pt x="9989" y="15409"/>
                  </a:lnTo>
                  <a:lnTo>
                    <a:pt x="9989" y="4993"/>
                  </a:lnTo>
                  <a:cubicBezTo>
                    <a:pt x="9989" y="2247"/>
                    <a:pt x="7742" y="0"/>
                    <a:pt x="4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5" name="CustomShape 21"/>
            <p:cNvSpPr/>
            <p:nvPr/>
          </p:nvSpPr>
          <p:spPr>
            <a:xfrm rot="1561800">
              <a:off x="3977640" y="1711800"/>
              <a:ext cx="37800" cy="74160"/>
            </a:xfrm>
            <a:custGeom>
              <a:avLst/>
              <a:gdLst/>
              <a:ahLst/>
              <a:rect l="l" t="t" r="r" b="b"/>
              <a:pathLst>
                <a:path w="1698" h="3305">
                  <a:moveTo>
                    <a:pt x="286" y="1"/>
                  </a:moveTo>
                  <a:cubicBezTo>
                    <a:pt x="219" y="1"/>
                    <a:pt x="153" y="26"/>
                    <a:pt x="103" y="75"/>
                  </a:cubicBezTo>
                  <a:cubicBezTo>
                    <a:pt x="5" y="172"/>
                    <a:pt x="0" y="328"/>
                    <a:pt x="90" y="430"/>
                  </a:cubicBezTo>
                  <a:cubicBezTo>
                    <a:pt x="788" y="1121"/>
                    <a:pt x="1180" y="2062"/>
                    <a:pt x="1180" y="3042"/>
                  </a:cubicBezTo>
                  <a:cubicBezTo>
                    <a:pt x="1180" y="3185"/>
                    <a:pt x="1294" y="3302"/>
                    <a:pt x="1438" y="3302"/>
                  </a:cubicBezTo>
                  <a:lnTo>
                    <a:pt x="1438" y="3305"/>
                  </a:lnTo>
                  <a:cubicBezTo>
                    <a:pt x="1581" y="3302"/>
                    <a:pt x="1698" y="3188"/>
                    <a:pt x="1698" y="3044"/>
                  </a:cubicBezTo>
                  <a:cubicBezTo>
                    <a:pt x="1698" y="1926"/>
                    <a:pt x="1253" y="853"/>
                    <a:pt x="458" y="65"/>
                  </a:cubicBezTo>
                  <a:cubicBezTo>
                    <a:pt x="409" y="22"/>
                    <a:pt x="347" y="1"/>
                    <a:pt x="286" y="1"/>
                  </a:cubicBezTo>
                  <a:close/>
                </a:path>
              </a:pathLst>
            </a:custGeom>
            <a:solidFill>
              <a:srgbClr val="ffffff">
                <a:alpha val="24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6" name="CustomShape 22"/>
            <p:cNvSpPr/>
            <p:nvPr/>
          </p:nvSpPr>
          <p:spPr>
            <a:xfrm rot="1561800">
              <a:off x="3778920" y="1609920"/>
              <a:ext cx="154440" cy="347040"/>
            </a:xfrm>
            <a:custGeom>
              <a:avLst/>
              <a:gdLst/>
              <a:ahLst/>
              <a:rect l="l" t="t" r="r" b="b"/>
              <a:pathLst>
                <a:path w="6869" h="15409">
                  <a:moveTo>
                    <a:pt x="4996" y="0"/>
                  </a:moveTo>
                  <a:cubicBezTo>
                    <a:pt x="2248" y="0"/>
                    <a:pt x="1" y="2247"/>
                    <a:pt x="1" y="4993"/>
                  </a:cubicBezTo>
                  <a:lnTo>
                    <a:pt x="1" y="15409"/>
                  </a:lnTo>
                  <a:lnTo>
                    <a:pt x="3746" y="15409"/>
                  </a:lnTo>
                  <a:lnTo>
                    <a:pt x="3746" y="4993"/>
                  </a:lnTo>
                  <a:cubicBezTo>
                    <a:pt x="3746" y="2909"/>
                    <a:pt x="5042" y="1111"/>
                    <a:pt x="6869" y="367"/>
                  </a:cubicBezTo>
                  <a:cubicBezTo>
                    <a:pt x="6273" y="124"/>
                    <a:pt x="5638" y="0"/>
                    <a:pt x="4996" y="0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7" name="CustomShape 23"/>
            <p:cNvSpPr/>
            <p:nvPr/>
          </p:nvSpPr>
          <p:spPr>
            <a:xfrm rot="1561800">
              <a:off x="3868560" y="1773360"/>
              <a:ext cx="42120" cy="43560"/>
            </a:xfrm>
            <a:custGeom>
              <a:avLst/>
              <a:gdLst/>
              <a:ahLst/>
              <a:rect l="l" t="t" r="r" b="b"/>
              <a:pathLst>
                <a:path w="1881" h="1956">
                  <a:moveTo>
                    <a:pt x="358" y="0"/>
                  </a:moveTo>
                  <a:cubicBezTo>
                    <a:pt x="132" y="0"/>
                    <a:pt x="1" y="61"/>
                    <a:pt x="3" y="246"/>
                  </a:cubicBezTo>
                  <a:cubicBezTo>
                    <a:pt x="15" y="851"/>
                    <a:pt x="144" y="1955"/>
                    <a:pt x="942" y="1955"/>
                  </a:cubicBezTo>
                  <a:cubicBezTo>
                    <a:pt x="1737" y="1955"/>
                    <a:pt x="1866" y="849"/>
                    <a:pt x="1878" y="246"/>
                  </a:cubicBezTo>
                  <a:cubicBezTo>
                    <a:pt x="1881" y="61"/>
                    <a:pt x="1749" y="0"/>
                    <a:pt x="1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8" name="CustomShape 24"/>
            <p:cNvSpPr/>
            <p:nvPr/>
          </p:nvSpPr>
          <p:spPr>
            <a:xfrm rot="1561800">
              <a:off x="3867120" y="1793880"/>
              <a:ext cx="35280" cy="21960"/>
            </a:xfrm>
            <a:custGeom>
              <a:avLst/>
              <a:gdLst/>
              <a:ahLst/>
              <a:rect l="l" t="t" r="r" b="b"/>
              <a:pathLst>
                <a:path w="1582" h="991">
                  <a:moveTo>
                    <a:pt x="791" y="1"/>
                  </a:moveTo>
                  <a:cubicBezTo>
                    <a:pt x="470" y="1"/>
                    <a:pt x="185" y="113"/>
                    <a:pt x="1" y="288"/>
                  </a:cubicBezTo>
                  <a:cubicBezTo>
                    <a:pt x="127" y="675"/>
                    <a:pt x="365" y="991"/>
                    <a:pt x="791" y="991"/>
                  </a:cubicBezTo>
                  <a:cubicBezTo>
                    <a:pt x="1217" y="991"/>
                    <a:pt x="1450" y="672"/>
                    <a:pt x="1581" y="288"/>
                  </a:cubicBezTo>
                  <a:cubicBezTo>
                    <a:pt x="1399" y="113"/>
                    <a:pt x="1112" y="1"/>
                    <a:pt x="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9" name="CustomShape 25"/>
            <p:cNvSpPr/>
            <p:nvPr/>
          </p:nvSpPr>
          <p:spPr>
            <a:xfrm rot="1561800">
              <a:off x="3950640" y="1791000"/>
              <a:ext cx="11880" cy="21240"/>
            </a:xfrm>
            <a:custGeom>
              <a:avLst/>
              <a:gdLst/>
              <a:ahLst/>
              <a:rect l="l" t="t" r="r" b="b"/>
              <a:pathLst>
                <a:path w="539" h="966">
                  <a:moveTo>
                    <a:pt x="268" y="0"/>
                  </a:moveTo>
                  <a:cubicBezTo>
                    <a:pt x="120" y="0"/>
                    <a:pt x="1" y="126"/>
                    <a:pt x="10" y="277"/>
                  </a:cubicBezTo>
                  <a:lnTo>
                    <a:pt x="10" y="708"/>
                  </a:lnTo>
                  <a:cubicBezTo>
                    <a:pt x="10" y="849"/>
                    <a:pt x="127" y="965"/>
                    <a:pt x="268" y="965"/>
                  </a:cubicBezTo>
                  <a:cubicBezTo>
                    <a:pt x="412" y="965"/>
                    <a:pt x="528" y="849"/>
                    <a:pt x="528" y="708"/>
                  </a:cubicBezTo>
                  <a:lnTo>
                    <a:pt x="528" y="277"/>
                  </a:lnTo>
                  <a:cubicBezTo>
                    <a:pt x="538" y="126"/>
                    <a:pt x="41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0" name="CustomShape 26"/>
            <p:cNvSpPr/>
            <p:nvPr/>
          </p:nvSpPr>
          <p:spPr>
            <a:xfrm rot="1561800">
              <a:off x="3837600" y="1735920"/>
              <a:ext cx="11880" cy="21240"/>
            </a:xfrm>
            <a:custGeom>
              <a:avLst/>
              <a:gdLst/>
              <a:ahLst/>
              <a:rect l="l" t="t" r="r" b="b"/>
              <a:pathLst>
                <a:path w="538" h="966">
                  <a:moveTo>
                    <a:pt x="270" y="0"/>
                  </a:moveTo>
                  <a:cubicBezTo>
                    <a:pt x="120" y="0"/>
                    <a:pt x="0" y="126"/>
                    <a:pt x="10" y="277"/>
                  </a:cubicBezTo>
                  <a:lnTo>
                    <a:pt x="10" y="708"/>
                  </a:lnTo>
                  <a:cubicBezTo>
                    <a:pt x="10" y="848"/>
                    <a:pt x="126" y="965"/>
                    <a:pt x="269" y="965"/>
                  </a:cubicBezTo>
                  <a:lnTo>
                    <a:pt x="269" y="965"/>
                  </a:lnTo>
                  <a:cubicBezTo>
                    <a:pt x="412" y="965"/>
                    <a:pt x="528" y="848"/>
                    <a:pt x="528" y="708"/>
                  </a:cubicBezTo>
                  <a:lnTo>
                    <a:pt x="528" y="277"/>
                  </a:lnTo>
                  <a:cubicBezTo>
                    <a:pt x="538" y="126"/>
                    <a:pt x="419" y="0"/>
                    <a:pt x="270" y="0"/>
                  </a:cubicBezTo>
                  <a:close/>
                  <a:moveTo>
                    <a:pt x="269" y="965"/>
                  </a:moveTo>
                  <a:lnTo>
                    <a:pt x="269" y="965"/>
                  </a:lnTo>
                  <a:cubicBezTo>
                    <a:pt x="269" y="965"/>
                    <a:pt x="268" y="965"/>
                    <a:pt x="268" y="965"/>
                  </a:cubicBezTo>
                  <a:lnTo>
                    <a:pt x="270" y="965"/>
                  </a:lnTo>
                  <a:cubicBezTo>
                    <a:pt x="270" y="965"/>
                    <a:pt x="270" y="965"/>
                    <a:pt x="269" y="9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1" name="CustomShape 27"/>
            <p:cNvSpPr/>
            <p:nvPr/>
          </p:nvSpPr>
          <p:spPr>
            <a:xfrm rot="1561800">
              <a:off x="3854160" y="1936440"/>
              <a:ext cx="78480" cy="96480"/>
            </a:xfrm>
            <a:custGeom>
              <a:avLst/>
              <a:gdLst/>
              <a:ahLst/>
              <a:rect l="l" t="t" r="r" b="b"/>
              <a:pathLst>
                <a:path w="3498" h="4301">
                  <a:moveTo>
                    <a:pt x="1749" y="0"/>
                  </a:moveTo>
                  <a:cubicBezTo>
                    <a:pt x="784" y="0"/>
                    <a:pt x="1" y="783"/>
                    <a:pt x="1" y="1749"/>
                  </a:cubicBezTo>
                  <a:lnTo>
                    <a:pt x="1" y="2551"/>
                  </a:lnTo>
                  <a:cubicBezTo>
                    <a:pt x="5" y="3517"/>
                    <a:pt x="786" y="4298"/>
                    <a:pt x="1749" y="4300"/>
                  </a:cubicBezTo>
                  <a:cubicBezTo>
                    <a:pt x="2715" y="4298"/>
                    <a:pt x="3495" y="3517"/>
                    <a:pt x="3498" y="2551"/>
                  </a:cubicBezTo>
                  <a:lnTo>
                    <a:pt x="3498" y="1749"/>
                  </a:lnTo>
                  <a:cubicBezTo>
                    <a:pt x="3498" y="783"/>
                    <a:pt x="2715" y="0"/>
                    <a:pt x="1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2" name="CustomShape 28"/>
            <p:cNvSpPr/>
            <p:nvPr/>
          </p:nvSpPr>
          <p:spPr>
            <a:xfrm rot="1561800">
              <a:off x="3855960" y="1929600"/>
              <a:ext cx="44280" cy="94680"/>
            </a:xfrm>
            <a:custGeom>
              <a:avLst/>
              <a:gdLst/>
              <a:ahLst/>
              <a:rect l="l" t="t" r="r" b="b"/>
              <a:pathLst>
                <a:path w="1976" h="4223">
                  <a:moveTo>
                    <a:pt x="1387" y="0"/>
                  </a:moveTo>
                  <a:cubicBezTo>
                    <a:pt x="579" y="173"/>
                    <a:pt x="3" y="886"/>
                    <a:pt x="1" y="1710"/>
                  </a:cubicBezTo>
                  <a:lnTo>
                    <a:pt x="1" y="2515"/>
                  </a:lnTo>
                  <a:cubicBezTo>
                    <a:pt x="3" y="3337"/>
                    <a:pt x="579" y="4049"/>
                    <a:pt x="1387" y="4222"/>
                  </a:cubicBezTo>
                  <a:cubicBezTo>
                    <a:pt x="1769" y="3736"/>
                    <a:pt x="1975" y="3133"/>
                    <a:pt x="1975" y="2515"/>
                  </a:cubicBezTo>
                  <a:lnTo>
                    <a:pt x="1975" y="1710"/>
                  </a:lnTo>
                  <a:cubicBezTo>
                    <a:pt x="1975" y="1090"/>
                    <a:pt x="1769" y="489"/>
                    <a:pt x="1387" y="0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3" name="CustomShape 29"/>
            <p:cNvSpPr/>
            <p:nvPr/>
          </p:nvSpPr>
          <p:spPr>
            <a:xfrm rot="1561800">
              <a:off x="3802680" y="1911240"/>
              <a:ext cx="78480" cy="96480"/>
            </a:xfrm>
            <a:custGeom>
              <a:avLst/>
              <a:gdLst/>
              <a:ahLst/>
              <a:rect l="l" t="t" r="r" b="b"/>
              <a:pathLst>
                <a:path w="3496" h="4301">
                  <a:moveTo>
                    <a:pt x="1749" y="0"/>
                  </a:moveTo>
                  <a:cubicBezTo>
                    <a:pt x="784" y="0"/>
                    <a:pt x="1" y="783"/>
                    <a:pt x="1" y="1749"/>
                  </a:cubicBezTo>
                  <a:lnTo>
                    <a:pt x="1" y="2551"/>
                  </a:lnTo>
                  <a:cubicBezTo>
                    <a:pt x="3" y="3517"/>
                    <a:pt x="784" y="4298"/>
                    <a:pt x="1747" y="4300"/>
                  </a:cubicBezTo>
                  <a:lnTo>
                    <a:pt x="1749" y="4300"/>
                  </a:lnTo>
                  <a:cubicBezTo>
                    <a:pt x="2712" y="4298"/>
                    <a:pt x="3493" y="3517"/>
                    <a:pt x="3495" y="2551"/>
                  </a:cubicBezTo>
                  <a:lnTo>
                    <a:pt x="3495" y="1749"/>
                  </a:lnTo>
                  <a:cubicBezTo>
                    <a:pt x="3495" y="783"/>
                    <a:pt x="2712" y="0"/>
                    <a:pt x="1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4" name="CustomShape 30"/>
            <p:cNvSpPr/>
            <p:nvPr/>
          </p:nvSpPr>
          <p:spPr>
            <a:xfrm rot="1561800">
              <a:off x="3804120" y="1904400"/>
              <a:ext cx="44280" cy="94680"/>
            </a:xfrm>
            <a:custGeom>
              <a:avLst/>
              <a:gdLst/>
              <a:ahLst/>
              <a:rect l="l" t="t" r="r" b="b"/>
              <a:pathLst>
                <a:path w="1973" h="4223">
                  <a:moveTo>
                    <a:pt x="1384" y="0"/>
                  </a:moveTo>
                  <a:cubicBezTo>
                    <a:pt x="579" y="175"/>
                    <a:pt x="3" y="886"/>
                    <a:pt x="1" y="1710"/>
                  </a:cubicBezTo>
                  <a:lnTo>
                    <a:pt x="1" y="2515"/>
                  </a:lnTo>
                  <a:cubicBezTo>
                    <a:pt x="3" y="3337"/>
                    <a:pt x="579" y="4049"/>
                    <a:pt x="1384" y="4222"/>
                  </a:cubicBezTo>
                  <a:cubicBezTo>
                    <a:pt x="1766" y="3736"/>
                    <a:pt x="1973" y="3133"/>
                    <a:pt x="1973" y="2515"/>
                  </a:cubicBezTo>
                  <a:lnTo>
                    <a:pt x="1973" y="1710"/>
                  </a:lnTo>
                  <a:cubicBezTo>
                    <a:pt x="1973" y="1090"/>
                    <a:pt x="1766" y="489"/>
                    <a:pt x="1384" y="0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5" name="CustomShape 31"/>
            <p:cNvSpPr/>
            <p:nvPr/>
          </p:nvSpPr>
          <p:spPr>
            <a:xfrm rot="1561800">
              <a:off x="3750840" y="1885680"/>
              <a:ext cx="78480" cy="96480"/>
            </a:xfrm>
            <a:custGeom>
              <a:avLst/>
              <a:gdLst/>
              <a:ahLst/>
              <a:rect l="l" t="t" r="r" b="b"/>
              <a:pathLst>
                <a:path w="3498" h="4301">
                  <a:moveTo>
                    <a:pt x="1749" y="0"/>
                  </a:moveTo>
                  <a:cubicBezTo>
                    <a:pt x="783" y="0"/>
                    <a:pt x="0" y="783"/>
                    <a:pt x="0" y="1749"/>
                  </a:cubicBezTo>
                  <a:lnTo>
                    <a:pt x="0" y="2551"/>
                  </a:lnTo>
                  <a:cubicBezTo>
                    <a:pt x="3" y="3517"/>
                    <a:pt x="783" y="4298"/>
                    <a:pt x="1749" y="4300"/>
                  </a:cubicBezTo>
                  <a:cubicBezTo>
                    <a:pt x="2712" y="4298"/>
                    <a:pt x="3492" y="3517"/>
                    <a:pt x="3497" y="2551"/>
                  </a:cubicBezTo>
                  <a:lnTo>
                    <a:pt x="3497" y="1749"/>
                  </a:lnTo>
                  <a:cubicBezTo>
                    <a:pt x="3497" y="783"/>
                    <a:pt x="2714" y="0"/>
                    <a:pt x="1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6" name="CustomShape 32"/>
            <p:cNvSpPr/>
            <p:nvPr/>
          </p:nvSpPr>
          <p:spPr>
            <a:xfrm rot="1561800">
              <a:off x="3752640" y="1879200"/>
              <a:ext cx="44280" cy="94680"/>
            </a:xfrm>
            <a:custGeom>
              <a:avLst/>
              <a:gdLst/>
              <a:ahLst/>
              <a:rect l="l" t="t" r="r" b="b"/>
              <a:pathLst>
                <a:path w="1975" h="4223">
                  <a:moveTo>
                    <a:pt x="1384" y="0"/>
                  </a:moveTo>
                  <a:cubicBezTo>
                    <a:pt x="579" y="173"/>
                    <a:pt x="3" y="886"/>
                    <a:pt x="0" y="1710"/>
                  </a:cubicBezTo>
                  <a:lnTo>
                    <a:pt x="0" y="2515"/>
                  </a:lnTo>
                  <a:cubicBezTo>
                    <a:pt x="3" y="3337"/>
                    <a:pt x="579" y="4049"/>
                    <a:pt x="1384" y="4222"/>
                  </a:cubicBezTo>
                  <a:cubicBezTo>
                    <a:pt x="1766" y="3736"/>
                    <a:pt x="1975" y="3133"/>
                    <a:pt x="1975" y="2515"/>
                  </a:cubicBezTo>
                  <a:lnTo>
                    <a:pt x="1975" y="1710"/>
                  </a:lnTo>
                  <a:cubicBezTo>
                    <a:pt x="1975" y="1090"/>
                    <a:pt x="1766" y="489"/>
                    <a:pt x="1384" y="0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7" name="CustomShape 33"/>
            <p:cNvSpPr/>
            <p:nvPr/>
          </p:nvSpPr>
          <p:spPr>
            <a:xfrm rot="1561800">
              <a:off x="3699000" y="1860480"/>
              <a:ext cx="78480" cy="96480"/>
            </a:xfrm>
            <a:custGeom>
              <a:avLst/>
              <a:gdLst/>
              <a:ahLst/>
              <a:rect l="l" t="t" r="r" b="b"/>
              <a:pathLst>
                <a:path w="3498" h="4301">
                  <a:moveTo>
                    <a:pt x="1749" y="0"/>
                  </a:moveTo>
                  <a:cubicBezTo>
                    <a:pt x="784" y="0"/>
                    <a:pt x="1" y="783"/>
                    <a:pt x="1" y="1749"/>
                  </a:cubicBezTo>
                  <a:lnTo>
                    <a:pt x="1" y="2551"/>
                  </a:lnTo>
                  <a:cubicBezTo>
                    <a:pt x="6" y="3517"/>
                    <a:pt x="786" y="4298"/>
                    <a:pt x="1749" y="4300"/>
                  </a:cubicBezTo>
                  <a:cubicBezTo>
                    <a:pt x="2715" y="4298"/>
                    <a:pt x="3495" y="3517"/>
                    <a:pt x="3498" y="2551"/>
                  </a:cubicBezTo>
                  <a:lnTo>
                    <a:pt x="3498" y="1749"/>
                  </a:lnTo>
                  <a:cubicBezTo>
                    <a:pt x="3498" y="783"/>
                    <a:pt x="2715" y="0"/>
                    <a:pt x="1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8" name="CustomShape 34"/>
            <p:cNvSpPr/>
            <p:nvPr/>
          </p:nvSpPr>
          <p:spPr>
            <a:xfrm rot="1561800">
              <a:off x="3700080" y="1855080"/>
              <a:ext cx="54000" cy="96480"/>
            </a:xfrm>
            <a:custGeom>
              <a:avLst/>
              <a:gdLst/>
              <a:ahLst/>
              <a:rect l="l" t="t" r="r" b="b"/>
              <a:pathLst>
                <a:path w="2416" h="4301">
                  <a:moveTo>
                    <a:pt x="1746" y="0"/>
                  </a:moveTo>
                  <a:cubicBezTo>
                    <a:pt x="783" y="3"/>
                    <a:pt x="3" y="783"/>
                    <a:pt x="0" y="1749"/>
                  </a:cubicBezTo>
                  <a:lnTo>
                    <a:pt x="0" y="2554"/>
                  </a:lnTo>
                  <a:cubicBezTo>
                    <a:pt x="3" y="3517"/>
                    <a:pt x="783" y="4298"/>
                    <a:pt x="1746" y="4300"/>
                  </a:cubicBezTo>
                  <a:cubicBezTo>
                    <a:pt x="1977" y="4300"/>
                    <a:pt x="2204" y="4254"/>
                    <a:pt x="2415" y="4166"/>
                  </a:cubicBezTo>
                  <a:cubicBezTo>
                    <a:pt x="1766" y="3894"/>
                    <a:pt x="1340" y="3259"/>
                    <a:pt x="1338" y="2554"/>
                  </a:cubicBezTo>
                  <a:lnTo>
                    <a:pt x="1338" y="1749"/>
                  </a:lnTo>
                  <a:cubicBezTo>
                    <a:pt x="1340" y="1044"/>
                    <a:pt x="1766" y="407"/>
                    <a:pt x="2415" y="134"/>
                  </a:cubicBezTo>
                  <a:cubicBezTo>
                    <a:pt x="2204" y="47"/>
                    <a:pt x="1977" y="0"/>
                    <a:pt x="1746" y="0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9" name="CustomShape 35"/>
            <p:cNvSpPr/>
            <p:nvPr/>
          </p:nvSpPr>
          <p:spPr>
            <a:xfrm rot="1561800">
              <a:off x="3742200" y="1843200"/>
              <a:ext cx="224640" cy="47160"/>
            </a:xfrm>
            <a:custGeom>
              <a:avLst/>
              <a:gdLst/>
              <a:ahLst/>
              <a:rect l="l" t="t" r="r" b="b"/>
              <a:pathLst>
                <a:path w="9989" h="2115">
                  <a:moveTo>
                    <a:pt x="1" y="1"/>
                  </a:moveTo>
                  <a:lnTo>
                    <a:pt x="1" y="2114"/>
                  </a:lnTo>
                  <a:lnTo>
                    <a:pt x="9989" y="2114"/>
                  </a:lnTo>
                  <a:lnTo>
                    <a:pt x="9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0" name="CustomShape 36"/>
            <p:cNvSpPr/>
            <p:nvPr/>
          </p:nvSpPr>
          <p:spPr>
            <a:xfrm rot="1561800">
              <a:off x="3749400" y="1812240"/>
              <a:ext cx="84240" cy="47160"/>
            </a:xfrm>
            <a:custGeom>
              <a:avLst/>
              <a:gdLst/>
              <a:ahLst/>
              <a:rect l="l" t="t" r="r" b="b"/>
              <a:pathLst>
                <a:path w="3746" h="2115">
                  <a:moveTo>
                    <a:pt x="1" y="1"/>
                  </a:moveTo>
                  <a:lnTo>
                    <a:pt x="1" y="2114"/>
                  </a:lnTo>
                  <a:lnTo>
                    <a:pt x="3746" y="2114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rgbClr val="3da09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1" name="CustomShape 37"/>
            <p:cNvSpPr/>
            <p:nvPr/>
          </p:nvSpPr>
          <p:spPr>
            <a:xfrm rot="1561800">
              <a:off x="3750840" y="1806120"/>
              <a:ext cx="55800" cy="47160"/>
            </a:xfrm>
            <a:custGeom>
              <a:avLst/>
              <a:gdLst/>
              <a:ahLst/>
              <a:rect l="l" t="t" r="r" b="b"/>
              <a:pathLst>
                <a:path w="2499" h="2115">
                  <a:moveTo>
                    <a:pt x="1248" y="1"/>
                  </a:moveTo>
                  <a:lnTo>
                    <a:pt x="1" y="2114"/>
                  </a:lnTo>
                  <a:lnTo>
                    <a:pt x="2498" y="2114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2" name="CustomShape 38"/>
            <p:cNvSpPr/>
            <p:nvPr/>
          </p:nvSpPr>
          <p:spPr>
            <a:xfrm rot="1561800">
              <a:off x="3801600" y="1830600"/>
              <a:ext cx="55800" cy="47160"/>
            </a:xfrm>
            <a:custGeom>
              <a:avLst/>
              <a:gdLst/>
              <a:ahLst/>
              <a:rect l="l" t="t" r="r" b="b"/>
              <a:pathLst>
                <a:path w="2498" h="2115">
                  <a:moveTo>
                    <a:pt x="1248" y="1"/>
                  </a:moveTo>
                  <a:lnTo>
                    <a:pt x="0" y="2114"/>
                  </a:lnTo>
                  <a:lnTo>
                    <a:pt x="2498" y="2114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9f6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3" name="CustomShape 39"/>
            <p:cNvSpPr/>
            <p:nvPr/>
          </p:nvSpPr>
          <p:spPr>
            <a:xfrm rot="1561800">
              <a:off x="3803040" y="1824480"/>
              <a:ext cx="27720" cy="47160"/>
            </a:xfrm>
            <a:custGeom>
              <a:avLst/>
              <a:gdLst/>
              <a:ahLst/>
              <a:rect l="l" t="t" r="r" b="b"/>
              <a:pathLst>
                <a:path w="1248" h="2115">
                  <a:moveTo>
                    <a:pt x="1248" y="1"/>
                  </a:moveTo>
                  <a:lnTo>
                    <a:pt x="0" y="2114"/>
                  </a:lnTo>
                  <a:lnTo>
                    <a:pt x="1248" y="2114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4" name="CustomShape 40"/>
            <p:cNvSpPr/>
            <p:nvPr/>
          </p:nvSpPr>
          <p:spPr>
            <a:xfrm rot="1561800">
              <a:off x="3852000" y="1855440"/>
              <a:ext cx="55800" cy="47160"/>
            </a:xfrm>
            <a:custGeom>
              <a:avLst/>
              <a:gdLst/>
              <a:ahLst/>
              <a:rect l="l" t="t" r="r" b="b"/>
              <a:pathLst>
                <a:path w="2497" h="2115">
                  <a:moveTo>
                    <a:pt x="1249" y="1"/>
                  </a:moveTo>
                  <a:lnTo>
                    <a:pt x="1" y="2114"/>
                  </a:lnTo>
                  <a:lnTo>
                    <a:pt x="2496" y="2114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9f6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5" name="CustomShape 41"/>
            <p:cNvSpPr/>
            <p:nvPr/>
          </p:nvSpPr>
          <p:spPr>
            <a:xfrm rot="1561800">
              <a:off x="3902760" y="1880280"/>
              <a:ext cx="55800" cy="47160"/>
            </a:xfrm>
            <a:custGeom>
              <a:avLst/>
              <a:gdLst/>
              <a:ahLst/>
              <a:rect l="l" t="t" r="r" b="b"/>
              <a:pathLst>
                <a:path w="2498" h="2115">
                  <a:moveTo>
                    <a:pt x="1250" y="1"/>
                  </a:moveTo>
                  <a:lnTo>
                    <a:pt x="0" y="2114"/>
                  </a:lnTo>
                  <a:lnTo>
                    <a:pt x="2498" y="2114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9f6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506" name="Google Shape;2196;p10" descr=""/>
          <p:cNvPicPr/>
          <p:nvPr/>
        </p:nvPicPr>
        <p:blipFill>
          <a:blip r:embed="rId1"/>
          <a:stretch/>
        </p:blipFill>
        <p:spPr>
          <a:xfrm>
            <a:off x="903600" y="2479680"/>
            <a:ext cx="2383200" cy="1583640"/>
          </a:xfrm>
          <a:prstGeom prst="rect">
            <a:avLst/>
          </a:prstGeom>
          <a:ln>
            <a:noFill/>
          </a:ln>
        </p:spPr>
      </p:pic>
      <p:pic>
        <p:nvPicPr>
          <p:cNvPr id="2507" name="Google Shape;2197;p10" descr=""/>
          <p:cNvPicPr/>
          <p:nvPr/>
        </p:nvPicPr>
        <p:blipFill>
          <a:blip r:embed="rId2"/>
          <a:stretch/>
        </p:blipFill>
        <p:spPr>
          <a:xfrm>
            <a:off x="3437280" y="2504880"/>
            <a:ext cx="2359440" cy="1583640"/>
          </a:xfrm>
          <a:prstGeom prst="rect">
            <a:avLst/>
          </a:prstGeom>
          <a:ln>
            <a:noFill/>
          </a:ln>
        </p:spPr>
      </p:pic>
      <p:pic>
        <p:nvPicPr>
          <p:cNvPr id="2508" name="Google Shape;2198;p10" descr=""/>
          <p:cNvPicPr/>
          <p:nvPr/>
        </p:nvPicPr>
        <p:blipFill>
          <a:blip r:embed="rId3"/>
          <a:stretch/>
        </p:blipFill>
        <p:spPr>
          <a:xfrm>
            <a:off x="6159600" y="2351520"/>
            <a:ext cx="1868760" cy="17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CustomShape 1"/>
          <p:cNvSpPr/>
          <p:nvPr/>
        </p:nvSpPr>
        <p:spPr>
          <a:xfrm flipH="1" rot="33000">
            <a:off x="5092560" y="1802880"/>
            <a:ext cx="2622960" cy="78912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10" name="CustomShape 2"/>
          <p:cNvSpPr/>
          <p:nvPr/>
        </p:nvSpPr>
        <p:spPr>
          <a:xfrm rot="21567000">
            <a:off x="1427400" y="1802880"/>
            <a:ext cx="2622960" cy="78912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11" name="TextShape 3"/>
          <p:cNvSpPr txBox="1"/>
          <p:nvPr/>
        </p:nvSpPr>
        <p:spPr>
          <a:xfrm>
            <a:off x="1612800" y="1867320"/>
            <a:ext cx="2252520" cy="66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4a8196"/>
                </a:solidFill>
                <a:latin typeface="Coiny"/>
                <a:ea typeface="Coiny"/>
              </a:rPr>
              <a:t>Khu vực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2" name="TextShape 4"/>
          <p:cNvSpPr txBox="1"/>
          <p:nvPr/>
        </p:nvSpPr>
        <p:spPr>
          <a:xfrm>
            <a:off x="5278680" y="1867320"/>
            <a:ext cx="2252520" cy="66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oiny"/>
                <a:ea typeface="Coiny"/>
              </a:rPr>
              <a:t>Thời tiết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13" name="Group 5"/>
          <p:cNvGrpSpPr/>
          <p:nvPr/>
        </p:nvGrpSpPr>
        <p:grpSpPr>
          <a:xfrm>
            <a:off x="975240" y="3381480"/>
            <a:ext cx="921240" cy="942120"/>
            <a:chOff x="975240" y="3381480"/>
            <a:chExt cx="921240" cy="942120"/>
          </a:xfrm>
        </p:grpSpPr>
        <p:sp>
          <p:nvSpPr>
            <p:cNvPr id="2514" name="CustomShape 6"/>
            <p:cNvSpPr/>
            <p:nvPr/>
          </p:nvSpPr>
          <p:spPr>
            <a:xfrm rot="17704800">
              <a:off x="1353240" y="3601080"/>
              <a:ext cx="311400" cy="709560"/>
            </a:xfrm>
            <a:custGeom>
              <a:avLst/>
              <a:gdLst/>
              <a:ahLst/>
              <a:rect l="l" t="t" r="r" b="b"/>
              <a:pathLst>
                <a:path w="2487" h="5663">
                  <a:moveTo>
                    <a:pt x="538" y="5662"/>
                  </a:moveTo>
                  <a:cubicBezTo>
                    <a:pt x="538" y="5662"/>
                    <a:pt x="0" y="3907"/>
                    <a:pt x="2487" y="0"/>
                  </a:cubicBez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5" name="CustomShape 7"/>
            <p:cNvSpPr/>
            <p:nvPr/>
          </p:nvSpPr>
          <p:spPr>
            <a:xfrm rot="17704800">
              <a:off x="1455840" y="3824640"/>
              <a:ext cx="324720" cy="185760"/>
            </a:xfrm>
            <a:custGeom>
              <a:avLst/>
              <a:gdLst/>
              <a:ahLst/>
              <a:rect l="l" t="t" r="r" b="b"/>
              <a:pathLst>
                <a:path w="2594" h="1486">
                  <a:moveTo>
                    <a:pt x="1129" y="0"/>
                  </a:moveTo>
                  <a:cubicBezTo>
                    <a:pt x="484" y="0"/>
                    <a:pt x="1" y="1486"/>
                    <a:pt x="1" y="1486"/>
                  </a:cubicBezTo>
                  <a:cubicBezTo>
                    <a:pt x="2593" y="1168"/>
                    <a:pt x="1563" y="234"/>
                    <a:pt x="1563" y="234"/>
                  </a:cubicBezTo>
                  <a:cubicBezTo>
                    <a:pt x="1413" y="68"/>
                    <a:pt x="1267" y="0"/>
                    <a:pt x="1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6" name="CustomShape 8"/>
            <p:cNvSpPr/>
            <p:nvPr/>
          </p:nvSpPr>
          <p:spPr>
            <a:xfrm rot="17704800">
              <a:off x="1344960" y="4030920"/>
              <a:ext cx="268560" cy="240120"/>
            </a:xfrm>
            <a:custGeom>
              <a:avLst/>
              <a:gdLst/>
              <a:ahLst/>
              <a:rect l="l" t="t" r="r" b="b"/>
              <a:pathLst>
                <a:path w="2145" h="1919">
                  <a:moveTo>
                    <a:pt x="1459" y="0"/>
                  </a:moveTo>
                  <a:cubicBezTo>
                    <a:pt x="1269" y="0"/>
                    <a:pt x="1105" y="114"/>
                    <a:pt x="1105" y="114"/>
                  </a:cubicBezTo>
                  <a:cubicBezTo>
                    <a:pt x="0" y="729"/>
                    <a:pt x="1974" y="1919"/>
                    <a:pt x="1974" y="1919"/>
                  </a:cubicBezTo>
                  <a:cubicBezTo>
                    <a:pt x="2145" y="306"/>
                    <a:pt x="1769" y="0"/>
                    <a:pt x="1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7" name="CustomShape 9"/>
            <p:cNvSpPr/>
            <p:nvPr/>
          </p:nvSpPr>
          <p:spPr>
            <a:xfrm rot="17704800">
              <a:off x="1282320" y="3673080"/>
              <a:ext cx="314280" cy="160920"/>
            </a:xfrm>
            <a:custGeom>
              <a:avLst/>
              <a:gdLst/>
              <a:ahLst/>
              <a:rect l="l" t="t" r="r" b="b"/>
              <a:pathLst>
                <a:path w="2510" h="1287">
                  <a:moveTo>
                    <a:pt x="1295" y="1"/>
                  </a:moveTo>
                  <a:cubicBezTo>
                    <a:pt x="678" y="1"/>
                    <a:pt x="0" y="1275"/>
                    <a:pt x="0" y="1275"/>
                  </a:cubicBezTo>
                  <a:cubicBezTo>
                    <a:pt x="154" y="1283"/>
                    <a:pt x="295" y="1287"/>
                    <a:pt x="426" y="1287"/>
                  </a:cubicBezTo>
                  <a:cubicBezTo>
                    <a:pt x="2510" y="1287"/>
                    <a:pt x="1756" y="312"/>
                    <a:pt x="1756" y="312"/>
                  </a:cubicBezTo>
                  <a:cubicBezTo>
                    <a:pt x="1615" y="89"/>
                    <a:pt x="1457" y="1"/>
                    <a:pt x="1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8" name="CustomShape 10"/>
            <p:cNvSpPr/>
            <p:nvPr/>
          </p:nvSpPr>
          <p:spPr>
            <a:xfrm rot="17704800">
              <a:off x="1162080" y="3818880"/>
              <a:ext cx="279360" cy="248760"/>
            </a:xfrm>
            <a:custGeom>
              <a:avLst/>
              <a:gdLst/>
              <a:ahLst/>
              <a:rect l="l" t="t" r="r" b="b"/>
              <a:pathLst>
                <a:path w="2231" h="1987">
                  <a:moveTo>
                    <a:pt x="1472" y="0"/>
                  </a:moveTo>
                  <a:cubicBezTo>
                    <a:pt x="1322" y="0"/>
                    <a:pt x="1195" y="58"/>
                    <a:pt x="1195" y="58"/>
                  </a:cubicBezTo>
                  <a:cubicBezTo>
                    <a:pt x="0" y="471"/>
                    <a:pt x="1737" y="1986"/>
                    <a:pt x="1737" y="1986"/>
                  </a:cubicBezTo>
                  <a:cubicBezTo>
                    <a:pt x="2230" y="271"/>
                    <a:pt x="1796" y="0"/>
                    <a:pt x="14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9" name="CustomShape 11"/>
            <p:cNvSpPr/>
            <p:nvPr/>
          </p:nvSpPr>
          <p:spPr>
            <a:xfrm rot="17704800">
              <a:off x="1137960" y="3471840"/>
              <a:ext cx="297000" cy="152280"/>
            </a:xfrm>
            <a:custGeom>
              <a:avLst/>
              <a:gdLst/>
              <a:ahLst/>
              <a:rect l="l" t="t" r="r" b="b"/>
              <a:pathLst>
                <a:path w="2371" h="1218">
                  <a:moveTo>
                    <a:pt x="1380" y="1"/>
                  </a:moveTo>
                  <a:cubicBezTo>
                    <a:pt x="774" y="1"/>
                    <a:pt x="1" y="1122"/>
                    <a:pt x="1" y="1122"/>
                  </a:cubicBezTo>
                  <a:cubicBezTo>
                    <a:pt x="397" y="1189"/>
                    <a:pt x="716" y="1218"/>
                    <a:pt x="971" y="1218"/>
                  </a:cubicBezTo>
                  <a:cubicBezTo>
                    <a:pt x="2371" y="1218"/>
                    <a:pt x="1854" y="366"/>
                    <a:pt x="1854" y="366"/>
                  </a:cubicBezTo>
                  <a:cubicBezTo>
                    <a:pt x="1728" y="102"/>
                    <a:pt x="1562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0" name="CustomShape 12"/>
            <p:cNvSpPr/>
            <p:nvPr/>
          </p:nvSpPr>
          <p:spPr>
            <a:xfrm rot="17704800">
              <a:off x="1006200" y="3573360"/>
              <a:ext cx="286920" cy="251280"/>
            </a:xfrm>
            <a:custGeom>
              <a:avLst/>
              <a:gdLst/>
              <a:ahLst/>
              <a:rect l="l" t="t" r="r" b="b"/>
              <a:pathLst>
                <a:path w="2291" h="2007">
                  <a:moveTo>
                    <a:pt x="1447" y="1"/>
                  </a:moveTo>
                  <a:cubicBezTo>
                    <a:pt x="1329" y="1"/>
                    <a:pt x="1236" y="31"/>
                    <a:pt x="1237" y="31"/>
                  </a:cubicBezTo>
                  <a:cubicBezTo>
                    <a:pt x="0" y="305"/>
                    <a:pt x="1553" y="2007"/>
                    <a:pt x="1553" y="2007"/>
                  </a:cubicBezTo>
                  <a:cubicBezTo>
                    <a:pt x="2290" y="236"/>
                    <a:pt x="1773" y="1"/>
                    <a:pt x="1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1" name="CustomShape 13"/>
            <p:cNvSpPr/>
            <p:nvPr/>
          </p:nvSpPr>
          <p:spPr>
            <a:xfrm rot="17704800">
              <a:off x="1197720" y="3683520"/>
              <a:ext cx="99360" cy="89640"/>
            </a:xfrm>
            <a:custGeom>
              <a:avLst/>
              <a:gdLst/>
              <a:ahLst/>
              <a:rect l="l" t="t" r="r" b="b"/>
              <a:pathLst>
                <a:path w="797" h="717">
                  <a:moveTo>
                    <a:pt x="392" y="0"/>
                  </a:moveTo>
                  <a:cubicBezTo>
                    <a:pt x="229" y="0"/>
                    <a:pt x="68" y="111"/>
                    <a:pt x="38" y="302"/>
                  </a:cubicBezTo>
                  <a:cubicBezTo>
                    <a:pt x="0" y="536"/>
                    <a:pt x="188" y="716"/>
                    <a:pt x="392" y="716"/>
                  </a:cubicBezTo>
                  <a:cubicBezTo>
                    <a:pt x="462" y="716"/>
                    <a:pt x="534" y="695"/>
                    <a:pt x="600" y="647"/>
                  </a:cubicBezTo>
                  <a:cubicBezTo>
                    <a:pt x="760" y="532"/>
                    <a:pt x="796" y="307"/>
                    <a:pt x="679" y="149"/>
                  </a:cubicBezTo>
                  <a:cubicBezTo>
                    <a:pt x="606" y="47"/>
                    <a:pt x="498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2" name="CustomShape 14"/>
            <p:cNvSpPr/>
            <p:nvPr/>
          </p:nvSpPr>
          <p:spPr>
            <a:xfrm rot="17704800">
              <a:off x="1254240" y="3638880"/>
              <a:ext cx="99360" cy="89640"/>
            </a:xfrm>
            <a:custGeom>
              <a:avLst/>
              <a:gdLst/>
              <a:ahLst/>
              <a:rect l="l" t="t" r="r" b="b"/>
              <a:pathLst>
                <a:path w="797" h="718">
                  <a:moveTo>
                    <a:pt x="393" y="0"/>
                  </a:moveTo>
                  <a:cubicBezTo>
                    <a:pt x="230" y="0"/>
                    <a:pt x="68" y="111"/>
                    <a:pt x="39" y="301"/>
                  </a:cubicBezTo>
                  <a:cubicBezTo>
                    <a:pt x="1" y="536"/>
                    <a:pt x="189" y="717"/>
                    <a:pt x="393" y="717"/>
                  </a:cubicBezTo>
                  <a:cubicBezTo>
                    <a:pt x="463" y="717"/>
                    <a:pt x="535" y="696"/>
                    <a:pt x="601" y="648"/>
                  </a:cubicBezTo>
                  <a:cubicBezTo>
                    <a:pt x="760" y="531"/>
                    <a:pt x="797" y="308"/>
                    <a:pt x="680" y="148"/>
                  </a:cubicBezTo>
                  <a:cubicBezTo>
                    <a:pt x="606" y="47"/>
                    <a:pt x="499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3" name="CustomShape 15"/>
            <p:cNvSpPr/>
            <p:nvPr/>
          </p:nvSpPr>
          <p:spPr>
            <a:xfrm rot="17704800">
              <a:off x="1368000" y="3906720"/>
              <a:ext cx="99360" cy="89640"/>
            </a:xfrm>
            <a:custGeom>
              <a:avLst/>
              <a:gdLst/>
              <a:ahLst/>
              <a:rect l="l" t="t" r="r" b="b"/>
              <a:pathLst>
                <a:path w="796" h="717">
                  <a:moveTo>
                    <a:pt x="393" y="1"/>
                  </a:moveTo>
                  <a:cubicBezTo>
                    <a:pt x="229" y="1"/>
                    <a:pt x="68" y="112"/>
                    <a:pt x="38" y="302"/>
                  </a:cubicBezTo>
                  <a:cubicBezTo>
                    <a:pt x="0" y="536"/>
                    <a:pt x="187" y="716"/>
                    <a:pt x="391" y="716"/>
                  </a:cubicBezTo>
                  <a:cubicBezTo>
                    <a:pt x="461" y="716"/>
                    <a:pt x="534" y="695"/>
                    <a:pt x="600" y="647"/>
                  </a:cubicBezTo>
                  <a:cubicBezTo>
                    <a:pt x="760" y="532"/>
                    <a:pt x="796" y="308"/>
                    <a:pt x="679" y="148"/>
                  </a:cubicBezTo>
                  <a:cubicBezTo>
                    <a:pt x="606" y="47"/>
                    <a:pt x="498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4" name="CustomShape 16"/>
            <p:cNvSpPr/>
            <p:nvPr/>
          </p:nvSpPr>
          <p:spPr>
            <a:xfrm rot="17704800">
              <a:off x="1424160" y="3862080"/>
              <a:ext cx="99360" cy="89640"/>
            </a:xfrm>
            <a:custGeom>
              <a:avLst/>
              <a:gdLst/>
              <a:ahLst/>
              <a:rect l="l" t="t" r="r" b="b"/>
              <a:pathLst>
                <a:path w="795" h="718">
                  <a:moveTo>
                    <a:pt x="393" y="1"/>
                  </a:moveTo>
                  <a:cubicBezTo>
                    <a:pt x="229" y="1"/>
                    <a:pt x="68" y="112"/>
                    <a:pt x="38" y="303"/>
                  </a:cubicBezTo>
                  <a:cubicBezTo>
                    <a:pt x="1" y="536"/>
                    <a:pt x="187" y="717"/>
                    <a:pt x="392" y="717"/>
                  </a:cubicBezTo>
                  <a:cubicBezTo>
                    <a:pt x="462" y="717"/>
                    <a:pt x="534" y="696"/>
                    <a:pt x="600" y="648"/>
                  </a:cubicBezTo>
                  <a:cubicBezTo>
                    <a:pt x="760" y="531"/>
                    <a:pt x="795" y="308"/>
                    <a:pt x="679" y="148"/>
                  </a:cubicBezTo>
                  <a:cubicBezTo>
                    <a:pt x="606" y="47"/>
                    <a:pt x="499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5" name="CustomShape 17"/>
            <p:cNvSpPr/>
            <p:nvPr/>
          </p:nvSpPr>
          <p:spPr>
            <a:xfrm rot="17704800">
              <a:off x="1554120" y="4080960"/>
              <a:ext cx="95760" cy="89640"/>
            </a:xfrm>
            <a:custGeom>
              <a:avLst/>
              <a:gdLst/>
              <a:ahLst/>
              <a:rect l="l" t="t" r="r" b="b"/>
              <a:pathLst>
                <a:path w="768" h="717">
                  <a:moveTo>
                    <a:pt x="372" y="1"/>
                  </a:moveTo>
                  <a:cubicBezTo>
                    <a:pt x="181" y="1"/>
                    <a:pt x="1" y="156"/>
                    <a:pt x="13" y="379"/>
                  </a:cubicBezTo>
                  <a:cubicBezTo>
                    <a:pt x="24" y="585"/>
                    <a:pt x="196" y="716"/>
                    <a:pt x="372" y="716"/>
                  </a:cubicBezTo>
                  <a:cubicBezTo>
                    <a:pt x="466" y="716"/>
                    <a:pt x="561" y="679"/>
                    <a:pt x="635" y="597"/>
                  </a:cubicBezTo>
                  <a:cubicBezTo>
                    <a:pt x="768" y="451"/>
                    <a:pt x="755" y="225"/>
                    <a:pt x="608" y="94"/>
                  </a:cubicBezTo>
                  <a:cubicBezTo>
                    <a:pt x="537" y="29"/>
                    <a:pt x="454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6" name="CustomShape 18"/>
            <p:cNvSpPr/>
            <p:nvPr/>
          </p:nvSpPr>
          <p:spPr>
            <a:xfrm rot="17704800">
              <a:off x="1599840" y="4025160"/>
              <a:ext cx="95760" cy="89640"/>
            </a:xfrm>
            <a:custGeom>
              <a:avLst/>
              <a:gdLst/>
              <a:ahLst/>
              <a:rect l="l" t="t" r="r" b="b"/>
              <a:pathLst>
                <a:path w="767" h="718">
                  <a:moveTo>
                    <a:pt x="371" y="1"/>
                  </a:moveTo>
                  <a:cubicBezTo>
                    <a:pt x="181" y="1"/>
                    <a:pt x="1" y="156"/>
                    <a:pt x="13" y="379"/>
                  </a:cubicBezTo>
                  <a:cubicBezTo>
                    <a:pt x="23" y="586"/>
                    <a:pt x="195" y="717"/>
                    <a:pt x="372" y="717"/>
                  </a:cubicBezTo>
                  <a:cubicBezTo>
                    <a:pt x="466" y="717"/>
                    <a:pt x="562" y="680"/>
                    <a:pt x="635" y="599"/>
                  </a:cubicBezTo>
                  <a:cubicBezTo>
                    <a:pt x="767" y="451"/>
                    <a:pt x="756" y="225"/>
                    <a:pt x="608" y="94"/>
                  </a:cubicBezTo>
                  <a:cubicBezTo>
                    <a:pt x="537" y="30"/>
                    <a:pt x="453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27" name="Group 19"/>
          <p:cNvGrpSpPr/>
          <p:nvPr/>
        </p:nvGrpSpPr>
        <p:grpSpPr>
          <a:xfrm>
            <a:off x="7579080" y="823680"/>
            <a:ext cx="1067760" cy="256320"/>
            <a:chOff x="7579080" y="823680"/>
            <a:chExt cx="1067760" cy="256320"/>
          </a:xfrm>
        </p:grpSpPr>
        <p:sp>
          <p:nvSpPr>
            <p:cNvPr id="2528" name="CustomShape 20"/>
            <p:cNvSpPr/>
            <p:nvPr/>
          </p:nvSpPr>
          <p:spPr>
            <a:xfrm>
              <a:off x="7579080" y="823680"/>
              <a:ext cx="1067400" cy="255960"/>
            </a:xfrm>
            <a:custGeom>
              <a:avLst/>
              <a:gdLst/>
              <a:ahLst/>
              <a:rect l="l" t="t" r="r" b="b"/>
              <a:pathLst>
                <a:path w="25775" h="6185">
                  <a:moveTo>
                    <a:pt x="6" y="0"/>
                  </a:moveTo>
                  <a:cubicBezTo>
                    <a:pt x="245" y="200"/>
                    <a:pt x="325" y="515"/>
                    <a:pt x="31" y="865"/>
                  </a:cubicBezTo>
                  <a:cubicBezTo>
                    <a:pt x="154" y="983"/>
                    <a:pt x="246" y="1150"/>
                    <a:pt x="232" y="1338"/>
                  </a:cubicBezTo>
                  <a:cubicBezTo>
                    <a:pt x="224" y="1454"/>
                    <a:pt x="181" y="1563"/>
                    <a:pt x="162" y="1674"/>
                  </a:cubicBezTo>
                  <a:cubicBezTo>
                    <a:pt x="113" y="1970"/>
                    <a:pt x="230" y="2262"/>
                    <a:pt x="278" y="2557"/>
                  </a:cubicBezTo>
                  <a:cubicBezTo>
                    <a:pt x="324" y="2851"/>
                    <a:pt x="257" y="3225"/>
                    <a:pt x="1" y="3326"/>
                  </a:cubicBezTo>
                  <a:cubicBezTo>
                    <a:pt x="45" y="3581"/>
                    <a:pt x="327" y="3738"/>
                    <a:pt x="332" y="3996"/>
                  </a:cubicBezTo>
                  <a:cubicBezTo>
                    <a:pt x="335" y="4154"/>
                    <a:pt x="229" y="4287"/>
                    <a:pt x="169" y="4431"/>
                  </a:cubicBezTo>
                  <a:cubicBezTo>
                    <a:pt x="45" y="4722"/>
                    <a:pt x="105" y="5063"/>
                    <a:pt x="145" y="5381"/>
                  </a:cubicBezTo>
                  <a:cubicBezTo>
                    <a:pt x="180" y="5658"/>
                    <a:pt x="169" y="5989"/>
                    <a:pt x="10" y="6185"/>
                  </a:cubicBezTo>
                  <a:lnTo>
                    <a:pt x="25775" y="6185"/>
                  </a:lnTo>
                  <a:lnTo>
                    <a:pt x="25775" y="6182"/>
                  </a:lnTo>
                  <a:cubicBezTo>
                    <a:pt x="25661" y="5974"/>
                    <a:pt x="25552" y="5754"/>
                    <a:pt x="25370" y="5618"/>
                  </a:cubicBezTo>
                  <a:cubicBezTo>
                    <a:pt x="25292" y="5561"/>
                    <a:pt x="25194" y="5506"/>
                    <a:pt x="25178" y="5404"/>
                  </a:cubicBezTo>
                  <a:cubicBezTo>
                    <a:pt x="25169" y="5340"/>
                    <a:pt x="25197" y="5273"/>
                    <a:pt x="25235" y="5222"/>
                  </a:cubicBezTo>
                  <a:cubicBezTo>
                    <a:pt x="25311" y="5115"/>
                    <a:pt x="25419" y="5042"/>
                    <a:pt x="25512" y="4952"/>
                  </a:cubicBezTo>
                  <a:cubicBezTo>
                    <a:pt x="25604" y="4862"/>
                    <a:pt x="25680" y="4729"/>
                    <a:pt x="25658" y="4596"/>
                  </a:cubicBezTo>
                  <a:cubicBezTo>
                    <a:pt x="25647" y="4547"/>
                    <a:pt x="25626" y="4502"/>
                    <a:pt x="25614" y="4455"/>
                  </a:cubicBezTo>
                  <a:cubicBezTo>
                    <a:pt x="25571" y="4276"/>
                    <a:pt x="25664" y="4067"/>
                    <a:pt x="25572" y="3912"/>
                  </a:cubicBezTo>
                  <a:cubicBezTo>
                    <a:pt x="25528" y="3836"/>
                    <a:pt x="25446" y="3788"/>
                    <a:pt x="25414" y="3706"/>
                  </a:cubicBezTo>
                  <a:cubicBezTo>
                    <a:pt x="25365" y="3579"/>
                    <a:pt x="25450" y="3442"/>
                    <a:pt x="25531" y="3336"/>
                  </a:cubicBezTo>
                  <a:cubicBezTo>
                    <a:pt x="25612" y="3231"/>
                    <a:pt x="25693" y="3089"/>
                    <a:pt x="25636" y="2965"/>
                  </a:cubicBezTo>
                  <a:cubicBezTo>
                    <a:pt x="25621" y="2934"/>
                    <a:pt x="25598" y="2907"/>
                    <a:pt x="25588" y="2872"/>
                  </a:cubicBezTo>
                  <a:cubicBezTo>
                    <a:pt x="25571" y="2807"/>
                    <a:pt x="25607" y="2739"/>
                    <a:pt x="25618" y="2674"/>
                  </a:cubicBezTo>
                  <a:cubicBezTo>
                    <a:pt x="25639" y="2555"/>
                    <a:pt x="25564" y="2429"/>
                    <a:pt x="25460" y="2397"/>
                  </a:cubicBezTo>
                  <a:cubicBezTo>
                    <a:pt x="25666" y="2147"/>
                    <a:pt x="25705" y="1754"/>
                    <a:pt x="25557" y="1461"/>
                  </a:cubicBezTo>
                  <a:cubicBezTo>
                    <a:pt x="25501" y="1351"/>
                    <a:pt x="25417" y="1230"/>
                    <a:pt x="25458" y="1112"/>
                  </a:cubicBezTo>
                  <a:cubicBezTo>
                    <a:pt x="25488" y="1026"/>
                    <a:pt x="25574" y="980"/>
                    <a:pt x="25626" y="907"/>
                  </a:cubicBezTo>
                  <a:cubicBezTo>
                    <a:pt x="25716" y="781"/>
                    <a:pt x="25688" y="600"/>
                    <a:pt x="25671" y="441"/>
                  </a:cubicBezTo>
                  <a:cubicBezTo>
                    <a:pt x="25650" y="285"/>
                    <a:pt x="25659" y="99"/>
                    <a:pt x="25773" y="8"/>
                  </a:cubicBezTo>
                  <a:lnTo>
                    <a:pt x="25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9" name="CustomShape 21"/>
            <p:cNvSpPr/>
            <p:nvPr/>
          </p:nvSpPr>
          <p:spPr>
            <a:xfrm>
              <a:off x="7605000" y="9342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7">
                  <a:moveTo>
                    <a:pt x="450" y="0"/>
                  </a:moveTo>
                  <a:lnTo>
                    <a:pt x="0" y="448"/>
                  </a:lnTo>
                  <a:lnTo>
                    <a:pt x="450" y="896"/>
                  </a:lnTo>
                  <a:lnTo>
                    <a:pt x="898" y="44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0" name="CustomShape 22"/>
            <p:cNvSpPr/>
            <p:nvPr/>
          </p:nvSpPr>
          <p:spPr>
            <a:xfrm>
              <a:off x="766944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1" name="CustomShape 23"/>
            <p:cNvSpPr/>
            <p:nvPr/>
          </p:nvSpPr>
          <p:spPr>
            <a:xfrm>
              <a:off x="767052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2" name="CustomShape 24"/>
            <p:cNvSpPr/>
            <p:nvPr/>
          </p:nvSpPr>
          <p:spPr>
            <a:xfrm>
              <a:off x="7734960" y="9338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9">
                  <a:moveTo>
                    <a:pt x="450" y="1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3" name="CustomShape 25"/>
            <p:cNvSpPr/>
            <p:nvPr/>
          </p:nvSpPr>
          <p:spPr>
            <a:xfrm>
              <a:off x="779976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4" name="CustomShape 26"/>
            <p:cNvSpPr/>
            <p:nvPr/>
          </p:nvSpPr>
          <p:spPr>
            <a:xfrm>
              <a:off x="780048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9">
                  <a:moveTo>
                    <a:pt x="448" y="1"/>
                  </a:moveTo>
                  <a:lnTo>
                    <a:pt x="0" y="450"/>
                  </a:lnTo>
                  <a:lnTo>
                    <a:pt x="448" y="898"/>
                  </a:lnTo>
                  <a:lnTo>
                    <a:pt x="898" y="450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5" name="CustomShape 27"/>
            <p:cNvSpPr/>
            <p:nvPr/>
          </p:nvSpPr>
          <p:spPr>
            <a:xfrm>
              <a:off x="7864920" y="9342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7">
                  <a:moveTo>
                    <a:pt x="448" y="0"/>
                  </a:moveTo>
                  <a:lnTo>
                    <a:pt x="0" y="448"/>
                  </a:lnTo>
                  <a:lnTo>
                    <a:pt x="448" y="896"/>
                  </a:lnTo>
                  <a:lnTo>
                    <a:pt x="898" y="448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6" name="CustomShape 28"/>
            <p:cNvSpPr/>
            <p:nvPr/>
          </p:nvSpPr>
          <p:spPr>
            <a:xfrm>
              <a:off x="792972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48" y="0"/>
                  </a:moveTo>
                  <a:lnTo>
                    <a:pt x="0" y="450"/>
                  </a:lnTo>
                  <a:lnTo>
                    <a:pt x="448" y="898"/>
                  </a:lnTo>
                  <a:lnTo>
                    <a:pt x="898" y="45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7" name="CustomShape 29"/>
            <p:cNvSpPr/>
            <p:nvPr/>
          </p:nvSpPr>
          <p:spPr>
            <a:xfrm>
              <a:off x="793044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48" y="0"/>
                  </a:moveTo>
                  <a:lnTo>
                    <a:pt x="0" y="450"/>
                  </a:lnTo>
                  <a:lnTo>
                    <a:pt x="448" y="898"/>
                  </a:lnTo>
                  <a:lnTo>
                    <a:pt x="898" y="45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8" name="CustomShape 30"/>
            <p:cNvSpPr/>
            <p:nvPr/>
          </p:nvSpPr>
          <p:spPr>
            <a:xfrm>
              <a:off x="7995240" y="9342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7">
                  <a:moveTo>
                    <a:pt x="448" y="0"/>
                  </a:moveTo>
                  <a:lnTo>
                    <a:pt x="0" y="448"/>
                  </a:lnTo>
                  <a:lnTo>
                    <a:pt x="448" y="896"/>
                  </a:lnTo>
                  <a:lnTo>
                    <a:pt x="898" y="448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9" name="CustomShape 31"/>
            <p:cNvSpPr/>
            <p:nvPr/>
          </p:nvSpPr>
          <p:spPr>
            <a:xfrm>
              <a:off x="805968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49" y="0"/>
                  </a:moveTo>
                  <a:lnTo>
                    <a:pt x="1" y="450"/>
                  </a:lnTo>
                  <a:lnTo>
                    <a:pt x="449" y="898"/>
                  </a:lnTo>
                  <a:lnTo>
                    <a:pt x="898" y="45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0" name="CustomShape 32"/>
            <p:cNvSpPr/>
            <p:nvPr/>
          </p:nvSpPr>
          <p:spPr>
            <a:xfrm>
              <a:off x="806040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49" y="0"/>
                  </a:moveTo>
                  <a:lnTo>
                    <a:pt x="1" y="450"/>
                  </a:lnTo>
                  <a:lnTo>
                    <a:pt x="449" y="898"/>
                  </a:lnTo>
                  <a:lnTo>
                    <a:pt x="898" y="45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1" name="CustomShape 33"/>
            <p:cNvSpPr/>
            <p:nvPr/>
          </p:nvSpPr>
          <p:spPr>
            <a:xfrm>
              <a:off x="8125200" y="9342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7">
                  <a:moveTo>
                    <a:pt x="448" y="0"/>
                  </a:moveTo>
                  <a:lnTo>
                    <a:pt x="0" y="448"/>
                  </a:lnTo>
                  <a:lnTo>
                    <a:pt x="448" y="896"/>
                  </a:lnTo>
                  <a:lnTo>
                    <a:pt x="898" y="448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2" name="CustomShape 34"/>
            <p:cNvSpPr/>
            <p:nvPr/>
          </p:nvSpPr>
          <p:spPr>
            <a:xfrm>
              <a:off x="818964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49" y="0"/>
                  </a:moveTo>
                  <a:lnTo>
                    <a:pt x="1" y="450"/>
                  </a:lnTo>
                  <a:lnTo>
                    <a:pt x="449" y="898"/>
                  </a:lnTo>
                  <a:lnTo>
                    <a:pt x="898" y="45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3" name="CustomShape 35"/>
            <p:cNvSpPr/>
            <p:nvPr/>
          </p:nvSpPr>
          <p:spPr>
            <a:xfrm>
              <a:off x="819072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49" y="0"/>
                  </a:moveTo>
                  <a:lnTo>
                    <a:pt x="1" y="448"/>
                  </a:lnTo>
                  <a:lnTo>
                    <a:pt x="449" y="898"/>
                  </a:lnTo>
                  <a:lnTo>
                    <a:pt x="898" y="448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4" name="CustomShape 36"/>
            <p:cNvSpPr/>
            <p:nvPr/>
          </p:nvSpPr>
          <p:spPr>
            <a:xfrm>
              <a:off x="8255160" y="9342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1" y="0"/>
                  </a:moveTo>
                  <a:lnTo>
                    <a:pt x="1" y="448"/>
                  </a:lnTo>
                  <a:lnTo>
                    <a:pt x="451" y="898"/>
                  </a:lnTo>
                  <a:lnTo>
                    <a:pt x="898" y="448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5" name="CustomShape 37"/>
            <p:cNvSpPr/>
            <p:nvPr/>
          </p:nvSpPr>
          <p:spPr>
            <a:xfrm>
              <a:off x="831996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6" name="CustomShape 38"/>
            <p:cNvSpPr/>
            <p:nvPr/>
          </p:nvSpPr>
          <p:spPr>
            <a:xfrm>
              <a:off x="832068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7" name="CustomShape 39"/>
            <p:cNvSpPr/>
            <p:nvPr/>
          </p:nvSpPr>
          <p:spPr>
            <a:xfrm>
              <a:off x="8385120" y="9342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48"/>
                  </a:lnTo>
                  <a:lnTo>
                    <a:pt x="450" y="898"/>
                  </a:lnTo>
                  <a:lnTo>
                    <a:pt x="898" y="44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8" name="CustomShape 40"/>
            <p:cNvSpPr/>
            <p:nvPr/>
          </p:nvSpPr>
          <p:spPr>
            <a:xfrm>
              <a:off x="844992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9" name="CustomShape 41"/>
            <p:cNvSpPr/>
            <p:nvPr/>
          </p:nvSpPr>
          <p:spPr>
            <a:xfrm>
              <a:off x="845064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0" name="CustomShape 42"/>
            <p:cNvSpPr/>
            <p:nvPr/>
          </p:nvSpPr>
          <p:spPr>
            <a:xfrm>
              <a:off x="8515440" y="934200"/>
              <a:ext cx="36720" cy="36720"/>
            </a:xfrm>
            <a:custGeom>
              <a:avLst/>
              <a:gdLst/>
              <a:ahLst/>
              <a:rect l="l" t="t" r="r" b="b"/>
              <a:pathLst>
                <a:path w="897" h="898">
                  <a:moveTo>
                    <a:pt x="448" y="0"/>
                  </a:moveTo>
                  <a:lnTo>
                    <a:pt x="0" y="448"/>
                  </a:lnTo>
                  <a:lnTo>
                    <a:pt x="448" y="898"/>
                  </a:lnTo>
                  <a:lnTo>
                    <a:pt x="896" y="448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1" name="CustomShape 43"/>
            <p:cNvSpPr/>
            <p:nvPr/>
          </p:nvSpPr>
          <p:spPr>
            <a:xfrm>
              <a:off x="857988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50" y="0"/>
                  </a:moveTo>
                  <a:lnTo>
                    <a:pt x="0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2" name="CustomShape 44"/>
            <p:cNvSpPr/>
            <p:nvPr/>
          </p:nvSpPr>
          <p:spPr>
            <a:xfrm>
              <a:off x="858060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50" y="0"/>
                  </a:moveTo>
                  <a:lnTo>
                    <a:pt x="0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3" name="CustomShape 45"/>
            <p:cNvSpPr/>
            <p:nvPr/>
          </p:nvSpPr>
          <p:spPr>
            <a:xfrm>
              <a:off x="7579080" y="823680"/>
              <a:ext cx="1067400" cy="255600"/>
            </a:xfrm>
            <a:custGeom>
              <a:avLst/>
              <a:gdLst/>
              <a:ahLst/>
              <a:rect l="l" t="t" r="r" b="b"/>
              <a:pathLst>
                <a:path w="25775" h="6183">
                  <a:moveTo>
                    <a:pt x="3455" y="302"/>
                  </a:moveTo>
                  <a:lnTo>
                    <a:pt x="3903" y="752"/>
                  </a:lnTo>
                  <a:lnTo>
                    <a:pt x="3455" y="1200"/>
                  </a:lnTo>
                  <a:lnTo>
                    <a:pt x="3005" y="752"/>
                  </a:lnTo>
                  <a:lnTo>
                    <a:pt x="3455" y="302"/>
                  </a:lnTo>
                  <a:close/>
                  <a:moveTo>
                    <a:pt x="6594" y="302"/>
                  </a:moveTo>
                  <a:lnTo>
                    <a:pt x="7041" y="752"/>
                  </a:lnTo>
                  <a:lnTo>
                    <a:pt x="6594" y="1200"/>
                  </a:lnTo>
                  <a:lnTo>
                    <a:pt x="6144" y="752"/>
                  </a:lnTo>
                  <a:lnTo>
                    <a:pt x="6594" y="302"/>
                  </a:lnTo>
                  <a:close/>
                  <a:moveTo>
                    <a:pt x="9732" y="302"/>
                  </a:moveTo>
                  <a:lnTo>
                    <a:pt x="10180" y="752"/>
                  </a:lnTo>
                  <a:lnTo>
                    <a:pt x="9732" y="1200"/>
                  </a:lnTo>
                  <a:lnTo>
                    <a:pt x="9283" y="752"/>
                  </a:lnTo>
                  <a:lnTo>
                    <a:pt x="9732" y="302"/>
                  </a:lnTo>
                  <a:close/>
                  <a:moveTo>
                    <a:pt x="12871" y="302"/>
                  </a:moveTo>
                  <a:lnTo>
                    <a:pt x="13319" y="752"/>
                  </a:lnTo>
                  <a:lnTo>
                    <a:pt x="12871" y="1200"/>
                  </a:lnTo>
                  <a:lnTo>
                    <a:pt x="12423" y="752"/>
                  </a:lnTo>
                  <a:lnTo>
                    <a:pt x="12871" y="302"/>
                  </a:lnTo>
                  <a:close/>
                  <a:moveTo>
                    <a:pt x="16010" y="302"/>
                  </a:moveTo>
                  <a:lnTo>
                    <a:pt x="16460" y="752"/>
                  </a:lnTo>
                  <a:lnTo>
                    <a:pt x="16010" y="1200"/>
                  </a:lnTo>
                  <a:lnTo>
                    <a:pt x="15562" y="752"/>
                  </a:lnTo>
                  <a:lnTo>
                    <a:pt x="16010" y="302"/>
                  </a:lnTo>
                  <a:close/>
                  <a:moveTo>
                    <a:pt x="19151" y="302"/>
                  </a:moveTo>
                  <a:lnTo>
                    <a:pt x="19599" y="752"/>
                  </a:lnTo>
                  <a:lnTo>
                    <a:pt x="19151" y="1200"/>
                  </a:lnTo>
                  <a:lnTo>
                    <a:pt x="18703" y="752"/>
                  </a:lnTo>
                  <a:lnTo>
                    <a:pt x="19151" y="302"/>
                  </a:lnTo>
                  <a:close/>
                  <a:moveTo>
                    <a:pt x="22289" y="302"/>
                  </a:moveTo>
                  <a:lnTo>
                    <a:pt x="22737" y="752"/>
                  </a:lnTo>
                  <a:lnTo>
                    <a:pt x="22289" y="1200"/>
                  </a:lnTo>
                  <a:lnTo>
                    <a:pt x="21840" y="752"/>
                  </a:lnTo>
                  <a:lnTo>
                    <a:pt x="22289" y="302"/>
                  </a:lnTo>
                  <a:close/>
                  <a:moveTo>
                    <a:pt x="1856" y="304"/>
                  </a:moveTo>
                  <a:lnTo>
                    <a:pt x="2305" y="752"/>
                  </a:lnTo>
                  <a:lnTo>
                    <a:pt x="1856" y="1201"/>
                  </a:lnTo>
                  <a:lnTo>
                    <a:pt x="1408" y="752"/>
                  </a:lnTo>
                  <a:lnTo>
                    <a:pt x="1856" y="304"/>
                  </a:lnTo>
                  <a:close/>
                  <a:moveTo>
                    <a:pt x="4995" y="304"/>
                  </a:moveTo>
                  <a:lnTo>
                    <a:pt x="5444" y="752"/>
                  </a:lnTo>
                  <a:lnTo>
                    <a:pt x="4995" y="1201"/>
                  </a:lnTo>
                  <a:lnTo>
                    <a:pt x="4547" y="752"/>
                  </a:lnTo>
                  <a:lnTo>
                    <a:pt x="4995" y="304"/>
                  </a:lnTo>
                  <a:close/>
                  <a:moveTo>
                    <a:pt x="8135" y="304"/>
                  </a:moveTo>
                  <a:lnTo>
                    <a:pt x="8583" y="752"/>
                  </a:lnTo>
                  <a:lnTo>
                    <a:pt x="8135" y="1201"/>
                  </a:lnTo>
                  <a:lnTo>
                    <a:pt x="7686" y="752"/>
                  </a:lnTo>
                  <a:lnTo>
                    <a:pt x="8135" y="304"/>
                  </a:lnTo>
                  <a:close/>
                  <a:moveTo>
                    <a:pt x="11274" y="304"/>
                  </a:moveTo>
                  <a:lnTo>
                    <a:pt x="11722" y="752"/>
                  </a:lnTo>
                  <a:lnTo>
                    <a:pt x="11274" y="1201"/>
                  </a:lnTo>
                  <a:lnTo>
                    <a:pt x="10825" y="752"/>
                  </a:lnTo>
                  <a:lnTo>
                    <a:pt x="11274" y="304"/>
                  </a:lnTo>
                  <a:close/>
                  <a:moveTo>
                    <a:pt x="14413" y="304"/>
                  </a:moveTo>
                  <a:lnTo>
                    <a:pt x="14861" y="752"/>
                  </a:lnTo>
                  <a:lnTo>
                    <a:pt x="14413" y="1201"/>
                  </a:lnTo>
                  <a:lnTo>
                    <a:pt x="13963" y="752"/>
                  </a:lnTo>
                  <a:lnTo>
                    <a:pt x="14413" y="304"/>
                  </a:lnTo>
                  <a:close/>
                  <a:moveTo>
                    <a:pt x="17552" y="304"/>
                  </a:moveTo>
                  <a:lnTo>
                    <a:pt x="18001" y="752"/>
                  </a:lnTo>
                  <a:lnTo>
                    <a:pt x="17552" y="1201"/>
                  </a:lnTo>
                  <a:lnTo>
                    <a:pt x="17104" y="752"/>
                  </a:lnTo>
                  <a:lnTo>
                    <a:pt x="17552" y="304"/>
                  </a:lnTo>
                  <a:close/>
                  <a:moveTo>
                    <a:pt x="20691" y="304"/>
                  </a:moveTo>
                  <a:lnTo>
                    <a:pt x="21140" y="752"/>
                  </a:lnTo>
                  <a:lnTo>
                    <a:pt x="20691" y="1201"/>
                  </a:lnTo>
                  <a:lnTo>
                    <a:pt x="20243" y="752"/>
                  </a:lnTo>
                  <a:lnTo>
                    <a:pt x="20691" y="304"/>
                  </a:lnTo>
                  <a:close/>
                  <a:moveTo>
                    <a:pt x="23830" y="304"/>
                  </a:moveTo>
                  <a:lnTo>
                    <a:pt x="24279" y="752"/>
                  </a:lnTo>
                  <a:lnTo>
                    <a:pt x="23830" y="1201"/>
                  </a:lnTo>
                  <a:lnTo>
                    <a:pt x="23382" y="752"/>
                  </a:lnTo>
                  <a:lnTo>
                    <a:pt x="23830" y="304"/>
                  </a:lnTo>
                  <a:close/>
                  <a:moveTo>
                    <a:pt x="3417" y="1863"/>
                  </a:moveTo>
                  <a:lnTo>
                    <a:pt x="3865" y="2313"/>
                  </a:lnTo>
                  <a:lnTo>
                    <a:pt x="3415" y="2761"/>
                  </a:lnTo>
                  <a:lnTo>
                    <a:pt x="2967" y="2313"/>
                  </a:lnTo>
                  <a:lnTo>
                    <a:pt x="3417" y="1863"/>
                  </a:lnTo>
                  <a:close/>
                  <a:moveTo>
                    <a:pt x="5014" y="1863"/>
                  </a:moveTo>
                  <a:lnTo>
                    <a:pt x="5463" y="2313"/>
                  </a:lnTo>
                  <a:lnTo>
                    <a:pt x="5015" y="2761"/>
                  </a:lnTo>
                  <a:lnTo>
                    <a:pt x="4566" y="2313"/>
                  </a:lnTo>
                  <a:lnTo>
                    <a:pt x="5014" y="1863"/>
                  </a:lnTo>
                  <a:close/>
                  <a:moveTo>
                    <a:pt x="8153" y="1863"/>
                  </a:moveTo>
                  <a:lnTo>
                    <a:pt x="8602" y="2313"/>
                  </a:lnTo>
                  <a:lnTo>
                    <a:pt x="8154" y="2761"/>
                  </a:lnTo>
                  <a:lnTo>
                    <a:pt x="7705" y="2313"/>
                  </a:lnTo>
                  <a:lnTo>
                    <a:pt x="8153" y="1863"/>
                  </a:lnTo>
                  <a:close/>
                  <a:moveTo>
                    <a:pt x="9694" y="1863"/>
                  </a:moveTo>
                  <a:lnTo>
                    <a:pt x="10144" y="2313"/>
                  </a:lnTo>
                  <a:lnTo>
                    <a:pt x="9694" y="2761"/>
                  </a:lnTo>
                  <a:lnTo>
                    <a:pt x="9246" y="2313"/>
                  </a:lnTo>
                  <a:lnTo>
                    <a:pt x="9694" y="1863"/>
                  </a:lnTo>
                  <a:close/>
                  <a:moveTo>
                    <a:pt x="11292" y="1863"/>
                  </a:moveTo>
                  <a:lnTo>
                    <a:pt x="11741" y="2313"/>
                  </a:lnTo>
                  <a:lnTo>
                    <a:pt x="11293" y="2761"/>
                  </a:lnTo>
                  <a:lnTo>
                    <a:pt x="10844" y="2313"/>
                  </a:lnTo>
                  <a:lnTo>
                    <a:pt x="11292" y="1863"/>
                  </a:lnTo>
                  <a:close/>
                  <a:moveTo>
                    <a:pt x="12833" y="1863"/>
                  </a:moveTo>
                  <a:lnTo>
                    <a:pt x="13283" y="2313"/>
                  </a:lnTo>
                  <a:lnTo>
                    <a:pt x="12833" y="2761"/>
                  </a:lnTo>
                  <a:lnTo>
                    <a:pt x="12385" y="2313"/>
                  </a:lnTo>
                  <a:lnTo>
                    <a:pt x="12833" y="1863"/>
                  </a:lnTo>
                  <a:close/>
                  <a:moveTo>
                    <a:pt x="14432" y="1863"/>
                  </a:moveTo>
                  <a:lnTo>
                    <a:pt x="14880" y="2313"/>
                  </a:lnTo>
                  <a:lnTo>
                    <a:pt x="14434" y="2761"/>
                  </a:lnTo>
                  <a:lnTo>
                    <a:pt x="13982" y="2313"/>
                  </a:lnTo>
                  <a:lnTo>
                    <a:pt x="14432" y="1863"/>
                  </a:lnTo>
                  <a:close/>
                  <a:moveTo>
                    <a:pt x="17571" y="1863"/>
                  </a:moveTo>
                  <a:lnTo>
                    <a:pt x="18019" y="2313"/>
                  </a:lnTo>
                  <a:lnTo>
                    <a:pt x="17572" y="2761"/>
                  </a:lnTo>
                  <a:lnTo>
                    <a:pt x="17121" y="2313"/>
                  </a:lnTo>
                  <a:lnTo>
                    <a:pt x="17571" y="1863"/>
                  </a:lnTo>
                  <a:close/>
                  <a:moveTo>
                    <a:pt x="19113" y="1863"/>
                  </a:moveTo>
                  <a:lnTo>
                    <a:pt x="19561" y="2313"/>
                  </a:lnTo>
                  <a:lnTo>
                    <a:pt x="19113" y="2761"/>
                  </a:lnTo>
                  <a:lnTo>
                    <a:pt x="18665" y="2313"/>
                  </a:lnTo>
                  <a:lnTo>
                    <a:pt x="19113" y="1863"/>
                  </a:lnTo>
                  <a:close/>
                  <a:moveTo>
                    <a:pt x="20710" y="1863"/>
                  </a:moveTo>
                  <a:lnTo>
                    <a:pt x="21158" y="2313"/>
                  </a:lnTo>
                  <a:lnTo>
                    <a:pt x="20713" y="2761"/>
                  </a:lnTo>
                  <a:lnTo>
                    <a:pt x="20260" y="2313"/>
                  </a:lnTo>
                  <a:lnTo>
                    <a:pt x="20710" y="1863"/>
                  </a:lnTo>
                  <a:close/>
                  <a:moveTo>
                    <a:pt x="22251" y="1863"/>
                  </a:moveTo>
                  <a:lnTo>
                    <a:pt x="22701" y="2313"/>
                  </a:lnTo>
                  <a:lnTo>
                    <a:pt x="22251" y="2761"/>
                  </a:lnTo>
                  <a:lnTo>
                    <a:pt x="21802" y="2313"/>
                  </a:lnTo>
                  <a:lnTo>
                    <a:pt x="22251" y="1863"/>
                  </a:lnTo>
                  <a:close/>
                  <a:moveTo>
                    <a:pt x="23849" y="1863"/>
                  </a:moveTo>
                  <a:lnTo>
                    <a:pt x="24298" y="2313"/>
                  </a:lnTo>
                  <a:lnTo>
                    <a:pt x="23850" y="2761"/>
                  </a:lnTo>
                  <a:lnTo>
                    <a:pt x="23401" y="2313"/>
                  </a:lnTo>
                  <a:lnTo>
                    <a:pt x="23849" y="1863"/>
                  </a:lnTo>
                  <a:close/>
                  <a:moveTo>
                    <a:pt x="1875" y="1863"/>
                  </a:moveTo>
                  <a:lnTo>
                    <a:pt x="2323" y="2313"/>
                  </a:lnTo>
                  <a:lnTo>
                    <a:pt x="1876" y="2762"/>
                  </a:lnTo>
                  <a:lnTo>
                    <a:pt x="1425" y="2313"/>
                  </a:lnTo>
                  <a:lnTo>
                    <a:pt x="1875" y="1863"/>
                  </a:lnTo>
                  <a:close/>
                  <a:moveTo>
                    <a:pt x="6556" y="1863"/>
                  </a:moveTo>
                  <a:lnTo>
                    <a:pt x="7003" y="2313"/>
                  </a:lnTo>
                  <a:lnTo>
                    <a:pt x="6556" y="2762"/>
                  </a:lnTo>
                  <a:lnTo>
                    <a:pt x="6106" y="2313"/>
                  </a:lnTo>
                  <a:lnTo>
                    <a:pt x="6556" y="1863"/>
                  </a:lnTo>
                  <a:close/>
                  <a:moveTo>
                    <a:pt x="15972" y="1863"/>
                  </a:moveTo>
                  <a:lnTo>
                    <a:pt x="16422" y="2313"/>
                  </a:lnTo>
                  <a:lnTo>
                    <a:pt x="15974" y="2762"/>
                  </a:lnTo>
                  <a:lnTo>
                    <a:pt x="15524" y="2313"/>
                  </a:lnTo>
                  <a:lnTo>
                    <a:pt x="15972" y="1863"/>
                  </a:lnTo>
                  <a:close/>
                  <a:moveTo>
                    <a:pt x="1837" y="3424"/>
                  </a:moveTo>
                  <a:lnTo>
                    <a:pt x="2285" y="3873"/>
                  </a:lnTo>
                  <a:lnTo>
                    <a:pt x="1837" y="4321"/>
                  </a:lnTo>
                  <a:lnTo>
                    <a:pt x="1387" y="3873"/>
                  </a:lnTo>
                  <a:lnTo>
                    <a:pt x="1837" y="3424"/>
                  </a:lnTo>
                  <a:close/>
                  <a:moveTo>
                    <a:pt x="3436" y="3424"/>
                  </a:moveTo>
                  <a:lnTo>
                    <a:pt x="3885" y="3873"/>
                  </a:lnTo>
                  <a:lnTo>
                    <a:pt x="3436" y="4321"/>
                  </a:lnTo>
                  <a:lnTo>
                    <a:pt x="2988" y="3873"/>
                  </a:lnTo>
                  <a:lnTo>
                    <a:pt x="3436" y="3424"/>
                  </a:lnTo>
                  <a:close/>
                  <a:moveTo>
                    <a:pt x="4976" y="3424"/>
                  </a:moveTo>
                  <a:lnTo>
                    <a:pt x="5425" y="3872"/>
                  </a:lnTo>
                  <a:lnTo>
                    <a:pt x="4976" y="4321"/>
                  </a:lnTo>
                  <a:lnTo>
                    <a:pt x="4528" y="3872"/>
                  </a:lnTo>
                  <a:lnTo>
                    <a:pt x="4976" y="3424"/>
                  </a:lnTo>
                  <a:close/>
                  <a:moveTo>
                    <a:pt x="6575" y="3424"/>
                  </a:moveTo>
                  <a:lnTo>
                    <a:pt x="7024" y="3872"/>
                  </a:lnTo>
                  <a:lnTo>
                    <a:pt x="6575" y="4321"/>
                  </a:lnTo>
                  <a:lnTo>
                    <a:pt x="6127" y="3872"/>
                  </a:lnTo>
                  <a:lnTo>
                    <a:pt x="6575" y="3424"/>
                  </a:lnTo>
                  <a:close/>
                  <a:moveTo>
                    <a:pt x="8115" y="3424"/>
                  </a:moveTo>
                  <a:lnTo>
                    <a:pt x="8564" y="3872"/>
                  </a:lnTo>
                  <a:lnTo>
                    <a:pt x="8115" y="4321"/>
                  </a:lnTo>
                  <a:lnTo>
                    <a:pt x="7667" y="3872"/>
                  </a:lnTo>
                  <a:lnTo>
                    <a:pt x="8115" y="3424"/>
                  </a:lnTo>
                  <a:close/>
                  <a:moveTo>
                    <a:pt x="9715" y="3424"/>
                  </a:moveTo>
                  <a:lnTo>
                    <a:pt x="10163" y="3873"/>
                  </a:lnTo>
                  <a:lnTo>
                    <a:pt x="9715" y="4321"/>
                  </a:lnTo>
                  <a:lnTo>
                    <a:pt x="9265" y="3873"/>
                  </a:lnTo>
                  <a:lnTo>
                    <a:pt x="9715" y="3424"/>
                  </a:lnTo>
                  <a:close/>
                  <a:moveTo>
                    <a:pt x="11255" y="3424"/>
                  </a:moveTo>
                  <a:lnTo>
                    <a:pt x="11703" y="3872"/>
                  </a:lnTo>
                  <a:lnTo>
                    <a:pt x="11255" y="4321"/>
                  </a:lnTo>
                  <a:lnTo>
                    <a:pt x="10806" y="3872"/>
                  </a:lnTo>
                  <a:lnTo>
                    <a:pt x="11255" y="3424"/>
                  </a:lnTo>
                  <a:close/>
                  <a:moveTo>
                    <a:pt x="12854" y="3424"/>
                  </a:moveTo>
                  <a:lnTo>
                    <a:pt x="13302" y="3872"/>
                  </a:lnTo>
                  <a:lnTo>
                    <a:pt x="12854" y="4321"/>
                  </a:lnTo>
                  <a:lnTo>
                    <a:pt x="12404" y="3872"/>
                  </a:lnTo>
                  <a:lnTo>
                    <a:pt x="12854" y="3424"/>
                  </a:lnTo>
                  <a:close/>
                  <a:moveTo>
                    <a:pt x="14394" y="3424"/>
                  </a:moveTo>
                  <a:lnTo>
                    <a:pt x="14842" y="3872"/>
                  </a:lnTo>
                  <a:lnTo>
                    <a:pt x="14394" y="4321"/>
                  </a:lnTo>
                  <a:lnTo>
                    <a:pt x="13944" y="3872"/>
                  </a:lnTo>
                  <a:lnTo>
                    <a:pt x="14394" y="3424"/>
                  </a:lnTo>
                  <a:close/>
                  <a:moveTo>
                    <a:pt x="15993" y="3424"/>
                  </a:moveTo>
                  <a:lnTo>
                    <a:pt x="16442" y="3872"/>
                  </a:lnTo>
                  <a:lnTo>
                    <a:pt x="15993" y="4321"/>
                  </a:lnTo>
                  <a:lnTo>
                    <a:pt x="15545" y="3872"/>
                  </a:lnTo>
                  <a:lnTo>
                    <a:pt x="15993" y="3424"/>
                  </a:lnTo>
                  <a:close/>
                  <a:moveTo>
                    <a:pt x="17533" y="3424"/>
                  </a:moveTo>
                  <a:lnTo>
                    <a:pt x="17981" y="3872"/>
                  </a:lnTo>
                  <a:lnTo>
                    <a:pt x="17533" y="4321"/>
                  </a:lnTo>
                  <a:lnTo>
                    <a:pt x="17083" y="3872"/>
                  </a:lnTo>
                  <a:lnTo>
                    <a:pt x="17533" y="3424"/>
                  </a:lnTo>
                  <a:close/>
                  <a:moveTo>
                    <a:pt x="19132" y="3424"/>
                  </a:moveTo>
                  <a:lnTo>
                    <a:pt x="19581" y="3872"/>
                  </a:lnTo>
                  <a:lnTo>
                    <a:pt x="19132" y="4321"/>
                  </a:lnTo>
                  <a:lnTo>
                    <a:pt x="18684" y="3872"/>
                  </a:lnTo>
                  <a:lnTo>
                    <a:pt x="19132" y="3424"/>
                  </a:lnTo>
                  <a:close/>
                  <a:moveTo>
                    <a:pt x="20673" y="3424"/>
                  </a:moveTo>
                  <a:lnTo>
                    <a:pt x="21121" y="3872"/>
                  </a:lnTo>
                  <a:lnTo>
                    <a:pt x="20673" y="4321"/>
                  </a:lnTo>
                  <a:lnTo>
                    <a:pt x="20224" y="3872"/>
                  </a:lnTo>
                  <a:lnTo>
                    <a:pt x="20673" y="3424"/>
                  </a:lnTo>
                  <a:close/>
                  <a:moveTo>
                    <a:pt x="22272" y="3424"/>
                  </a:moveTo>
                  <a:lnTo>
                    <a:pt x="22722" y="3872"/>
                  </a:lnTo>
                  <a:lnTo>
                    <a:pt x="22272" y="4321"/>
                  </a:lnTo>
                  <a:lnTo>
                    <a:pt x="21824" y="3872"/>
                  </a:lnTo>
                  <a:lnTo>
                    <a:pt x="22272" y="3424"/>
                  </a:lnTo>
                  <a:close/>
                  <a:moveTo>
                    <a:pt x="23811" y="3424"/>
                  </a:moveTo>
                  <a:lnTo>
                    <a:pt x="24260" y="3872"/>
                  </a:lnTo>
                  <a:lnTo>
                    <a:pt x="23811" y="4321"/>
                  </a:lnTo>
                  <a:lnTo>
                    <a:pt x="23363" y="3872"/>
                  </a:lnTo>
                  <a:lnTo>
                    <a:pt x="23811" y="3424"/>
                  </a:lnTo>
                  <a:close/>
                  <a:moveTo>
                    <a:pt x="4996" y="4983"/>
                  </a:moveTo>
                  <a:lnTo>
                    <a:pt x="5444" y="5433"/>
                  </a:lnTo>
                  <a:lnTo>
                    <a:pt x="4996" y="5880"/>
                  </a:lnTo>
                  <a:lnTo>
                    <a:pt x="4547" y="5433"/>
                  </a:lnTo>
                  <a:lnTo>
                    <a:pt x="4996" y="4983"/>
                  </a:lnTo>
                  <a:close/>
                  <a:moveTo>
                    <a:pt x="6537" y="4983"/>
                  </a:moveTo>
                  <a:lnTo>
                    <a:pt x="6986" y="5433"/>
                  </a:lnTo>
                  <a:lnTo>
                    <a:pt x="6537" y="5880"/>
                  </a:lnTo>
                  <a:lnTo>
                    <a:pt x="6089" y="5433"/>
                  </a:lnTo>
                  <a:lnTo>
                    <a:pt x="6537" y="4983"/>
                  </a:lnTo>
                  <a:close/>
                  <a:moveTo>
                    <a:pt x="8135" y="4983"/>
                  </a:moveTo>
                  <a:lnTo>
                    <a:pt x="8583" y="5433"/>
                  </a:lnTo>
                  <a:lnTo>
                    <a:pt x="8135" y="5880"/>
                  </a:lnTo>
                  <a:lnTo>
                    <a:pt x="7686" y="5433"/>
                  </a:lnTo>
                  <a:lnTo>
                    <a:pt x="8135" y="4983"/>
                  </a:lnTo>
                  <a:close/>
                  <a:moveTo>
                    <a:pt x="9675" y="4985"/>
                  </a:moveTo>
                  <a:lnTo>
                    <a:pt x="10123" y="5433"/>
                  </a:lnTo>
                  <a:lnTo>
                    <a:pt x="9677" y="5880"/>
                  </a:lnTo>
                  <a:lnTo>
                    <a:pt x="9226" y="5433"/>
                  </a:lnTo>
                  <a:lnTo>
                    <a:pt x="9675" y="4985"/>
                  </a:lnTo>
                  <a:close/>
                  <a:moveTo>
                    <a:pt x="11273" y="4983"/>
                  </a:moveTo>
                  <a:lnTo>
                    <a:pt x="11722" y="5433"/>
                  </a:lnTo>
                  <a:lnTo>
                    <a:pt x="11273" y="5880"/>
                  </a:lnTo>
                  <a:lnTo>
                    <a:pt x="10825" y="5433"/>
                  </a:lnTo>
                  <a:lnTo>
                    <a:pt x="11273" y="4983"/>
                  </a:lnTo>
                  <a:close/>
                  <a:moveTo>
                    <a:pt x="12816" y="4983"/>
                  </a:moveTo>
                  <a:lnTo>
                    <a:pt x="13264" y="5433"/>
                  </a:lnTo>
                  <a:lnTo>
                    <a:pt x="12816" y="5880"/>
                  </a:lnTo>
                  <a:lnTo>
                    <a:pt x="12366" y="5433"/>
                  </a:lnTo>
                  <a:lnTo>
                    <a:pt x="12816" y="4983"/>
                  </a:lnTo>
                  <a:close/>
                  <a:moveTo>
                    <a:pt x="14413" y="4983"/>
                  </a:moveTo>
                  <a:lnTo>
                    <a:pt x="14863" y="5433"/>
                  </a:lnTo>
                  <a:lnTo>
                    <a:pt x="14413" y="5880"/>
                  </a:lnTo>
                  <a:lnTo>
                    <a:pt x="13965" y="5433"/>
                  </a:lnTo>
                  <a:lnTo>
                    <a:pt x="14413" y="4983"/>
                  </a:lnTo>
                  <a:close/>
                  <a:moveTo>
                    <a:pt x="15955" y="4983"/>
                  </a:moveTo>
                  <a:lnTo>
                    <a:pt x="16404" y="5433"/>
                  </a:lnTo>
                  <a:lnTo>
                    <a:pt x="15955" y="5880"/>
                  </a:lnTo>
                  <a:lnTo>
                    <a:pt x="15507" y="5433"/>
                  </a:lnTo>
                  <a:lnTo>
                    <a:pt x="15955" y="4983"/>
                  </a:lnTo>
                  <a:close/>
                  <a:moveTo>
                    <a:pt x="17552" y="4983"/>
                  </a:moveTo>
                  <a:lnTo>
                    <a:pt x="18001" y="5433"/>
                  </a:lnTo>
                  <a:lnTo>
                    <a:pt x="17552" y="5880"/>
                  </a:lnTo>
                  <a:lnTo>
                    <a:pt x="17104" y="5433"/>
                  </a:lnTo>
                  <a:lnTo>
                    <a:pt x="17552" y="4983"/>
                  </a:lnTo>
                  <a:close/>
                  <a:moveTo>
                    <a:pt x="19092" y="4985"/>
                  </a:moveTo>
                  <a:lnTo>
                    <a:pt x="19542" y="5433"/>
                  </a:lnTo>
                  <a:lnTo>
                    <a:pt x="19094" y="5880"/>
                  </a:lnTo>
                  <a:lnTo>
                    <a:pt x="18644" y="5433"/>
                  </a:lnTo>
                  <a:lnTo>
                    <a:pt x="19092" y="4985"/>
                  </a:lnTo>
                  <a:close/>
                  <a:moveTo>
                    <a:pt x="20692" y="4983"/>
                  </a:moveTo>
                  <a:lnTo>
                    <a:pt x="21140" y="5433"/>
                  </a:lnTo>
                  <a:lnTo>
                    <a:pt x="20692" y="5880"/>
                  </a:lnTo>
                  <a:lnTo>
                    <a:pt x="20244" y="5433"/>
                  </a:lnTo>
                  <a:lnTo>
                    <a:pt x="20692" y="4983"/>
                  </a:lnTo>
                  <a:close/>
                  <a:moveTo>
                    <a:pt x="22234" y="4983"/>
                  </a:moveTo>
                  <a:lnTo>
                    <a:pt x="22684" y="5433"/>
                  </a:lnTo>
                  <a:lnTo>
                    <a:pt x="22234" y="5880"/>
                  </a:lnTo>
                  <a:lnTo>
                    <a:pt x="21786" y="5433"/>
                  </a:lnTo>
                  <a:lnTo>
                    <a:pt x="22234" y="4983"/>
                  </a:lnTo>
                  <a:close/>
                  <a:moveTo>
                    <a:pt x="23831" y="4983"/>
                  </a:moveTo>
                  <a:lnTo>
                    <a:pt x="24279" y="5433"/>
                  </a:lnTo>
                  <a:lnTo>
                    <a:pt x="23831" y="5880"/>
                  </a:lnTo>
                  <a:lnTo>
                    <a:pt x="23382" y="5433"/>
                  </a:lnTo>
                  <a:lnTo>
                    <a:pt x="23831" y="4983"/>
                  </a:lnTo>
                  <a:close/>
                  <a:moveTo>
                    <a:pt x="1856" y="4985"/>
                  </a:moveTo>
                  <a:lnTo>
                    <a:pt x="2305" y="5433"/>
                  </a:lnTo>
                  <a:lnTo>
                    <a:pt x="1856" y="5882"/>
                  </a:lnTo>
                  <a:lnTo>
                    <a:pt x="1408" y="5433"/>
                  </a:lnTo>
                  <a:lnTo>
                    <a:pt x="1856" y="4985"/>
                  </a:lnTo>
                  <a:close/>
                  <a:moveTo>
                    <a:pt x="3398" y="4985"/>
                  </a:moveTo>
                  <a:lnTo>
                    <a:pt x="3847" y="5433"/>
                  </a:lnTo>
                  <a:lnTo>
                    <a:pt x="3398" y="5882"/>
                  </a:lnTo>
                  <a:lnTo>
                    <a:pt x="2950" y="5433"/>
                  </a:lnTo>
                  <a:lnTo>
                    <a:pt x="3398" y="4985"/>
                  </a:lnTo>
                  <a:close/>
                  <a:moveTo>
                    <a:pt x="6" y="0"/>
                  </a:moveTo>
                  <a:cubicBezTo>
                    <a:pt x="132" y="105"/>
                    <a:pt x="213" y="242"/>
                    <a:pt x="219" y="399"/>
                  </a:cubicBezTo>
                  <a:lnTo>
                    <a:pt x="316" y="302"/>
                  </a:lnTo>
                  <a:lnTo>
                    <a:pt x="764" y="752"/>
                  </a:lnTo>
                  <a:lnTo>
                    <a:pt x="316" y="1200"/>
                  </a:lnTo>
                  <a:lnTo>
                    <a:pt x="178" y="1064"/>
                  </a:lnTo>
                  <a:lnTo>
                    <a:pt x="178" y="1064"/>
                  </a:lnTo>
                  <a:cubicBezTo>
                    <a:pt x="219" y="1148"/>
                    <a:pt x="238" y="1241"/>
                    <a:pt x="232" y="1336"/>
                  </a:cubicBezTo>
                  <a:cubicBezTo>
                    <a:pt x="224" y="1450"/>
                    <a:pt x="181" y="1559"/>
                    <a:pt x="162" y="1672"/>
                  </a:cubicBezTo>
                  <a:cubicBezTo>
                    <a:pt x="146" y="1774"/>
                    <a:pt x="146" y="1877"/>
                    <a:pt x="162" y="1980"/>
                  </a:cubicBezTo>
                  <a:lnTo>
                    <a:pt x="278" y="1863"/>
                  </a:lnTo>
                  <a:lnTo>
                    <a:pt x="726" y="2313"/>
                  </a:lnTo>
                  <a:lnTo>
                    <a:pt x="290" y="2750"/>
                  </a:lnTo>
                  <a:cubicBezTo>
                    <a:pt x="287" y="2995"/>
                    <a:pt x="205" y="3243"/>
                    <a:pt x="1" y="3326"/>
                  </a:cubicBezTo>
                  <a:cubicBezTo>
                    <a:pt x="18" y="3424"/>
                    <a:pt x="72" y="3508"/>
                    <a:pt x="131" y="3590"/>
                  </a:cubicBezTo>
                  <a:lnTo>
                    <a:pt x="297" y="3424"/>
                  </a:lnTo>
                  <a:lnTo>
                    <a:pt x="745" y="3873"/>
                  </a:lnTo>
                  <a:lnTo>
                    <a:pt x="297" y="4321"/>
                  </a:lnTo>
                  <a:lnTo>
                    <a:pt x="248" y="4272"/>
                  </a:lnTo>
                  <a:cubicBezTo>
                    <a:pt x="219" y="4325"/>
                    <a:pt x="191" y="4377"/>
                    <a:pt x="169" y="4431"/>
                  </a:cubicBezTo>
                  <a:cubicBezTo>
                    <a:pt x="77" y="4646"/>
                    <a:pt x="86" y="4888"/>
                    <a:pt x="113" y="5129"/>
                  </a:cubicBezTo>
                  <a:lnTo>
                    <a:pt x="259" y="4985"/>
                  </a:lnTo>
                  <a:lnTo>
                    <a:pt x="707" y="5434"/>
                  </a:lnTo>
                  <a:lnTo>
                    <a:pt x="259" y="5882"/>
                  </a:lnTo>
                  <a:lnTo>
                    <a:pt x="153" y="5776"/>
                  </a:lnTo>
                  <a:cubicBezTo>
                    <a:pt x="137" y="5931"/>
                    <a:pt x="96" y="6077"/>
                    <a:pt x="10" y="6183"/>
                  </a:cubicBezTo>
                  <a:lnTo>
                    <a:pt x="25773" y="6183"/>
                  </a:lnTo>
                  <a:lnTo>
                    <a:pt x="25773" y="6180"/>
                  </a:lnTo>
                  <a:cubicBezTo>
                    <a:pt x="25691" y="6031"/>
                    <a:pt x="25610" y="5876"/>
                    <a:pt x="25504" y="5749"/>
                  </a:cubicBezTo>
                  <a:lnTo>
                    <a:pt x="25371" y="5882"/>
                  </a:lnTo>
                  <a:lnTo>
                    <a:pt x="24923" y="5433"/>
                  </a:lnTo>
                  <a:lnTo>
                    <a:pt x="25371" y="4985"/>
                  </a:lnTo>
                  <a:lnTo>
                    <a:pt x="25420" y="5032"/>
                  </a:lnTo>
                  <a:cubicBezTo>
                    <a:pt x="25452" y="5007"/>
                    <a:pt x="25482" y="4978"/>
                    <a:pt x="25511" y="4950"/>
                  </a:cubicBezTo>
                  <a:cubicBezTo>
                    <a:pt x="25604" y="4858"/>
                    <a:pt x="25680" y="4727"/>
                    <a:pt x="25656" y="4594"/>
                  </a:cubicBezTo>
                  <a:cubicBezTo>
                    <a:pt x="25647" y="4545"/>
                    <a:pt x="25626" y="4500"/>
                    <a:pt x="25614" y="4453"/>
                  </a:cubicBezTo>
                  <a:cubicBezTo>
                    <a:pt x="25588" y="4347"/>
                    <a:pt x="25610" y="4230"/>
                    <a:pt x="25614" y="4119"/>
                  </a:cubicBezTo>
                  <a:lnTo>
                    <a:pt x="25614" y="4119"/>
                  </a:lnTo>
                  <a:lnTo>
                    <a:pt x="25409" y="4323"/>
                  </a:lnTo>
                  <a:lnTo>
                    <a:pt x="24961" y="3873"/>
                  </a:lnTo>
                  <a:lnTo>
                    <a:pt x="25409" y="3425"/>
                  </a:lnTo>
                  <a:lnTo>
                    <a:pt x="25447" y="3462"/>
                  </a:lnTo>
                  <a:cubicBezTo>
                    <a:pt x="25473" y="3418"/>
                    <a:pt x="25500" y="3375"/>
                    <a:pt x="25531" y="3334"/>
                  </a:cubicBezTo>
                  <a:cubicBezTo>
                    <a:pt x="25612" y="3229"/>
                    <a:pt x="25693" y="3087"/>
                    <a:pt x="25636" y="2963"/>
                  </a:cubicBezTo>
                  <a:cubicBezTo>
                    <a:pt x="25621" y="2932"/>
                    <a:pt x="25598" y="2905"/>
                    <a:pt x="25588" y="2870"/>
                  </a:cubicBezTo>
                  <a:cubicBezTo>
                    <a:pt x="25571" y="2805"/>
                    <a:pt x="25607" y="2737"/>
                    <a:pt x="25618" y="2672"/>
                  </a:cubicBezTo>
                  <a:cubicBezTo>
                    <a:pt x="25626" y="2629"/>
                    <a:pt x="25621" y="2587"/>
                    <a:pt x="25607" y="2547"/>
                  </a:cubicBezTo>
                  <a:lnTo>
                    <a:pt x="25390" y="2762"/>
                  </a:lnTo>
                  <a:lnTo>
                    <a:pt x="24941" y="2313"/>
                  </a:lnTo>
                  <a:lnTo>
                    <a:pt x="25390" y="1863"/>
                  </a:lnTo>
                  <a:lnTo>
                    <a:pt x="25614" y="2086"/>
                  </a:lnTo>
                  <a:cubicBezTo>
                    <a:pt x="25669" y="1879"/>
                    <a:pt x="25653" y="1648"/>
                    <a:pt x="25557" y="1458"/>
                  </a:cubicBezTo>
                  <a:cubicBezTo>
                    <a:pt x="25512" y="1369"/>
                    <a:pt x="25450" y="1274"/>
                    <a:pt x="25449" y="1179"/>
                  </a:cubicBezTo>
                  <a:lnTo>
                    <a:pt x="25428" y="1200"/>
                  </a:lnTo>
                  <a:lnTo>
                    <a:pt x="24980" y="752"/>
                  </a:lnTo>
                  <a:lnTo>
                    <a:pt x="25428" y="302"/>
                  </a:lnTo>
                  <a:lnTo>
                    <a:pt x="25685" y="559"/>
                  </a:lnTo>
                  <a:cubicBezTo>
                    <a:pt x="25680" y="518"/>
                    <a:pt x="25675" y="477"/>
                    <a:pt x="25671" y="437"/>
                  </a:cubicBezTo>
                  <a:cubicBezTo>
                    <a:pt x="25652" y="282"/>
                    <a:pt x="25659" y="95"/>
                    <a:pt x="25775" y="6"/>
                  </a:cubicBezTo>
                  <a:lnTo>
                    <a:pt x="25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4" name="CustomShape 46"/>
            <p:cNvSpPr/>
            <p:nvPr/>
          </p:nvSpPr>
          <p:spPr>
            <a:xfrm>
              <a:off x="8255160" y="9338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49" y="0"/>
                  </a:moveTo>
                  <a:lnTo>
                    <a:pt x="1" y="448"/>
                  </a:lnTo>
                  <a:lnTo>
                    <a:pt x="449" y="898"/>
                  </a:lnTo>
                  <a:lnTo>
                    <a:pt x="898" y="448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5" name="CustomShape 47"/>
            <p:cNvSpPr/>
            <p:nvPr/>
          </p:nvSpPr>
          <p:spPr>
            <a:xfrm>
              <a:off x="8322480" y="823680"/>
              <a:ext cx="33120" cy="16200"/>
            </a:xfrm>
            <a:custGeom>
              <a:avLst/>
              <a:gdLst/>
              <a:ahLst/>
              <a:rect l="l" t="t" r="r" b="b"/>
              <a:pathLst>
                <a:path w="805" h="403">
                  <a:moveTo>
                    <a:pt x="0" y="0"/>
                  </a:moveTo>
                  <a:lnTo>
                    <a:pt x="402" y="40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6" name="CustomShape 48"/>
            <p:cNvSpPr/>
            <p:nvPr/>
          </p:nvSpPr>
          <p:spPr>
            <a:xfrm>
              <a:off x="8254440" y="997200"/>
              <a:ext cx="36720" cy="36720"/>
            </a:xfrm>
            <a:custGeom>
              <a:avLst/>
              <a:gdLst/>
              <a:ahLst/>
              <a:rect l="l" t="t" r="r" b="b"/>
              <a:pathLst>
                <a:path w="897" h="898">
                  <a:moveTo>
                    <a:pt x="449" y="0"/>
                  </a:moveTo>
                  <a:lnTo>
                    <a:pt x="1" y="448"/>
                  </a:lnTo>
                  <a:lnTo>
                    <a:pt x="449" y="898"/>
                  </a:lnTo>
                  <a:lnTo>
                    <a:pt x="896" y="448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7" name="CustomShape 49"/>
            <p:cNvSpPr/>
            <p:nvPr/>
          </p:nvSpPr>
          <p:spPr>
            <a:xfrm>
              <a:off x="8257320" y="823680"/>
              <a:ext cx="32400" cy="15840"/>
            </a:xfrm>
            <a:custGeom>
              <a:avLst/>
              <a:gdLst/>
              <a:ahLst/>
              <a:rect l="l" t="t" r="r" b="b"/>
              <a:pathLst>
                <a:path w="787" h="393">
                  <a:moveTo>
                    <a:pt x="1" y="0"/>
                  </a:moveTo>
                  <a:lnTo>
                    <a:pt x="394" y="393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8" name="CustomShape 50"/>
            <p:cNvSpPr/>
            <p:nvPr/>
          </p:nvSpPr>
          <p:spPr>
            <a:xfrm>
              <a:off x="8255160" y="86796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9">
                  <a:moveTo>
                    <a:pt x="449" y="1"/>
                  </a:moveTo>
                  <a:lnTo>
                    <a:pt x="1" y="449"/>
                  </a:lnTo>
                  <a:lnTo>
                    <a:pt x="449" y="898"/>
                  </a:lnTo>
                  <a:lnTo>
                    <a:pt x="898" y="449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9" name="CustomShape 51"/>
            <p:cNvSpPr/>
            <p:nvPr/>
          </p:nvSpPr>
          <p:spPr>
            <a:xfrm>
              <a:off x="8189640" y="932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49" y="0"/>
                  </a:moveTo>
                  <a:lnTo>
                    <a:pt x="1" y="450"/>
                  </a:lnTo>
                  <a:lnTo>
                    <a:pt x="449" y="898"/>
                  </a:lnTo>
                  <a:lnTo>
                    <a:pt x="898" y="45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0" name="CustomShape 52"/>
            <p:cNvSpPr/>
            <p:nvPr/>
          </p:nvSpPr>
          <p:spPr>
            <a:xfrm>
              <a:off x="8387640" y="823680"/>
              <a:ext cx="32040" cy="15840"/>
            </a:xfrm>
            <a:custGeom>
              <a:avLst/>
              <a:gdLst/>
              <a:ahLst/>
              <a:rect l="l" t="t" r="r" b="b"/>
              <a:pathLst>
                <a:path w="786" h="393">
                  <a:moveTo>
                    <a:pt x="1" y="0"/>
                  </a:moveTo>
                  <a:lnTo>
                    <a:pt x="393" y="393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1" name="CustomShape 53"/>
            <p:cNvSpPr/>
            <p:nvPr/>
          </p:nvSpPr>
          <p:spPr>
            <a:xfrm>
              <a:off x="8319960" y="932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2" name="CustomShape 54"/>
            <p:cNvSpPr/>
            <p:nvPr/>
          </p:nvSpPr>
          <p:spPr>
            <a:xfrm>
              <a:off x="8385120" y="86796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9">
                  <a:moveTo>
                    <a:pt x="448" y="1"/>
                  </a:moveTo>
                  <a:lnTo>
                    <a:pt x="0" y="449"/>
                  </a:lnTo>
                  <a:lnTo>
                    <a:pt x="448" y="898"/>
                  </a:lnTo>
                  <a:lnTo>
                    <a:pt x="898" y="449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3" name="CustomShape 55"/>
            <p:cNvSpPr/>
            <p:nvPr/>
          </p:nvSpPr>
          <p:spPr>
            <a:xfrm>
              <a:off x="831996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4" name="CustomShape 56"/>
            <p:cNvSpPr/>
            <p:nvPr/>
          </p:nvSpPr>
          <p:spPr>
            <a:xfrm>
              <a:off x="832068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5" name="CustomShape 57"/>
            <p:cNvSpPr/>
            <p:nvPr/>
          </p:nvSpPr>
          <p:spPr>
            <a:xfrm>
              <a:off x="8125200" y="86796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9">
                  <a:moveTo>
                    <a:pt x="449" y="1"/>
                  </a:moveTo>
                  <a:lnTo>
                    <a:pt x="1" y="449"/>
                  </a:lnTo>
                  <a:lnTo>
                    <a:pt x="449" y="898"/>
                  </a:lnTo>
                  <a:lnTo>
                    <a:pt x="898" y="449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6" name="CustomShape 58"/>
            <p:cNvSpPr/>
            <p:nvPr/>
          </p:nvSpPr>
          <p:spPr>
            <a:xfrm>
              <a:off x="8059680" y="93276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50" y="0"/>
                  </a:moveTo>
                  <a:lnTo>
                    <a:pt x="0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7" name="CustomShape 59"/>
            <p:cNvSpPr/>
            <p:nvPr/>
          </p:nvSpPr>
          <p:spPr>
            <a:xfrm>
              <a:off x="8127360" y="823680"/>
              <a:ext cx="32040" cy="15840"/>
            </a:xfrm>
            <a:custGeom>
              <a:avLst/>
              <a:gdLst/>
              <a:ahLst/>
              <a:rect l="l" t="t" r="r" b="b"/>
              <a:pathLst>
                <a:path w="786" h="393">
                  <a:moveTo>
                    <a:pt x="0" y="0"/>
                  </a:moveTo>
                  <a:lnTo>
                    <a:pt x="393" y="39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8" name="CustomShape 60"/>
            <p:cNvSpPr/>
            <p:nvPr/>
          </p:nvSpPr>
          <p:spPr>
            <a:xfrm>
              <a:off x="805968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9" name="CustomShape 61"/>
            <p:cNvSpPr/>
            <p:nvPr/>
          </p:nvSpPr>
          <p:spPr>
            <a:xfrm>
              <a:off x="8125200" y="9338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49" y="0"/>
                  </a:moveTo>
                  <a:lnTo>
                    <a:pt x="1" y="448"/>
                  </a:lnTo>
                  <a:lnTo>
                    <a:pt x="449" y="898"/>
                  </a:lnTo>
                  <a:lnTo>
                    <a:pt x="898" y="448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0" name="CustomShape 62"/>
            <p:cNvSpPr/>
            <p:nvPr/>
          </p:nvSpPr>
          <p:spPr>
            <a:xfrm>
              <a:off x="8192520" y="823680"/>
              <a:ext cx="33120" cy="16200"/>
            </a:xfrm>
            <a:custGeom>
              <a:avLst/>
              <a:gdLst/>
              <a:ahLst/>
              <a:rect l="l" t="t" r="r" b="b"/>
              <a:pathLst>
                <a:path w="805" h="403">
                  <a:moveTo>
                    <a:pt x="1" y="0"/>
                  </a:moveTo>
                  <a:lnTo>
                    <a:pt x="403" y="402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1" name="CustomShape 63"/>
            <p:cNvSpPr/>
            <p:nvPr/>
          </p:nvSpPr>
          <p:spPr>
            <a:xfrm>
              <a:off x="819072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49" y="0"/>
                  </a:moveTo>
                  <a:lnTo>
                    <a:pt x="1" y="448"/>
                  </a:lnTo>
                  <a:lnTo>
                    <a:pt x="449" y="898"/>
                  </a:lnTo>
                  <a:lnTo>
                    <a:pt x="898" y="448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2" name="CustomShape 64"/>
            <p:cNvSpPr/>
            <p:nvPr/>
          </p:nvSpPr>
          <p:spPr>
            <a:xfrm>
              <a:off x="8124480" y="9972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50" y="0"/>
                  </a:moveTo>
                  <a:lnTo>
                    <a:pt x="0" y="448"/>
                  </a:lnTo>
                  <a:lnTo>
                    <a:pt x="450" y="898"/>
                  </a:lnTo>
                  <a:lnTo>
                    <a:pt x="898" y="44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3" name="CustomShape 65"/>
            <p:cNvSpPr/>
            <p:nvPr/>
          </p:nvSpPr>
          <p:spPr>
            <a:xfrm>
              <a:off x="818964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49" y="0"/>
                  </a:moveTo>
                  <a:lnTo>
                    <a:pt x="1" y="450"/>
                  </a:lnTo>
                  <a:lnTo>
                    <a:pt x="449" y="898"/>
                  </a:lnTo>
                  <a:lnTo>
                    <a:pt x="898" y="45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4" name="CustomShape 66"/>
            <p:cNvSpPr/>
            <p:nvPr/>
          </p:nvSpPr>
          <p:spPr>
            <a:xfrm>
              <a:off x="8449920" y="932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5" name="CustomShape 67"/>
            <p:cNvSpPr/>
            <p:nvPr/>
          </p:nvSpPr>
          <p:spPr>
            <a:xfrm>
              <a:off x="8579880" y="9324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50" y="0"/>
                  </a:moveTo>
                  <a:lnTo>
                    <a:pt x="0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6" name="CustomShape 68"/>
            <p:cNvSpPr/>
            <p:nvPr/>
          </p:nvSpPr>
          <p:spPr>
            <a:xfrm>
              <a:off x="857988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50" y="0"/>
                  </a:moveTo>
                  <a:lnTo>
                    <a:pt x="0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7" name="CustomShape 69"/>
            <p:cNvSpPr/>
            <p:nvPr/>
          </p:nvSpPr>
          <p:spPr>
            <a:xfrm>
              <a:off x="8384400" y="9972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48" y="0"/>
                  </a:moveTo>
                  <a:lnTo>
                    <a:pt x="0" y="448"/>
                  </a:lnTo>
                  <a:lnTo>
                    <a:pt x="448" y="898"/>
                  </a:lnTo>
                  <a:lnTo>
                    <a:pt x="898" y="448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8" name="CustomShape 70"/>
            <p:cNvSpPr/>
            <p:nvPr/>
          </p:nvSpPr>
          <p:spPr>
            <a:xfrm>
              <a:off x="858060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50" y="0"/>
                  </a:moveTo>
                  <a:lnTo>
                    <a:pt x="0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9" name="CustomShape 71"/>
            <p:cNvSpPr/>
            <p:nvPr/>
          </p:nvSpPr>
          <p:spPr>
            <a:xfrm>
              <a:off x="7604280" y="9972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9">
                  <a:moveTo>
                    <a:pt x="450" y="1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0" name="CustomShape 72"/>
            <p:cNvSpPr/>
            <p:nvPr/>
          </p:nvSpPr>
          <p:spPr>
            <a:xfrm>
              <a:off x="7606080" y="1063080"/>
              <a:ext cx="33120" cy="16200"/>
            </a:xfrm>
            <a:custGeom>
              <a:avLst/>
              <a:gdLst/>
              <a:ahLst/>
              <a:rect l="l" t="t" r="r" b="b"/>
              <a:pathLst>
                <a:path w="805" h="403">
                  <a:moveTo>
                    <a:pt x="403" y="1"/>
                  </a:moveTo>
                  <a:lnTo>
                    <a:pt x="0" y="403"/>
                  </a:lnTo>
                  <a:lnTo>
                    <a:pt x="805" y="403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1" name="CustomShape 73"/>
            <p:cNvSpPr/>
            <p:nvPr/>
          </p:nvSpPr>
          <p:spPr>
            <a:xfrm>
              <a:off x="7605000" y="9338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48"/>
                  </a:lnTo>
                  <a:lnTo>
                    <a:pt x="450" y="898"/>
                  </a:lnTo>
                  <a:lnTo>
                    <a:pt x="898" y="44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2" name="CustomShape 74"/>
            <p:cNvSpPr/>
            <p:nvPr/>
          </p:nvSpPr>
          <p:spPr>
            <a:xfrm>
              <a:off x="8582400" y="823680"/>
              <a:ext cx="33120" cy="16200"/>
            </a:xfrm>
            <a:custGeom>
              <a:avLst/>
              <a:gdLst/>
              <a:ahLst/>
              <a:rect l="l" t="t" r="r" b="b"/>
              <a:pathLst>
                <a:path w="806" h="403">
                  <a:moveTo>
                    <a:pt x="1" y="0"/>
                  </a:moveTo>
                  <a:lnTo>
                    <a:pt x="403" y="402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3" name="CustomShape 75"/>
            <p:cNvSpPr/>
            <p:nvPr/>
          </p:nvSpPr>
          <p:spPr>
            <a:xfrm>
              <a:off x="7605000" y="86796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9">
                  <a:moveTo>
                    <a:pt x="450" y="1"/>
                  </a:moveTo>
                  <a:lnTo>
                    <a:pt x="1" y="449"/>
                  </a:lnTo>
                  <a:lnTo>
                    <a:pt x="450" y="898"/>
                  </a:lnTo>
                  <a:lnTo>
                    <a:pt x="898" y="449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4" name="CustomShape 76"/>
            <p:cNvSpPr/>
            <p:nvPr/>
          </p:nvSpPr>
          <p:spPr>
            <a:xfrm>
              <a:off x="806040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49" y="0"/>
                  </a:moveTo>
                  <a:lnTo>
                    <a:pt x="1" y="450"/>
                  </a:lnTo>
                  <a:lnTo>
                    <a:pt x="449" y="898"/>
                  </a:lnTo>
                  <a:lnTo>
                    <a:pt x="898" y="45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5" name="CustomShape 77"/>
            <p:cNvSpPr/>
            <p:nvPr/>
          </p:nvSpPr>
          <p:spPr>
            <a:xfrm>
              <a:off x="8452440" y="823680"/>
              <a:ext cx="33120" cy="16200"/>
            </a:xfrm>
            <a:custGeom>
              <a:avLst/>
              <a:gdLst/>
              <a:ahLst/>
              <a:rect l="l" t="t" r="r" b="b"/>
              <a:pathLst>
                <a:path w="805" h="403">
                  <a:moveTo>
                    <a:pt x="0" y="0"/>
                  </a:moveTo>
                  <a:lnTo>
                    <a:pt x="402" y="40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6" name="CustomShape 78"/>
            <p:cNvSpPr/>
            <p:nvPr/>
          </p:nvSpPr>
          <p:spPr>
            <a:xfrm>
              <a:off x="845064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7" name="CustomShape 79"/>
            <p:cNvSpPr/>
            <p:nvPr/>
          </p:nvSpPr>
          <p:spPr>
            <a:xfrm>
              <a:off x="844992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8" name="CustomShape 80"/>
            <p:cNvSpPr/>
            <p:nvPr/>
          </p:nvSpPr>
          <p:spPr>
            <a:xfrm>
              <a:off x="8385120" y="93384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50" y="0"/>
                  </a:moveTo>
                  <a:lnTo>
                    <a:pt x="0" y="448"/>
                  </a:lnTo>
                  <a:lnTo>
                    <a:pt x="450" y="898"/>
                  </a:lnTo>
                  <a:lnTo>
                    <a:pt x="898" y="44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9" name="CustomShape 81"/>
            <p:cNvSpPr/>
            <p:nvPr/>
          </p:nvSpPr>
          <p:spPr>
            <a:xfrm>
              <a:off x="8515440" y="86796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48" y="0"/>
                  </a:moveTo>
                  <a:lnTo>
                    <a:pt x="0" y="448"/>
                  </a:lnTo>
                  <a:lnTo>
                    <a:pt x="448" y="898"/>
                  </a:lnTo>
                  <a:lnTo>
                    <a:pt x="898" y="448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0" name="CustomShape 82"/>
            <p:cNvSpPr/>
            <p:nvPr/>
          </p:nvSpPr>
          <p:spPr>
            <a:xfrm>
              <a:off x="8515440" y="93384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9">
                  <a:moveTo>
                    <a:pt x="448" y="1"/>
                  </a:moveTo>
                  <a:lnTo>
                    <a:pt x="0" y="449"/>
                  </a:lnTo>
                  <a:lnTo>
                    <a:pt x="448" y="898"/>
                  </a:lnTo>
                  <a:lnTo>
                    <a:pt x="898" y="449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1" name="CustomShape 83"/>
            <p:cNvSpPr/>
            <p:nvPr/>
          </p:nvSpPr>
          <p:spPr>
            <a:xfrm>
              <a:off x="8514360" y="9972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48" y="0"/>
                  </a:moveTo>
                  <a:lnTo>
                    <a:pt x="0" y="450"/>
                  </a:lnTo>
                  <a:lnTo>
                    <a:pt x="448" y="898"/>
                  </a:lnTo>
                  <a:lnTo>
                    <a:pt x="898" y="45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2" name="CustomShape 84"/>
            <p:cNvSpPr/>
            <p:nvPr/>
          </p:nvSpPr>
          <p:spPr>
            <a:xfrm>
              <a:off x="8646480" y="1079640"/>
              <a:ext cx="360" cy="360"/>
            </a:xfrm>
            <a:custGeom>
              <a:avLst/>
              <a:gdLst/>
              <a:ahLst/>
              <a:rect l="l" t="t" r="r" b="b"/>
              <a:pathLst>
                <a:path w="6" h="5">
                  <a:moveTo>
                    <a:pt x="5" y="0"/>
                  </a:moveTo>
                  <a:lnTo>
                    <a:pt x="1" y="5"/>
                  </a:lnTo>
                  <a:lnTo>
                    <a:pt x="5" y="5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3" name="CustomShape 85"/>
            <p:cNvSpPr/>
            <p:nvPr/>
          </p:nvSpPr>
          <p:spPr>
            <a:xfrm>
              <a:off x="8517600" y="823680"/>
              <a:ext cx="32040" cy="15840"/>
            </a:xfrm>
            <a:custGeom>
              <a:avLst/>
              <a:gdLst/>
              <a:ahLst/>
              <a:rect l="l" t="t" r="r" b="b"/>
              <a:pathLst>
                <a:path w="786" h="393">
                  <a:moveTo>
                    <a:pt x="1" y="0"/>
                  </a:moveTo>
                  <a:lnTo>
                    <a:pt x="393" y="393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4" name="CustomShape 86"/>
            <p:cNvSpPr/>
            <p:nvPr/>
          </p:nvSpPr>
          <p:spPr>
            <a:xfrm>
              <a:off x="8191080" y="1062720"/>
              <a:ext cx="34560" cy="16920"/>
            </a:xfrm>
            <a:custGeom>
              <a:avLst/>
              <a:gdLst/>
              <a:ahLst/>
              <a:rect l="l" t="t" r="r" b="b"/>
              <a:pathLst>
                <a:path w="839" h="419">
                  <a:moveTo>
                    <a:pt x="419" y="1"/>
                  </a:moveTo>
                  <a:lnTo>
                    <a:pt x="1" y="419"/>
                  </a:lnTo>
                  <a:lnTo>
                    <a:pt x="838" y="419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5" name="CustomShape 87"/>
            <p:cNvSpPr/>
            <p:nvPr/>
          </p:nvSpPr>
          <p:spPr>
            <a:xfrm>
              <a:off x="7736040" y="1063080"/>
              <a:ext cx="33120" cy="16200"/>
            </a:xfrm>
            <a:custGeom>
              <a:avLst/>
              <a:gdLst/>
              <a:ahLst/>
              <a:rect l="l" t="t" r="r" b="b"/>
              <a:pathLst>
                <a:path w="805" h="403">
                  <a:moveTo>
                    <a:pt x="402" y="1"/>
                  </a:moveTo>
                  <a:lnTo>
                    <a:pt x="0" y="403"/>
                  </a:lnTo>
                  <a:lnTo>
                    <a:pt x="804" y="403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6" name="CustomShape 88"/>
            <p:cNvSpPr/>
            <p:nvPr/>
          </p:nvSpPr>
          <p:spPr>
            <a:xfrm>
              <a:off x="7670880" y="1062720"/>
              <a:ext cx="34560" cy="16920"/>
            </a:xfrm>
            <a:custGeom>
              <a:avLst/>
              <a:gdLst/>
              <a:ahLst/>
              <a:rect l="l" t="t" r="r" b="b"/>
              <a:pathLst>
                <a:path w="839" h="419">
                  <a:moveTo>
                    <a:pt x="420" y="1"/>
                  </a:moveTo>
                  <a:lnTo>
                    <a:pt x="1" y="419"/>
                  </a:lnTo>
                  <a:lnTo>
                    <a:pt x="838" y="41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7" name="CustomShape 89"/>
            <p:cNvSpPr/>
            <p:nvPr/>
          </p:nvSpPr>
          <p:spPr>
            <a:xfrm>
              <a:off x="7800840" y="1062720"/>
              <a:ext cx="34200" cy="16920"/>
            </a:xfrm>
            <a:custGeom>
              <a:avLst/>
              <a:gdLst/>
              <a:ahLst/>
              <a:rect l="l" t="t" r="r" b="b"/>
              <a:pathLst>
                <a:path w="837" h="419">
                  <a:moveTo>
                    <a:pt x="418" y="1"/>
                  </a:moveTo>
                  <a:lnTo>
                    <a:pt x="0" y="419"/>
                  </a:lnTo>
                  <a:lnTo>
                    <a:pt x="836" y="419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8" name="CustomShape 90"/>
            <p:cNvSpPr/>
            <p:nvPr/>
          </p:nvSpPr>
          <p:spPr>
            <a:xfrm>
              <a:off x="7931160" y="1062720"/>
              <a:ext cx="34200" cy="16920"/>
            </a:xfrm>
            <a:custGeom>
              <a:avLst/>
              <a:gdLst/>
              <a:ahLst/>
              <a:rect l="l" t="t" r="r" b="b"/>
              <a:pathLst>
                <a:path w="836" h="419">
                  <a:moveTo>
                    <a:pt x="418" y="1"/>
                  </a:moveTo>
                  <a:lnTo>
                    <a:pt x="0" y="419"/>
                  </a:lnTo>
                  <a:lnTo>
                    <a:pt x="836" y="419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9" name="CustomShape 91"/>
            <p:cNvSpPr/>
            <p:nvPr/>
          </p:nvSpPr>
          <p:spPr>
            <a:xfrm>
              <a:off x="7866360" y="1063080"/>
              <a:ext cx="33120" cy="16200"/>
            </a:xfrm>
            <a:custGeom>
              <a:avLst/>
              <a:gdLst/>
              <a:ahLst/>
              <a:rect l="l" t="t" r="r" b="b"/>
              <a:pathLst>
                <a:path w="805" h="403">
                  <a:moveTo>
                    <a:pt x="403" y="1"/>
                  </a:moveTo>
                  <a:lnTo>
                    <a:pt x="1" y="403"/>
                  </a:lnTo>
                  <a:lnTo>
                    <a:pt x="805" y="403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0" name="CustomShape 92"/>
            <p:cNvSpPr/>
            <p:nvPr/>
          </p:nvSpPr>
          <p:spPr>
            <a:xfrm>
              <a:off x="7669440" y="932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1" name="CustomShape 93"/>
            <p:cNvSpPr/>
            <p:nvPr/>
          </p:nvSpPr>
          <p:spPr>
            <a:xfrm>
              <a:off x="7996320" y="1063080"/>
              <a:ext cx="33120" cy="16200"/>
            </a:xfrm>
            <a:custGeom>
              <a:avLst/>
              <a:gdLst/>
              <a:ahLst/>
              <a:rect l="l" t="t" r="r" b="b"/>
              <a:pathLst>
                <a:path w="805" h="403">
                  <a:moveTo>
                    <a:pt x="403" y="1"/>
                  </a:moveTo>
                  <a:lnTo>
                    <a:pt x="1" y="403"/>
                  </a:lnTo>
                  <a:lnTo>
                    <a:pt x="805" y="403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2" name="CustomShape 94"/>
            <p:cNvSpPr/>
            <p:nvPr/>
          </p:nvSpPr>
          <p:spPr>
            <a:xfrm>
              <a:off x="8062560" y="823680"/>
              <a:ext cx="33120" cy="16200"/>
            </a:xfrm>
            <a:custGeom>
              <a:avLst/>
              <a:gdLst/>
              <a:ahLst/>
              <a:rect l="l" t="t" r="r" b="b"/>
              <a:pathLst>
                <a:path w="805" h="403">
                  <a:moveTo>
                    <a:pt x="1" y="0"/>
                  </a:moveTo>
                  <a:lnTo>
                    <a:pt x="403" y="402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3" name="CustomShape 95"/>
            <p:cNvSpPr/>
            <p:nvPr/>
          </p:nvSpPr>
          <p:spPr>
            <a:xfrm>
              <a:off x="767052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4" name="CustomShape 96"/>
            <p:cNvSpPr/>
            <p:nvPr/>
          </p:nvSpPr>
          <p:spPr>
            <a:xfrm>
              <a:off x="7672320" y="823680"/>
              <a:ext cx="33120" cy="16200"/>
            </a:xfrm>
            <a:custGeom>
              <a:avLst/>
              <a:gdLst/>
              <a:ahLst/>
              <a:rect l="l" t="t" r="r" b="b"/>
              <a:pathLst>
                <a:path w="805" h="403">
                  <a:moveTo>
                    <a:pt x="0" y="0"/>
                  </a:moveTo>
                  <a:lnTo>
                    <a:pt x="402" y="40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5" name="CustomShape 97"/>
            <p:cNvSpPr/>
            <p:nvPr/>
          </p:nvSpPr>
          <p:spPr>
            <a:xfrm>
              <a:off x="7605000" y="823680"/>
              <a:ext cx="36720" cy="18360"/>
            </a:xfrm>
            <a:custGeom>
              <a:avLst/>
              <a:gdLst/>
              <a:ahLst/>
              <a:rect l="l" t="t" r="r" b="b"/>
              <a:pathLst>
                <a:path w="899" h="450">
                  <a:moveTo>
                    <a:pt x="1" y="0"/>
                  </a:moveTo>
                  <a:lnTo>
                    <a:pt x="449" y="45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6" name="CustomShape 98"/>
            <p:cNvSpPr/>
            <p:nvPr/>
          </p:nvSpPr>
          <p:spPr>
            <a:xfrm>
              <a:off x="8451000" y="1062720"/>
              <a:ext cx="34200" cy="16920"/>
            </a:xfrm>
            <a:custGeom>
              <a:avLst/>
              <a:gdLst/>
              <a:ahLst/>
              <a:rect l="l" t="t" r="r" b="b"/>
              <a:pathLst>
                <a:path w="838" h="419">
                  <a:moveTo>
                    <a:pt x="420" y="1"/>
                  </a:moveTo>
                  <a:lnTo>
                    <a:pt x="1" y="419"/>
                  </a:lnTo>
                  <a:lnTo>
                    <a:pt x="838" y="41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7" name="CustomShape 99"/>
            <p:cNvSpPr/>
            <p:nvPr/>
          </p:nvSpPr>
          <p:spPr>
            <a:xfrm>
              <a:off x="8581320" y="1062720"/>
              <a:ext cx="34200" cy="16920"/>
            </a:xfrm>
            <a:custGeom>
              <a:avLst/>
              <a:gdLst/>
              <a:ahLst/>
              <a:rect l="l" t="t" r="r" b="b"/>
              <a:pathLst>
                <a:path w="836" h="419">
                  <a:moveTo>
                    <a:pt x="418" y="1"/>
                  </a:moveTo>
                  <a:lnTo>
                    <a:pt x="0" y="419"/>
                  </a:lnTo>
                  <a:lnTo>
                    <a:pt x="836" y="419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8" name="CustomShape 100"/>
            <p:cNvSpPr/>
            <p:nvPr/>
          </p:nvSpPr>
          <p:spPr>
            <a:xfrm>
              <a:off x="8516520" y="1063080"/>
              <a:ext cx="33120" cy="16200"/>
            </a:xfrm>
            <a:custGeom>
              <a:avLst/>
              <a:gdLst/>
              <a:ahLst/>
              <a:rect l="l" t="t" r="r" b="b"/>
              <a:pathLst>
                <a:path w="805" h="403">
                  <a:moveTo>
                    <a:pt x="402" y="1"/>
                  </a:moveTo>
                  <a:lnTo>
                    <a:pt x="0" y="403"/>
                  </a:lnTo>
                  <a:lnTo>
                    <a:pt x="804" y="403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9" name="CustomShape 101"/>
            <p:cNvSpPr/>
            <p:nvPr/>
          </p:nvSpPr>
          <p:spPr>
            <a:xfrm>
              <a:off x="7737480" y="823680"/>
              <a:ext cx="32040" cy="15840"/>
            </a:xfrm>
            <a:custGeom>
              <a:avLst/>
              <a:gdLst/>
              <a:ahLst/>
              <a:rect l="l" t="t" r="r" b="b"/>
              <a:pathLst>
                <a:path w="786" h="393">
                  <a:moveTo>
                    <a:pt x="1" y="0"/>
                  </a:moveTo>
                  <a:lnTo>
                    <a:pt x="393" y="393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0" name="CustomShape 102"/>
            <p:cNvSpPr/>
            <p:nvPr/>
          </p:nvSpPr>
          <p:spPr>
            <a:xfrm>
              <a:off x="8061120" y="1062720"/>
              <a:ext cx="34200" cy="16920"/>
            </a:xfrm>
            <a:custGeom>
              <a:avLst/>
              <a:gdLst/>
              <a:ahLst/>
              <a:rect l="l" t="t" r="r" b="b"/>
              <a:pathLst>
                <a:path w="838" h="419">
                  <a:moveTo>
                    <a:pt x="418" y="1"/>
                  </a:moveTo>
                  <a:lnTo>
                    <a:pt x="0" y="419"/>
                  </a:lnTo>
                  <a:lnTo>
                    <a:pt x="837" y="419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1" name="CustomShape 103"/>
            <p:cNvSpPr/>
            <p:nvPr/>
          </p:nvSpPr>
          <p:spPr>
            <a:xfrm>
              <a:off x="8126280" y="1063080"/>
              <a:ext cx="33120" cy="16200"/>
            </a:xfrm>
            <a:custGeom>
              <a:avLst/>
              <a:gdLst/>
              <a:ahLst/>
              <a:rect l="l" t="t" r="r" b="b"/>
              <a:pathLst>
                <a:path w="805" h="403">
                  <a:moveTo>
                    <a:pt x="403" y="1"/>
                  </a:moveTo>
                  <a:lnTo>
                    <a:pt x="1" y="403"/>
                  </a:lnTo>
                  <a:lnTo>
                    <a:pt x="805" y="403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2" name="CustomShape 104"/>
            <p:cNvSpPr/>
            <p:nvPr/>
          </p:nvSpPr>
          <p:spPr>
            <a:xfrm>
              <a:off x="8256240" y="1063080"/>
              <a:ext cx="33120" cy="16200"/>
            </a:xfrm>
            <a:custGeom>
              <a:avLst/>
              <a:gdLst/>
              <a:ahLst/>
              <a:rect l="l" t="t" r="r" b="b"/>
              <a:pathLst>
                <a:path w="805" h="403">
                  <a:moveTo>
                    <a:pt x="403" y="1"/>
                  </a:moveTo>
                  <a:lnTo>
                    <a:pt x="0" y="403"/>
                  </a:lnTo>
                  <a:lnTo>
                    <a:pt x="805" y="403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3" name="CustomShape 105"/>
            <p:cNvSpPr/>
            <p:nvPr/>
          </p:nvSpPr>
          <p:spPr>
            <a:xfrm>
              <a:off x="8386200" y="1063080"/>
              <a:ext cx="33120" cy="16200"/>
            </a:xfrm>
            <a:custGeom>
              <a:avLst/>
              <a:gdLst/>
              <a:ahLst/>
              <a:rect l="l" t="t" r="r" b="b"/>
              <a:pathLst>
                <a:path w="805" h="403">
                  <a:moveTo>
                    <a:pt x="402" y="1"/>
                  </a:moveTo>
                  <a:lnTo>
                    <a:pt x="0" y="403"/>
                  </a:lnTo>
                  <a:lnTo>
                    <a:pt x="804" y="403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4" name="CustomShape 106"/>
            <p:cNvSpPr/>
            <p:nvPr/>
          </p:nvSpPr>
          <p:spPr>
            <a:xfrm>
              <a:off x="8321040" y="1062720"/>
              <a:ext cx="34560" cy="16920"/>
            </a:xfrm>
            <a:custGeom>
              <a:avLst/>
              <a:gdLst/>
              <a:ahLst/>
              <a:rect l="l" t="t" r="r" b="b"/>
              <a:pathLst>
                <a:path w="839" h="419">
                  <a:moveTo>
                    <a:pt x="420" y="1"/>
                  </a:moveTo>
                  <a:lnTo>
                    <a:pt x="1" y="419"/>
                  </a:lnTo>
                  <a:lnTo>
                    <a:pt x="838" y="41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5" name="CustomShape 107"/>
            <p:cNvSpPr/>
            <p:nvPr/>
          </p:nvSpPr>
          <p:spPr>
            <a:xfrm>
              <a:off x="766944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6" name="CustomShape 108"/>
            <p:cNvSpPr/>
            <p:nvPr/>
          </p:nvSpPr>
          <p:spPr>
            <a:xfrm>
              <a:off x="793044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48" y="0"/>
                  </a:moveTo>
                  <a:lnTo>
                    <a:pt x="0" y="450"/>
                  </a:lnTo>
                  <a:lnTo>
                    <a:pt x="448" y="898"/>
                  </a:lnTo>
                  <a:lnTo>
                    <a:pt x="898" y="45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7" name="CustomShape 109"/>
            <p:cNvSpPr/>
            <p:nvPr/>
          </p:nvSpPr>
          <p:spPr>
            <a:xfrm>
              <a:off x="792972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48" y="0"/>
                  </a:moveTo>
                  <a:lnTo>
                    <a:pt x="0" y="450"/>
                  </a:lnTo>
                  <a:lnTo>
                    <a:pt x="448" y="898"/>
                  </a:lnTo>
                  <a:lnTo>
                    <a:pt x="898" y="45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8" name="CustomShape 110"/>
            <p:cNvSpPr/>
            <p:nvPr/>
          </p:nvSpPr>
          <p:spPr>
            <a:xfrm>
              <a:off x="7734960" y="86796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9">
                  <a:moveTo>
                    <a:pt x="450" y="1"/>
                  </a:moveTo>
                  <a:lnTo>
                    <a:pt x="0" y="449"/>
                  </a:lnTo>
                  <a:lnTo>
                    <a:pt x="450" y="898"/>
                  </a:lnTo>
                  <a:lnTo>
                    <a:pt x="898" y="449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9" name="CustomShape 111"/>
            <p:cNvSpPr/>
            <p:nvPr/>
          </p:nvSpPr>
          <p:spPr>
            <a:xfrm>
              <a:off x="7932240" y="823680"/>
              <a:ext cx="33120" cy="16200"/>
            </a:xfrm>
            <a:custGeom>
              <a:avLst/>
              <a:gdLst/>
              <a:ahLst/>
              <a:rect l="l" t="t" r="r" b="b"/>
              <a:pathLst>
                <a:path w="806" h="403">
                  <a:moveTo>
                    <a:pt x="1" y="0"/>
                  </a:moveTo>
                  <a:lnTo>
                    <a:pt x="403" y="402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0" name="CustomShape 112"/>
            <p:cNvSpPr/>
            <p:nvPr/>
          </p:nvSpPr>
          <p:spPr>
            <a:xfrm>
              <a:off x="7995240" y="86796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9">
                  <a:moveTo>
                    <a:pt x="449" y="1"/>
                  </a:moveTo>
                  <a:lnTo>
                    <a:pt x="1" y="449"/>
                  </a:lnTo>
                  <a:lnTo>
                    <a:pt x="449" y="898"/>
                  </a:lnTo>
                  <a:lnTo>
                    <a:pt x="898" y="449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1" name="CustomShape 113"/>
            <p:cNvSpPr/>
            <p:nvPr/>
          </p:nvSpPr>
          <p:spPr>
            <a:xfrm>
              <a:off x="7994160" y="9972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50" y="0"/>
                  </a:moveTo>
                  <a:lnTo>
                    <a:pt x="0" y="448"/>
                  </a:lnTo>
                  <a:lnTo>
                    <a:pt x="450" y="898"/>
                  </a:lnTo>
                  <a:lnTo>
                    <a:pt x="898" y="44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2" name="CustomShape 114"/>
            <p:cNvSpPr/>
            <p:nvPr/>
          </p:nvSpPr>
          <p:spPr>
            <a:xfrm>
              <a:off x="7995240" y="9338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49" y="0"/>
                  </a:moveTo>
                  <a:lnTo>
                    <a:pt x="1" y="448"/>
                  </a:lnTo>
                  <a:lnTo>
                    <a:pt x="449" y="898"/>
                  </a:lnTo>
                  <a:lnTo>
                    <a:pt x="898" y="448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3" name="CustomShape 115"/>
            <p:cNvSpPr/>
            <p:nvPr/>
          </p:nvSpPr>
          <p:spPr>
            <a:xfrm>
              <a:off x="7864920" y="93384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50" y="0"/>
                  </a:moveTo>
                  <a:lnTo>
                    <a:pt x="0" y="448"/>
                  </a:lnTo>
                  <a:lnTo>
                    <a:pt x="450" y="898"/>
                  </a:lnTo>
                  <a:lnTo>
                    <a:pt x="898" y="44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4" name="CustomShape 116"/>
            <p:cNvSpPr/>
            <p:nvPr/>
          </p:nvSpPr>
          <p:spPr>
            <a:xfrm>
              <a:off x="7997400" y="823680"/>
              <a:ext cx="32040" cy="15840"/>
            </a:xfrm>
            <a:custGeom>
              <a:avLst/>
              <a:gdLst/>
              <a:ahLst/>
              <a:rect l="l" t="t" r="r" b="b"/>
              <a:pathLst>
                <a:path w="786" h="393">
                  <a:moveTo>
                    <a:pt x="0" y="0"/>
                  </a:moveTo>
                  <a:lnTo>
                    <a:pt x="393" y="39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5" name="CustomShape 117"/>
            <p:cNvSpPr/>
            <p:nvPr/>
          </p:nvSpPr>
          <p:spPr>
            <a:xfrm>
              <a:off x="7929720" y="9324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48" y="0"/>
                  </a:moveTo>
                  <a:lnTo>
                    <a:pt x="0" y="450"/>
                  </a:lnTo>
                  <a:lnTo>
                    <a:pt x="448" y="898"/>
                  </a:lnTo>
                  <a:lnTo>
                    <a:pt x="898" y="45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6" name="CustomShape 118"/>
            <p:cNvSpPr/>
            <p:nvPr/>
          </p:nvSpPr>
          <p:spPr>
            <a:xfrm>
              <a:off x="7734960" y="93384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50" y="0"/>
                  </a:moveTo>
                  <a:lnTo>
                    <a:pt x="0" y="448"/>
                  </a:lnTo>
                  <a:lnTo>
                    <a:pt x="450" y="898"/>
                  </a:lnTo>
                  <a:lnTo>
                    <a:pt x="898" y="44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7" name="CustomShape 119"/>
            <p:cNvSpPr/>
            <p:nvPr/>
          </p:nvSpPr>
          <p:spPr>
            <a:xfrm>
              <a:off x="7802280" y="823680"/>
              <a:ext cx="33120" cy="16200"/>
            </a:xfrm>
            <a:custGeom>
              <a:avLst/>
              <a:gdLst/>
              <a:ahLst/>
              <a:rect l="l" t="t" r="r" b="b"/>
              <a:pathLst>
                <a:path w="805" h="403">
                  <a:moveTo>
                    <a:pt x="0" y="0"/>
                  </a:moveTo>
                  <a:lnTo>
                    <a:pt x="402" y="40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8" name="CustomShape 120"/>
            <p:cNvSpPr/>
            <p:nvPr/>
          </p:nvSpPr>
          <p:spPr>
            <a:xfrm>
              <a:off x="7800480" y="869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9">
                  <a:moveTo>
                    <a:pt x="450" y="1"/>
                  </a:moveTo>
                  <a:lnTo>
                    <a:pt x="1" y="449"/>
                  </a:lnTo>
                  <a:lnTo>
                    <a:pt x="450" y="898"/>
                  </a:lnTo>
                  <a:lnTo>
                    <a:pt x="898" y="449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9" name="CustomShape 121"/>
            <p:cNvSpPr/>
            <p:nvPr/>
          </p:nvSpPr>
          <p:spPr>
            <a:xfrm>
              <a:off x="7734240" y="9972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48" y="0"/>
                  </a:moveTo>
                  <a:lnTo>
                    <a:pt x="0" y="448"/>
                  </a:lnTo>
                  <a:lnTo>
                    <a:pt x="448" y="898"/>
                  </a:lnTo>
                  <a:lnTo>
                    <a:pt x="898" y="448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0" name="CustomShape 122"/>
            <p:cNvSpPr/>
            <p:nvPr/>
          </p:nvSpPr>
          <p:spPr>
            <a:xfrm>
              <a:off x="7864920" y="86796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9">
                  <a:moveTo>
                    <a:pt x="450" y="1"/>
                  </a:moveTo>
                  <a:lnTo>
                    <a:pt x="0" y="449"/>
                  </a:lnTo>
                  <a:lnTo>
                    <a:pt x="450" y="898"/>
                  </a:lnTo>
                  <a:lnTo>
                    <a:pt x="898" y="449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1" name="CustomShape 123"/>
            <p:cNvSpPr/>
            <p:nvPr/>
          </p:nvSpPr>
          <p:spPr>
            <a:xfrm>
              <a:off x="7864200" y="997200"/>
              <a:ext cx="36720" cy="36720"/>
            </a:xfrm>
            <a:custGeom>
              <a:avLst/>
              <a:gdLst/>
              <a:ahLst/>
              <a:rect l="l" t="t" r="r" b="b"/>
              <a:pathLst>
                <a:path w="898" h="898">
                  <a:moveTo>
                    <a:pt x="448" y="0"/>
                  </a:moveTo>
                  <a:lnTo>
                    <a:pt x="0" y="448"/>
                  </a:lnTo>
                  <a:lnTo>
                    <a:pt x="448" y="898"/>
                  </a:lnTo>
                  <a:lnTo>
                    <a:pt x="898" y="448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2" name="CustomShape 124"/>
            <p:cNvSpPr/>
            <p:nvPr/>
          </p:nvSpPr>
          <p:spPr>
            <a:xfrm>
              <a:off x="7799760" y="99864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3" name="CustomShape 125"/>
            <p:cNvSpPr/>
            <p:nvPr/>
          </p:nvSpPr>
          <p:spPr>
            <a:xfrm>
              <a:off x="7867440" y="823680"/>
              <a:ext cx="32040" cy="15840"/>
            </a:xfrm>
            <a:custGeom>
              <a:avLst/>
              <a:gdLst/>
              <a:ahLst/>
              <a:rect l="l" t="t" r="r" b="b"/>
              <a:pathLst>
                <a:path w="786" h="393">
                  <a:moveTo>
                    <a:pt x="0" y="0"/>
                  </a:moveTo>
                  <a:lnTo>
                    <a:pt x="393" y="39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4" name="CustomShape 126"/>
            <p:cNvSpPr/>
            <p:nvPr/>
          </p:nvSpPr>
          <p:spPr>
            <a:xfrm>
              <a:off x="7799760" y="932400"/>
              <a:ext cx="36720" cy="36720"/>
            </a:xfrm>
            <a:custGeom>
              <a:avLst/>
              <a:gdLst/>
              <a:ahLst/>
              <a:rect l="l" t="t" r="r" b="b"/>
              <a:pathLst>
                <a:path w="899" h="898">
                  <a:moveTo>
                    <a:pt x="450" y="0"/>
                  </a:moveTo>
                  <a:lnTo>
                    <a:pt x="1" y="450"/>
                  </a:lnTo>
                  <a:lnTo>
                    <a:pt x="450" y="898"/>
                  </a:lnTo>
                  <a:lnTo>
                    <a:pt x="898" y="4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35" name="Group 127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2636" name="CustomShape 128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7" name="CustomShape 129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8" name="CustomShape 130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9" name="CustomShape 131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0" name="CustomShape 132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41" name="CustomShape 133"/>
          <p:cNvSpPr/>
          <p:nvPr/>
        </p:nvSpPr>
        <p:spPr>
          <a:xfrm flipH="1">
            <a:off x="20451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2" name="CustomShape 134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3" name="CustomShape 135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4" name="CustomShape 136"/>
          <p:cNvSpPr/>
          <p:nvPr/>
        </p:nvSpPr>
        <p:spPr>
          <a:xfrm>
            <a:off x="2049840" y="709560"/>
            <a:ext cx="50439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Các yếu tố ảnh hưởng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45" name="CustomShape 137"/>
          <p:cNvSpPr/>
          <p:nvPr/>
        </p:nvSpPr>
        <p:spPr>
          <a:xfrm rot="21559800">
            <a:off x="2753280" y="3195720"/>
            <a:ext cx="3267000" cy="76212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46" name="CustomShape 138"/>
          <p:cNvSpPr/>
          <p:nvPr/>
        </p:nvSpPr>
        <p:spPr>
          <a:xfrm>
            <a:off x="3260520" y="3246840"/>
            <a:ext cx="2252520" cy="6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e8148"/>
                </a:solidFill>
                <a:latin typeface="Coiny"/>
                <a:ea typeface="Coiny"/>
              </a:rPr>
              <a:t>Rating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TextShape 1"/>
          <p:cNvSpPr txBox="1"/>
          <p:nvPr/>
        </p:nvSpPr>
        <p:spPr>
          <a:xfrm>
            <a:off x="2049840" y="765720"/>
            <a:ext cx="5043960" cy="45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Dữ liệu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8" name="TextShape 2"/>
          <p:cNvSpPr txBox="1"/>
          <p:nvPr/>
        </p:nvSpPr>
        <p:spPr>
          <a:xfrm>
            <a:off x="4953240" y="3315240"/>
            <a:ext cx="2414520" cy="3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ee8148"/>
                </a:solidFill>
                <a:latin typeface="Manrope"/>
                <a:ea typeface="Manrope"/>
              </a:rPr>
              <a:t>Đồ ăn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49" name="TextShape 3"/>
          <p:cNvSpPr txBox="1"/>
          <p:nvPr/>
        </p:nvSpPr>
        <p:spPr>
          <a:xfrm>
            <a:off x="1921320" y="3330360"/>
            <a:ext cx="2414520" cy="3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ee8148"/>
                </a:solidFill>
                <a:latin typeface="Manrope"/>
                <a:ea typeface="Manrope"/>
              </a:rPr>
              <a:t>Thời tiết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650" name="Group 4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2651" name="CustomShape 5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2" name="CustomShape 6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3" name="CustomShape 7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4" name="CustomShape 8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5" name="CustomShape 9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56" name="CustomShape 10"/>
          <p:cNvSpPr/>
          <p:nvPr/>
        </p:nvSpPr>
        <p:spPr>
          <a:xfrm flipH="1">
            <a:off x="20451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7" name="CustomShape 11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8" name="CustomShape 12"/>
          <p:cNvSpPr/>
          <p:nvPr/>
        </p:nvSpPr>
        <p:spPr>
          <a:xfrm rot="21552600">
            <a:off x="2182680" y="1721160"/>
            <a:ext cx="1990800" cy="129672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59" name="CustomShape 13"/>
          <p:cNvSpPr/>
          <p:nvPr/>
        </p:nvSpPr>
        <p:spPr>
          <a:xfrm rot="21552600">
            <a:off x="5174280" y="1733760"/>
            <a:ext cx="1972440" cy="132444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60" name="CustomShape 14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61" name="Google Shape;2359;p12" descr=""/>
          <p:cNvPicPr/>
          <p:nvPr/>
        </p:nvPicPr>
        <p:blipFill>
          <a:blip r:embed="rId1"/>
          <a:stretch/>
        </p:blipFill>
        <p:spPr>
          <a:xfrm>
            <a:off x="5834880" y="2070000"/>
            <a:ext cx="651960" cy="651960"/>
          </a:xfrm>
          <a:prstGeom prst="rect">
            <a:avLst/>
          </a:prstGeom>
          <a:ln>
            <a:noFill/>
          </a:ln>
        </p:spPr>
      </p:pic>
      <p:pic>
        <p:nvPicPr>
          <p:cNvPr id="2662" name="Google Shape;2360;p12" descr=""/>
          <p:cNvPicPr/>
          <p:nvPr/>
        </p:nvPicPr>
        <p:blipFill>
          <a:blip r:embed="rId2"/>
          <a:stretch/>
        </p:blipFill>
        <p:spPr>
          <a:xfrm>
            <a:off x="2809800" y="2026440"/>
            <a:ext cx="738720" cy="738720"/>
          </a:xfrm>
          <a:prstGeom prst="rect">
            <a:avLst/>
          </a:prstGeom>
          <a:ln>
            <a:noFill/>
          </a:ln>
        </p:spPr>
      </p:pic>
      <p:sp>
        <p:nvSpPr>
          <p:cNvPr id="2663" name="CustomShape 15"/>
          <p:cNvSpPr/>
          <p:nvPr/>
        </p:nvSpPr>
        <p:spPr>
          <a:xfrm>
            <a:off x="2031840" y="3698280"/>
            <a:ext cx="229284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Sử dụng dữ liệu thời tiết từ Openweather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64" name="CustomShape 16"/>
          <p:cNvSpPr/>
          <p:nvPr/>
        </p:nvSpPr>
        <p:spPr>
          <a:xfrm>
            <a:off x="5103360" y="3698280"/>
            <a:ext cx="211464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Sử dụng dữ liệu đồ ăn từ ShopeeFood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CustomShape 1"/>
          <p:cNvSpPr/>
          <p:nvPr/>
        </p:nvSpPr>
        <p:spPr>
          <a:xfrm rot="21559800">
            <a:off x="5002920" y="1361160"/>
            <a:ext cx="2071080" cy="75996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66" name="TextShape 2"/>
          <p:cNvSpPr txBox="1"/>
          <p:nvPr/>
        </p:nvSpPr>
        <p:spPr>
          <a:xfrm>
            <a:off x="4576320" y="2631960"/>
            <a:ext cx="3301920" cy="779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e8148"/>
                </a:solidFill>
                <a:latin typeface="Coiny"/>
                <a:ea typeface="Coiny"/>
              </a:rPr>
              <a:t>Triển khai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7" name="TextShape 3"/>
          <p:cNvSpPr txBox="1"/>
          <p:nvPr/>
        </p:nvSpPr>
        <p:spPr>
          <a:xfrm>
            <a:off x="5499720" y="1351800"/>
            <a:ext cx="1078920" cy="779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Coiny"/>
                <a:ea typeface="Coiny"/>
              </a:rPr>
              <a:t>03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68" name="Group 4"/>
          <p:cNvGrpSpPr/>
          <p:nvPr/>
        </p:nvGrpSpPr>
        <p:grpSpPr>
          <a:xfrm>
            <a:off x="1087560" y="2504160"/>
            <a:ext cx="2673000" cy="1409040"/>
            <a:chOff x="1087560" y="2504160"/>
            <a:chExt cx="2673000" cy="1409040"/>
          </a:xfrm>
        </p:grpSpPr>
        <p:sp>
          <p:nvSpPr>
            <p:cNvPr id="2669" name="CustomShape 5"/>
            <p:cNvSpPr/>
            <p:nvPr/>
          </p:nvSpPr>
          <p:spPr>
            <a:xfrm>
              <a:off x="3396960" y="2506680"/>
              <a:ext cx="153000" cy="127440"/>
            </a:xfrm>
            <a:custGeom>
              <a:avLst/>
              <a:gdLst/>
              <a:ahLst/>
              <a:rect l="l" t="t" r="r" b="b"/>
              <a:pathLst>
                <a:path w="1438" h="1199">
                  <a:moveTo>
                    <a:pt x="684" y="0"/>
                  </a:moveTo>
                  <a:cubicBezTo>
                    <a:pt x="427" y="0"/>
                    <a:pt x="194" y="146"/>
                    <a:pt x="109" y="384"/>
                  </a:cubicBezTo>
                  <a:cubicBezTo>
                    <a:pt x="0" y="693"/>
                    <a:pt x="185" y="1038"/>
                    <a:pt x="521" y="1158"/>
                  </a:cubicBezTo>
                  <a:cubicBezTo>
                    <a:pt x="598" y="1185"/>
                    <a:pt x="677" y="1198"/>
                    <a:pt x="753" y="1198"/>
                  </a:cubicBezTo>
                  <a:cubicBezTo>
                    <a:pt x="1011" y="1198"/>
                    <a:pt x="1244" y="1052"/>
                    <a:pt x="1328" y="815"/>
                  </a:cubicBezTo>
                  <a:cubicBezTo>
                    <a:pt x="1438" y="506"/>
                    <a:pt x="1252" y="159"/>
                    <a:pt x="917" y="40"/>
                  </a:cubicBezTo>
                  <a:cubicBezTo>
                    <a:pt x="839" y="13"/>
                    <a:pt x="761" y="0"/>
                    <a:pt x="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0" name="CustomShape 6"/>
            <p:cNvSpPr/>
            <p:nvPr/>
          </p:nvSpPr>
          <p:spPr>
            <a:xfrm>
              <a:off x="3039840" y="2504160"/>
              <a:ext cx="180720" cy="158760"/>
            </a:xfrm>
            <a:custGeom>
              <a:avLst/>
              <a:gdLst/>
              <a:ahLst/>
              <a:rect l="l" t="t" r="r" b="b"/>
              <a:pathLst>
                <a:path w="1698" h="1495">
                  <a:moveTo>
                    <a:pt x="843" y="1"/>
                  </a:moveTo>
                  <a:cubicBezTo>
                    <a:pt x="717" y="1"/>
                    <a:pt x="589" y="33"/>
                    <a:pt x="472" y="101"/>
                  </a:cubicBezTo>
                  <a:cubicBezTo>
                    <a:pt x="118" y="307"/>
                    <a:pt x="1" y="764"/>
                    <a:pt x="208" y="1122"/>
                  </a:cubicBezTo>
                  <a:cubicBezTo>
                    <a:pt x="348" y="1361"/>
                    <a:pt x="599" y="1495"/>
                    <a:pt x="855" y="1495"/>
                  </a:cubicBezTo>
                  <a:cubicBezTo>
                    <a:pt x="981" y="1495"/>
                    <a:pt x="1109" y="1462"/>
                    <a:pt x="1226" y="1394"/>
                  </a:cubicBezTo>
                  <a:cubicBezTo>
                    <a:pt x="1580" y="1188"/>
                    <a:pt x="1698" y="731"/>
                    <a:pt x="1490" y="375"/>
                  </a:cubicBezTo>
                  <a:cubicBezTo>
                    <a:pt x="1351" y="135"/>
                    <a:pt x="1100" y="1"/>
                    <a:pt x="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1" name="CustomShape 7"/>
            <p:cNvSpPr/>
            <p:nvPr/>
          </p:nvSpPr>
          <p:spPr>
            <a:xfrm>
              <a:off x="3076920" y="2537280"/>
              <a:ext cx="101160" cy="84240"/>
            </a:xfrm>
            <a:custGeom>
              <a:avLst/>
              <a:gdLst/>
              <a:ahLst/>
              <a:rect l="l" t="t" r="r" b="b"/>
              <a:pathLst>
                <a:path w="954" h="794">
                  <a:moveTo>
                    <a:pt x="501" y="1"/>
                  </a:moveTo>
                  <a:cubicBezTo>
                    <a:pt x="447" y="1"/>
                    <a:pt x="391" y="11"/>
                    <a:pt x="336" y="31"/>
                  </a:cubicBezTo>
                  <a:cubicBezTo>
                    <a:pt x="116" y="117"/>
                    <a:pt x="1" y="348"/>
                    <a:pt x="78" y="551"/>
                  </a:cubicBezTo>
                  <a:cubicBezTo>
                    <a:pt x="137" y="702"/>
                    <a:pt x="287" y="793"/>
                    <a:pt x="452" y="793"/>
                  </a:cubicBezTo>
                  <a:cubicBezTo>
                    <a:pt x="506" y="793"/>
                    <a:pt x="562" y="784"/>
                    <a:pt x="616" y="763"/>
                  </a:cubicBezTo>
                  <a:cubicBezTo>
                    <a:pt x="838" y="679"/>
                    <a:pt x="953" y="446"/>
                    <a:pt x="876" y="245"/>
                  </a:cubicBezTo>
                  <a:cubicBezTo>
                    <a:pt x="817" y="93"/>
                    <a:pt x="666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2" name="CustomShape 8"/>
            <p:cNvSpPr/>
            <p:nvPr/>
          </p:nvSpPr>
          <p:spPr>
            <a:xfrm>
              <a:off x="2669400" y="3676320"/>
              <a:ext cx="404280" cy="236880"/>
            </a:xfrm>
            <a:custGeom>
              <a:avLst/>
              <a:gdLst/>
              <a:ahLst/>
              <a:rect l="l" t="t" r="r" b="b"/>
              <a:pathLst>
                <a:path w="3797" h="2227">
                  <a:moveTo>
                    <a:pt x="130" y="1"/>
                  </a:moveTo>
                  <a:lnTo>
                    <a:pt x="130" y="1"/>
                  </a:lnTo>
                  <a:cubicBezTo>
                    <a:pt x="0" y="453"/>
                    <a:pt x="136" y="735"/>
                    <a:pt x="285" y="895"/>
                  </a:cubicBezTo>
                  <a:cubicBezTo>
                    <a:pt x="391" y="1009"/>
                    <a:pt x="537" y="1069"/>
                    <a:pt x="690" y="1091"/>
                  </a:cubicBezTo>
                  <a:cubicBezTo>
                    <a:pt x="1232" y="1167"/>
                    <a:pt x="1570" y="1531"/>
                    <a:pt x="1570" y="1531"/>
                  </a:cubicBezTo>
                  <a:cubicBezTo>
                    <a:pt x="2012" y="2114"/>
                    <a:pt x="2261" y="2210"/>
                    <a:pt x="2378" y="2210"/>
                  </a:cubicBezTo>
                  <a:cubicBezTo>
                    <a:pt x="2435" y="2210"/>
                    <a:pt x="2460" y="2187"/>
                    <a:pt x="2460" y="2187"/>
                  </a:cubicBezTo>
                  <a:cubicBezTo>
                    <a:pt x="2541" y="2103"/>
                    <a:pt x="2264" y="1663"/>
                    <a:pt x="2264" y="1663"/>
                  </a:cubicBezTo>
                  <a:lnTo>
                    <a:pt x="2264" y="1663"/>
                  </a:lnTo>
                  <a:cubicBezTo>
                    <a:pt x="2719" y="2199"/>
                    <a:pt x="3045" y="2227"/>
                    <a:pt x="3107" y="2227"/>
                  </a:cubicBezTo>
                  <a:cubicBezTo>
                    <a:pt x="3115" y="2227"/>
                    <a:pt x="3119" y="2226"/>
                    <a:pt x="3119" y="2226"/>
                  </a:cubicBezTo>
                  <a:cubicBezTo>
                    <a:pt x="3237" y="2177"/>
                    <a:pt x="2975" y="1713"/>
                    <a:pt x="2975" y="1713"/>
                  </a:cubicBezTo>
                  <a:lnTo>
                    <a:pt x="2975" y="1713"/>
                  </a:lnTo>
                  <a:cubicBezTo>
                    <a:pt x="3257" y="2042"/>
                    <a:pt x="3397" y="2116"/>
                    <a:pt x="3466" y="2116"/>
                  </a:cubicBezTo>
                  <a:cubicBezTo>
                    <a:pt x="3523" y="2116"/>
                    <a:pt x="3532" y="2066"/>
                    <a:pt x="3532" y="2066"/>
                  </a:cubicBezTo>
                  <a:cubicBezTo>
                    <a:pt x="3631" y="1940"/>
                    <a:pt x="3063" y="1259"/>
                    <a:pt x="3063" y="1259"/>
                  </a:cubicBezTo>
                  <a:lnTo>
                    <a:pt x="3063" y="1259"/>
                  </a:lnTo>
                  <a:cubicBezTo>
                    <a:pt x="3399" y="1594"/>
                    <a:pt x="3566" y="1649"/>
                    <a:pt x="3639" y="1649"/>
                  </a:cubicBezTo>
                  <a:cubicBezTo>
                    <a:pt x="3675" y="1649"/>
                    <a:pt x="3688" y="1636"/>
                    <a:pt x="3688" y="1636"/>
                  </a:cubicBezTo>
                  <a:cubicBezTo>
                    <a:pt x="3796" y="1337"/>
                    <a:pt x="2900" y="675"/>
                    <a:pt x="2900" y="675"/>
                  </a:cubicBezTo>
                  <a:lnTo>
                    <a:pt x="2900" y="675"/>
                  </a:lnTo>
                  <a:cubicBezTo>
                    <a:pt x="3227" y="773"/>
                    <a:pt x="3408" y="799"/>
                    <a:pt x="3508" y="799"/>
                  </a:cubicBezTo>
                  <a:cubicBezTo>
                    <a:pt x="3629" y="799"/>
                    <a:pt x="3633" y="760"/>
                    <a:pt x="3633" y="760"/>
                  </a:cubicBezTo>
                  <a:cubicBezTo>
                    <a:pt x="3704" y="514"/>
                    <a:pt x="2313" y="181"/>
                    <a:pt x="2313" y="181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3" name="CustomShape 9"/>
            <p:cNvSpPr/>
            <p:nvPr/>
          </p:nvSpPr>
          <p:spPr>
            <a:xfrm>
              <a:off x="1897560" y="3561480"/>
              <a:ext cx="410760" cy="214920"/>
            </a:xfrm>
            <a:custGeom>
              <a:avLst/>
              <a:gdLst/>
              <a:ahLst/>
              <a:rect l="l" t="t" r="r" b="b"/>
              <a:pathLst>
                <a:path w="3857" h="2019">
                  <a:moveTo>
                    <a:pt x="94" y="1"/>
                  </a:moveTo>
                  <a:cubicBezTo>
                    <a:pt x="0" y="461"/>
                    <a:pt x="160" y="731"/>
                    <a:pt x="322" y="879"/>
                  </a:cubicBezTo>
                  <a:cubicBezTo>
                    <a:pt x="436" y="982"/>
                    <a:pt x="588" y="1031"/>
                    <a:pt x="741" y="1041"/>
                  </a:cubicBezTo>
                  <a:cubicBezTo>
                    <a:pt x="1287" y="1071"/>
                    <a:pt x="1654" y="1408"/>
                    <a:pt x="1654" y="1408"/>
                  </a:cubicBezTo>
                  <a:cubicBezTo>
                    <a:pt x="2116" y="1924"/>
                    <a:pt x="2371" y="2018"/>
                    <a:pt x="2495" y="2018"/>
                  </a:cubicBezTo>
                  <a:cubicBezTo>
                    <a:pt x="2566" y="2018"/>
                    <a:pt x="2595" y="1987"/>
                    <a:pt x="2595" y="1987"/>
                  </a:cubicBezTo>
                  <a:cubicBezTo>
                    <a:pt x="2668" y="1899"/>
                    <a:pt x="2357" y="1481"/>
                    <a:pt x="2357" y="1481"/>
                  </a:cubicBezTo>
                  <a:lnTo>
                    <a:pt x="2357" y="1481"/>
                  </a:lnTo>
                  <a:cubicBezTo>
                    <a:pt x="2808" y="1933"/>
                    <a:pt x="3120" y="1975"/>
                    <a:pt x="3220" y="1975"/>
                  </a:cubicBezTo>
                  <a:cubicBezTo>
                    <a:pt x="3243" y="1975"/>
                    <a:pt x="3255" y="1973"/>
                    <a:pt x="3255" y="1973"/>
                  </a:cubicBezTo>
                  <a:cubicBezTo>
                    <a:pt x="3369" y="1915"/>
                    <a:pt x="3070" y="1475"/>
                    <a:pt x="3070" y="1475"/>
                  </a:cubicBezTo>
                  <a:lnTo>
                    <a:pt x="3070" y="1475"/>
                  </a:lnTo>
                  <a:cubicBezTo>
                    <a:pt x="3365" y="1767"/>
                    <a:pt x="3511" y="1836"/>
                    <a:pt x="3583" y="1836"/>
                  </a:cubicBezTo>
                  <a:cubicBezTo>
                    <a:pt x="3647" y="1836"/>
                    <a:pt x="3652" y="1780"/>
                    <a:pt x="3652" y="1780"/>
                  </a:cubicBezTo>
                  <a:cubicBezTo>
                    <a:pt x="3741" y="1646"/>
                    <a:pt x="3119" y="1013"/>
                    <a:pt x="3119" y="1012"/>
                  </a:cubicBezTo>
                  <a:lnTo>
                    <a:pt x="3119" y="1012"/>
                  </a:lnTo>
                  <a:cubicBezTo>
                    <a:pt x="3462" y="1303"/>
                    <a:pt x="3633" y="1356"/>
                    <a:pt x="3713" y="1356"/>
                  </a:cubicBezTo>
                  <a:cubicBezTo>
                    <a:pt x="3759" y="1356"/>
                    <a:pt x="3774" y="1338"/>
                    <a:pt x="3774" y="1338"/>
                  </a:cubicBezTo>
                  <a:cubicBezTo>
                    <a:pt x="3856" y="1031"/>
                    <a:pt x="2908" y="446"/>
                    <a:pt x="2908" y="446"/>
                  </a:cubicBezTo>
                  <a:lnTo>
                    <a:pt x="2908" y="446"/>
                  </a:lnTo>
                  <a:cubicBezTo>
                    <a:pt x="3183" y="504"/>
                    <a:pt x="3356" y="522"/>
                    <a:pt x="3465" y="522"/>
                  </a:cubicBezTo>
                  <a:cubicBezTo>
                    <a:pt x="3646" y="522"/>
                    <a:pt x="3647" y="471"/>
                    <a:pt x="3647" y="471"/>
                  </a:cubicBezTo>
                  <a:cubicBezTo>
                    <a:pt x="3698" y="218"/>
                    <a:pt x="2283" y="1"/>
                    <a:pt x="22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4" name="CustomShape 10"/>
            <p:cNvSpPr/>
            <p:nvPr/>
          </p:nvSpPr>
          <p:spPr>
            <a:xfrm>
              <a:off x="3340440" y="3638880"/>
              <a:ext cx="390240" cy="140040"/>
            </a:xfrm>
            <a:custGeom>
              <a:avLst/>
              <a:gdLst/>
              <a:ahLst/>
              <a:rect l="l" t="t" r="r" b="b"/>
              <a:pathLst>
                <a:path w="3665" h="1319">
                  <a:moveTo>
                    <a:pt x="599" y="1"/>
                  </a:moveTo>
                  <a:cubicBezTo>
                    <a:pt x="0" y="602"/>
                    <a:pt x="569" y="610"/>
                    <a:pt x="569" y="610"/>
                  </a:cubicBezTo>
                  <a:cubicBezTo>
                    <a:pt x="642" y="595"/>
                    <a:pt x="715" y="588"/>
                    <a:pt x="786" y="588"/>
                  </a:cubicBezTo>
                  <a:cubicBezTo>
                    <a:pt x="1285" y="588"/>
                    <a:pt x="1685" y="927"/>
                    <a:pt x="1685" y="927"/>
                  </a:cubicBezTo>
                  <a:cubicBezTo>
                    <a:pt x="2035" y="1259"/>
                    <a:pt x="2199" y="1319"/>
                    <a:pt x="2272" y="1319"/>
                  </a:cubicBezTo>
                  <a:cubicBezTo>
                    <a:pt x="2312" y="1319"/>
                    <a:pt x="2324" y="1300"/>
                    <a:pt x="2324" y="1300"/>
                  </a:cubicBezTo>
                  <a:cubicBezTo>
                    <a:pt x="2380" y="1235"/>
                    <a:pt x="1932" y="653"/>
                    <a:pt x="1932" y="653"/>
                  </a:cubicBezTo>
                  <a:lnTo>
                    <a:pt x="1932" y="653"/>
                  </a:lnTo>
                  <a:lnTo>
                    <a:pt x="2967" y="1205"/>
                  </a:lnTo>
                  <a:cubicBezTo>
                    <a:pt x="3049" y="1247"/>
                    <a:pt x="3103" y="1264"/>
                    <a:pt x="3137" y="1264"/>
                  </a:cubicBezTo>
                  <a:cubicBezTo>
                    <a:pt x="3277" y="1264"/>
                    <a:pt x="3084" y="986"/>
                    <a:pt x="3084" y="985"/>
                  </a:cubicBezTo>
                  <a:lnTo>
                    <a:pt x="3084" y="985"/>
                  </a:lnTo>
                  <a:cubicBezTo>
                    <a:pt x="3219" y="1113"/>
                    <a:pt x="3307" y="1145"/>
                    <a:pt x="3361" y="1145"/>
                  </a:cubicBezTo>
                  <a:cubicBezTo>
                    <a:pt x="3415" y="1145"/>
                    <a:pt x="3435" y="1114"/>
                    <a:pt x="3435" y="1114"/>
                  </a:cubicBezTo>
                  <a:cubicBezTo>
                    <a:pt x="3665" y="1058"/>
                    <a:pt x="3336" y="718"/>
                    <a:pt x="3336" y="718"/>
                  </a:cubicBezTo>
                  <a:lnTo>
                    <a:pt x="3336" y="718"/>
                  </a:lnTo>
                  <a:cubicBezTo>
                    <a:pt x="3336" y="718"/>
                    <a:pt x="3418" y="790"/>
                    <a:pt x="3487" y="790"/>
                  </a:cubicBezTo>
                  <a:cubicBezTo>
                    <a:pt x="3537" y="790"/>
                    <a:pt x="3580" y="752"/>
                    <a:pt x="3581" y="623"/>
                  </a:cubicBezTo>
                  <a:cubicBezTo>
                    <a:pt x="3583" y="314"/>
                    <a:pt x="2150" y="25"/>
                    <a:pt x="2150" y="2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5" name="CustomShape 11"/>
            <p:cNvSpPr/>
            <p:nvPr/>
          </p:nvSpPr>
          <p:spPr>
            <a:xfrm>
              <a:off x="1703160" y="2556360"/>
              <a:ext cx="1977120" cy="1190160"/>
            </a:xfrm>
            <a:custGeom>
              <a:avLst/>
              <a:gdLst/>
              <a:ahLst/>
              <a:rect l="l" t="t" r="r" b="b"/>
              <a:pathLst>
                <a:path w="18559" h="11172">
                  <a:moveTo>
                    <a:pt x="14605" y="1"/>
                  </a:moveTo>
                  <a:cubicBezTo>
                    <a:pt x="14605" y="1"/>
                    <a:pt x="13012" y="137"/>
                    <a:pt x="11624" y="1172"/>
                  </a:cubicBezTo>
                  <a:cubicBezTo>
                    <a:pt x="11624" y="1172"/>
                    <a:pt x="10882" y="1810"/>
                    <a:pt x="9189" y="1810"/>
                  </a:cubicBezTo>
                  <a:cubicBezTo>
                    <a:pt x="8850" y="1810"/>
                    <a:pt x="8472" y="1785"/>
                    <a:pt x="8055" y="1723"/>
                  </a:cubicBezTo>
                  <a:cubicBezTo>
                    <a:pt x="8055" y="1723"/>
                    <a:pt x="7258" y="1561"/>
                    <a:pt x="6236" y="1561"/>
                  </a:cubicBezTo>
                  <a:cubicBezTo>
                    <a:pt x="5119" y="1561"/>
                    <a:pt x="3734" y="1754"/>
                    <a:pt x="2826" y="2564"/>
                  </a:cubicBezTo>
                  <a:cubicBezTo>
                    <a:pt x="2826" y="2564"/>
                    <a:pt x="1" y="5074"/>
                    <a:pt x="1019" y="8463"/>
                  </a:cubicBezTo>
                  <a:cubicBezTo>
                    <a:pt x="1019" y="8463"/>
                    <a:pt x="1385" y="9910"/>
                    <a:pt x="3633" y="9910"/>
                  </a:cubicBezTo>
                  <a:cubicBezTo>
                    <a:pt x="4070" y="9910"/>
                    <a:pt x="4579" y="9856"/>
                    <a:pt x="5171" y="9725"/>
                  </a:cubicBezTo>
                  <a:lnTo>
                    <a:pt x="5807" y="9535"/>
                  </a:lnTo>
                  <a:cubicBezTo>
                    <a:pt x="5807" y="9535"/>
                    <a:pt x="6262" y="10252"/>
                    <a:pt x="7895" y="10252"/>
                  </a:cubicBezTo>
                  <a:cubicBezTo>
                    <a:pt x="8218" y="10252"/>
                    <a:pt x="8587" y="10224"/>
                    <a:pt x="9008" y="10157"/>
                  </a:cubicBezTo>
                  <a:cubicBezTo>
                    <a:pt x="9008" y="10157"/>
                    <a:pt x="9076" y="11171"/>
                    <a:pt x="10612" y="11171"/>
                  </a:cubicBezTo>
                  <a:cubicBezTo>
                    <a:pt x="10696" y="11171"/>
                    <a:pt x="10784" y="11168"/>
                    <a:pt x="10877" y="11162"/>
                  </a:cubicBezTo>
                  <a:cubicBezTo>
                    <a:pt x="10877" y="11162"/>
                    <a:pt x="10889" y="11164"/>
                    <a:pt x="10910" y="11164"/>
                  </a:cubicBezTo>
                  <a:cubicBezTo>
                    <a:pt x="11069" y="11164"/>
                    <a:pt x="11764" y="11053"/>
                    <a:pt x="12210" y="9197"/>
                  </a:cubicBezTo>
                  <a:cubicBezTo>
                    <a:pt x="12210" y="9197"/>
                    <a:pt x="13528" y="9019"/>
                    <a:pt x="14255" y="8491"/>
                  </a:cubicBezTo>
                  <a:cubicBezTo>
                    <a:pt x="14255" y="8491"/>
                    <a:pt x="15482" y="10391"/>
                    <a:pt x="16939" y="10407"/>
                  </a:cubicBezTo>
                  <a:cubicBezTo>
                    <a:pt x="16939" y="10407"/>
                    <a:pt x="18559" y="10255"/>
                    <a:pt x="17834" y="8596"/>
                  </a:cubicBezTo>
                  <a:cubicBezTo>
                    <a:pt x="17834" y="8596"/>
                    <a:pt x="16264" y="5873"/>
                    <a:pt x="16490" y="4202"/>
                  </a:cubicBezTo>
                  <a:lnTo>
                    <a:pt x="146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6" name="CustomShape 12"/>
            <p:cNvSpPr/>
            <p:nvPr/>
          </p:nvSpPr>
          <p:spPr>
            <a:xfrm>
              <a:off x="3009240" y="2553840"/>
              <a:ext cx="751320" cy="511920"/>
            </a:xfrm>
            <a:custGeom>
              <a:avLst/>
              <a:gdLst/>
              <a:ahLst/>
              <a:rect l="l" t="t" r="r" b="b"/>
              <a:pathLst>
                <a:path w="7056" h="4809">
                  <a:moveTo>
                    <a:pt x="2798" y="0"/>
                  </a:moveTo>
                  <a:cubicBezTo>
                    <a:pt x="2263" y="0"/>
                    <a:pt x="1904" y="103"/>
                    <a:pt x="1904" y="103"/>
                  </a:cubicBezTo>
                  <a:cubicBezTo>
                    <a:pt x="0" y="299"/>
                    <a:pt x="355" y="2756"/>
                    <a:pt x="355" y="2756"/>
                  </a:cubicBezTo>
                  <a:cubicBezTo>
                    <a:pt x="472" y="4101"/>
                    <a:pt x="2580" y="4644"/>
                    <a:pt x="2580" y="4644"/>
                  </a:cubicBezTo>
                  <a:cubicBezTo>
                    <a:pt x="2924" y="4762"/>
                    <a:pt x="3265" y="4808"/>
                    <a:pt x="3591" y="4808"/>
                  </a:cubicBezTo>
                  <a:cubicBezTo>
                    <a:pt x="4795" y="4808"/>
                    <a:pt x="5773" y="4173"/>
                    <a:pt x="5773" y="4173"/>
                  </a:cubicBezTo>
                  <a:cubicBezTo>
                    <a:pt x="7055" y="2954"/>
                    <a:pt x="6060" y="1744"/>
                    <a:pt x="6060" y="1744"/>
                  </a:cubicBezTo>
                  <a:cubicBezTo>
                    <a:pt x="5031" y="278"/>
                    <a:pt x="3676" y="0"/>
                    <a:pt x="2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7" name="CustomShape 13"/>
            <p:cNvSpPr/>
            <p:nvPr/>
          </p:nvSpPr>
          <p:spPr>
            <a:xfrm>
              <a:off x="1087560" y="3203640"/>
              <a:ext cx="813600" cy="551880"/>
            </a:xfrm>
            <a:custGeom>
              <a:avLst/>
              <a:gdLst/>
              <a:ahLst/>
              <a:rect l="l" t="t" r="r" b="b"/>
              <a:pathLst>
                <a:path w="7640" h="5182">
                  <a:moveTo>
                    <a:pt x="7640" y="0"/>
                  </a:moveTo>
                  <a:cubicBezTo>
                    <a:pt x="7640" y="1"/>
                    <a:pt x="6711" y="1105"/>
                    <a:pt x="3763" y="1105"/>
                  </a:cubicBezTo>
                  <a:cubicBezTo>
                    <a:pt x="3753" y="1105"/>
                    <a:pt x="3742" y="1105"/>
                    <a:pt x="3732" y="1105"/>
                  </a:cubicBezTo>
                  <a:cubicBezTo>
                    <a:pt x="3732" y="1105"/>
                    <a:pt x="3583" y="1091"/>
                    <a:pt x="3351" y="1091"/>
                  </a:cubicBezTo>
                  <a:cubicBezTo>
                    <a:pt x="2392" y="1091"/>
                    <a:pt x="1" y="1326"/>
                    <a:pt x="727" y="3738"/>
                  </a:cubicBezTo>
                  <a:cubicBezTo>
                    <a:pt x="727" y="3738"/>
                    <a:pt x="1232" y="5182"/>
                    <a:pt x="2516" y="5182"/>
                  </a:cubicBezTo>
                  <a:cubicBezTo>
                    <a:pt x="3379" y="5182"/>
                    <a:pt x="4596" y="4529"/>
                    <a:pt x="6248" y="2345"/>
                  </a:cubicBezTo>
                  <a:lnTo>
                    <a:pt x="7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8" name="CustomShape 14"/>
            <p:cNvSpPr/>
            <p:nvPr/>
          </p:nvSpPr>
          <p:spPr>
            <a:xfrm>
              <a:off x="3338640" y="2693160"/>
              <a:ext cx="115200" cy="97560"/>
            </a:xfrm>
            <a:custGeom>
              <a:avLst/>
              <a:gdLst/>
              <a:ahLst/>
              <a:rect l="l" t="t" r="r" b="b"/>
              <a:pathLst>
                <a:path w="1083" h="919">
                  <a:moveTo>
                    <a:pt x="477" y="0"/>
                  </a:moveTo>
                  <a:cubicBezTo>
                    <a:pt x="467" y="0"/>
                    <a:pt x="457" y="1"/>
                    <a:pt x="446" y="1"/>
                  </a:cubicBezTo>
                  <a:cubicBezTo>
                    <a:pt x="193" y="15"/>
                    <a:pt x="0" y="232"/>
                    <a:pt x="14" y="486"/>
                  </a:cubicBezTo>
                  <a:cubicBezTo>
                    <a:pt x="31" y="751"/>
                    <a:pt x="251" y="919"/>
                    <a:pt x="477" y="919"/>
                  </a:cubicBezTo>
                  <a:cubicBezTo>
                    <a:pt x="599" y="919"/>
                    <a:pt x="722" y="871"/>
                    <a:pt x="817" y="764"/>
                  </a:cubicBezTo>
                  <a:cubicBezTo>
                    <a:pt x="1082" y="466"/>
                    <a:pt x="866" y="0"/>
                    <a:pt x="4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9" name="CustomShape 15"/>
            <p:cNvSpPr/>
            <p:nvPr/>
          </p:nvSpPr>
          <p:spPr>
            <a:xfrm>
              <a:off x="3355920" y="2715480"/>
              <a:ext cx="27720" cy="23400"/>
            </a:xfrm>
            <a:custGeom>
              <a:avLst/>
              <a:gdLst/>
              <a:ahLst/>
              <a:rect l="l" t="t" r="r" b="b"/>
              <a:pathLst>
                <a:path w="264" h="224">
                  <a:moveTo>
                    <a:pt x="115" y="1"/>
                  </a:moveTo>
                  <a:cubicBezTo>
                    <a:pt x="113" y="1"/>
                    <a:pt x="111" y="1"/>
                    <a:pt x="109" y="1"/>
                  </a:cubicBezTo>
                  <a:cubicBezTo>
                    <a:pt x="48" y="4"/>
                    <a:pt x="0" y="58"/>
                    <a:pt x="3" y="118"/>
                  </a:cubicBezTo>
                  <a:cubicBezTo>
                    <a:pt x="7" y="183"/>
                    <a:pt x="60" y="224"/>
                    <a:pt x="115" y="224"/>
                  </a:cubicBezTo>
                  <a:cubicBezTo>
                    <a:pt x="145" y="224"/>
                    <a:pt x="175" y="212"/>
                    <a:pt x="198" y="186"/>
                  </a:cubicBezTo>
                  <a:cubicBezTo>
                    <a:pt x="263" y="113"/>
                    <a:pt x="210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0" name="CustomShape 16"/>
            <p:cNvSpPr/>
            <p:nvPr/>
          </p:nvSpPr>
          <p:spPr>
            <a:xfrm>
              <a:off x="3396600" y="2797200"/>
              <a:ext cx="300600" cy="258840"/>
            </a:xfrm>
            <a:custGeom>
              <a:avLst/>
              <a:gdLst/>
              <a:ahLst/>
              <a:rect l="l" t="t" r="r" b="b"/>
              <a:pathLst>
                <a:path w="2826" h="2433">
                  <a:moveTo>
                    <a:pt x="1673" y="1"/>
                  </a:moveTo>
                  <a:cubicBezTo>
                    <a:pt x="1634" y="1"/>
                    <a:pt x="1596" y="2"/>
                    <a:pt x="1557" y="4"/>
                  </a:cubicBezTo>
                  <a:cubicBezTo>
                    <a:pt x="678" y="55"/>
                    <a:pt x="1" y="683"/>
                    <a:pt x="42" y="1405"/>
                  </a:cubicBezTo>
                  <a:cubicBezTo>
                    <a:pt x="69" y="1847"/>
                    <a:pt x="357" y="2219"/>
                    <a:pt x="778" y="2433"/>
                  </a:cubicBezTo>
                  <a:cubicBezTo>
                    <a:pt x="1576" y="2255"/>
                    <a:pt x="2139" y="1890"/>
                    <a:pt x="2139" y="1890"/>
                  </a:cubicBezTo>
                  <a:cubicBezTo>
                    <a:pt x="2704" y="1353"/>
                    <a:pt x="2826" y="818"/>
                    <a:pt x="2786" y="387"/>
                  </a:cubicBezTo>
                  <a:cubicBezTo>
                    <a:pt x="2504" y="147"/>
                    <a:pt x="2110" y="1"/>
                    <a:pt x="1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1" name="CustomShape 17"/>
            <p:cNvSpPr/>
            <p:nvPr/>
          </p:nvSpPr>
          <p:spPr>
            <a:xfrm>
              <a:off x="3463560" y="2855160"/>
              <a:ext cx="168840" cy="246960"/>
            </a:xfrm>
            <a:custGeom>
              <a:avLst/>
              <a:gdLst/>
              <a:ahLst/>
              <a:rect l="l" t="t" r="r" b="b"/>
              <a:pathLst>
                <a:path w="1587" h="2320">
                  <a:moveTo>
                    <a:pt x="1587" y="1"/>
                  </a:moveTo>
                  <a:cubicBezTo>
                    <a:pt x="1587" y="1"/>
                    <a:pt x="1279" y="2320"/>
                    <a:pt x="1" y="966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2" name="CustomShape 18"/>
            <p:cNvSpPr/>
            <p:nvPr/>
          </p:nvSpPr>
          <p:spPr>
            <a:xfrm>
              <a:off x="3573720" y="2991600"/>
              <a:ext cx="39600" cy="23760"/>
            </a:xfrm>
            <a:custGeom>
              <a:avLst/>
              <a:gdLst/>
              <a:ahLst/>
              <a:rect l="l" t="t" r="r" b="b"/>
              <a:pathLst>
                <a:path w="376" h="227">
                  <a:moveTo>
                    <a:pt x="376" y="124"/>
                  </a:moveTo>
                  <a:cubicBezTo>
                    <a:pt x="376" y="124"/>
                    <a:pt x="15" y="227"/>
                    <a:pt x="1" y="0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3" name="CustomShape 19"/>
            <p:cNvSpPr/>
            <p:nvPr/>
          </p:nvSpPr>
          <p:spPr>
            <a:xfrm>
              <a:off x="3552120" y="2776680"/>
              <a:ext cx="144720" cy="104400"/>
            </a:xfrm>
            <a:custGeom>
              <a:avLst/>
              <a:gdLst/>
              <a:ahLst/>
              <a:rect l="l" t="t" r="r" b="b"/>
              <a:pathLst>
                <a:path w="1362" h="984">
                  <a:moveTo>
                    <a:pt x="612" y="1"/>
                  </a:moveTo>
                  <a:cubicBezTo>
                    <a:pt x="332" y="1"/>
                    <a:pt x="97" y="147"/>
                    <a:pt x="53" y="367"/>
                  </a:cubicBezTo>
                  <a:cubicBezTo>
                    <a:pt x="1" y="629"/>
                    <a:pt x="240" y="898"/>
                    <a:pt x="586" y="967"/>
                  </a:cubicBezTo>
                  <a:cubicBezTo>
                    <a:pt x="642" y="979"/>
                    <a:pt x="698" y="984"/>
                    <a:pt x="752" y="984"/>
                  </a:cubicBezTo>
                  <a:cubicBezTo>
                    <a:pt x="1030" y="984"/>
                    <a:pt x="1264" y="839"/>
                    <a:pt x="1310" y="619"/>
                  </a:cubicBezTo>
                  <a:cubicBezTo>
                    <a:pt x="1362" y="356"/>
                    <a:pt x="1123" y="87"/>
                    <a:pt x="776" y="18"/>
                  </a:cubicBezTo>
                  <a:cubicBezTo>
                    <a:pt x="720" y="6"/>
                    <a:pt x="665" y="1"/>
                    <a:pt x="6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4" name="CustomShape 20"/>
            <p:cNvSpPr/>
            <p:nvPr/>
          </p:nvSpPr>
          <p:spPr>
            <a:xfrm>
              <a:off x="2967480" y="2646720"/>
              <a:ext cx="316440" cy="401760"/>
            </a:xfrm>
            <a:custGeom>
              <a:avLst/>
              <a:gdLst/>
              <a:ahLst/>
              <a:rect l="l" t="t" r="r" b="b"/>
              <a:pathLst>
                <a:path w="2974" h="3774">
                  <a:moveTo>
                    <a:pt x="1685" y="0"/>
                  </a:moveTo>
                  <a:cubicBezTo>
                    <a:pt x="1685" y="0"/>
                    <a:pt x="1" y="3109"/>
                    <a:pt x="2973" y="3774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5" name="CustomShape 21"/>
            <p:cNvSpPr/>
            <p:nvPr/>
          </p:nvSpPr>
          <p:spPr>
            <a:xfrm>
              <a:off x="2586960" y="3101760"/>
              <a:ext cx="208800" cy="536400"/>
            </a:xfrm>
            <a:custGeom>
              <a:avLst/>
              <a:gdLst/>
              <a:ahLst/>
              <a:rect l="l" t="t" r="r" b="b"/>
              <a:pathLst>
                <a:path w="1962" h="5038">
                  <a:moveTo>
                    <a:pt x="1962" y="1"/>
                  </a:moveTo>
                  <a:cubicBezTo>
                    <a:pt x="1962" y="1"/>
                    <a:pt x="1" y="3108"/>
                    <a:pt x="715" y="5038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6" name="CustomShape 22"/>
            <p:cNvSpPr/>
            <p:nvPr/>
          </p:nvSpPr>
          <p:spPr>
            <a:xfrm>
              <a:off x="3222000" y="3149640"/>
              <a:ext cx="190440" cy="311400"/>
            </a:xfrm>
            <a:custGeom>
              <a:avLst/>
              <a:gdLst/>
              <a:ahLst/>
              <a:rect l="l" t="t" r="r" b="b"/>
              <a:pathLst>
                <a:path w="1792" h="2926">
                  <a:moveTo>
                    <a:pt x="1791" y="0"/>
                  </a:moveTo>
                  <a:cubicBezTo>
                    <a:pt x="1791" y="0"/>
                    <a:pt x="1774" y="2140"/>
                    <a:pt x="1" y="2925"/>
                  </a:cubicBezTo>
                </a:path>
              </a:pathLst>
            </a:custGeom>
            <a:noFill/>
            <a:ln w="9360">
              <a:solidFill>
                <a:srgbClr val="9958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7" name="CustomShape 23"/>
            <p:cNvSpPr/>
            <p:nvPr/>
          </p:nvSpPr>
          <p:spPr>
            <a:xfrm>
              <a:off x="3004200" y="3330000"/>
              <a:ext cx="158040" cy="205920"/>
            </a:xfrm>
            <a:custGeom>
              <a:avLst/>
              <a:gdLst/>
              <a:ahLst/>
              <a:rect l="l" t="t" r="r" b="b"/>
              <a:pathLst>
                <a:path w="1488" h="1937">
                  <a:moveTo>
                    <a:pt x="1487" y="1"/>
                  </a:moveTo>
                  <a:cubicBezTo>
                    <a:pt x="1487" y="1"/>
                    <a:pt x="1076" y="1416"/>
                    <a:pt x="1" y="1936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8" name="CustomShape 24"/>
            <p:cNvSpPr/>
            <p:nvPr/>
          </p:nvSpPr>
          <p:spPr>
            <a:xfrm>
              <a:off x="2322000" y="3121920"/>
              <a:ext cx="253800" cy="450360"/>
            </a:xfrm>
            <a:custGeom>
              <a:avLst/>
              <a:gdLst/>
              <a:ahLst/>
              <a:rect l="l" t="t" r="r" b="b"/>
              <a:pathLst>
                <a:path w="2385" h="4229">
                  <a:moveTo>
                    <a:pt x="1256" y="1"/>
                  </a:moveTo>
                  <a:cubicBezTo>
                    <a:pt x="1256" y="1"/>
                    <a:pt x="2384" y="2660"/>
                    <a:pt x="1" y="4229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9" name="CustomShape 25"/>
            <p:cNvSpPr/>
            <p:nvPr/>
          </p:nvSpPr>
          <p:spPr>
            <a:xfrm>
              <a:off x="2876040" y="2745000"/>
              <a:ext cx="86040" cy="43920"/>
            </a:xfrm>
            <a:custGeom>
              <a:avLst/>
              <a:gdLst/>
              <a:ahLst/>
              <a:rect l="l" t="t" r="r" b="b"/>
              <a:pathLst>
                <a:path w="811" h="416">
                  <a:moveTo>
                    <a:pt x="811" y="1"/>
                  </a:moveTo>
                  <a:cubicBezTo>
                    <a:pt x="569" y="187"/>
                    <a:pt x="293" y="328"/>
                    <a:pt x="0" y="415"/>
                  </a:cubicBezTo>
                </a:path>
              </a:pathLst>
            </a:custGeom>
            <a:noFill/>
            <a:ln w="9360">
              <a:solidFill>
                <a:srgbClr val="9958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0" name="CustomShape 26"/>
            <p:cNvSpPr/>
            <p:nvPr/>
          </p:nvSpPr>
          <p:spPr>
            <a:xfrm>
              <a:off x="2851920" y="2819880"/>
              <a:ext cx="50040" cy="10800"/>
            </a:xfrm>
            <a:custGeom>
              <a:avLst/>
              <a:gdLst/>
              <a:ahLst/>
              <a:rect l="l" t="t" r="r" b="b"/>
              <a:pathLst>
                <a:path w="473" h="104">
                  <a:moveTo>
                    <a:pt x="473" y="0"/>
                  </a:moveTo>
                  <a:cubicBezTo>
                    <a:pt x="311" y="5"/>
                    <a:pt x="151" y="40"/>
                    <a:pt x="1" y="103"/>
                  </a:cubicBezTo>
                </a:path>
              </a:pathLst>
            </a:custGeom>
            <a:noFill/>
            <a:ln w="9360">
              <a:solidFill>
                <a:srgbClr val="9958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1" name="CustomShape 27"/>
            <p:cNvSpPr/>
            <p:nvPr/>
          </p:nvSpPr>
          <p:spPr>
            <a:xfrm>
              <a:off x="2774160" y="2809080"/>
              <a:ext cx="72360" cy="8280"/>
            </a:xfrm>
            <a:custGeom>
              <a:avLst/>
              <a:gdLst/>
              <a:ahLst/>
              <a:rect l="l" t="t" r="r" b="b"/>
              <a:pathLst>
                <a:path w="681" h="80">
                  <a:moveTo>
                    <a:pt x="681" y="0"/>
                  </a:moveTo>
                  <a:lnTo>
                    <a:pt x="0" y="80"/>
                  </a:lnTo>
                </a:path>
              </a:pathLst>
            </a:custGeom>
            <a:noFill/>
            <a:ln w="9360">
              <a:solidFill>
                <a:srgbClr val="9958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2" name="CustomShape 28"/>
            <p:cNvSpPr/>
            <p:nvPr/>
          </p:nvSpPr>
          <p:spPr>
            <a:xfrm>
              <a:off x="2695680" y="2780640"/>
              <a:ext cx="108720" cy="12240"/>
            </a:xfrm>
            <a:custGeom>
              <a:avLst/>
              <a:gdLst/>
              <a:ahLst/>
              <a:rect l="l" t="t" r="r" b="b"/>
              <a:pathLst>
                <a:path w="1024" h="119">
                  <a:moveTo>
                    <a:pt x="1023" y="0"/>
                  </a:moveTo>
                  <a:cubicBezTo>
                    <a:pt x="686" y="70"/>
                    <a:pt x="344" y="111"/>
                    <a:pt x="1" y="119"/>
                  </a:cubicBezTo>
                </a:path>
              </a:pathLst>
            </a:custGeom>
            <a:noFill/>
            <a:ln w="9360">
              <a:solidFill>
                <a:srgbClr val="9958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3" name="CustomShape 29"/>
            <p:cNvSpPr/>
            <p:nvPr/>
          </p:nvSpPr>
          <p:spPr>
            <a:xfrm>
              <a:off x="2629440" y="2840040"/>
              <a:ext cx="102960" cy="3960"/>
            </a:xfrm>
            <a:custGeom>
              <a:avLst/>
              <a:gdLst/>
              <a:ahLst/>
              <a:rect l="l" t="t" r="r" b="b"/>
              <a:pathLst>
                <a:path w="971" h="39">
                  <a:moveTo>
                    <a:pt x="970" y="1"/>
                  </a:moveTo>
                  <a:lnTo>
                    <a:pt x="0" y="39"/>
                  </a:ln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4" name="CustomShape 30"/>
            <p:cNvSpPr/>
            <p:nvPr/>
          </p:nvSpPr>
          <p:spPr>
            <a:xfrm>
              <a:off x="2578680" y="2809080"/>
              <a:ext cx="83160" cy="4320"/>
            </a:xfrm>
            <a:custGeom>
              <a:avLst/>
              <a:gdLst/>
              <a:ahLst/>
              <a:rect l="l" t="t" r="r" b="b"/>
              <a:pathLst>
                <a:path w="785" h="45">
                  <a:moveTo>
                    <a:pt x="784" y="45"/>
                  </a:moveTo>
                  <a:cubicBezTo>
                    <a:pt x="525" y="15"/>
                    <a:pt x="263" y="1"/>
                    <a:pt x="1" y="2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5" name="CustomShape 31"/>
            <p:cNvSpPr/>
            <p:nvPr/>
          </p:nvSpPr>
          <p:spPr>
            <a:xfrm>
              <a:off x="2507400" y="2768400"/>
              <a:ext cx="113760" cy="9720"/>
            </a:xfrm>
            <a:custGeom>
              <a:avLst/>
              <a:gdLst/>
              <a:ahLst/>
              <a:rect l="l" t="t" r="r" b="b"/>
              <a:pathLst>
                <a:path w="1072" h="93">
                  <a:moveTo>
                    <a:pt x="1072" y="88"/>
                  </a:moveTo>
                  <a:cubicBezTo>
                    <a:pt x="712" y="93"/>
                    <a:pt x="353" y="64"/>
                    <a:pt x="0" y="1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6" name="CustomShape 32"/>
            <p:cNvSpPr/>
            <p:nvPr/>
          </p:nvSpPr>
          <p:spPr>
            <a:xfrm>
              <a:off x="2481480" y="2811960"/>
              <a:ext cx="66960" cy="3960"/>
            </a:xfrm>
            <a:custGeom>
              <a:avLst/>
              <a:gdLst/>
              <a:ahLst/>
              <a:rect l="l" t="t" r="r" b="b"/>
              <a:pathLst>
                <a:path w="631" h="41">
                  <a:moveTo>
                    <a:pt x="631" y="40"/>
                  </a:moveTo>
                  <a:lnTo>
                    <a:pt x="1" y="1"/>
                  </a:ln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7" name="CustomShape 33"/>
            <p:cNvSpPr/>
            <p:nvPr/>
          </p:nvSpPr>
          <p:spPr>
            <a:xfrm>
              <a:off x="2400480" y="2779920"/>
              <a:ext cx="70560" cy="3600"/>
            </a:xfrm>
            <a:custGeom>
              <a:avLst/>
              <a:gdLst/>
              <a:ahLst/>
              <a:rect l="l" t="t" r="r" b="b"/>
              <a:pathLst>
                <a:path w="667" h="36">
                  <a:moveTo>
                    <a:pt x="667" y="1"/>
                  </a:moveTo>
                  <a:cubicBezTo>
                    <a:pt x="445" y="31"/>
                    <a:pt x="222" y="36"/>
                    <a:pt x="1" y="12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8" name="CustomShape 34"/>
            <p:cNvSpPr/>
            <p:nvPr/>
          </p:nvSpPr>
          <p:spPr>
            <a:xfrm>
              <a:off x="2356560" y="2754720"/>
              <a:ext cx="66600" cy="3600"/>
            </a:xfrm>
            <a:custGeom>
              <a:avLst/>
              <a:gdLst/>
              <a:ahLst/>
              <a:rect l="l" t="t" r="r" b="b"/>
              <a:pathLst>
                <a:path w="627" h="37">
                  <a:moveTo>
                    <a:pt x="627" y="0"/>
                  </a:moveTo>
                  <a:lnTo>
                    <a:pt x="0" y="37"/>
                  </a:ln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9" name="CustomShape 35"/>
            <p:cNvSpPr/>
            <p:nvPr/>
          </p:nvSpPr>
          <p:spPr>
            <a:xfrm>
              <a:off x="2008440" y="2907360"/>
              <a:ext cx="29880" cy="66600"/>
            </a:xfrm>
            <a:custGeom>
              <a:avLst/>
              <a:gdLst/>
              <a:ahLst/>
              <a:rect l="l" t="t" r="r" b="b"/>
              <a:pathLst>
                <a:path w="284" h="627">
                  <a:moveTo>
                    <a:pt x="284" y="1"/>
                  </a:moveTo>
                  <a:cubicBezTo>
                    <a:pt x="125" y="173"/>
                    <a:pt x="26" y="393"/>
                    <a:pt x="0" y="626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0" name="CustomShape 36"/>
            <p:cNvSpPr/>
            <p:nvPr/>
          </p:nvSpPr>
          <p:spPr>
            <a:xfrm>
              <a:off x="1996200" y="2866320"/>
              <a:ext cx="41400" cy="45360"/>
            </a:xfrm>
            <a:custGeom>
              <a:avLst/>
              <a:gdLst/>
              <a:ahLst/>
              <a:rect l="l" t="t" r="r" b="b"/>
              <a:pathLst>
                <a:path w="391" h="430">
                  <a:moveTo>
                    <a:pt x="390" y="1"/>
                  </a:moveTo>
                  <a:cubicBezTo>
                    <a:pt x="234" y="116"/>
                    <a:pt x="101" y="263"/>
                    <a:pt x="1" y="430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1" name="CustomShape 37"/>
            <p:cNvSpPr/>
            <p:nvPr/>
          </p:nvSpPr>
          <p:spPr>
            <a:xfrm>
              <a:off x="1951560" y="2949480"/>
              <a:ext cx="24120" cy="65880"/>
            </a:xfrm>
            <a:custGeom>
              <a:avLst/>
              <a:gdLst/>
              <a:ahLst/>
              <a:rect l="l" t="t" r="r" b="b"/>
              <a:pathLst>
                <a:path w="231" h="623">
                  <a:moveTo>
                    <a:pt x="230" y="1"/>
                  </a:moveTo>
                  <a:cubicBezTo>
                    <a:pt x="112" y="191"/>
                    <a:pt x="34" y="403"/>
                    <a:pt x="1" y="623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2" name="CustomShape 38"/>
            <p:cNvSpPr/>
            <p:nvPr/>
          </p:nvSpPr>
          <p:spPr>
            <a:xfrm>
              <a:off x="1906200" y="2948760"/>
              <a:ext cx="42480" cy="92160"/>
            </a:xfrm>
            <a:custGeom>
              <a:avLst/>
              <a:gdLst/>
              <a:ahLst/>
              <a:rect l="l" t="t" r="r" b="b"/>
              <a:pathLst>
                <a:path w="401" h="867">
                  <a:moveTo>
                    <a:pt x="401" y="1"/>
                  </a:moveTo>
                  <a:cubicBezTo>
                    <a:pt x="236" y="273"/>
                    <a:pt x="101" y="563"/>
                    <a:pt x="0" y="866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3" name="CustomShape 39"/>
            <p:cNvSpPr/>
            <p:nvPr/>
          </p:nvSpPr>
          <p:spPr>
            <a:xfrm>
              <a:off x="1931760" y="3054960"/>
              <a:ext cx="13320" cy="43200"/>
            </a:xfrm>
            <a:custGeom>
              <a:avLst/>
              <a:gdLst/>
              <a:ahLst/>
              <a:rect l="l" t="t" r="r" b="b"/>
              <a:pathLst>
                <a:path w="129" h="408">
                  <a:moveTo>
                    <a:pt x="129" y="0"/>
                  </a:moveTo>
                  <a:cubicBezTo>
                    <a:pt x="86" y="136"/>
                    <a:pt x="43" y="273"/>
                    <a:pt x="1" y="407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4" name="CustomShape 40"/>
            <p:cNvSpPr/>
            <p:nvPr/>
          </p:nvSpPr>
          <p:spPr>
            <a:xfrm>
              <a:off x="1847160" y="3051720"/>
              <a:ext cx="25920" cy="77400"/>
            </a:xfrm>
            <a:custGeom>
              <a:avLst/>
              <a:gdLst/>
              <a:ahLst/>
              <a:rect l="l" t="t" r="r" b="b"/>
              <a:pathLst>
                <a:path w="247" h="730">
                  <a:moveTo>
                    <a:pt x="246" y="0"/>
                  </a:moveTo>
                  <a:cubicBezTo>
                    <a:pt x="127" y="230"/>
                    <a:pt x="45" y="475"/>
                    <a:pt x="1" y="730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5" name="CustomShape 41"/>
            <p:cNvSpPr/>
            <p:nvPr/>
          </p:nvSpPr>
          <p:spPr>
            <a:xfrm>
              <a:off x="1891440" y="3085920"/>
              <a:ext cx="10080" cy="64800"/>
            </a:xfrm>
            <a:custGeom>
              <a:avLst/>
              <a:gdLst/>
              <a:ahLst/>
              <a:rect l="l" t="t" r="r" b="b"/>
              <a:pathLst>
                <a:path w="99" h="612">
                  <a:moveTo>
                    <a:pt x="99" y="0"/>
                  </a:moveTo>
                  <a:lnTo>
                    <a:pt x="1" y="611"/>
                  </a:ln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6" name="CustomShape 42"/>
            <p:cNvSpPr/>
            <p:nvPr/>
          </p:nvSpPr>
          <p:spPr>
            <a:xfrm>
              <a:off x="1858680" y="3171600"/>
              <a:ext cx="8640" cy="80640"/>
            </a:xfrm>
            <a:custGeom>
              <a:avLst/>
              <a:gdLst/>
              <a:ahLst/>
              <a:rect l="l" t="t" r="r" b="b"/>
              <a:pathLst>
                <a:path w="85" h="759">
                  <a:moveTo>
                    <a:pt x="22" y="1"/>
                  </a:moveTo>
                  <a:cubicBezTo>
                    <a:pt x="0" y="254"/>
                    <a:pt x="21" y="510"/>
                    <a:pt x="84" y="759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7" name="CustomShape 43"/>
            <p:cNvSpPr/>
            <p:nvPr/>
          </p:nvSpPr>
          <p:spPr>
            <a:xfrm>
              <a:off x="1901520" y="3203640"/>
              <a:ext cx="2880" cy="54360"/>
            </a:xfrm>
            <a:custGeom>
              <a:avLst/>
              <a:gdLst/>
              <a:ahLst/>
              <a:rect l="l" t="t" r="r" b="b"/>
              <a:pathLst>
                <a:path w="31" h="514">
                  <a:moveTo>
                    <a:pt x="1" y="0"/>
                  </a:moveTo>
                  <a:cubicBezTo>
                    <a:pt x="12" y="171"/>
                    <a:pt x="21" y="342"/>
                    <a:pt x="31" y="513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8" name="CustomShape 44"/>
            <p:cNvSpPr/>
            <p:nvPr/>
          </p:nvSpPr>
          <p:spPr>
            <a:xfrm>
              <a:off x="1831320" y="3213360"/>
              <a:ext cx="4320" cy="77040"/>
            </a:xfrm>
            <a:custGeom>
              <a:avLst/>
              <a:gdLst/>
              <a:ahLst/>
              <a:rect l="l" t="t" r="r" b="b"/>
              <a:pathLst>
                <a:path w="44" h="725">
                  <a:moveTo>
                    <a:pt x="17" y="1"/>
                  </a:moveTo>
                  <a:cubicBezTo>
                    <a:pt x="1" y="241"/>
                    <a:pt x="10" y="485"/>
                    <a:pt x="44" y="724"/>
                  </a:cubicBezTo>
                </a:path>
              </a:pathLst>
            </a:custGeom>
            <a:noFill/>
            <a:ln w="9360">
              <a:solidFill>
                <a:srgbClr val="351a0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9" name="CustomShape 45"/>
            <p:cNvSpPr/>
            <p:nvPr/>
          </p:nvSpPr>
          <p:spPr>
            <a:xfrm>
              <a:off x="2835720" y="2684880"/>
              <a:ext cx="657720" cy="700200"/>
            </a:xfrm>
            <a:custGeom>
              <a:avLst/>
              <a:gdLst/>
              <a:ahLst/>
              <a:rect l="l" t="t" r="r" b="b"/>
              <a:pathLst>
                <a:path w="6176" h="6575">
                  <a:moveTo>
                    <a:pt x="787" y="1"/>
                  </a:moveTo>
                  <a:cubicBezTo>
                    <a:pt x="744" y="1"/>
                    <a:pt x="701" y="9"/>
                    <a:pt x="659" y="26"/>
                  </a:cubicBezTo>
                  <a:lnTo>
                    <a:pt x="238" y="197"/>
                  </a:lnTo>
                  <a:cubicBezTo>
                    <a:pt x="86" y="258"/>
                    <a:pt x="1" y="418"/>
                    <a:pt x="33" y="580"/>
                  </a:cubicBezTo>
                  <a:cubicBezTo>
                    <a:pt x="174" y="1256"/>
                    <a:pt x="664" y="3005"/>
                    <a:pt x="2138" y="4038"/>
                  </a:cubicBezTo>
                  <a:lnTo>
                    <a:pt x="1837" y="5539"/>
                  </a:lnTo>
                  <a:cubicBezTo>
                    <a:pt x="1796" y="5745"/>
                    <a:pt x="1931" y="5947"/>
                    <a:pt x="2136" y="5989"/>
                  </a:cubicBezTo>
                  <a:lnTo>
                    <a:pt x="2423" y="6045"/>
                  </a:lnTo>
                  <a:cubicBezTo>
                    <a:pt x="2448" y="6051"/>
                    <a:pt x="2474" y="6053"/>
                    <a:pt x="2498" y="6053"/>
                  </a:cubicBezTo>
                  <a:cubicBezTo>
                    <a:pt x="2677" y="6053"/>
                    <a:pt x="2836" y="5928"/>
                    <a:pt x="2872" y="5746"/>
                  </a:cubicBezTo>
                  <a:lnTo>
                    <a:pt x="3115" y="4548"/>
                  </a:lnTo>
                  <a:cubicBezTo>
                    <a:pt x="3175" y="4570"/>
                    <a:pt x="3235" y="4591"/>
                    <a:pt x="3298" y="4610"/>
                  </a:cubicBezTo>
                  <a:lnTo>
                    <a:pt x="3392" y="6215"/>
                  </a:lnTo>
                  <a:cubicBezTo>
                    <a:pt x="3404" y="6418"/>
                    <a:pt x="3572" y="6575"/>
                    <a:pt x="3772" y="6575"/>
                  </a:cubicBezTo>
                  <a:cubicBezTo>
                    <a:pt x="3780" y="6575"/>
                    <a:pt x="3787" y="6575"/>
                    <a:pt x="3795" y="6574"/>
                  </a:cubicBezTo>
                  <a:lnTo>
                    <a:pt x="4086" y="6557"/>
                  </a:lnTo>
                  <a:cubicBezTo>
                    <a:pt x="4297" y="6544"/>
                    <a:pt x="4458" y="6364"/>
                    <a:pt x="4446" y="6153"/>
                  </a:cubicBezTo>
                  <a:lnTo>
                    <a:pt x="4367" y="4819"/>
                  </a:lnTo>
                  <a:lnTo>
                    <a:pt x="4367" y="4819"/>
                  </a:lnTo>
                  <a:cubicBezTo>
                    <a:pt x="4524" y="4832"/>
                    <a:pt x="4686" y="4839"/>
                    <a:pt x="4854" y="4839"/>
                  </a:cubicBezTo>
                  <a:cubicBezTo>
                    <a:pt x="5165" y="4839"/>
                    <a:pt x="5495" y="4815"/>
                    <a:pt x="5847" y="4765"/>
                  </a:cubicBezTo>
                  <a:cubicBezTo>
                    <a:pt x="6043" y="4738"/>
                    <a:pt x="6176" y="4550"/>
                    <a:pt x="6135" y="4357"/>
                  </a:cubicBezTo>
                  <a:lnTo>
                    <a:pt x="6049" y="3964"/>
                  </a:lnTo>
                  <a:cubicBezTo>
                    <a:pt x="6015" y="3805"/>
                    <a:pt x="5877" y="3695"/>
                    <a:pt x="5717" y="3695"/>
                  </a:cubicBezTo>
                  <a:cubicBezTo>
                    <a:pt x="5713" y="3695"/>
                    <a:pt x="5709" y="3695"/>
                    <a:pt x="5704" y="3695"/>
                  </a:cubicBezTo>
                  <a:cubicBezTo>
                    <a:pt x="5658" y="3697"/>
                    <a:pt x="5607" y="3698"/>
                    <a:pt x="5552" y="3698"/>
                  </a:cubicBezTo>
                  <a:cubicBezTo>
                    <a:pt x="4590" y="3698"/>
                    <a:pt x="2279" y="3355"/>
                    <a:pt x="1106" y="224"/>
                  </a:cubicBezTo>
                  <a:cubicBezTo>
                    <a:pt x="1055" y="86"/>
                    <a:pt x="925" y="1"/>
                    <a:pt x="7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0" name="CustomShape 46"/>
            <p:cNvSpPr/>
            <p:nvPr/>
          </p:nvSpPr>
          <p:spPr>
            <a:xfrm>
              <a:off x="2851560" y="2796120"/>
              <a:ext cx="635760" cy="396360"/>
            </a:xfrm>
            <a:custGeom>
              <a:avLst/>
              <a:gdLst/>
              <a:ahLst/>
              <a:rect l="l" t="t" r="r" b="b"/>
              <a:pathLst>
                <a:path w="5969" h="3724">
                  <a:moveTo>
                    <a:pt x="1" y="1"/>
                  </a:moveTo>
                  <a:cubicBezTo>
                    <a:pt x="44" y="146"/>
                    <a:pt x="96" y="308"/>
                    <a:pt x="157" y="479"/>
                  </a:cubicBezTo>
                  <a:lnTo>
                    <a:pt x="5674" y="3724"/>
                  </a:lnTo>
                  <a:lnTo>
                    <a:pt x="5699" y="3721"/>
                  </a:lnTo>
                  <a:cubicBezTo>
                    <a:pt x="5820" y="3703"/>
                    <a:pt x="5922" y="3624"/>
                    <a:pt x="5968" y="3512"/>
                  </a:cubicBezTo>
                  <a:lnTo>
                    <a:pt x="4237" y="2492"/>
                  </a:lnTo>
                  <a:cubicBezTo>
                    <a:pt x="3632" y="2326"/>
                    <a:pt x="2937" y="1994"/>
                    <a:pt x="2296" y="13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5b4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1" name="CustomShape 47"/>
            <p:cNvSpPr/>
            <p:nvPr/>
          </p:nvSpPr>
          <p:spPr>
            <a:xfrm>
              <a:off x="3195360" y="3319560"/>
              <a:ext cx="96120" cy="65520"/>
            </a:xfrm>
            <a:custGeom>
              <a:avLst/>
              <a:gdLst/>
              <a:ahLst/>
              <a:rect l="l" t="t" r="r" b="b"/>
              <a:pathLst>
                <a:path w="905" h="617">
                  <a:moveTo>
                    <a:pt x="1" y="0"/>
                  </a:moveTo>
                  <a:lnTo>
                    <a:pt x="17" y="257"/>
                  </a:lnTo>
                  <a:cubicBezTo>
                    <a:pt x="20" y="315"/>
                    <a:pt x="37" y="372"/>
                    <a:pt x="67" y="425"/>
                  </a:cubicBezTo>
                  <a:lnTo>
                    <a:pt x="392" y="615"/>
                  </a:lnTo>
                  <a:cubicBezTo>
                    <a:pt x="399" y="615"/>
                    <a:pt x="407" y="617"/>
                    <a:pt x="414" y="617"/>
                  </a:cubicBezTo>
                  <a:cubicBezTo>
                    <a:pt x="416" y="617"/>
                    <a:pt x="418" y="616"/>
                    <a:pt x="420" y="616"/>
                  </a:cubicBezTo>
                  <a:lnTo>
                    <a:pt x="711" y="599"/>
                  </a:lnTo>
                  <a:cubicBezTo>
                    <a:pt x="781" y="596"/>
                    <a:pt x="848" y="572"/>
                    <a:pt x="905" y="5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d5b4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2" name="CustomShape 48"/>
            <p:cNvSpPr/>
            <p:nvPr/>
          </p:nvSpPr>
          <p:spPr>
            <a:xfrm>
              <a:off x="2890800" y="2684880"/>
              <a:ext cx="74160" cy="52560"/>
            </a:xfrm>
            <a:custGeom>
              <a:avLst/>
              <a:gdLst/>
              <a:ahLst/>
              <a:rect l="l" t="t" r="r" b="b"/>
              <a:pathLst>
                <a:path w="701" h="495">
                  <a:moveTo>
                    <a:pt x="270" y="0"/>
                  </a:moveTo>
                  <a:cubicBezTo>
                    <a:pt x="228" y="0"/>
                    <a:pt x="186" y="8"/>
                    <a:pt x="144" y="25"/>
                  </a:cubicBezTo>
                  <a:lnTo>
                    <a:pt x="0" y="83"/>
                  </a:lnTo>
                  <a:lnTo>
                    <a:pt x="700" y="495"/>
                  </a:lnTo>
                  <a:cubicBezTo>
                    <a:pt x="662" y="406"/>
                    <a:pt x="626" y="318"/>
                    <a:pt x="591" y="224"/>
                  </a:cubicBezTo>
                  <a:cubicBezTo>
                    <a:pt x="541" y="86"/>
                    <a:pt x="409" y="0"/>
                    <a:pt x="270" y="0"/>
                  </a:cubicBezTo>
                  <a:close/>
                </a:path>
              </a:pathLst>
            </a:custGeom>
            <a:solidFill>
              <a:srgbClr val="ed5b4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3" name="CustomShape 49"/>
            <p:cNvSpPr/>
            <p:nvPr/>
          </p:nvSpPr>
          <p:spPr>
            <a:xfrm>
              <a:off x="2969280" y="3026880"/>
              <a:ext cx="335520" cy="238320"/>
            </a:xfrm>
            <a:custGeom>
              <a:avLst/>
              <a:gdLst/>
              <a:ahLst/>
              <a:rect l="l" t="t" r="r" b="b"/>
              <a:pathLst>
                <a:path w="3152" h="2239">
                  <a:moveTo>
                    <a:pt x="0" y="0"/>
                  </a:moveTo>
                  <a:lnTo>
                    <a:pt x="0" y="0"/>
                  </a:lnTo>
                  <a:cubicBezTo>
                    <a:pt x="256" y="314"/>
                    <a:pt x="554" y="592"/>
                    <a:pt x="885" y="828"/>
                  </a:cubicBezTo>
                  <a:lnTo>
                    <a:pt x="871" y="898"/>
                  </a:lnTo>
                  <a:lnTo>
                    <a:pt x="1835" y="1464"/>
                  </a:lnTo>
                  <a:lnTo>
                    <a:pt x="1860" y="1336"/>
                  </a:lnTo>
                  <a:cubicBezTo>
                    <a:pt x="1920" y="1358"/>
                    <a:pt x="1982" y="1379"/>
                    <a:pt x="2044" y="1399"/>
                  </a:cubicBezTo>
                  <a:lnTo>
                    <a:pt x="2055" y="1594"/>
                  </a:lnTo>
                  <a:lnTo>
                    <a:pt x="3152" y="2238"/>
                  </a:lnTo>
                  <a:lnTo>
                    <a:pt x="3128" y="1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b4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4" name="CustomShape 50"/>
            <p:cNvSpPr/>
            <p:nvPr/>
          </p:nvSpPr>
          <p:spPr>
            <a:xfrm>
              <a:off x="3033720" y="3228840"/>
              <a:ext cx="109800" cy="91440"/>
            </a:xfrm>
            <a:custGeom>
              <a:avLst/>
              <a:gdLst/>
              <a:ahLst/>
              <a:rect l="l" t="t" r="r" b="b"/>
              <a:pathLst>
                <a:path w="1033" h="863">
                  <a:moveTo>
                    <a:pt x="68" y="0"/>
                  </a:moveTo>
                  <a:lnTo>
                    <a:pt x="0" y="345"/>
                  </a:lnTo>
                  <a:lnTo>
                    <a:pt x="880" y="863"/>
                  </a:lnTo>
                  <a:cubicBezTo>
                    <a:pt x="951" y="808"/>
                    <a:pt x="999" y="730"/>
                    <a:pt x="1016" y="641"/>
                  </a:cubicBezTo>
                  <a:lnTo>
                    <a:pt x="1032" y="5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d5b4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5" name="CustomShape 51"/>
            <p:cNvSpPr/>
            <p:nvPr/>
          </p:nvSpPr>
          <p:spPr>
            <a:xfrm>
              <a:off x="2886120" y="2729520"/>
              <a:ext cx="84600" cy="64080"/>
            </a:xfrm>
            <a:custGeom>
              <a:avLst/>
              <a:gdLst/>
              <a:ahLst/>
              <a:rect l="l" t="t" r="r" b="b"/>
              <a:pathLst>
                <a:path w="799" h="604">
                  <a:moveTo>
                    <a:pt x="616" y="0"/>
                  </a:moveTo>
                  <a:lnTo>
                    <a:pt x="1" y="135"/>
                  </a:lnTo>
                  <a:lnTo>
                    <a:pt x="798" y="604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6" name="CustomShape 52"/>
            <p:cNvSpPr/>
            <p:nvPr/>
          </p:nvSpPr>
          <p:spPr>
            <a:xfrm>
              <a:off x="2877120" y="2865240"/>
              <a:ext cx="40680" cy="64080"/>
            </a:xfrm>
            <a:custGeom>
              <a:avLst/>
              <a:gdLst/>
              <a:ahLst/>
              <a:rect l="l" t="t" r="r" b="b"/>
              <a:pathLst>
                <a:path w="384" h="604">
                  <a:moveTo>
                    <a:pt x="203" y="1"/>
                  </a:moveTo>
                  <a:lnTo>
                    <a:pt x="1" y="45"/>
                  </a:lnTo>
                  <a:cubicBezTo>
                    <a:pt x="61" y="192"/>
                    <a:pt x="129" y="344"/>
                    <a:pt x="207" y="499"/>
                  </a:cubicBezTo>
                  <a:lnTo>
                    <a:pt x="384" y="6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7" name="CustomShape 53"/>
            <p:cNvSpPr/>
            <p:nvPr/>
          </p:nvSpPr>
          <p:spPr>
            <a:xfrm>
              <a:off x="3052800" y="3160080"/>
              <a:ext cx="5760" cy="13320"/>
            </a:xfrm>
            <a:custGeom>
              <a:avLst/>
              <a:gdLst/>
              <a:ahLst/>
              <a:rect l="l" t="t" r="r" b="b"/>
              <a:pathLst>
                <a:path w="56" h="127">
                  <a:moveTo>
                    <a:pt x="19" y="0"/>
                  </a:moveTo>
                  <a:lnTo>
                    <a:pt x="0" y="93"/>
                  </a:lnTo>
                  <a:lnTo>
                    <a:pt x="55" y="12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fe5c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8" name="CustomShape 54"/>
            <p:cNvSpPr/>
            <p:nvPr/>
          </p:nvSpPr>
          <p:spPr>
            <a:xfrm>
              <a:off x="3223440" y="3094560"/>
              <a:ext cx="84600" cy="64080"/>
            </a:xfrm>
            <a:custGeom>
              <a:avLst/>
              <a:gdLst/>
              <a:ahLst/>
              <a:rect l="l" t="t" r="r" b="b"/>
              <a:pathLst>
                <a:path w="799" h="606">
                  <a:moveTo>
                    <a:pt x="616" y="1"/>
                  </a:moveTo>
                  <a:lnTo>
                    <a:pt x="0" y="137"/>
                  </a:lnTo>
                  <a:lnTo>
                    <a:pt x="798" y="606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9" name="CustomShape 55"/>
            <p:cNvSpPr/>
            <p:nvPr/>
          </p:nvSpPr>
          <p:spPr>
            <a:xfrm>
              <a:off x="3190320" y="3225600"/>
              <a:ext cx="65880" cy="64080"/>
            </a:xfrm>
            <a:custGeom>
              <a:avLst/>
              <a:gdLst/>
              <a:ahLst/>
              <a:rect l="l" t="t" r="r" b="b"/>
              <a:pathLst>
                <a:path w="620" h="605">
                  <a:moveTo>
                    <a:pt x="438" y="0"/>
                  </a:moveTo>
                  <a:lnTo>
                    <a:pt x="1" y="97"/>
                  </a:lnTo>
                  <a:lnTo>
                    <a:pt x="9" y="246"/>
                  </a:lnTo>
                  <a:lnTo>
                    <a:pt x="620" y="605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0" name="CustomShape 56"/>
            <p:cNvSpPr/>
            <p:nvPr/>
          </p:nvSpPr>
          <p:spPr>
            <a:xfrm>
              <a:off x="3025440" y="2978280"/>
              <a:ext cx="84600" cy="64080"/>
            </a:xfrm>
            <a:custGeom>
              <a:avLst/>
              <a:gdLst/>
              <a:ahLst/>
              <a:rect l="l" t="t" r="r" b="b"/>
              <a:pathLst>
                <a:path w="797" h="606">
                  <a:moveTo>
                    <a:pt x="616" y="1"/>
                  </a:moveTo>
                  <a:lnTo>
                    <a:pt x="1" y="137"/>
                  </a:lnTo>
                  <a:lnTo>
                    <a:pt x="797" y="605"/>
                  </a:lnTo>
                  <a:lnTo>
                    <a:pt x="797" y="605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1" name="CustomShape 57"/>
            <p:cNvSpPr/>
            <p:nvPr/>
          </p:nvSpPr>
          <p:spPr>
            <a:xfrm>
              <a:off x="3030840" y="3265560"/>
              <a:ext cx="77040" cy="54720"/>
            </a:xfrm>
            <a:custGeom>
              <a:avLst/>
              <a:gdLst/>
              <a:ahLst/>
              <a:rect l="l" t="t" r="r" b="b"/>
              <a:pathLst>
                <a:path w="727" h="518">
                  <a:moveTo>
                    <a:pt x="27" y="0"/>
                  </a:moveTo>
                  <a:lnTo>
                    <a:pt x="8" y="89"/>
                  </a:lnTo>
                  <a:cubicBezTo>
                    <a:pt x="2" y="122"/>
                    <a:pt x="0" y="154"/>
                    <a:pt x="3" y="187"/>
                  </a:cubicBezTo>
                  <a:lnTo>
                    <a:pt x="52" y="353"/>
                  </a:lnTo>
                  <a:cubicBezTo>
                    <a:pt x="95" y="428"/>
                    <a:pt x="160" y="486"/>
                    <a:pt x="239" y="518"/>
                  </a:cubicBezTo>
                  <a:lnTo>
                    <a:pt x="727" y="41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2" name="CustomShape 58"/>
            <p:cNvSpPr/>
            <p:nvPr/>
          </p:nvSpPr>
          <p:spPr>
            <a:xfrm>
              <a:off x="3294720" y="3259440"/>
              <a:ext cx="11880" cy="41040"/>
            </a:xfrm>
            <a:custGeom>
              <a:avLst/>
              <a:gdLst/>
              <a:ahLst/>
              <a:rect l="l" t="t" r="r" b="b"/>
              <a:pathLst>
                <a:path w="116" h="387">
                  <a:moveTo>
                    <a:pt x="0" y="0"/>
                  </a:moveTo>
                  <a:lnTo>
                    <a:pt x="116" y="387"/>
                  </a:lnTo>
                  <a:lnTo>
                    <a:pt x="9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bb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3" name="CustomShape 59"/>
            <p:cNvSpPr/>
            <p:nvPr/>
          </p:nvSpPr>
          <p:spPr>
            <a:xfrm>
              <a:off x="3234240" y="3383640"/>
              <a:ext cx="2880" cy="1440"/>
            </a:xfrm>
            <a:custGeom>
              <a:avLst/>
              <a:gdLst/>
              <a:ahLst/>
              <a:rect l="l" t="t" r="r" b="b"/>
              <a:pathLst>
                <a:path w="30" h="17">
                  <a:moveTo>
                    <a:pt x="1" y="0"/>
                  </a:moveTo>
                  <a:lnTo>
                    <a:pt x="6" y="16"/>
                  </a:lnTo>
                  <a:lnTo>
                    <a:pt x="29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5cbb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4" name="CustomShape 60"/>
            <p:cNvSpPr/>
            <p:nvPr/>
          </p:nvSpPr>
          <p:spPr>
            <a:xfrm>
              <a:off x="3083760" y="3135240"/>
              <a:ext cx="80640" cy="64080"/>
            </a:xfrm>
            <a:custGeom>
              <a:avLst/>
              <a:gdLst/>
              <a:ahLst/>
              <a:rect l="l" t="t" r="r" b="b"/>
              <a:pathLst>
                <a:path w="761" h="605">
                  <a:moveTo>
                    <a:pt x="1" y="0"/>
                  </a:moveTo>
                  <a:lnTo>
                    <a:pt x="181" y="605"/>
                  </a:lnTo>
                  <a:lnTo>
                    <a:pt x="754" y="478"/>
                  </a:lnTo>
                  <a:lnTo>
                    <a:pt x="761" y="4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5" name="CustomShape 61"/>
            <p:cNvSpPr/>
            <p:nvPr/>
          </p:nvSpPr>
          <p:spPr>
            <a:xfrm>
              <a:off x="3045240" y="3170160"/>
              <a:ext cx="109800" cy="96840"/>
            </a:xfrm>
            <a:custGeom>
              <a:avLst/>
              <a:gdLst/>
              <a:ahLst/>
              <a:rect l="l" t="t" r="r" b="b"/>
              <a:pathLst>
                <a:path w="1034" h="913">
                  <a:moveTo>
                    <a:pt x="70" y="0"/>
                  </a:moveTo>
                  <a:lnTo>
                    <a:pt x="0" y="345"/>
                  </a:lnTo>
                  <a:lnTo>
                    <a:pt x="964" y="912"/>
                  </a:lnTo>
                  <a:lnTo>
                    <a:pt x="1034" y="567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6" name="CustomShape 62"/>
            <p:cNvSpPr/>
            <p:nvPr/>
          </p:nvSpPr>
          <p:spPr>
            <a:xfrm>
              <a:off x="3191400" y="3251520"/>
              <a:ext cx="118080" cy="108000"/>
            </a:xfrm>
            <a:custGeom>
              <a:avLst/>
              <a:gdLst/>
              <a:ahLst/>
              <a:rect l="l" t="t" r="r" b="b"/>
              <a:pathLst>
                <a:path w="1112" h="1016">
                  <a:moveTo>
                    <a:pt x="1" y="1"/>
                  </a:moveTo>
                  <a:lnTo>
                    <a:pt x="24" y="399"/>
                  </a:lnTo>
                  <a:lnTo>
                    <a:pt x="1072" y="1015"/>
                  </a:lnTo>
                  <a:cubicBezTo>
                    <a:pt x="1099" y="960"/>
                    <a:pt x="1112" y="896"/>
                    <a:pt x="1109" y="835"/>
                  </a:cubicBezTo>
                  <a:lnTo>
                    <a:pt x="1098" y="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7" name="CustomShape 63"/>
            <p:cNvSpPr/>
            <p:nvPr/>
          </p:nvSpPr>
          <p:spPr>
            <a:xfrm>
              <a:off x="3346560" y="3128760"/>
              <a:ext cx="84600" cy="64080"/>
            </a:xfrm>
            <a:custGeom>
              <a:avLst/>
              <a:gdLst/>
              <a:ahLst/>
              <a:rect l="l" t="t" r="r" b="b"/>
              <a:pathLst>
                <a:path w="799" h="604">
                  <a:moveTo>
                    <a:pt x="1" y="0"/>
                  </a:moveTo>
                  <a:lnTo>
                    <a:pt x="183" y="603"/>
                  </a:lnTo>
                  <a:lnTo>
                    <a:pt x="799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8" name="CustomShape 64"/>
            <p:cNvSpPr/>
            <p:nvPr/>
          </p:nvSpPr>
          <p:spPr>
            <a:xfrm>
              <a:off x="3381480" y="3076200"/>
              <a:ext cx="105120" cy="61920"/>
            </a:xfrm>
            <a:custGeom>
              <a:avLst/>
              <a:gdLst/>
              <a:ahLst/>
              <a:rect l="l" t="t" r="r" b="b"/>
              <a:pathLst>
                <a:path w="990" h="584">
                  <a:moveTo>
                    <a:pt x="0" y="1"/>
                  </a:moveTo>
                  <a:lnTo>
                    <a:pt x="990" y="583"/>
                  </a:lnTo>
                  <a:lnTo>
                    <a:pt x="990" y="583"/>
                  </a:lnTo>
                  <a:lnTo>
                    <a:pt x="926" y="289"/>
                  </a:lnTo>
                  <a:cubicBezTo>
                    <a:pt x="892" y="132"/>
                    <a:pt x="753" y="20"/>
                    <a:pt x="594" y="20"/>
                  </a:cubicBezTo>
                  <a:cubicBezTo>
                    <a:pt x="590" y="20"/>
                    <a:pt x="586" y="20"/>
                    <a:pt x="581" y="20"/>
                  </a:cubicBezTo>
                  <a:cubicBezTo>
                    <a:pt x="527" y="22"/>
                    <a:pt x="473" y="23"/>
                    <a:pt x="419" y="23"/>
                  </a:cubicBezTo>
                  <a:cubicBezTo>
                    <a:pt x="279" y="23"/>
                    <a:pt x="139" y="1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9" name="CustomShape 65"/>
            <p:cNvSpPr/>
            <p:nvPr/>
          </p:nvSpPr>
          <p:spPr>
            <a:xfrm>
              <a:off x="2899080" y="2918160"/>
              <a:ext cx="478800" cy="281880"/>
            </a:xfrm>
            <a:custGeom>
              <a:avLst/>
              <a:gdLst/>
              <a:ahLst/>
              <a:rect l="l" t="t" r="r" b="b"/>
              <a:pathLst>
                <a:path w="4496" h="2649">
                  <a:moveTo>
                    <a:pt x="1" y="0"/>
                  </a:moveTo>
                  <a:cubicBezTo>
                    <a:pt x="102" y="203"/>
                    <a:pt x="214" y="397"/>
                    <a:pt x="339" y="586"/>
                  </a:cubicBezTo>
                  <a:lnTo>
                    <a:pt x="3819" y="2631"/>
                  </a:lnTo>
                  <a:cubicBezTo>
                    <a:pt x="3967" y="2642"/>
                    <a:pt x="4116" y="2648"/>
                    <a:pt x="4265" y="2648"/>
                  </a:cubicBezTo>
                  <a:cubicBezTo>
                    <a:pt x="4342" y="2648"/>
                    <a:pt x="4419" y="2647"/>
                    <a:pt x="4496" y="264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0" name="CustomShape 66"/>
            <p:cNvSpPr/>
            <p:nvPr/>
          </p:nvSpPr>
          <p:spPr>
            <a:xfrm>
              <a:off x="2937960" y="2887920"/>
              <a:ext cx="84600" cy="64080"/>
            </a:xfrm>
            <a:custGeom>
              <a:avLst/>
              <a:gdLst/>
              <a:ahLst/>
              <a:rect l="l" t="t" r="r" b="b"/>
              <a:pathLst>
                <a:path w="797" h="606">
                  <a:moveTo>
                    <a:pt x="1" y="1"/>
                  </a:moveTo>
                  <a:lnTo>
                    <a:pt x="181" y="605"/>
                  </a:lnTo>
                  <a:lnTo>
                    <a:pt x="797" y="4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1" name="CustomShape 67"/>
            <p:cNvSpPr/>
            <p:nvPr/>
          </p:nvSpPr>
          <p:spPr>
            <a:xfrm>
              <a:off x="3135600" y="3004560"/>
              <a:ext cx="84600" cy="64080"/>
            </a:xfrm>
            <a:custGeom>
              <a:avLst/>
              <a:gdLst/>
              <a:ahLst/>
              <a:rect l="l" t="t" r="r" b="b"/>
              <a:pathLst>
                <a:path w="797" h="605">
                  <a:moveTo>
                    <a:pt x="0" y="0"/>
                  </a:moveTo>
                  <a:lnTo>
                    <a:pt x="181" y="605"/>
                  </a:lnTo>
                  <a:lnTo>
                    <a:pt x="797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2" name="CustomShape 68"/>
            <p:cNvSpPr/>
            <p:nvPr/>
          </p:nvSpPr>
          <p:spPr>
            <a:xfrm>
              <a:off x="2837520" y="2719440"/>
              <a:ext cx="204840" cy="157320"/>
            </a:xfrm>
            <a:custGeom>
              <a:avLst/>
              <a:gdLst/>
              <a:ahLst/>
              <a:rect l="l" t="t" r="r" b="b"/>
              <a:pathLst>
                <a:path w="1926" h="1479">
                  <a:moveTo>
                    <a:pt x="67" y="1"/>
                  </a:moveTo>
                  <a:cubicBezTo>
                    <a:pt x="18" y="75"/>
                    <a:pt x="0" y="165"/>
                    <a:pt x="18" y="252"/>
                  </a:cubicBezTo>
                  <a:cubicBezTo>
                    <a:pt x="26" y="290"/>
                    <a:pt x="35" y="330"/>
                    <a:pt x="45" y="372"/>
                  </a:cubicBezTo>
                  <a:lnTo>
                    <a:pt x="1925" y="1479"/>
                  </a:lnTo>
                  <a:cubicBezTo>
                    <a:pt x="1783" y="1283"/>
                    <a:pt x="1651" y="1077"/>
                    <a:pt x="1536" y="863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3" name="CustomShape 69"/>
            <p:cNvSpPr/>
            <p:nvPr/>
          </p:nvSpPr>
          <p:spPr>
            <a:xfrm>
              <a:off x="3261240" y="3110400"/>
              <a:ext cx="23760" cy="20880"/>
            </a:xfrm>
            <a:custGeom>
              <a:avLst/>
              <a:gdLst/>
              <a:ahLst/>
              <a:rect l="l" t="t" r="r" b="b"/>
              <a:pathLst>
                <a:path w="227" h="199">
                  <a:moveTo>
                    <a:pt x="114" y="0"/>
                  </a:moveTo>
                  <a:cubicBezTo>
                    <a:pt x="54" y="0"/>
                    <a:pt x="1" y="57"/>
                    <a:pt x="18" y="124"/>
                  </a:cubicBezTo>
                  <a:cubicBezTo>
                    <a:pt x="31" y="172"/>
                    <a:pt x="73" y="198"/>
                    <a:pt x="115" y="198"/>
                  </a:cubicBezTo>
                  <a:cubicBezTo>
                    <a:pt x="148" y="198"/>
                    <a:pt x="181" y="183"/>
                    <a:pt x="200" y="149"/>
                  </a:cubicBezTo>
                  <a:cubicBezTo>
                    <a:pt x="227" y="102"/>
                    <a:pt x="211" y="42"/>
                    <a:pt x="165" y="15"/>
                  </a:cubicBezTo>
                  <a:cubicBezTo>
                    <a:pt x="149" y="5"/>
                    <a:pt x="131" y="0"/>
                    <a:pt x="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4" name="CustomShape 70"/>
            <p:cNvSpPr/>
            <p:nvPr/>
          </p:nvSpPr>
          <p:spPr>
            <a:xfrm>
              <a:off x="3209400" y="3241440"/>
              <a:ext cx="23760" cy="20880"/>
            </a:xfrm>
            <a:custGeom>
              <a:avLst/>
              <a:gdLst/>
              <a:ahLst/>
              <a:rect l="l" t="t" r="r" b="b"/>
              <a:pathLst>
                <a:path w="226" h="199">
                  <a:moveTo>
                    <a:pt x="113" y="1"/>
                  </a:moveTo>
                  <a:cubicBezTo>
                    <a:pt x="53" y="1"/>
                    <a:pt x="1" y="58"/>
                    <a:pt x="18" y="124"/>
                  </a:cubicBezTo>
                  <a:cubicBezTo>
                    <a:pt x="31" y="173"/>
                    <a:pt x="72" y="199"/>
                    <a:pt x="114" y="199"/>
                  </a:cubicBezTo>
                  <a:cubicBezTo>
                    <a:pt x="147" y="199"/>
                    <a:pt x="179" y="183"/>
                    <a:pt x="199" y="150"/>
                  </a:cubicBezTo>
                  <a:cubicBezTo>
                    <a:pt x="225" y="102"/>
                    <a:pt x="210" y="42"/>
                    <a:pt x="164" y="15"/>
                  </a:cubicBezTo>
                  <a:cubicBezTo>
                    <a:pt x="147" y="5"/>
                    <a:pt x="130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5" name="CustomShape 71"/>
            <p:cNvSpPr/>
            <p:nvPr/>
          </p:nvSpPr>
          <p:spPr>
            <a:xfrm>
              <a:off x="2924280" y="2745360"/>
              <a:ext cx="23760" cy="20880"/>
            </a:xfrm>
            <a:custGeom>
              <a:avLst/>
              <a:gdLst/>
              <a:ahLst/>
              <a:rect l="l" t="t" r="r" b="b"/>
              <a:pathLst>
                <a:path w="227" h="199">
                  <a:moveTo>
                    <a:pt x="112" y="0"/>
                  </a:moveTo>
                  <a:cubicBezTo>
                    <a:pt x="79" y="0"/>
                    <a:pt x="46" y="16"/>
                    <a:pt x="27" y="50"/>
                  </a:cubicBezTo>
                  <a:cubicBezTo>
                    <a:pt x="0" y="96"/>
                    <a:pt x="16" y="156"/>
                    <a:pt x="62" y="185"/>
                  </a:cubicBezTo>
                  <a:cubicBezTo>
                    <a:pt x="78" y="194"/>
                    <a:pt x="95" y="199"/>
                    <a:pt x="112" y="199"/>
                  </a:cubicBezTo>
                  <a:cubicBezTo>
                    <a:pt x="172" y="199"/>
                    <a:pt x="226" y="141"/>
                    <a:pt x="209" y="74"/>
                  </a:cubicBezTo>
                  <a:cubicBezTo>
                    <a:pt x="196" y="26"/>
                    <a:pt x="154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6" name="CustomShape 72"/>
            <p:cNvSpPr/>
            <p:nvPr/>
          </p:nvSpPr>
          <p:spPr>
            <a:xfrm>
              <a:off x="2881800" y="2881080"/>
              <a:ext cx="12960" cy="18000"/>
            </a:xfrm>
            <a:custGeom>
              <a:avLst/>
              <a:gdLst/>
              <a:ahLst/>
              <a:rect l="l" t="t" r="r" b="b"/>
              <a:pathLst>
                <a:path w="126" h="172">
                  <a:moveTo>
                    <a:pt x="17" y="1"/>
                  </a:moveTo>
                  <a:cubicBezTo>
                    <a:pt x="12" y="1"/>
                    <a:pt x="6" y="1"/>
                    <a:pt x="0" y="3"/>
                  </a:cubicBezTo>
                  <a:cubicBezTo>
                    <a:pt x="24" y="58"/>
                    <a:pt x="49" y="113"/>
                    <a:pt x="76" y="172"/>
                  </a:cubicBezTo>
                  <a:cubicBezTo>
                    <a:pt x="84" y="164"/>
                    <a:pt x="92" y="156"/>
                    <a:pt x="97" y="148"/>
                  </a:cubicBezTo>
                  <a:cubicBezTo>
                    <a:pt x="125" y="101"/>
                    <a:pt x="109" y="40"/>
                    <a:pt x="62" y="14"/>
                  </a:cubicBezTo>
                  <a:cubicBezTo>
                    <a:pt x="49" y="5"/>
                    <a:pt x="34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7" name="CustomShape 73"/>
            <p:cNvSpPr/>
            <p:nvPr/>
          </p:nvSpPr>
          <p:spPr>
            <a:xfrm>
              <a:off x="3062160" y="2994120"/>
              <a:ext cx="26640" cy="20880"/>
            </a:xfrm>
            <a:custGeom>
              <a:avLst/>
              <a:gdLst/>
              <a:ahLst/>
              <a:rect l="l" t="t" r="r" b="b"/>
              <a:pathLst>
                <a:path w="253" h="198">
                  <a:moveTo>
                    <a:pt x="126" y="0"/>
                  </a:moveTo>
                  <a:cubicBezTo>
                    <a:pt x="92" y="0"/>
                    <a:pt x="60" y="17"/>
                    <a:pt x="42" y="49"/>
                  </a:cubicBezTo>
                  <a:cubicBezTo>
                    <a:pt x="1" y="117"/>
                    <a:pt x="53" y="198"/>
                    <a:pt x="125" y="198"/>
                  </a:cubicBezTo>
                  <a:cubicBezTo>
                    <a:pt x="134" y="198"/>
                    <a:pt x="142" y="196"/>
                    <a:pt x="151" y="194"/>
                  </a:cubicBezTo>
                  <a:cubicBezTo>
                    <a:pt x="237" y="172"/>
                    <a:pt x="253" y="58"/>
                    <a:pt x="177" y="14"/>
                  </a:cubicBezTo>
                  <a:cubicBezTo>
                    <a:pt x="160" y="5"/>
                    <a:pt x="143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38" name="Group 74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2739" name="CustomShape 75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0" name="CustomShape 76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1" name="CustomShape 77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2" name="CustomShape 78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3" name="CustomShape 79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44" name="CustomShape 80"/>
          <p:cNvSpPr/>
          <p:nvPr/>
        </p:nvSpPr>
        <p:spPr>
          <a:xfrm flipH="1">
            <a:off x="27489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5" name="CustomShape 81"/>
          <p:cNvSpPr/>
          <p:nvPr/>
        </p:nvSpPr>
        <p:spPr>
          <a:xfrm flipH="1">
            <a:off x="20451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6" name="CustomShape 82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7" name="CustomShape 83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TextShape 1"/>
          <p:cNvSpPr txBox="1"/>
          <p:nvPr/>
        </p:nvSpPr>
        <p:spPr>
          <a:xfrm>
            <a:off x="734760" y="765720"/>
            <a:ext cx="7674120" cy="45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Sơ đồ triển khai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9" name="Google Shape;2455;p14" descr=""/>
          <p:cNvPicPr/>
          <p:nvPr/>
        </p:nvPicPr>
        <p:blipFill>
          <a:blip r:embed="rId1"/>
          <a:srcRect l="0" t="3848" r="2692" b="11448"/>
          <a:stretch/>
        </p:blipFill>
        <p:spPr>
          <a:xfrm>
            <a:off x="1994400" y="1218960"/>
            <a:ext cx="5154840" cy="2969640"/>
          </a:xfrm>
          <a:prstGeom prst="rect">
            <a:avLst/>
          </a:prstGeom>
          <a:ln>
            <a:noFill/>
          </a:ln>
        </p:spPr>
      </p:pic>
      <p:sp>
        <p:nvSpPr>
          <p:cNvPr id="2750" name="CustomShape 2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1" name="CustomShape 3"/>
          <p:cNvSpPr/>
          <p:nvPr/>
        </p:nvSpPr>
        <p:spPr>
          <a:xfrm flipH="1">
            <a:off x="20451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2" name="CustomShape 4"/>
          <p:cNvSpPr/>
          <p:nvPr/>
        </p:nvSpPr>
        <p:spPr>
          <a:xfrm flipH="1">
            <a:off x="27489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03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TextShape 1"/>
          <p:cNvSpPr txBox="1"/>
          <p:nvPr/>
        </p:nvSpPr>
        <p:spPr>
          <a:xfrm>
            <a:off x="2049840" y="765720"/>
            <a:ext cx="5043960" cy="45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4" name="TextShape 2"/>
          <p:cNvSpPr txBox="1"/>
          <p:nvPr/>
        </p:nvSpPr>
        <p:spPr>
          <a:xfrm>
            <a:off x="1406880" y="765720"/>
            <a:ext cx="2521800" cy="45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Web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55" name="Group 3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2756" name="CustomShape 4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7" name="CustomShape 5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8" name="CustomShape 6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9" name="CustomShape 7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0" name="CustomShape 8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61" name="CustomShape 9"/>
          <p:cNvSpPr/>
          <p:nvPr/>
        </p:nvSpPr>
        <p:spPr>
          <a:xfrm flipH="1">
            <a:off x="27489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2" name="CustomShape 10"/>
          <p:cNvSpPr/>
          <p:nvPr/>
        </p:nvSpPr>
        <p:spPr>
          <a:xfrm flipH="1">
            <a:off x="20451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3" name="CustomShape 11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4" name="CustomShape 12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65" name="Google Shape;2475;p15" descr=""/>
          <p:cNvPicPr/>
          <p:nvPr/>
        </p:nvPicPr>
        <p:blipFill>
          <a:blip r:embed="rId1"/>
          <a:stretch/>
        </p:blipFill>
        <p:spPr>
          <a:xfrm>
            <a:off x="1487880" y="1218960"/>
            <a:ext cx="2359440" cy="2983680"/>
          </a:xfrm>
          <a:prstGeom prst="rect">
            <a:avLst/>
          </a:prstGeom>
          <a:ln>
            <a:noFill/>
          </a:ln>
        </p:spPr>
      </p:pic>
      <p:sp>
        <p:nvSpPr>
          <p:cNvPr id="2766" name="CustomShape 13"/>
          <p:cNvSpPr/>
          <p:nvPr/>
        </p:nvSpPr>
        <p:spPr>
          <a:xfrm>
            <a:off x="4911120" y="765720"/>
            <a:ext cx="25218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Slack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767" name="Google Shape;2477;p15" descr=""/>
          <p:cNvPicPr/>
          <p:nvPr/>
        </p:nvPicPr>
        <p:blipFill>
          <a:blip r:embed="rId2"/>
          <a:stretch/>
        </p:blipFill>
        <p:spPr>
          <a:xfrm>
            <a:off x="4572000" y="1627920"/>
            <a:ext cx="3542760" cy="188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TextShape 1"/>
          <p:cNvSpPr txBox="1"/>
          <p:nvPr/>
        </p:nvSpPr>
        <p:spPr>
          <a:xfrm>
            <a:off x="1056960" y="1281960"/>
            <a:ext cx="3371760" cy="790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Trò chuyện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9" name="TextShape 2"/>
          <p:cNvSpPr txBox="1"/>
          <p:nvPr/>
        </p:nvSpPr>
        <p:spPr>
          <a:xfrm>
            <a:off x="1056960" y="2073240"/>
            <a:ext cx="3514680" cy="1586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285840" indent="-285480">
              <a:lnSpc>
                <a:spcPct val="200000"/>
              </a:lnSpc>
              <a:buClr>
                <a:srgbClr val="4a8196"/>
              </a:buClr>
              <a:buFont typeface="Manrope Medium"/>
              <a:buChar char="-"/>
            </a:pPr>
            <a:r>
              <a:rPr b="0" lang="en-US" sz="16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Chào 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4a8196"/>
              </a:buClr>
              <a:buFont typeface="Manrope Medium"/>
              <a:buChar char="-"/>
            </a:pPr>
            <a:r>
              <a:rPr b="0" lang="en-US" sz="16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Gợi ý câu hỏi 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4a8196"/>
              </a:buClr>
              <a:buFont typeface="Manrope Medium"/>
              <a:buChar char="-"/>
            </a:pPr>
            <a:r>
              <a:rPr b="0" lang="en-US" sz="16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Hỏi thời tiết, thời gian, tính năng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770" name="Group 3"/>
          <p:cNvGrpSpPr/>
          <p:nvPr/>
        </p:nvGrpSpPr>
        <p:grpSpPr>
          <a:xfrm>
            <a:off x="5033880" y="861480"/>
            <a:ext cx="1360440" cy="416520"/>
            <a:chOff x="5033880" y="861480"/>
            <a:chExt cx="1360440" cy="416520"/>
          </a:xfrm>
        </p:grpSpPr>
        <p:sp>
          <p:nvSpPr>
            <p:cNvPr id="2771" name="CustomShape 4"/>
            <p:cNvSpPr/>
            <p:nvPr/>
          </p:nvSpPr>
          <p:spPr>
            <a:xfrm rot="21354600">
              <a:off x="5043600" y="909000"/>
              <a:ext cx="1341000" cy="321480"/>
            </a:xfrm>
            <a:custGeom>
              <a:avLst/>
              <a:gdLst/>
              <a:ahLst/>
              <a:rect l="l" t="t" r="r" b="b"/>
              <a:pathLst>
                <a:path w="25776" h="6184">
                  <a:moveTo>
                    <a:pt x="6" y="1"/>
                  </a:moveTo>
                  <a:cubicBezTo>
                    <a:pt x="245" y="199"/>
                    <a:pt x="325" y="514"/>
                    <a:pt x="31" y="864"/>
                  </a:cubicBezTo>
                  <a:cubicBezTo>
                    <a:pt x="154" y="982"/>
                    <a:pt x="246" y="1150"/>
                    <a:pt x="234" y="1337"/>
                  </a:cubicBezTo>
                  <a:cubicBezTo>
                    <a:pt x="224" y="1452"/>
                    <a:pt x="181" y="1562"/>
                    <a:pt x="162" y="1672"/>
                  </a:cubicBezTo>
                  <a:cubicBezTo>
                    <a:pt x="113" y="1968"/>
                    <a:pt x="230" y="2263"/>
                    <a:pt x="278" y="2557"/>
                  </a:cubicBezTo>
                  <a:cubicBezTo>
                    <a:pt x="324" y="2852"/>
                    <a:pt x="257" y="3224"/>
                    <a:pt x="1" y="3327"/>
                  </a:cubicBezTo>
                  <a:cubicBezTo>
                    <a:pt x="45" y="3580"/>
                    <a:pt x="327" y="3736"/>
                    <a:pt x="333" y="3996"/>
                  </a:cubicBezTo>
                  <a:cubicBezTo>
                    <a:pt x="335" y="4154"/>
                    <a:pt x="229" y="4287"/>
                    <a:pt x="169" y="4431"/>
                  </a:cubicBezTo>
                  <a:cubicBezTo>
                    <a:pt x="45" y="4721"/>
                    <a:pt x="105" y="5061"/>
                    <a:pt x="145" y="5380"/>
                  </a:cubicBezTo>
                  <a:cubicBezTo>
                    <a:pt x="180" y="5657"/>
                    <a:pt x="169" y="5987"/>
                    <a:pt x="10" y="6184"/>
                  </a:cubicBezTo>
                  <a:lnTo>
                    <a:pt x="25775" y="6184"/>
                  </a:lnTo>
                  <a:lnTo>
                    <a:pt x="25775" y="6180"/>
                  </a:lnTo>
                  <a:cubicBezTo>
                    <a:pt x="25661" y="5973"/>
                    <a:pt x="25552" y="5753"/>
                    <a:pt x="25370" y="5617"/>
                  </a:cubicBezTo>
                  <a:cubicBezTo>
                    <a:pt x="25291" y="5560"/>
                    <a:pt x="25194" y="5505"/>
                    <a:pt x="25178" y="5403"/>
                  </a:cubicBezTo>
                  <a:cubicBezTo>
                    <a:pt x="25167" y="5338"/>
                    <a:pt x="25197" y="5273"/>
                    <a:pt x="25235" y="5221"/>
                  </a:cubicBezTo>
                  <a:cubicBezTo>
                    <a:pt x="25310" y="5114"/>
                    <a:pt x="25419" y="5041"/>
                    <a:pt x="25512" y="4951"/>
                  </a:cubicBezTo>
                  <a:cubicBezTo>
                    <a:pt x="25604" y="4860"/>
                    <a:pt x="25680" y="4727"/>
                    <a:pt x="25658" y="4594"/>
                  </a:cubicBezTo>
                  <a:cubicBezTo>
                    <a:pt x="25647" y="4547"/>
                    <a:pt x="25626" y="4501"/>
                    <a:pt x="25614" y="4454"/>
                  </a:cubicBezTo>
                  <a:cubicBezTo>
                    <a:pt x="25571" y="4276"/>
                    <a:pt x="25664" y="4066"/>
                    <a:pt x="25573" y="3911"/>
                  </a:cubicBezTo>
                  <a:cubicBezTo>
                    <a:pt x="25528" y="3835"/>
                    <a:pt x="25446" y="3787"/>
                    <a:pt x="25414" y="3705"/>
                  </a:cubicBezTo>
                  <a:cubicBezTo>
                    <a:pt x="25365" y="3578"/>
                    <a:pt x="25451" y="3440"/>
                    <a:pt x="25531" y="3334"/>
                  </a:cubicBezTo>
                  <a:cubicBezTo>
                    <a:pt x="25612" y="3230"/>
                    <a:pt x="25693" y="3088"/>
                    <a:pt x="25636" y="2964"/>
                  </a:cubicBezTo>
                  <a:cubicBezTo>
                    <a:pt x="25622" y="2932"/>
                    <a:pt x="25598" y="2905"/>
                    <a:pt x="25588" y="2871"/>
                  </a:cubicBezTo>
                  <a:cubicBezTo>
                    <a:pt x="25571" y="2806"/>
                    <a:pt x="25607" y="2739"/>
                    <a:pt x="25618" y="2673"/>
                  </a:cubicBezTo>
                  <a:cubicBezTo>
                    <a:pt x="25639" y="2554"/>
                    <a:pt x="25566" y="2427"/>
                    <a:pt x="25460" y="2396"/>
                  </a:cubicBezTo>
                  <a:cubicBezTo>
                    <a:pt x="25666" y="2146"/>
                    <a:pt x="25707" y="1753"/>
                    <a:pt x="25557" y="1460"/>
                  </a:cubicBezTo>
                  <a:cubicBezTo>
                    <a:pt x="25501" y="1350"/>
                    <a:pt x="25417" y="1229"/>
                    <a:pt x="25460" y="1110"/>
                  </a:cubicBezTo>
                  <a:cubicBezTo>
                    <a:pt x="25489" y="1025"/>
                    <a:pt x="25574" y="979"/>
                    <a:pt x="25626" y="906"/>
                  </a:cubicBezTo>
                  <a:cubicBezTo>
                    <a:pt x="25717" y="780"/>
                    <a:pt x="25690" y="599"/>
                    <a:pt x="25671" y="439"/>
                  </a:cubicBezTo>
                  <a:cubicBezTo>
                    <a:pt x="25652" y="284"/>
                    <a:pt x="25660" y="97"/>
                    <a:pt x="25775" y="7"/>
                  </a:cubicBezTo>
                  <a:lnTo>
                    <a:pt x="25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2" name="CustomShape 5"/>
            <p:cNvSpPr/>
            <p:nvPr/>
          </p:nvSpPr>
          <p:spPr>
            <a:xfrm rot="21354600">
              <a:off x="5161680" y="965880"/>
              <a:ext cx="145440" cy="113760"/>
            </a:xfrm>
            <a:custGeom>
              <a:avLst/>
              <a:gdLst/>
              <a:ahLst/>
              <a:rect l="l" t="t" r="r" b="b"/>
              <a:pathLst>
                <a:path w="2800" h="2193">
                  <a:moveTo>
                    <a:pt x="1990" y="0"/>
                  </a:moveTo>
                  <a:cubicBezTo>
                    <a:pt x="1948" y="0"/>
                    <a:pt x="1905" y="4"/>
                    <a:pt x="1861" y="10"/>
                  </a:cubicBezTo>
                  <a:cubicBezTo>
                    <a:pt x="1531" y="66"/>
                    <a:pt x="1250" y="347"/>
                    <a:pt x="1197" y="677"/>
                  </a:cubicBezTo>
                  <a:cubicBezTo>
                    <a:pt x="1165" y="859"/>
                    <a:pt x="1192" y="1036"/>
                    <a:pt x="1212" y="1218"/>
                  </a:cubicBezTo>
                  <a:cubicBezTo>
                    <a:pt x="1228" y="1370"/>
                    <a:pt x="1246" y="1546"/>
                    <a:pt x="1143" y="1674"/>
                  </a:cubicBezTo>
                  <a:cubicBezTo>
                    <a:pt x="1059" y="1779"/>
                    <a:pt x="951" y="1822"/>
                    <a:pt x="839" y="1822"/>
                  </a:cubicBezTo>
                  <a:cubicBezTo>
                    <a:pt x="669" y="1822"/>
                    <a:pt x="490" y="1721"/>
                    <a:pt x="378" y="1588"/>
                  </a:cubicBezTo>
                  <a:cubicBezTo>
                    <a:pt x="342" y="1545"/>
                    <a:pt x="299" y="1527"/>
                    <a:pt x="257" y="1527"/>
                  </a:cubicBezTo>
                  <a:cubicBezTo>
                    <a:pt x="124" y="1527"/>
                    <a:pt x="0" y="1712"/>
                    <a:pt x="117" y="1850"/>
                  </a:cubicBezTo>
                  <a:cubicBezTo>
                    <a:pt x="293" y="2056"/>
                    <a:pt x="555" y="2193"/>
                    <a:pt x="824" y="2193"/>
                  </a:cubicBezTo>
                  <a:cubicBezTo>
                    <a:pt x="895" y="2193"/>
                    <a:pt x="966" y="2183"/>
                    <a:pt x="1037" y="2163"/>
                  </a:cubicBezTo>
                  <a:cubicBezTo>
                    <a:pt x="1383" y="2063"/>
                    <a:pt x="1591" y="1759"/>
                    <a:pt x="1594" y="1406"/>
                  </a:cubicBezTo>
                  <a:cubicBezTo>
                    <a:pt x="1596" y="1104"/>
                    <a:pt x="1444" y="735"/>
                    <a:pt x="1695" y="493"/>
                  </a:cubicBezTo>
                  <a:cubicBezTo>
                    <a:pt x="1782" y="410"/>
                    <a:pt x="1891" y="371"/>
                    <a:pt x="1999" y="371"/>
                  </a:cubicBezTo>
                  <a:cubicBezTo>
                    <a:pt x="2152" y="371"/>
                    <a:pt x="2305" y="450"/>
                    <a:pt x="2393" y="593"/>
                  </a:cubicBezTo>
                  <a:cubicBezTo>
                    <a:pt x="2432" y="655"/>
                    <a:pt x="2488" y="680"/>
                    <a:pt x="2544" y="680"/>
                  </a:cubicBezTo>
                  <a:cubicBezTo>
                    <a:pt x="2672" y="680"/>
                    <a:pt x="2800" y="548"/>
                    <a:pt x="2713" y="406"/>
                  </a:cubicBezTo>
                  <a:cubicBezTo>
                    <a:pt x="2557" y="152"/>
                    <a:pt x="2282" y="0"/>
                    <a:pt x="1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3" name="CustomShape 6"/>
            <p:cNvSpPr/>
            <p:nvPr/>
          </p:nvSpPr>
          <p:spPr>
            <a:xfrm rot="21354600">
              <a:off x="5254200" y="1106280"/>
              <a:ext cx="155520" cy="96120"/>
            </a:xfrm>
            <a:custGeom>
              <a:avLst/>
              <a:gdLst/>
              <a:ahLst/>
              <a:rect l="l" t="t" r="r" b="b"/>
              <a:pathLst>
                <a:path w="2998" h="1851">
                  <a:moveTo>
                    <a:pt x="835" y="0"/>
                  </a:moveTo>
                  <a:cubicBezTo>
                    <a:pt x="807" y="0"/>
                    <a:pt x="779" y="2"/>
                    <a:pt x="751" y="5"/>
                  </a:cubicBezTo>
                  <a:cubicBezTo>
                    <a:pt x="413" y="45"/>
                    <a:pt x="131" y="287"/>
                    <a:pt x="41" y="616"/>
                  </a:cubicBezTo>
                  <a:cubicBezTo>
                    <a:pt x="1" y="753"/>
                    <a:pt x="113" y="841"/>
                    <a:pt x="223" y="841"/>
                  </a:cubicBezTo>
                  <a:cubicBezTo>
                    <a:pt x="298" y="841"/>
                    <a:pt x="372" y="800"/>
                    <a:pt x="398" y="708"/>
                  </a:cubicBezTo>
                  <a:cubicBezTo>
                    <a:pt x="457" y="504"/>
                    <a:pt x="641" y="371"/>
                    <a:pt x="837" y="371"/>
                  </a:cubicBezTo>
                  <a:cubicBezTo>
                    <a:pt x="906" y="371"/>
                    <a:pt x="976" y="387"/>
                    <a:pt x="1043" y="423"/>
                  </a:cubicBezTo>
                  <a:cubicBezTo>
                    <a:pt x="1351" y="587"/>
                    <a:pt x="1304" y="983"/>
                    <a:pt x="1389" y="1274"/>
                  </a:cubicBezTo>
                  <a:cubicBezTo>
                    <a:pt x="1487" y="1613"/>
                    <a:pt x="1769" y="1849"/>
                    <a:pt x="2130" y="1851"/>
                  </a:cubicBezTo>
                  <a:cubicBezTo>
                    <a:pt x="2131" y="1851"/>
                    <a:pt x="2132" y="1851"/>
                    <a:pt x="2133" y="1851"/>
                  </a:cubicBezTo>
                  <a:cubicBezTo>
                    <a:pt x="2483" y="1851"/>
                    <a:pt x="2789" y="1609"/>
                    <a:pt x="2931" y="1300"/>
                  </a:cubicBezTo>
                  <a:cubicBezTo>
                    <a:pt x="2998" y="1152"/>
                    <a:pt x="2869" y="1020"/>
                    <a:pt x="2749" y="1020"/>
                  </a:cubicBezTo>
                  <a:cubicBezTo>
                    <a:pt x="2692" y="1020"/>
                    <a:pt x="2638" y="1049"/>
                    <a:pt x="2606" y="1118"/>
                  </a:cubicBezTo>
                  <a:cubicBezTo>
                    <a:pt x="2519" y="1310"/>
                    <a:pt x="2326" y="1484"/>
                    <a:pt x="2119" y="1484"/>
                  </a:cubicBezTo>
                  <a:cubicBezTo>
                    <a:pt x="2045" y="1484"/>
                    <a:pt x="1969" y="1461"/>
                    <a:pt x="1896" y="1409"/>
                  </a:cubicBezTo>
                  <a:cubicBezTo>
                    <a:pt x="1761" y="1314"/>
                    <a:pt x="1731" y="1140"/>
                    <a:pt x="1706" y="990"/>
                  </a:cubicBezTo>
                  <a:cubicBezTo>
                    <a:pt x="1674" y="809"/>
                    <a:pt x="1652" y="632"/>
                    <a:pt x="1573" y="464"/>
                  </a:cubicBezTo>
                  <a:cubicBezTo>
                    <a:pt x="1442" y="187"/>
                    <a:pt x="1141" y="0"/>
                    <a:pt x="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4" name="CustomShape 7"/>
            <p:cNvSpPr/>
            <p:nvPr/>
          </p:nvSpPr>
          <p:spPr>
            <a:xfrm rot="21354600">
              <a:off x="5118840" y="1082520"/>
              <a:ext cx="122760" cy="135720"/>
            </a:xfrm>
            <a:custGeom>
              <a:avLst/>
              <a:gdLst/>
              <a:ahLst/>
              <a:rect l="l" t="t" r="r" b="b"/>
              <a:pathLst>
                <a:path w="2363" h="2617">
                  <a:moveTo>
                    <a:pt x="526" y="0"/>
                  </a:moveTo>
                  <a:cubicBezTo>
                    <a:pt x="494" y="0"/>
                    <a:pt x="460" y="10"/>
                    <a:pt x="426" y="33"/>
                  </a:cubicBezTo>
                  <a:cubicBezTo>
                    <a:pt x="141" y="223"/>
                    <a:pt x="1" y="565"/>
                    <a:pt x="67" y="901"/>
                  </a:cubicBezTo>
                  <a:cubicBezTo>
                    <a:pt x="135" y="1228"/>
                    <a:pt x="428" y="1496"/>
                    <a:pt x="760" y="1537"/>
                  </a:cubicBezTo>
                  <a:cubicBezTo>
                    <a:pt x="801" y="1542"/>
                    <a:pt x="842" y="1544"/>
                    <a:pt x="882" y="1544"/>
                  </a:cubicBezTo>
                  <a:cubicBezTo>
                    <a:pt x="1022" y="1544"/>
                    <a:pt x="1160" y="1518"/>
                    <a:pt x="1300" y="1497"/>
                  </a:cubicBezTo>
                  <a:cubicBezTo>
                    <a:pt x="1368" y="1488"/>
                    <a:pt x="1439" y="1477"/>
                    <a:pt x="1510" y="1477"/>
                  </a:cubicBezTo>
                  <a:cubicBezTo>
                    <a:pt x="1599" y="1477"/>
                    <a:pt x="1685" y="1493"/>
                    <a:pt x="1759" y="1548"/>
                  </a:cubicBezTo>
                  <a:cubicBezTo>
                    <a:pt x="2033" y="1749"/>
                    <a:pt x="1916" y="2119"/>
                    <a:pt x="1705" y="2314"/>
                  </a:cubicBezTo>
                  <a:cubicBezTo>
                    <a:pt x="1570" y="2439"/>
                    <a:pt x="1702" y="2616"/>
                    <a:pt x="1850" y="2616"/>
                  </a:cubicBezTo>
                  <a:cubicBezTo>
                    <a:pt x="1893" y="2616"/>
                    <a:pt x="1938" y="2601"/>
                    <a:pt x="1978" y="2564"/>
                  </a:cubicBezTo>
                  <a:cubicBezTo>
                    <a:pt x="2228" y="2333"/>
                    <a:pt x="2362" y="1966"/>
                    <a:pt x="2251" y="1632"/>
                  </a:cubicBezTo>
                  <a:cubicBezTo>
                    <a:pt x="2141" y="1301"/>
                    <a:pt x="1845" y="1107"/>
                    <a:pt x="1504" y="1107"/>
                  </a:cubicBezTo>
                  <a:cubicBezTo>
                    <a:pt x="1493" y="1107"/>
                    <a:pt x="1482" y="1108"/>
                    <a:pt x="1471" y="1108"/>
                  </a:cubicBezTo>
                  <a:cubicBezTo>
                    <a:pt x="1295" y="1115"/>
                    <a:pt x="1097" y="1175"/>
                    <a:pt x="913" y="1175"/>
                  </a:cubicBezTo>
                  <a:cubicBezTo>
                    <a:pt x="783" y="1175"/>
                    <a:pt x="660" y="1145"/>
                    <a:pt x="556" y="1045"/>
                  </a:cubicBezTo>
                  <a:cubicBezTo>
                    <a:pt x="346" y="844"/>
                    <a:pt x="388" y="505"/>
                    <a:pt x="626" y="343"/>
                  </a:cubicBezTo>
                  <a:cubicBezTo>
                    <a:pt x="790" y="235"/>
                    <a:pt x="681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5" name="CustomShape 8"/>
            <p:cNvSpPr/>
            <p:nvPr/>
          </p:nvSpPr>
          <p:spPr>
            <a:xfrm rot="21354600">
              <a:off x="5108040" y="97236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6" y="315"/>
                  </a:moveTo>
                  <a:cubicBezTo>
                    <a:pt x="832" y="315"/>
                    <a:pt x="968" y="450"/>
                    <a:pt x="968" y="618"/>
                  </a:cubicBezTo>
                  <a:cubicBezTo>
                    <a:pt x="968" y="800"/>
                    <a:pt x="819" y="920"/>
                    <a:pt x="663" y="920"/>
                  </a:cubicBezTo>
                  <a:cubicBezTo>
                    <a:pt x="589" y="920"/>
                    <a:pt x="513" y="893"/>
                    <a:pt x="452" y="831"/>
                  </a:cubicBezTo>
                  <a:cubicBezTo>
                    <a:pt x="260" y="640"/>
                    <a:pt x="395" y="315"/>
                    <a:pt x="666" y="315"/>
                  </a:cubicBezTo>
                  <a:close/>
                  <a:moveTo>
                    <a:pt x="665" y="1"/>
                  </a:moveTo>
                  <a:cubicBezTo>
                    <a:pt x="505" y="1"/>
                    <a:pt x="348" y="64"/>
                    <a:pt x="230" y="182"/>
                  </a:cubicBezTo>
                  <a:cubicBezTo>
                    <a:pt x="55" y="358"/>
                    <a:pt x="1" y="622"/>
                    <a:pt x="96" y="852"/>
                  </a:cubicBezTo>
                  <a:cubicBezTo>
                    <a:pt x="192" y="1083"/>
                    <a:pt x="416" y="1232"/>
                    <a:pt x="666" y="1232"/>
                  </a:cubicBezTo>
                  <a:cubicBezTo>
                    <a:pt x="1004" y="1232"/>
                    <a:pt x="1280" y="956"/>
                    <a:pt x="1280" y="618"/>
                  </a:cubicBezTo>
                  <a:cubicBezTo>
                    <a:pt x="1280" y="367"/>
                    <a:pt x="1131" y="144"/>
                    <a:pt x="900" y="48"/>
                  </a:cubicBezTo>
                  <a:cubicBezTo>
                    <a:pt x="824" y="16"/>
                    <a:pt x="744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6" name="CustomShape 9"/>
            <p:cNvSpPr/>
            <p:nvPr/>
          </p:nvSpPr>
          <p:spPr>
            <a:xfrm rot="21354600">
              <a:off x="5326560" y="103896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6" y="314"/>
                  </a:moveTo>
                  <a:cubicBezTo>
                    <a:pt x="832" y="314"/>
                    <a:pt x="966" y="448"/>
                    <a:pt x="968" y="616"/>
                  </a:cubicBezTo>
                  <a:cubicBezTo>
                    <a:pt x="968" y="798"/>
                    <a:pt x="819" y="919"/>
                    <a:pt x="663" y="919"/>
                  </a:cubicBezTo>
                  <a:cubicBezTo>
                    <a:pt x="588" y="919"/>
                    <a:pt x="512" y="891"/>
                    <a:pt x="450" y="830"/>
                  </a:cubicBezTo>
                  <a:cubicBezTo>
                    <a:pt x="260" y="640"/>
                    <a:pt x="395" y="314"/>
                    <a:pt x="666" y="314"/>
                  </a:cubicBezTo>
                  <a:close/>
                  <a:moveTo>
                    <a:pt x="665" y="0"/>
                  </a:moveTo>
                  <a:cubicBezTo>
                    <a:pt x="505" y="0"/>
                    <a:pt x="348" y="63"/>
                    <a:pt x="230" y="181"/>
                  </a:cubicBezTo>
                  <a:cubicBezTo>
                    <a:pt x="53" y="356"/>
                    <a:pt x="1" y="621"/>
                    <a:pt x="96" y="852"/>
                  </a:cubicBezTo>
                  <a:cubicBezTo>
                    <a:pt x="192" y="1081"/>
                    <a:pt x="416" y="1232"/>
                    <a:pt x="666" y="1232"/>
                  </a:cubicBezTo>
                  <a:cubicBezTo>
                    <a:pt x="1004" y="1230"/>
                    <a:pt x="1280" y="955"/>
                    <a:pt x="1280" y="616"/>
                  </a:cubicBezTo>
                  <a:cubicBezTo>
                    <a:pt x="1280" y="368"/>
                    <a:pt x="1131" y="143"/>
                    <a:pt x="900" y="48"/>
                  </a:cubicBezTo>
                  <a:cubicBezTo>
                    <a:pt x="824" y="16"/>
                    <a:pt x="744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7" name="CustomShape 10"/>
            <p:cNvSpPr/>
            <p:nvPr/>
          </p:nvSpPr>
          <p:spPr>
            <a:xfrm rot="21354600">
              <a:off x="5113440" y="118620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3">
                  <a:moveTo>
                    <a:pt x="665" y="314"/>
                  </a:moveTo>
                  <a:cubicBezTo>
                    <a:pt x="831" y="314"/>
                    <a:pt x="966" y="450"/>
                    <a:pt x="967" y="617"/>
                  </a:cubicBezTo>
                  <a:cubicBezTo>
                    <a:pt x="967" y="799"/>
                    <a:pt x="818" y="919"/>
                    <a:pt x="662" y="919"/>
                  </a:cubicBezTo>
                  <a:cubicBezTo>
                    <a:pt x="588" y="919"/>
                    <a:pt x="512" y="892"/>
                    <a:pt x="450" y="830"/>
                  </a:cubicBezTo>
                  <a:cubicBezTo>
                    <a:pt x="260" y="640"/>
                    <a:pt x="394" y="314"/>
                    <a:pt x="665" y="314"/>
                  </a:cubicBezTo>
                  <a:close/>
                  <a:moveTo>
                    <a:pt x="664" y="1"/>
                  </a:moveTo>
                  <a:cubicBezTo>
                    <a:pt x="504" y="1"/>
                    <a:pt x="347" y="64"/>
                    <a:pt x="228" y="181"/>
                  </a:cubicBezTo>
                  <a:cubicBezTo>
                    <a:pt x="53" y="357"/>
                    <a:pt x="0" y="621"/>
                    <a:pt x="95" y="852"/>
                  </a:cubicBezTo>
                  <a:cubicBezTo>
                    <a:pt x="190" y="1082"/>
                    <a:pt x="415" y="1232"/>
                    <a:pt x="665" y="1232"/>
                  </a:cubicBezTo>
                  <a:cubicBezTo>
                    <a:pt x="1004" y="1231"/>
                    <a:pt x="1279" y="955"/>
                    <a:pt x="1279" y="617"/>
                  </a:cubicBezTo>
                  <a:cubicBezTo>
                    <a:pt x="1279" y="368"/>
                    <a:pt x="1129" y="143"/>
                    <a:pt x="899" y="48"/>
                  </a:cubicBezTo>
                  <a:cubicBezTo>
                    <a:pt x="823" y="16"/>
                    <a:pt x="743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8" name="CustomShape 11"/>
            <p:cNvSpPr/>
            <p:nvPr/>
          </p:nvSpPr>
          <p:spPr>
            <a:xfrm rot="21354600">
              <a:off x="5260680" y="118332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1">
                  <a:moveTo>
                    <a:pt x="664" y="314"/>
                  </a:moveTo>
                  <a:cubicBezTo>
                    <a:pt x="830" y="314"/>
                    <a:pt x="966" y="448"/>
                    <a:pt x="966" y="616"/>
                  </a:cubicBezTo>
                  <a:cubicBezTo>
                    <a:pt x="966" y="798"/>
                    <a:pt x="817" y="919"/>
                    <a:pt x="661" y="919"/>
                  </a:cubicBezTo>
                  <a:cubicBezTo>
                    <a:pt x="587" y="919"/>
                    <a:pt x="511" y="891"/>
                    <a:pt x="450" y="830"/>
                  </a:cubicBezTo>
                  <a:cubicBezTo>
                    <a:pt x="258" y="640"/>
                    <a:pt x="395" y="314"/>
                    <a:pt x="664" y="314"/>
                  </a:cubicBezTo>
                  <a:close/>
                  <a:moveTo>
                    <a:pt x="664" y="0"/>
                  </a:moveTo>
                  <a:cubicBezTo>
                    <a:pt x="504" y="0"/>
                    <a:pt x="346" y="63"/>
                    <a:pt x="228" y="181"/>
                  </a:cubicBezTo>
                  <a:cubicBezTo>
                    <a:pt x="53" y="357"/>
                    <a:pt x="0" y="621"/>
                    <a:pt x="95" y="852"/>
                  </a:cubicBezTo>
                  <a:cubicBezTo>
                    <a:pt x="190" y="1082"/>
                    <a:pt x="415" y="1230"/>
                    <a:pt x="664" y="1230"/>
                  </a:cubicBezTo>
                  <a:cubicBezTo>
                    <a:pt x="1004" y="1230"/>
                    <a:pt x="1279" y="955"/>
                    <a:pt x="1279" y="616"/>
                  </a:cubicBezTo>
                  <a:cubicBezTo>
                    <a:pt x="1279" y="368"/>
                    <a:pt x="1129" y="143"/>
                    <a:pt x="899" y="48"/>
                  </a:cubicBezTo>
                  <a:cubicBezTo>
                    <a:pt x="823" y="16"/>
                    <a:pt x="743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9" name="CustomShape 12"/>
            <p:cNvSpPr/>
            <p:nvPr/>
          </p:nvSpPr>
          <p:spPr>
            <a:xfrm rot="21354600">
              <a:off x="5317200" y="94860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5" y="315"/>
                  </a:moveTo>
                  <a:cubicBezTo>
                    <a:pt x="831" y="315"/>
                    <a:pt x="968" y="449"/>
                    <a:pt x="968" y="617"/>
                  </a:cubicBezTo>
                  <a:cubicBezTo>
                    <a:pt x="968" y="799"/>
                    <a:pt x="818" y="920"/>
                    <a:pt x="663" y="920"/>
                  </a:cubicBezTo>
                  <a:cubicBezTo>
                    <a:pt x="589" y="920"/>
                    <a:pt x="513" y="892"/>
                    <a:pt x="452" y="831"/>
                  </a:cubicBezTo>
                  <a:cubicBezTo>
                    <a:pt x="260" y="639"/>
                    <a:pt x="395" y="315"/>
                    <a:pt x="665" y="315"/>
                  </a:cubicBezTo>
                  <a:close/>
                  <a:moveTo>
                    <a:pt x="666" y="1"/>
                  </a:moveTo>
                  <a:cubicBezTo>
                    <a:pt x="506" y="1"/>
                    <a:pt x="348" y="64"/>
                    <a:pt x="230" y="182"/>
                  </a:cubicBezTo>
                  <a:cubicBezTo>
                    <a:pt x="54" y="357"/>
                    <a:pt x="0" y="622"/>
                    <a:pt x="95" y="851"/>
                  </a:cubicBezTo>
                  <a:cubicBezTo>
                    <a:pt x="192" y="1082"/>
                    <a:pt x="415" y="1231"/>
                    <a:pt x="665" y="1231"/>
                  </a:cubicBezTo>
                  <a:cubicBezTo>
                    <a:pt x="1004" y="1231"/>
                    <a:pt x="1279" y="956"/>
                    <a:pt x="1279" y="617"/>
                  </a:cubicBezTo>
                  <a:cubicBezTo>
                    <a:pt x="1279" y="367"/>
                    <a:pt x="1131" y="144"/>
                    <a:pt x="899" y="47"/>
                  </a:cubicBezTo>
                  <a:cubicBezTo>
                    <a:pt x="824" y="16"/>
                    <a:pt x="745" y="1"/>
                    <a:pt x="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0" name="CustomShape 13"/>
            <p:cNvSpPr/>
            <p:nvPr/>
          </p:nvSpPr>
          <p:spPr>
            <a:xfrm rot="21354600">
              <a:off x="5467320" y="943920"/>
              <a:ext cx="145440" cy="113760"/>
            </a:xfrm>
            <a:custGeom>
              <a:avLst/>
              <a:gdLst/>
              <a:ahLst/>
              <a:rect l="l" t="t" r="r" b="b"/>
              <a:pathLst>
                <a:path w="2801" h="2193">
                  <a:moveTo>
                    <a:pt x="1991" y="0"/>
                  </a:moveTo>
                  <a:cubicBezTo>
                    <a:pt x="1949" y="0"/>
                    <a:pt x="1905" y="4"/>
                    <a:pt x="1862" y="10"/>
                  </a:cubicBezTo>
                  <a:cubicBezTo>
                    <a:pt x="1531" y="66"/>
                    <a:pt x="1253" y="347"/>
                    <a:pt x="1197" y="677"/>
                  </a:cubicBezTo>
                  <a:cubicBezTo>
                    <a:pt x="1166" y="859"/>
                    <a:pt x="1194" y="1036"/>
                    <a:pt x="1213" y="1218"/>
                  </a:cubicBezTo>
                  <a:cubicBezTo>
                    <a:pt x="1229" y="1370"/>
                    <a:pt x="1247" y="1546"/>
                    <a:pt x="1144" y="1674"/>
                  </a:cubicBezTo>
                  <a:cubicBezTo>
                    <a:pt x="1059" y="1779"/>
                    <a:pt x="952" y="1822"/>
                    <a:pt x="841" y="1822"/>
                  </a:cubicBezTo>
                  <a:cubicBezTo>
                    <a:pt x="671" y="1822"/>
                    <a:pt x="493" y="1721"/>
                    <a:pt x="381" y="1588"/>
                  </a:cubicBezTo>
                  <a:cubicBezTo>
                    <a:pt x="344" y="1545"/>
                    <a:pt x="301" y="1527"/>
                    <a:pt x="259" y="1527"/>
                  </a:cubicBezTo>
                  <a:cubicBezTo>
                    <a:pt x="125" y="1527"/>
                    <a:pt x="1" y="1712"/>
                    <a:pt x="118" y="1850"/>
                  </a:cubicBezTo>
                  <a:cubicBezTo>
                    <a:pt x="293" y="2056"/>
                    <a:pt x="556" y="2193"/>
                    <a:pt x="825" y="2193"/>
                  </a:cubicBezTo>
                  <a:cubicBezTo>
                    <a:pt x="896" y="2193"/>
                    <a:pt x="967" y="2183"/>
                    <a:pt x="1038" y="2163"/>
                  </a:cubicBezTo>
                  <a:cubicBezTo>
                    <a:pt x="1384" y="2063"/>
                    <a:pt x="1592" y="1759"/>
                    <a:pt x="1595" y="1406"/>
                  </a:cubicBezTo>
                  <a:cubicBezTo>
                    <a:pt x="1598" y="1104"/>
                    <a:pt x="1444" y="735"/>
                    <a:pt x="1696" y="493"/>
                  </a:cubicBezTo>
                  <a:cubicBezTo>
                    <a:pt x="1783" y="410"/>
                    <a:pt x="1892" y="371"/>
                    <a:pt x="2000" y="371"/>
                  </a:cubicBezTo>
                  <a:cubicBezTo>
                    <a:pt x="2153" y="371"/>
                    <a:pt x="2306" y="450"/>
                    <a:pt x="2394" y="593"/>
                  </a:cubicBezTo>
                  <a:cubicBezTo>
                    <a:pt x="2432" y="655"/>
                    <a:pt x="2489" y="680"/>
                    <a:pt x="2545" y="680"/>
                  </a:cubicBezTo>
                  <a:cubicBezTo>
                    <a:pt x="2673" y="680"/>
                    <a:pt x="2801" y="548"/>
                    <a:pt x="2714" y="406"/>
                  </a:cubicBezTo>
                  <a:cubicBezTo>
                    <a:pt x="2559" y="152"/>
                    <a:pt x="2283" y="0"/>
                    <a:pt x="1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1" name="CustomShape 14"/>
            <p:cNvSpPr/>
            <p:nvPr/>
          </p:nvSpPr>
          <p:spPr>
            <a:xfrm rot="21354600">
              <a:off x="5559840" y="1084320"/>
              <a:ext cx="155880" cy="96120"/>
            </a:xfrm>
            <a:custGeom>
              <a:avLst/>
              <a:gdLst/>
              <a:ahLst/>
              <a:rect l="l" t="t" r="r" b="b"/>
              <a:pathLst>
                <a:path w="3000" h="1851">
                  <a:moveTo>
                    <a:pt x="836" y="0"/>
                  </a:moveTo>
                  <a:cubicBezTo>
                    <a:pt x="808" y="0"/>
                    <a:pt x="781" y="2"/>
                    <a:pt x="753" y="5"/>
                  </a:cubicBezTo>
                  <a:cubicBezTo>
                    <a:pt x="414" y="45"/>
                    <a:pt x="132" y="287"/>
                    <a:pt x="40" y="616"/>
                  </a:cubicBezTo>
                  <a:cubicBezTo>
                    <a:pt x="1" y="753"/>
                    <a:pt x="112" y="841"/>
                    <a:pt x="223" y="841"/>
                  </a:cubicBezTo>
                  <a:cubicBezTo>
                    <a:pt x="298" y="841"/>
                    <a:pt x="373" y="800"/>
                    <a:pt x="400" y="708"/>
                  </a:cubicBezTo>
                  <a:cubicBezTo>
                    <a:pt x="458" y="504"/>
                    <a:pt x="643" y="371"/>
                    <a:pt x="838" y="371"/>
                  </a:cubicBezTo>
                  <a:cubicBezTo>
                    <a:pt x="907" y="371"/>
                    <a:pt x="977" y="387"/>
                    <a:pt x="1044" y="423"/>
                  </a:cubicBezTo>
                  <a:cubicBezTo>
                    <a:pt x="1353" y="587"/>
                    <a:pt x="1305" y="983"/>
                    <a:pt x="1391" y="1274"/>
                  </a:cubicBezTo>
                  <a:cubicBezTo>
                    <a:pt x="1489" y="1613"/>
                    <a:pt x="1770" y="1849"/>
                    <a:pt x="2131" y="1851"/>
                  </a:cubicBezTo>
                  <a:cubicBezTo>
                    <a:pt x="2132" y="1851"/>
                    <a:pt x="2134" y="1851"/>
                    <a:pt x="2135" y="1851"/>
                  </a:cubicBezTo>
                  <a:cubicBezTo>
                    <a:pt x="2485" y="1851"/>
                    <a:pt x="2790" y="1609"/>
                    <a:pt x="2932" y="1300"/>
                  </a:cubicBezTo>
                  <a:cubicBezTo>
                    <a:pt x="2999" y="1152"/>
                    <a:pt x="2870" y="1020"/>
                    <a:pt x="2750" y="1020"/>
                  </a:cubicBezTo>
                  <a:cubicBezTo>
                    <a:pt x="2694" y="1020"/>
                    <a:pt x="2639" y="1049"/>
                    <a:pt x="2608" y="1118"/>
                  </a:cubicBezTo>
                  <a:cubicBezTo>
                    <a:pt x="2520" y="1310"/>
                    <a:pt x="2328" y="1484"/>
                    <a:pt x="2121" y="1484"/>
                  </a:cubicBezTo>
                  <a:cubicBezTo>
                    <a:pt x="2047" y="1484"/>
                    <a:pt x="1971" y="1461"/>
                    <a:pt x="1897" y="1409"/>
                  </a:cubicBezTo>
                  <a:cubicBezTo>
                    <a:pt x="1763" y="1314"/>
                    <a:pt x="1732" y="1140"/>
                    <a:pt x="1706" y="990"/>
                  </a:cubicBezTo>
                  <a:cubicBezTo>
                    <a:pt x="1675" y="809"/>
                    <a:pt x="1653" y="632"/>
                    <a:pt x="1574" y="464"/>
                  </a:cubicBezTo>
                  <a:cubicBezTo>
                    <a:pt x="1444" y="187"/>
                    <a:pt x="1143" y="0"/>
                    <a:pt x="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2" name="CustomShape 15"/>
            <p:cNvSpPr/>
            <p:nvPr/>
          </p:nvSpPr>
          <p:spPr>
            <a:xfrm rot="21354600">
              <a:off x="5424480" y="1060560"/>
              <a:ext cx="122760" cy="135720"/>
            </a:xfrm>
            <a:custGeom>
              <a:avLst/>
              <a:gdLst/>
              <a:ahLst/>
              <a:rect l="l" t="t" r="r" b="b"/>
              <a:pathLst>
                <a:path w="2363" h="2617">
                  <a:moveTo>
                    <a:pt x="526" y="0"/>
                  </a:moveTo>
                  <a:cubicBezTo>
                    <a:pt x="494" y="0"/>
                    <a:pt x="460" y="10"/>
                    <a:pt x="426" y="33"/>
                  </a:cubicBezTo>
                  <a:cubicBezTo>
                    <a:pt x="141" y="223"/>
                    <a:pt x="0" y="565"/>
                    <a:pt x="67" y="901"/>
                  </a:cubicBezTo>
                  <a:cubicBezTo>
                    <a:pt x="135" y="1228"/>
                    <a:pt x="428" y="1496"/>
                    <a:pt x="760" y="1537"/>
                  </a:cubicBezTo>
                  <a:cubicBezTo>
                    <a:pt x="801" y="1542"/>
                    <a:pt x="842" y="1544"/>
                    <a:pt x="882" y="1544"/>
                  </a:cubicBezTo>
                  <a:cubicBezTo>
                    <a:pt x="1022" y="1544"/>
                    <a:pt x="1160" y="1518"/>
                    <a:pt x="1300" y="1497"/>
                  </a:cubicBezTo>
                  <a:cubicBezTo>
                    <a:pt x="1367" y="1488"/>
                    <a:pt x="1439" y="1477"/>
                    <a:pt x="1510" y="1477"/>
                  </a:cubicBezTo>
                  <a:cubicBezTo>
                    <a:pt x="1598" y="1477"/>
                    <a:pt x="1685" y="1493"/>
                    <a:pt x="1759" y="1548"/>
                  </a:cubicBezTo>
                  <a:cubicBezTo>
                    <a:pt x="2033" y="1749"/>
                    <a:pt x="1916" y="2119"/>
                    <a:pt x="1705" y="2314"/>
                  </a:cubicBezTo>
                  <a:cubicBezTo>
                    <a:pt x="1569" y="2439"/>
                    <a:pt x="1702" y="2616"/>
                    <a:pt x="1849" y="2616"/>
                  </a:cubicBezTo>
                  <a:cubicBezTo>
                    <a:pt x="1893" y="2616"/>
                    <a:pt x="1938" y="2601"/>
                    <a:pt x="1977" y="2564"/>
                  </a:cubicBezTo>
                  <a:cubicBezTo>
                    <a:pt x="2228" y="2333"/>
                    <a:pt x="2362" y="1966"/>
                    <a:pt x="2251" y="1632"/>
                  </a:cubicBezTo>
                  <a:cubicBezTo>
                    <a:pt x="2141" y="1301"/>
                    <a:pt x="1844" y="1107"/>
                    <a:pt x="1503" y="1107"/>
                  </a:cubicBezTo>
                  <a:cubicBezTo>
                    <a:pt x="1493" y="1107"/>
                    <a:pt x="1482" y="1108"/>
                    <a:pt x="1471" y="1108"/>
                  </a:cubicBezTo>
                  <a:cubicBezTo>
                    <a:pt x="1295" y="1115"/>
                    <a:pt x="1097" y="1175"/>
                    <a:pt x="913" y="1175"/>
                  </a:cubicBezTo>
                  <a:cubicBezTo>
                    <a:pt x="783" y="1175"/>
                    <a:pt x="660" y="1145"/>
                    <a:pt x="556" y="1045"/>
                  </a:cubicBezTo>
                  <a:cubicBezTo>
                    <a:pt x="345" y="844"/>
                    <a:pt x="388" y="505"/>
                    <a:pt x="626" y="343"/>
                  </a:cubicBezTo>
                  <a:cubicBezTo>
                    <a:pt x="790" y="235"/>
                    <a:pt x="681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3" name="CustomShape 16"/>
            <p:cNvSpPr/>
            <p:nvPr/>
          </p:nvSpPr>
          <p:spPr>
            <a:xfrm rot="21354600">
              <a:off x="5413680" y="95040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5" y="315"/>
                  </a:moveTo>
                  <a:cubicBezTo>
                    <a:pt x="832" y="315"/>
                    <a:pt x="966" y="450"/>
                    <a:pt x="968" y="618"/>
                  </a:cubicBezTo>
                  <a:cubicBezTo>
                    <a:pt x="968" y="800"/>
                    <a:pt x="818" y="920"/>
                    <a:pt x="663" y="920"/>
                  </a:cubicBezTo>
                  <a:cubicBezTo>
                    <a:pt x="589" y="920"/>
                    <a:pt x="513" y="893"/>
                    <a:pt x="452" y="831"/>
                  </a:cubicBezTo>
                  <a:cubicBezTo>
                    <a:pt x="260" y="640"/>
                    <a:pt x="395" y="315"/>
                    <a:pt x="665" y="315"/>
                  </a:cubicBezTo>
                  <a:close/>
                  <a:moveTo>
                    <a:pt x="665" y="1"/>
                  </a:moveTo>
                  <a:cubicBezTo>
                    <a:pt x="505" y="1"/>
                    <a:pt x="348" y="64"/>
                    <a:pt x="230" y="182"/>
                  </a:cubicBezTo>
                  <a:cubicBezTo>
                    <a:pt x="54" y="358"/>
                    <a:pt x="1" y="622"/>
                    <a:pt x="96" y="852"/>
                  </a:cubicBezTo>
                  <a:cubicBezTo>
                    <a:pt x="192" y="1083"/>
                    <a:pt x="415" y="1232"/>
                    <a:pt x="665" y="1232"/>
                  </a:cubicBezTo>
                  <a:cubicBezTo>
                    <a:pt x="1004" y="1232"/>
                    <a:pt x="1280" y="956"/>
                    <a:pt x="1280" y="618"/>
                  </a:cubicBezTo>
                  <a:cubicBezTo>
                    <a:pt x="1280" y="367"/>
                    <a:pt x="1131" y="144"/>
                    <a:pt x="900" y="48"/>
                  </a:cubicBezTo>
                  <a:cubicBezTo>
                    <a:pt x="824" y="16"/>
                    <a:pt x="744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4" name="CustomShape 17"/>
            <p:cNvSpPr/>
            <p:nvPr/>
          </p:nvSpPr>
          <p:spPr>
            <a:xfrm rot="21354600">
              <a:off x="5632200" y="101736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5" y="314"/>
                  </a:moveTo>
                  <a:cubicBezTo>
                    <a:pt x="832" y="314"/>
                    <a:pt x="966" y="448"/>
                    <a:pt x="968" y="616"/>
                  </a:cubicBezTo>
                  <a:cubicBezTo>
                    <a:pt x="968" y="798"/>
                    <a:pt x="818" y="919"/>
                    <a:pt x="662" y="919"/>
                  </a:cubicBezTo>
                  <a:cubicBezTo>
                    <a:pt x="588" y="919"/>
                    <a:pt x="512" y="891"/>
                    <a:pt x="450" y="830"/>
                  </a:cubicBezTo>
                  <a:cubicBezTo>
                    <a:pt x="260" y="640"/>
                    <a:pt x="395" y="314"/>
                    <a:pt x="665" y="314"/>
                  </a:cubicBezTo>
                  <a:close/>
                  <a:moveTo>
                    <a:pt x="664" y="0"/>
                  </a:moveTo>
                  <a:cubicBezTo>
                    <a:pt x="504" y="0"/>
                    <a:pt x="347" y="63"/>
                    <a:pt x="229" y="181"/>
                  </a:cubicBezTo>
                  <a:cubicBezTo>
                    <a:pt x="53" y="356"/>
                    <a:pt x="1" y="621"/>
                    <a:pt x="96" y="852"/>
                  </a:cubicBezTo>
                  <a:cubicBezTo>
                    <a:pt x="191" y="1081"/>
                    <a:pt x="415" y="1232"/>
                    <a:pt x="665" y="1232"/>
                  </a:cubicBezTo>
                  <a:cubicBezTo>
                    <a:pt x="1004" y="1230"/>
                    <a:pt x="1280" y="955"/>
                    <a:pt x="1280" y="616"/>
                  </a:cubicBezTo>
                  <a:cubicBezTo>
                    <a:pt x="1280" y="368"/>
                    <a:pt x="1129" y="143"/>
                    <a:pt x="900" y="48"/>
                  </a:cubicBezTo>
                  <a:cubicBezTo>
                    <a:pt x="824" y="16"/>
                    <a:pt x="744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5" name="CustomShape 18"/>
            <p:cNvSpPr/>
            <p:nvPr/>
          </p:nvSpPr>
          <p:spPr>
            <a:xfrm rot="21354600">
              <a:off x="5419080" y="1164240"/>
              <a:ext cx="66240" cy="63720"/>
            </a:xfrm>
            <a:custGeom>
              <a:avLst/>
              <a:gdLst/>
              <a:ahLst/>
              <a:rect l="l" t="t" r="r" b="b"/>
              <a:pathLst>
                <a:path w="1282" h="1233">
                  <a:moveTo>
                    <a:pt x="665" y="314"/>
                  </a:moveTo>
                  <a:cubicBezTo>
                    <a:pt x="832" y="314"/>
                    <a:pt x="966" y="449"/>
                    <a:pt x="968" y="617"/>
                  </a:cubicBezTo>
                  <a:cubicBezTo>
                    <a:pt x="968" y="799"/>
                    <a:pt x="818" y="919"/>
                    <a:pt x="663" y="919"/>
                  </a:cubicBezTo>
                  <a:cubicBezTo>
                    <a:pt x="589" y="919"/>
                    <a:pt x="513" y="892"/>
                    <a:pt x="452" y="830"/>
                  </a:cubicBezTo>
                  <a:cubicBezTo>
                    <a:pt x="260" y="640"/>
                    <a:pt x="395" y="314"/>
                    <a:pt x="665" y="314"/>
                  </a:cubicBezTo>
                  <a:close/>
                  <a:moveTo>
                    <a:pt x="665" y="1"/>
                  </a:moveTo>
                  <a:cubicBezTo>
                    <a:pt x="505" y="1"/>
                    <a:pt x="348" y="64"/>
                    <a:pt x="230" y="181"/>
                  </a:cubicBezTo>
                  <a:cubicBezTo>
                    <a:pt x="54" y="357"/>
                    <a:pt x="1" y="621"/>
                    <a:pt x="97" y="852"/>
                  </a:cubicBezTo>
                  <a:cubicBezTo>
                    <a:pt x="192" y="1082"/>
                    <a:pt x="417" y="1232"/>
                    <a:pt x="665" y="1232"/>
                  </a:cubicBezTo>
                  <a:cubicBezTo>
                    <a:pt x="1004" y="1231"/>
                    <a:pt x="1279" y="955"/>
                    <a:pt x="1281" y="617"/>
                  </a:cubicBezTo>
                  <a:cubicBezTo>
                    <a:pt x="1281" y="368"/>
                    <a:pt x="1131" y="143"/>
                    <a:pt x="901" y="48"/>
                  </a:cubicBezTo>
                  <a:cubicBezTo>
                    <a:pt x="825" y="16"/>
                    <a:pt x="744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6" name="CustomShape 19"/>
            <p:cNvSpPr/>
            <p:nvPr/>
          </p:nvSpPr>
          <p:spPr>
            <a:xfrm rot="21354600">
              <a:off x="5566320" y="116136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1">
                  <a:moveTo>
                    <a:pt x="663" y="314"/>
                  </a:moveTo>
                  <a:cubicBezTo>
                    <a:pt x="830" y="314"/>
                    <a:pt x="966" y="448"/>
                    <a:pt x="966" y="616"/>
                  </a:cubicBezTo>
                  <a:cubicBezTo>
                    <a:pt x="966" y="798"/>
                    <a:pt x="816" y="919"/>
                    <a:pt x="661" y="919"/>
                  </a:cubicBezTo>
                  <a:cubicBezTo>
                    <a:pt x="587" y="919"/>
                    <a:pt x="511" y="891"/>
                    <a:pt x="450" y="830"/>
                  </a:cubicBezTo>
                  <a:cubicBezTo>
                    <a:pt x="258" y="640"/>
                    <a:pt x="394" y="314"/>
                    <a:pt x="663" y="314"/>
                  </a:cubicBezTo>
                  <a:close/>
                  <a:moveTo>
                    <a:pt x="663" y="0"/>
                  </a:moveTo>
                  <a:cubicBezTo>
                    <a:pt x="503" y="0"/>
                    <a:pt x="346" y="63"/>
                    <a:pt x="228" y="181"/>
                  </a:cubicBezTo>
                  <a:cubicBezTo>
                    <a:pt x="52" y="357"/>
                    <a:pt x="0" y="621"/>
                    <a:pt x="95" y="852"/>
                  </a:cubicBezTo>
                  <a:cubicBezTo>
                    <a:pt x="190" y="1082"/>
                    <a:pt x="415" y="1230"/>
                    <a:pt x="663" y="1230"/>
                  </a:cubicBezTo>
                  <a:cubicBezTo>
                    <a:pt x="1002" y="1230"/>
                    <a:pt x="1278" y="955"/>
                    <a:pt x="1279" y="616"/>
                  </a:cubicBezTo>
                  <a:cubicBezTo>
                    <a:pt x="1279" y="368"/>
                    <a:pt x="1129" y="143"/>
                    <a:pt x="899" y="48"/>
                  </a:cubicBezTo>
                  <a:cubicBezTo>
                    <a:pt x="823" y="16"/>
                    <a:pt x="742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7" name="CustomShape 20"/>
            <p:cNvSpPr/>
            <p:nvPr/>
          </p:nvSpPr>
          <p:spPr>
            <a:xfrm rot="21354600">
              <a:off x="5622840" y="92664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5" y="315"/>
                  </a:moveTo>
                  <a:cubicBezTo>
                    <a:pt x="831" y="315"/>
                    <a:pt x="967" y="449"/>
                    <a:pt x="967" y="617"/>
                  </a:cubicBezTo>
                  <a:cubicBezTo>
                    <a:pt x="967" y="799"/>
                    <a:pt x="818" y="920"/>
                    <a:pt x="663" y="920"/>
                  </a:cubicBezTo>
                  <a:cubicBezTo>
                    <a:pt x="588" y="920"/>
                    <a:pt x="513" y="892"/>
                    <a:pt x="451" y="831"/>
                  </a:cubicBezTo>
                  <a:cubicBezTo>
                    <a:pt x="260" y="639"/>
                    <a:pt x="394" y="315"/>
                    <a:pt x="665" y="315"/>
                  </a:cubicBezTo>
                  <a:close/>
                  <a:moveTo>
                    <a:pt x="666" y="1"/>
                  </a:moveTo>
                  <a:cubicBezTo>
                    <a:pt x="505" y="1"/>
                    <a:pt x="348" y="64"/>
                    <a:pt x="230" y="182"/>
                  </a:cubicBezTo>
                  <a:cubicBezTo>
                    <a:pt x="54" y="357"/>
                    <a:pt x="0" y="622"/>
                    <a:pt x="95" y="851"/>
                  </a:cubicBezTo>
                  <a:cubicBezTo>
                    <a:pt x="192" y="1082"/>
                    <a:pt x="415" y="1231"/>
                    <a:pt x="665" y="1231"/>
                  </a:cubicBezTo>
                  <a:cubicBezTo>
                    <a:pt x="1004" y="1231"/>
                    <a:pt x="1279" y="956"/>
                    <a:pt x="1279" y="617"/>
                  </a:cubicBezTo>
                  <a:cubicBezTo>
                    <a:pt x="1279" y="367"/>
                    <a:pt x="1130" y="144"/>
                    <a:pt x="899" y="47"/>
                  </a:cubicBezTo>
                  <a:cubicBezTo>
                    <a:pt x="824" y="16"/>
                    <a:pt x="744" y="1"/>
                    <a:pt x="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8" name="CustomShape 21"/>
            <p:cNvSpPr/>
            <p:nvPr/>
          </p:nvSpPr>
          <p:spPr>
            <a:xfrm rot="21354600">
              <a:off x="5772960" y="921960"/>
              <a:ext cx="145440" cy="113760"/>
            </a:xfrm>
            <a:custGeom>
              <a:avLst/>
              <a:gdLst/>
              <a:ahLst/>
              <a:rect l="l" t="t" r="r" b="b"/>
              <a:pathLst>
                <a:path w="2801" h="2193">
                  <a:moveTo>
                    <a:pt x="1992" y="0"/>
                  </a:moveTo>
                  <a:cubicBezTo>
                    <a:pt x="1949" y="0"/>
                    <a:pt x="1906" y="4"/>
                    <a:pt x="1863" y="10"/>
                  </a:cubicBezTo>
                  <a:cubicBezTo>
                    <a:pt x="1532" y="66"/>
                    <a:pt x="1252" y="347"/>
                    <a:pt x="1197" y="677"/>
                  </a:cubicBezTo>
                  <a:cubicBezTo>
                    <a:pt x="1167" y="859"/>
                    <a:pt x="1193" y="1036"/>
                    <a:pt x="1212" y="1218"/>
                  </a:cubicBezTo>
                  <a:cubicBezTo>
                    <a:pt x="1228" y="1370"/>
                    <a:pt x="1247" y="1546"/>
                    <a:pt x="1143" y="1674"/>
                  </a:cubicBezTo>
                  <a:cubicBezTo>
                    <a:pt x="1059" y="1779"/>
                    <a:pt x="951" y="1822"/>
                    <a:pt x="840" y="1822"/>
                  </a:cubicBezTo>
                  <a:cubicBezTo>
                    <a:pt x="670" y="1822"/>
                    <a:pt x="492" y="1721"/>
                    <a:pt x="380" y="1588"/>
                  </a:cubicBezTo>
                  <a:cubicBezTo>
                    <a:pt x="343" y="1545"/>
                    <a:pt x="300" y="1527"/>
                    <a:pt x="258" y="1527"/>
                  </a:cubicBezTo>
                  <a:cubicBezTo>
                    <a:pt x="124" y="1527"/>
                    <a:pt x="1" y="1712"/>
                    <a:pt x="119" y="1850"/>
                  </a:cubicBezTo>
                  <a:cubicBezTo>
                    <a:pt x="293" y="2056"/>
                    <a:pt x="555" y="2193"/>
                    <a:pt x="825" y="2193"/>
                  </a:cubicBezTo>
                  <a:cubicBezTo>
                    <a:pt x="896" y="2193"/>
                    <a:pt x="968" y="2183"/>
                    <a:pt x="1038" y="2163"/>
                  </a:cubicBezTo>
                  <a:cubicBezTo>
                    <a:pt x="1385" y="2063"/>
                    <a:pt x="1592" y="1759"/>
                    <a:pt x="1594" y="1406"/>
                  </a:cubicBezTo>
                  <a:cubicBezTo>
                    <a:pt x="1597" y="1104"/>
                    <a:pt x="1444" y="735"/>
                    <a:pt x="1695" y="493"/>
                  </a:cubicBezTo>
                  <a:cubicBezTo>
                    <a:pt x="1782" y="410"/>
                    <a:pt x="1891" y="371"/>
                    <a:pt x="1999" y="371"/>
                  </a:cubicBezTo>
                  <a:cubicBezTo>
                    <a:pt x="2152" y="371"/>
                    <a:pt x="2305" y="450"/>
                    <a:pt x="2393" y="593"/>
                  </a:cubicBezTo>
                  <a:cubicBezTo>
                    <a:pt x="2432" y="655"/>
                    <a:pt x="2489" y="680"/>
                    <a:pt x="2545" y="680"/>
                  </a:cubicBezTo>
                  <a:cubicBezTo>
                    <a:pt x="2674" y="680"/>
                    <a:pt x="2801" y="548"/>
                    <a:pt x="2713" y="406"/>
                  </a:cubicBezTo>
                  <a:cubicBezTo>
                    <a:pt x="2558" y="152"/>
                    <a:pt x="2283" y="0"/>
                    <a:pt x="1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9" name="CustomShape 22"/>
            <p:cNvSpPr/>
            <p:nvPr/>
          </p:nvSpPr>
          <p:spPr>
            <a:xfrm rot="21354600">
              <a:off x="5865480" y="1062360"/>
              <a:ext cx="155520" cy="96120"/>
            </a:xfrm>
            <a:custGeom>
              <a:avLst/>
              <a:gdLst/>
              <a:ahLst/>
              <a:rect l="l" t="t" r="r" b="b"/>
              <a:pathLst>
                <a:path w="2998" h="1851">
                  <a:moveTo>
                    <a:pt x="836" y="0"/>
                  </a:moveTo>
                  <a:cubicBezTo>
                    <a:pt x="808" y="0"/>
                    <a:pt x="780" y="2"/>
                    <a:pt x="752" y="5"/>
                  </a:cubicBezTo>
                  <a:cubicBezTo>
                    <a:pt x="412" y="45"/>
                    <a:pt x="130" y="287"/>
                    <a:pt x="40" y="616"/>
                  </a:cubicBezTo>
                  <a:cubicBezTo>
                    <a:pt x="0" y="753"/>
                    <a:pt x="112" y="841"/>
                    <a:pt x="223" y="841"/>
                  </a:cubicBezTo>
                  <a:cubicBezTo>
                    <a:pt x="298" y="841"/>
                    <a:pt x="373" y="800"/>
                    <a:pt x="399" y="708"/>
                  </a:cubicBezTo>
                  <a:cubicBezTo>
                    <a:pt x="457" y="504"/>
                    <a:pt x="641" y="371"/>
                    <a:pt x="837" y="371"/>
                  </a:cubicBezTo>
                  <a:cubicBezTo>
                    <a:pt x="906" y="371"/>
                    <a:pt x="977" y="387"/>
                    <a:pt x="1044" y="423"/>
                  </a:cubicBezTo>
                  <a:cubicBezTo>
                    <a:pt x="1352" y="587"/>
                    <a:pt x="1305" y="983"/>
                    <a:pt x="1389" y="1274"/>
                  </a:cubicBezTo>
                  <a:cubicBezTo>
                    <a:pt x="1488" y="1613"/>
                    <a:pt x="1770" y="1849"/>
                    <a:pt x="2131" y="1851"/>
                  </a:cubicBezTo>
                  <a:cubicBezTo>
                    <a:pt x="2132" y="1851"/>
                    <a:pt x="2133" y="1851"/>
                    <a:pt x="2135" y="1851"/>
                  </a:cubicBezTo>
                  <a:cubicBezTo>
                    <a:pt x="2483" y="1851"/>
                    <a:pt x="2790" y="1609"/>
                    <a:pt x="2930" y="1300"/>
                  </a:cubicBezTo>
                  <a:cubicBezTo>
                    <a:pt x="2997" y="1152"/>
                    <a:pt x="2868" y="1020"/>
                    <a:pt x="2749" y="1020"/>
                  </a:cubicBezTo>
                  <a:cubicBezTo>
                    <a:pt x="2693" y="1020"/>
                    <a:pt x="2639" y="1049"/>
                    <a:pt x="2608" y="1118"/>
                  </a:cubicBezTo>
                  <a:cubicBezTo>
                    <a:pt x="2520" y="1310"/>
                    <a:pt x="2327" y="1484"/>
                    <a:pt x="2120" y="1484"/>
                  </a:cubicBezTo>
                  <a:cubicBezTo>
                    <a:pt x="2046" y="1484"/>
                    <a:pt x="1970" y="1461"/>
                    <a:pt x="1897" y="1409"/>
                  </a:cubicBezTo>
                  <a:cubicBezTo>
                    <a:pt x="1762" y="1314"/>
                    <a:pt x="1731" y="1140"/>
                    <a:pt x="1705" y="990"/>
                  </a:cubicBezTo>
                  <a:cubicBezTo>
                    <a:pt x="1674" y="809"/>
                    <a:pt x="1653" y="632"/>
                    <a:pt x="1574" y="464"/>
                  </a:cubicBezTo>
                  <a:cubicBezTo>
                    <a:pt x="1442" y="187"/>
                    <a:pt x="1141" y="0"/>
                    <a:pt x="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0" name="CustomShape 23"/>
            <p:cNvSpPr/>
            <p:nvPr/>
          </p:nvSpPr>
          <p:spPr>
            <a:xfrm rot="21354600">
              <a:off x="5730120" y="1038960"/>
              <a:ext cx="122400" cy="135720"/>
            </a:xfrm>
            <a:custGeom>
              <a:avLst/>
              <a:gdLst/>
              <a:ahLst/>
              <a:rect l="l" t="t" r="r" b="b"/>
              <a:pathLst>
                <a:path w="2362" h="2617">
                  <a:moveTo>
                    <a:pt x="525" y="0"/>
                  </a:moveTo>
                  <a:cubicBezTo>
                    <a:pt x="494" y="0"/>
                    <a:pt x="460" y="10"/>
                    <a:pt x="426" y="33"/>
                  </a:cubicBezTo>
                  <a:cubicBezTo>
                    <a:pt x="141" y="223"/>
                    <a:pt x="0" y="565"/>
                    <a:pt x="67" y="901"/>
                  </a:cubicBezTo>
                  <a:cubicBezTo>
                    <a:pt x="135" y="1228"/>
                    <a:pt x="428" y="1496"/>
                    <a:pt x="758" y="1537"/>
                  </a:cubicBezTo>
                  <a:cubicBezTo>
                    <a:pt x="800" y="1542"/>
                    <a:pt x="840" y="1544"/>
                    <a:pt x="881" y="1544"/>
                  </a:cubicBezTo>
                  <a:cubicBezTo>
                    <a:pt x="1021" y="1544"/>
                    <a:pt x="1158" y="1518"/>
                    <a:pt x="1300" y="1497"/>
                  </a:cubicBezTo>
                  <a:cubicBezTo>
                    <a:pt x="1367" y="1488"/>
                    <a:pt x="1439" y="1477"/>
                    <a:pt x="1510" y="1477"/>
                  </a:cubicBezTo>
                  <a:cubicBezTo>
                    <a:pt x="1598" y="1477"/>
                    <a:pt x="1685" y="1493"/>
                    <a:pt x="1759" y="1548"/>
                  </a:cubicBezTo>
                  <a:cubicBezTo>
                    <a:pt x="2033" y="1749"/>
                    <a:pt x="1914" y="2119"/>
                    <a:pt x="1705" y="2314"/>
                  </a:cubicBezTo>
                  <a:cubicBezTo>
                    <a:pt x="1569" y="2439"/>
                    <a:pt x="1702" y="2616"/>
                    <a:pt x="1849" y="2616"/>
                  </a:cubicBezTo>
                  <a:cubicBezTo>
                    <a:pt x="1893" y="2616"/>
                    <a:pt x="1938" y="2601"/>
                    <a:pt x="1977" y="2564"/>
                  </a:cubicBezTo>
                  <a:cubicBezTo>
                    <a:pt x="2227" y="2333"/>
                    <a:pt x="2362" y="1966"/>
                    <a:pt x="2251" y="1632"/>
                  </a:cubicBezTo>
                  <a:cubicBezTo>
                    <a:pt x="2141" y="1301"/>
                    <a:pt x="1844" y="1107"/>
                    <a:pt x="1503" y="1107"/>
                  </a:cubicBezTo>
                  <a:cubicBezTo>
                    <a:pt x="1492" y="1107"/>
                    <a:pt x="1482" y="1108"/>
                    <a:pt x="1471" y="1108"/>
                  </a:cubicBezTo>
                  <a:cubicBezTo>
                    <a:pt x="1294" y="1115"/>
                    <a:pt x="1097" y="1175"/>
                    <a:pt x="913" y="1175"/>
                  </a:cubicBezTo>
                  <a:cubicBezTo>
                    <a:pt x="783" y="1175"/>
                    <a:pt x="660" y="1145"/>
                    <a:pt x="556" y="1045"/>
                  </a:cubicBezTo>
                  <a:cubicBezTo>
                    <a:pt x="345" y="844"/>
                    <a:pt x="388" y="505"/>
                    <a:pt x="625" y="343"/>
                  </a:cubicBezTo>
                  <a:cubicBezTo>
                    <a:pt x="789" y="235"/>
                    <a:pt x="680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1" name="CustomShape 24"/>
            <p:cNvSpPr/>
            <p:nvPr/>
          </p:nvSpPr>
          <p:spPr>
            <a:xfrm rot="21354600">
              <a:off x="5719320" y="92880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4" y="315"/>
                  </a:moveTo>
                  <a:cubicBezTo>
                    <a:pt x="831" y="315"/>
                    <a:pt x="966" y="450"/>
                    <a:pt x="968" y="618"/>
                  </a:cubicBezTo>
                  <a:cubicBezTo>
                    <a:pt x="968" y="800"/>
                    <a:pt x="818" y="920"/>
                    <a:pt x="663" y="920"/>
                  </a:cubicBezTo>
                  <a:cubicBezTo>
                    <a:pt x="589" y="920"/>
                    <a:pt x="513" y="893"/>
                    <a:pt x="452" y="831"/>
                  </a:cubicBezTo>
                  <a:cubicBezTo>
                    <a:pt x="260" y="640"/>
                    <a:pt x="395" y="315"/>
                    <a:pt x="664" y="315"/>
                  </a:cubicBezTo>
                  <a:close/>
                  <a:moveTo>
                    <a:pt x="665" y="1"/>
                  </a:moveTo>
                  <a:cubicBezTo>
                    <a:pt x="505" y="1"/>
                    <a:pt x="348" y="64"/>
                    <a:pt x="230" y="182"/>
                  </a:cubicBezTo>
                  <a:cubicBezTo>
                    <a:pt x="53" y="358"/>
                    <a:pt x="0" y="622"/>
                    <a:pt x="95" y="852"/>
                  </a:cubicBezTo>
                  <a:cubicBezTo>
                    <a:pt x="192" y="1083"/>
                    <a:pt x="415" y="1232"/>
                    <a:pt x="664" y="1232"/>
                  </a:cubicBezTo>
                  <a:cubicBezTo>
                    <a:pt x="1004" y="1232"/>
                    <a:pt x="1279" y="956"/>
                    <a:pt x="1279" y="618"/>
                  </a:cubicBezTo>
                  <a:cubicBezTo>
                    <a:pt x="1279" y="367"/>
                    <a:pt x="1131" y="144"/>
                    <a:pt x="899" y="48"/>
                  </a:cubicBezTo>
                  <a:cubicBezTo>
                    <a:pt x="824" y="16"/>
                    <a:pt x="744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2" name="CustomShape 25"/>
            <p:cNvSpPr/>
            <p:nvPr/>
          </p:nvSpPr>
          <p:spPr>
            <a:xfrm rot="21354600">
              <a:off x="5937840" y="99540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4" y="314"/>
                  </a:moveTo>
                  <a:cubicBezTo>
                    <a:pt x="831" y="314"/>
                    <a:pt x="966" y="448"/>
                    <a:pt x="967" y="616"/>
                  </a:cubicBezTo>
                  <a:cubicBezTo>
                    <a:pt x="967" y="798"/>
                    <a:pt x="818" y="919"/>
                    <a:pt x="662" y="919"/>
                  </a:cubicBezTo>
                  <a:cubicBezTo>
                    <a:pt x="588" y="919"/>
                    <a:pt x="512" y="891"/>
                    <a:pt x="450" y="830"/>
                  </a:cubicBezTo>
                  <a:cubicBezTo>
                    <a:pt x="260" y="640"/>
                    <a:pt x="394" y="314"/>
                    <a:pt x="664" y="314"/>
                  </a:cubicBezTo>
                  <a:close/>
                  <a:moveTo>
                    <a:pt x="664" y="0"/>
                  </a:moveTo>
                  <a:cubicBezTo>
                    <a:pt x="504" y="0"/>
                    <a:pt x="347" y="63"/>
                    <a:pt x="230" y="181"/>
                  </a:cubicBezTo>
                  <a:cubicBezTo>
                    <a:pt x="53" y="356"/>
                    <a:pt x="0" y="621"/>
                    <a:pt x="95" y="852"/>
                  </a:cubicBezTo>
                  <a:cubicBezTo>
                    <a:pt x="190" y="1081"/>
                    <a:pt x="415" y="1232"/>
                    <a:pt x="664" y="1232"/>
                  </a:cubicBezTo>
                  <a:cubicBezTo>
                    <a:pt x="1004" y="1230"/>
                    <a:pt x="1279" y="955"/>
                    <a:pt x="1279" y="616"/>
                  </a:cubicBezTo>
                  <a:cubicBezTo>
                    <a:pt x="1279" y="368"/>
                    <a:pt x="1129" y="143"/>
                    <a:pt x="899" y="48"/>
                  </a:cubicBezTo>
                  <a:cubicBezTo>
                    <a:pt x="823" y="16"/>
                    <a:pt x="743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3" name="CustomShape 26"/>
            <p:cNvSpPr/>
            <p:nvPr/>
          </p:nvSpPr>
          <p:spPr>
            <a:xfrm rot="21354600">
              <a:off x="5724360" y="114264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3">
                  <a:moveTo>
                    <a:pt x="664" y="314"/>
                  </a:moveTo>
                  <a:cubicBezTo>
                    <a:pt x="830" y="314"/>
                    <a:pt x="966" y="450"/>
                    <a:pt x="966" y="617"/>
                  </a:cubicBezTo>
                  <a:cubicBezTo>
                    <a:pt x="966" y="799"/>
                    <a:pt x="817" y="919"/>
                    <a:pt x="662" y="919"/>
                  </a:cubicBezTo>
                  <a:cubicBezTo>
                    <a:pt x="587" y="919"/>
                    <a:pt x="512" y="892"/>
                    <a:pt x="450" y="830"/>
                  </a:cubicBezTo>
                  <a:cubicBezTo>
                    <a:pt x="259" y="640"/>
                    <a:pt x="395" y="314"/>
                    <a:pt x="664" y="314"/>
                  </a:cubicBezTo>
                  <a:close/>
                  <a:moveTo>
                    <a:pt x="664" y="1"/>
                  </a:moveTo>
                  <a:cubicBezTo>
                    <a:pt x="503" y="1"/>
                    <a:pt x="346" y="64"/>
                    <a:pt x="229" y="181"/>
                  </a:cubicBezTo>
                  <a:cubicBezTo>
                    <a:pt x="53" y="357"/>
                    <a:pt x="1" y="621"/>
                    <a:pt x="96" y="852"/>
                  </a:cubicBezTo>
                  <a:cubicBezTo>
                    <a:pt x="191" y="1082"/>
                    <a:pt x="416" y="1232"/>
                    <a:pt x="664" y="1232"/>
                  </a:cubicBezTo>
                  <a:cubicBezTo>
                    <a:pt x="1004" y="1231"/>
                    <a:pt x="1278" y="955"/>
                    <a:pt x="1280" y="617"/>
                  </a:cubicBezTo>
                  <a:cubicBezTo>
                    <a:pt x="1280" y="368"/>
                    <a:pt x="1129" y="143"/>
                    <a:pt x="900" y="48"/>
                  </a:cubicBezTo>
                  <a:cubicBezTo>
                    <a:pt x="823" y="16"/>
                    <a:pt x="743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4" name="CustomShape 27"/>
            <p:cNvSpPr/>
            <p:nvPr/>
          </p:nvSpPr>
          <p:spPr>
            <a:xfrm rot="21354600">
              <a:off x="5871960" y="113976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1">
                  <a:moveTo>
                    <a:pt x="664" y="314"/>
                  </a:moveTo>
                  <a:cubicBezTo>
                    <a:pt x="830" y="314"/>
                    <a:pt x="966" y="448"/>
                    <a:pt x="966" y="616"/>
                  </a:cubicBezTo>
                  <a:cubicBezTo>
                    <a:pt x="966" y="798"/>
                    <a:pt x="817" y="919"/>
                    <a:pt x="662" y="919"/>
                  </a:cubicBezTo>
                  <a:cubicBezTo>
                    <a:pt x="587" y="919"/>
                    <a:pt x="512" y="891"/>
                    <a:pt x="450" y="830"/>
                  </a:cubicBezTo>
                  <a:cubicBezTo>
                    <a:pt x="259" y="640"/>
                    <a:pt x="395" y="314"/>
                    <a:pt x="664" y="314"/>
                  </a:cubicBezTo>
                  <a:close/>
                  <a:moveTo>
                    <a:pt x="664" y="0"/>
                  </a:moveTo>
                  <a:cubicBezTo>
                    <a:pt x="503" y="0"/>
                    <a:pt x="346" y="63"/>
                    <a:pt x="229" y="181"/>
                  </a:cubicBezTo>
                  <a:cubicBezTo>
                    <a:pt x="53" y="357"/>
                    <a:pt x="1" y="621"/>
                    <a:pt x="96" y="852"/>
                  </a:cubicBezTo>
                  <a:cubicBezTo>
                    <a:pt x="191" y="1082"/>
                    <a:pt x="416" y="1230"/>
                    <a:pt x="664" y="1230"/>
                  </a:cubicBezTo>
                  <a:cubicBezTo>
                    <a:pt x="1003" y="1230"/>
                    <a:pt x="1278" y="955"/>
                    <a:pt x="1280" y="616"/>
                  </a:cubicBezTo>
                  <a:cubicBezTo>
                    <a:pt x="1280" y="368"/>
                    <a:pt x="1130" y="143"/>
                    <a:pt x="900" y="48"/>
                  </a:cubicBezTo>
                  <a:cubicBezTo>
                    <a:pt x="823" y="16"/>
                    <a:pt x="743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5" name="CustomShape 28"/>
            <p:cNvSpPr/>
            <p:nvPr/>
          </p:nvSpPr>
          <p:spPr>
            <a:xfrm rot="21354600">
              <a:off x="5928120" y="90468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6" y="315"/>
                  </a:moveTo>
                  <a:cubicBezTo>
                    <a:pt x="832" y="315"/>
                    <a:pt x="967" y="449"/>
                    <a:pt x="968" y="617"/>
                  </a:cubicBezTo>
                  <a:cubicBezTo>
                    <a:pt x="968" y="799"/>
                    <a:pt x="819" y="920"/>
                    <a:pt x="663" y="920"/>
                  </a:cubicBezTo>
                  <a:cubicBezTo>
                    <a:pt x="589" y="920"/>
                    <a:pt x="513" y="892"/>
                    <a:pt x="452" y="831"/>
                  </a:cubicBezTo>
                  <a:cubicBezTo>
                    <a:pt x="261" y="639"/>
                    <a:pt x="395" y="315"/>
                    <a:pt x="666" y="315"/>
                  </a:cubicBezTo>
                  <a:close/>
                  <a:moveTo>
                    <a:pt x="667" y="1"/>
                  </a:moveTo>
                  <a:cubicBezTo>
                    <a:pt x="506" y="1"/>
                    <a:pt x="348" y="64"/>
                    <a:pt x="230" y="182"/>
                  </a:cubicBezTo>
                  <a:cubicBezTo>
                    <a:pt x="53" y="357"/>
                    <a:pt x="1" y="622"/>
                    <a:pt x="96" y="851"/>
                  </a:cubicBezTo>
                  <a:cubicBezTo>
                    <a:pt x="192" y="1082"/>
                    <a:pt x="416" y="1231"/>
                    <a:pt x="666" y="1231"/>
                  </a:cubicBezTo>
                  <a:cubicBezTo>
                    <a:pt x="1005" y="1231"/>
                    <a:pt x="1280" y="956"/>
                    <a:pt x="1280" y="617"/>
                  </a:cubicBezTo>
                  <a:cubicBezTo>
                    <a:pt x="1280" y="367"/>
                    <a:pt x="1131" y="144"/>
                    <a:pt x="900" y="47"/>
                  </a:cubicBezTo>
                  <a:cubicBezTo>
                    <a:pt x="825" y="16"/>
                    <a:pt x="74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6" name="CustomShape 29"/>
            <p:cNvSpPr/>
            <p:nvPr/>
          </p:nvSpPr>
          <p:spPr>
            <a:xfrm rot="21354600">
              <a:off x="6078600" y="900360"/>
              <a:ext cx="145440" cy="113760"/>
            </a:xfrm>
            <a:custGeom>
              <a:avLst/>
              <a:gdLst/>
              <a:ahLst/>
              <a:rect l="l" t="t" r="r" b="b"/>
              <a:pathLst>
                <a:path w="2801" h="2193">
                  <a:moveTo>
                    <a:pt x="1991" y="0"/>
                  </a:moveTo>
                  <a:cubicBezTo>
                    <a:pt x="1948" y="0"/>
                    <a:pt x="1905" y="4"/>
                    <a:pt x="1862" y="10"/>
                  </a:cubicBezTo>
                  <a:cubicBezTo>
                    <a:pt x="1531" y="66"/>
                    <a:pt x="1251" y="347"/>
                    <a:pt x="1197" y="677"/>
                  </a:cubicBezTo>
                  <a:cubicBezTo>
                    <a:pt x="1165" y="859"/>
                    <a:pt x="1192" y="1036"/>
                    <a:pt x="1213" y="1218"/>
                  </a:cubicBezTo>
                  <a:cubicBezTo>
                    <a:pt x="1229" y="1370"/>
                    <a:pt x="1246" y="1546"/>
                    <a:pt x="1143" y="1674"/>
                  </a:cubicBezTo>
                  <a:cubicBezTo>
                    <a:pt x="1059" y="1779"/>
                    <a:pt x="951" y="1822"/>
                    <a:pt x="840" y="1822"/>
                  </a:cubicBezTo>
                  <a:cubicBezTo>
                    <a:pt x="669" y="1822"/>
                    <a:pt x="491" y="1721"/>
                    <a:pt x="379" y="1588"/>
                  </a:cubicBezTo>
                  <a:cubicBezTo>
                    <a:pt x="342" y="1545"/>
                    <a:pt x="299" y="1527"/>
                    <a:pt x="258" y="1527"/>
                  </a:cubicBezTo>
                  <a:cubicBezTo>
                    <a:pt x="124" y="1527"/>
                    <a:pt x="0" y="1712"/>
                    <a:pt x="117" y="1850"/>
                  </a:cubicBezTo>
                  <a:cubicBezTo>
                    <a:pt x="293" y="2056"/>
                    <a:pt x="555" y="2193"/>
                    <a:pt x="825" y="2193"/>
                  </a:cubicBezTo>
                  <a:cubicBezTo>
                    <a:pt x="895" y="2193"/>
                    <a:pt x="967" y="2183"/>
                    <a:pt x="1037" y="2163"/>
                  </a:cubicBezTo>
                  <a:cubicBezTo>
                    <a:pt x="1384" y="2063"/>
                    <a:pt x="1591" y="1759"/>
                    <a:pt x="1594" y="1406"/>
                  </a:cubicBezTo>
                  <a:cubicBezTo>
                    <a:pt x="1596" y="1104"/>
                    <a:pt x="1442" y="735"/>
                    <a:pt x="1696" y="493"/>
                  </a:cubicBezTo>
                  <a:cubicBezTo>
                    <a:pt x="1783" y="410"/>
                    <a:pt x="1891" y="371"/>
                    <a:pt x="1999" y="371"/>
                  </a:cubicBezTo>
                  <a:cubicBezTo>
                    <a:pt x="2153" y="371"/>
                    <a:pt x="2305" y="450"/>
                    <a:pt x="2394" y="593"/>
                  </a:cubicBezTo>
                  <a:cubicBezTo>
                    <a:pt x="2432" y="655"/>
                    <a:pt x="2488" y="680"/>
                    <a:pt x="2545" y="680"/>
                  </a:cubicBezTo>
                  <a:cubicBezTo>
                    <a:pt x="2673" y="680"/>
                    <a:pt x="2800" y="548"/>
                    <a:pt x="2713" y="406"/>
                  </a:cubicBezTo>
                  <a:cubicBezTo>
                    <a:pt x="2557" y="152"/>
                    <a:pt x="2282" y="0"/>
                    <a:pt x="1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7" name="CustomShape 30"/>
            <p:cNvSpPr/>
            <p:nvPr/>
          </p:nvSpPr>
          <p:spPr>
            <a:xfrm rot="21354600">
              <a:off x="6171120" y="1040760"/>
              <a:ext cx="155520" cy="96120"/>
            </a:xfrm>
            <a:custGeom>
              <a:avLst/>
              <a:gdLst/>
              <a:ahLst/>
              <a:rect l="l" t="t" r="r" b="b"/>
              <a:pathLst>
                <a:path w="2998" h="1851">
                  <a:moveTo>
                    <a:pt x="834" y="0"/>
                  </a:moveTo>
                  <a:cubicBezTo>
                    <a:pt x="806" y="0"/>
                    <a:pt x="778" y="2"/>
                    <a:pt x="751" y="5"/>
                  </a:cubicBezTo>
                  <a:cubicBezTo>
                    <a:pt x="412" y="46"/>
                    <a:pt x="130" y="287"/>
                    <a:pt x="40" y="616"/>
                  </a:cubicBezTo>
                  <a:cubicBezTo>
                    <a:pt x="0" y="753"/>
                    <a:pt x="112" y="841"/>
                    <a:pt x="222" y="841"/>
                  </a:cubicBezTo>
                  <a:cubicBezTo>
                    <a:pt x="297" y="841"/>
                    <a:pt x="371" y="800"/>
                    <a:pt x="398" y="708"/>
                  </a:cubicBezTo>
                  <a:cubicBezTo>
                    <a:pt x="456" y="504"/>
                    <a:pt x="641" y="371"/>
                    <a:pt x="836" y="371"/>
                  </a:cubicBezTo>
                  <a:cubicBezTo>
                    <a:pt x="905" y="371"/>
                    <a:pt x="975" y="387"/>
                    <a:pt x="1042" y="423"/>
                  </a:cubicBezTo>
                  <a:cubicBezTo>
                    <a:pt x="1351" y="587"/>
                    <a:pt x="1303" y="983"/>
                    <a:pt x="1388" y="1274"/>
                  </a:cubicBezTo>
                  <a:cubicBezTo>
                    <a:pt x="1487" y="1613"/>
                    <a:pt x="1768" y="1849"/>
                    <a:pt x="2129" y="1851"/>
                  </a:cubicBezTo>
                  <a:cubicBezTo>
                    <a:pt x="2130" y="1851"/>
                    <a:pt x="2132" y="1851"/>
                    <a:pt x="2133" y="1851"/>
                  </a:cubicBezTo>
                  <a:cubicBezTo>
                    <a:pt x="2483" y="1851"/>
                    <a:pt x="2788" y="1609"/>
                    <a:pt x="2930" y="1300"/>
                  </a:cubicBezTo>
                  <a:cubicBezTo>
                    <a:pt x="2997" y="1152"/>
                    <a:pt x="2868" y="1020"/>
                    <a:pt x="2748" y="1020"/>
                  </a:cubicBezTo>
                  <a:cubicBezTo>
                    <a:pt x="2692" y="1020"/>
                    <a:pt x="2637" y="1049"/>
                    <a:pt x="2606" y="1118"/>
                  </a:cubicBezTo>
                  <a:cubicBezTo>
                    <a:pt x="2518" y="1310"/>
                    <a:pt x="2326" y="1484"/>
                    <a:pt x="2119" y="1484"/>
                  </a:cubicBezTo>
                  <a:cubicBezTo>
                    <a:pt x="2045" y="1484"/>
                    <a:pt x="1969" y="1461"/>
                    <a:pt x="1895" y="1409"/>
                  </a:cubicBezTo>
                  <a:cubicBezTo>
                    <a:pt x="1760" y="1314"/>
                    <a:pt x="1730" y="1140"/>
                    <a:pt x="1703" y="990"/>
                  </a:cubicBezTo>
                  <a:cubicBezTo>
                    <a:pt x="1673" y="809"/>
                    <a:pt x="1651" y="632"/>
                    <a:pt x="1572" y="464"/>
                  </a:cubicBezTo>
                  <a:cubicBezTo>
                    <a:pt x="1442" y="187"/>
                    <a:pt x="1139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8" name="CustomShape 31"/>
            <p:cNvSpPr/>
            <p:nvPr/>
          </p:nvSpPr>
          <p:spPr>
            <a:xfrm rot="21354600">
              <a:off x="6035760" y="1017000"/>
              <a:ext cx="122760" cy="135720"/>
            </a:xfrm>
            <a:custGeom>
              <a:avLst/>
              <a:gdLst/>
              <a:ahLst/>
              <a:rect l="l" t="t" r="r" b="b"/>
              <a:pathLst>
                <a:path w="2363" h="2617">
                  <a:moveTo>
                    <a:pt x="526" y="0"/>
                  </a:moveTo>
                  <a:cubicBezTo>
                    <a:pt x="494" y="0"/>
                    <a:pt x="460" y="10"/>
                    <a:pt x="427" y="33"/>
                  </a:cubicBezTo>
                  <a:cubicBezTo>
                    <a:pt x="142" y="223"/>
                    <a:pt x="1" y="565"/>
                    <a:pt x="67" y="901"/>
                  </a:cubicBezTo>
                  <a:cubicBezTo>
                    <a:pt x="135" y="1228"/>
                    <a:pt x="428" y="1496"/>
                    <a:pt x="759" y="1537"/>
                  </a:cubicBezTo>
                  <a:cubicBezTo>
                    <a:pt x="800" y="1542"/>
                    <a:pt x="841" y="1544"/>
                    <a:pt x="881" y="1544"/>
                  </a:cubicBezTo>
                  <a:cubicBezTo>
                    <a:pt x="1022" y="1544"/>
                    <a:pt x="1159" y="1518"/>
                    <a:pt x="1300" y="1497"/>
                  </a:cubicBezTo>
                  <a:cubicBezTo>
                    <a:pt x="1368" y="1488"/>
                    <a:pt x="1440" y="1477"/>
                    <a:pt x="1510" y="1477"/>
                  </a:cubicBezTo>
                  <a:cubicBezTo>
                    <a:pt x="1599" y="1477"/>
                    <a:pt x="1686" y="1493"/>
                    <a:pt x="1760" y="1548"/>
                  </a:cubicBezTo>
                  <a:cubicBezTo>
                    <a:pt x="2033" y="1749"/>
                    <a:pt x="1915" y="2119"/>
                    <a:pt x="1704" y="2314"/>
                  </a:cubicBezTo>
                  <a:cubicBezTo>
                    <a:pt x="1570" y="2439"/>
                    <a:pt x="1702" y="2616"/>
                    <a:pt x="1850" y="2616"/>
                  </a:cubicBezTo>
                  <a:cubicBezTo>
                    <a:pt x="1894" y="2616"/>
                    <a:pt x="1938" y="2601"/>
                    <a:pt x="1978" y="2564"/>
                  </a:cubicBezTo>
                  <a:cubicBezTo>
                    <a:pt x="2228" y="2333"/>
                    <a:pt x="2363" y="1966"/>
                    <a:pt x="2252" y="1632"/>
                  </a:cubicBezTo>
                  <a:cubicBezTo>
                    <a:pt x="2141" y="1301"/>
                    <a:pt x="1845" y="1107"/>
                    <a:pt x="1504" y="1107"/>
                  </a:cubicBezTo>
                  <a:cubicBezTo>
                    <a:pt x="1493" y="1107"/>
                    <a:pt x="1482" y="1108"/>
                    <a:pt x="1471" y="1108"/>
                  </a:cubicBezTo>
                  <a:cubicBezTo>
                    <a:pt x="1295" y="1115"/>
                    <a:pt x="1097" y="1175"/>
                    <a:pt x="913" y="1175"/>
                  </a:cubicBezTo>
                  <a:cubicBezTo>
                    <a:pt x="784" y="1175"/>
                    <a:pt x="661" y="1145"/>
                    <a:pt x="557" y="1045"/>
                  </a:cubicBezTo>
                  <a:cubicBezTo>
                    <a:pt x="346" y="844"/>
                    <a:pt x="389" y="505"/>
                    <a:pt x="626" y="343"/>
                  </a:cubicBezTo>
                  <a:cubicBezTo>
                    <a:pt x="790" y="235"/>
                    <a:pt x="681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9" name="CustomShape 32"/>
            <p:cNvSpPr/>
            <p:nvPr/>
          </p:nvSpPr>
          <p:spPr>
            <a:xfrm rot="21354600">
              <a:off x="6024960" y="90684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3" y="315"/>
                  </a:moveTo>
                  <a:cubicBezTo>
                    <a:pt x="831" y="315"/>
                    <a:pt x="966" y="450"/>
                    <a:pt x="967" y="618"/>
                  </a:cubicBezTo>
                  <a:cubicBezTo>
                    <a:pt x="967" y="800"/>
                    <a:pt x="818" y="920"/>
                    <a:pt x="662" y="920"/>
                  </a:cubicBezTo>
                  <a:cubicBezTo>
                    <a:pt x="588" y="920"/>
                    <a:pt x="512" y="893"/>
                    <a:pt x="450" y="831"/>
                  </a:cubicBezTo>
                  <a:cubicBezTo>
                    <a:pt x="260" y="640"/>
                    <a:pt x="394" y="315"/>
                    <a:pt x="663" y="315"/>
                  </a:cubicBezTo>
                  <a:close/>
                  <a:moveTo>
                    <a:pt x="665" y="1"/>
                  </a:moveTo>
                  <a:cubicBezTo>
                    <a:pt x="505" y="1"/>
                    <a:pt x="347" y="64"/>
                    <a:pt x="230" y="182"/>
                  </a:cubicBezTo>
                  <a:cubicBezTo>
                    <a:pt x="52" y="358"/>
                    <a:pt x="0" y="622"/>
                    <a:pt x="95" y="852"/>
                  </a:cubicBezTo>
                  <a:cubicBezTo>
                    <a:pt x="192" y="1083"/>
                    <a:pt x="415" y="1232"/>
                    <a:pt x="663" y="1232"/>
                  </a:cubicBezTo>
                  <a:cubicBezTo>
                    <a:pt x="1004" y="1232"/>
                    <a:pt x="1279" y="956"/>
                    <a:pt x="1279" y="618"/>
                  </a:cubicBezTo>
                  <a:cubicBezTo>
                    <a:pt x="1279" y="367"/>
                    <a:pt x="1130" y="144"/>
                    <a:pt x="899" y="48"/>
                  </a:cubicBezTo>
                  <a:cubicBezTo>
                    <a:pt x="823" y="16"/>
                    <a:pt x="744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0" name="CustomShape 33"/>
            <p:cNvSpPr/>
            <p:nvPr/>
          </p:nvSpPr>
          <p:spPr>
            <a:xfrm rot="21354600">
              <a:off x="6243120" y="97344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3" y="314"/>
                  </a:moveTo>
                  <a:cubicBezTo>
                    <a:pt x="831" y="314"/>
                    <a:pt x="966" y="448"/>
                    <a:pt x="966" y="616"/>
                  </a:cubicBezTo>
                  <a:cubicBezTo>
                    <a:pt x="966" y="798"/>
                    <a:pt x="817" y="919"/>
                    <a:pt x="662" y="919"/>
                  </a:cubicBezTo>
                  <a:cubicBezTo>
                    <a:pt x="587" y="919"/>
                    <a:pt x="512" y="891"/>
                    <a:pt x="450" y="830"/>
                  </a:cubicBezTo>
                  <a:cubicBezTo>
                    <a:pt x="260" y="640"/>
                    <a:pt x="394" y="314"/>
                    <a:pt x="663" y="314"/>
                  </a:cubicBezTo>
                  <a:close/>
                  <a:moveTo>
                    <a:pt x="664" y="0"/>
                  </a:moveTo>
                  <a:cubicBezTo>
                    <a:pt x="504" y="0"/>
                    <a:pt x="347" y="63"/>
                    <a:pt x="230" y="181"/>
                  </a:cubicBezTo>
                  <a:cubicBezTo>
                    <a:pt x="52" y="356"/>
                    <a:pt x="0" y="621"/>
                    <a:pt x="95" y="852"/>
                  </a:cubicBezTo>
                  <a:cubicBezTo>
                    <a:pt x="190" y="1081"/>
                    <a:pt x="415" y="1232"/>
                    <a:pt x="663" y="1232"/>
                  </a:cubicBezTo>
                  <a:cubicBezTo>
                    <a:pt x="1004" y="1230"/>
                    <a:pt x="1279" y="955"/>
                    <a:pt x="1279" y="616"/>
                  </a:cubicBezTo>
                  <a:cubicBezTo>
                    <a:pt x="1279" y="368"/>
                    <a:pt x="1129" y="143"/>
                    <a:pt x="899" y="48"/>
                  </a:cubicBezTo>
                  <a:cubicBezTo>
                    <a:pt x="823" y="16"/>
                    <a:pt x="743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1" name="CustomShape 34"/>
            <p:cNvSpPr/>
            <p:nvPr/>
          </p:nvSpPr>
          <p:spPr>
            <a:xfrm rot="21354600">
              <a:off x="6030000" y="112068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3">
                  <a:moveTo>
                    <a:pt x="665" y="314"/>
                  </a:moveTo>
                  <a:cubicBezTo>
                    <a:pt x="831" y="314"/>
                    <a:pt x="966" y="449"/>
                    <a:pt x="967" y="617"/>
                  </a:cubicBezTo>
                  <a:cubicBezTo>
                    <a:pt x="967" y="799"/>
                    <a:pt x="818" y="919"/>
                    <a:pt x="662" y="919"/>
                  </a:cubicBezTo>
                  <a:cubicBezTo>
                    <a:pt x="588" y="919"/>
                    <a:pt x="513" y="892"/>
                    <a:pt x="451" y="830"/>
                  </a:cubicBezTo>
                  <a:cubicBezTo>
                    <a:pt x="260" y="640"/>
                    <a:pt x="394" y="314"/>
                    <a:pt x="665" y="314"/>
                  </a:cubicBezTo>
                  <a:close/>
                  <a:moveTo>
                    <a:pt x="664" y="1"/>
                  </a:moveTo>
                  <a:cubicBezTo>
                    <a:pt x="504" y="1"/>
                    <a:pt x="347" y="64"/>
                    <a:pt x="230" y="181"/>
                  </a:cubicBezTo>
                  <a:cubicBezTo>
                    <a:pt x="54" y="357"/>
                    <a:pt x="0" y="621"/>
                    <a:pt x="95" y="852"/>
                  </a:cubicBezTo>
                  <a:cubicBezTo>
                    <a:pt x="192" y="1082"/>
                    <a:pt x="415" y="1232"/>
                    <a:pt x="665" y="1232"/>
                  </a:cubicBezTo>
                  <a:cubicBezTo>
                    <a:pt x="1004" y="1231"/>
                    <a:pt x="1279" y="955"/>
                    <a:pt x="1279" y="617"/>
                  </a:cubicBezTo>
                  <a:cubicBezTo>
                    <a:pt x="1279" y="368"/>
                    <a:pt x="1130" y="143"/>
                    <a:pt x="899" y="48"/>
                  </a:cubicBezTo>
                  <a:cubicBezTo>
                    <a:pt x="823" y="16"/>
                    <a:pt x="743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2" name="CustomShape 35"/>
            <p:cNvSpPr/>
            <p:nvPr/>
          </p:nvSpPr>
          <p:spPr>
            <a:xfrm rot="21354600">
              <a:off x="6177240" y="1117800"/>
              <a:ext cx="66240" cy="63720"/>
            </a:xfrm>
            <a:custGeom>
              <a:avLst/>
              <a:gdLst/>
              <a:ahLst/>
              <a:rect l="l" t="t" r="r" b="b"/>
              <a:pathLst>
                <a:path w="1281" h="1231">
                  <a:moveTo>
                    <a:pt x="665" y="314"/>
                  </a:moveTo>
                  <a:cubicBezTo>
                    <a:pt x="831" y="314"/>
                    <a:pt x="967" y="448"/>
                    <a:pt x="967" y="616"/>
                  </a:cubicBezTo>
                  <a:cubicBezTo>
                    <a:pt x="967" y="798"/>
                    <a:pt x="818" y="919"/>
                    <a:pt x="663" y="919"/>
                  </a:cubicBezTo>
                  <a:cubicBezTo>
                    <a:pt x="588" y="919"/>
                    <a:pt x="513" y="891"/>
                    <a:pt x="451" y="830"/>
                  </a:cubicBezTo>
                  <a:cubicBezTo>
                    <a:pt x="260" y="640"/>
                    <a:pt x="396" y="314"/>
                    <a:pt x="665" y="314"/>
                  </a:cubicBezTo>
                  <a:close/>
                  <a:moveTo>
                    <a:pt x="664" y="0"/>
                  </a:moveTo>
                  <a:cubicBezTo>
                    <a:pt x="504" y="0"/>
                    <a:pt x="347" y="63"/>
                    <a:pt x="230" y="181"/>
                  </a:cubicBezTo>
                  <a:cubicBezTo>
                    <a:pt x="54" y="357"/>
                    <a:pt x="0" y="621"/>
                    <a:pt x="97" y="852"/>
                  </a:cubicBezTo>
                  <a:cubicBezTo>
                    <a:pt x="191" y="1080"/>
                    <a:pt x="414" y="1230"/>
                    <a:pt x="661" y="1230"/>
                  </a:cubicBezTo>
                  <a:cubicBezTo>
                    <a:pt x="662" y="1230"/>
                    <a:pt x="664" y="1230"/>
                    <a:pt x="665" y="1230"/>
                  </a:cubicBezTo>
                  <a:cubicBezTo>
                    <a:pt x="1004" y="1230"/>
                    <a:pt x="1279" y="955"/>
                    <a:pt x="1281" y="616"/>
                  </a:cubicBezTo>
                  <a:cubicBezTo>
                    <a:pt x="1279" y="368"/>
                    <a:pt x="1130" y="143"/>
                    <a:pt x="899" y="48"/>
                  </a:cubicBezTo>
                  <a:cubicBezTo>
                    <a:pt x="823" y="16"/>
                    <a:pt x="743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3" name="CustomShape 36"/>
            <p:cNvSpPr/>
            <p:nvPr/>
          </p:nvSpPr>
          <p:spPr>
            <a:xfrm rot="21354600">
              <a:off x="6233760" y="88272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6" y="315"/>
                  </a:moveTo>
                  <a:cubicBezTo>
                    <a:pt x="832" y="315"/>
                    <a:pt x="966" y="449"/>
                    <a:pt x="968" y="617"/>
                  </a:cubicBezTo>
                  <a:cubicBezTo>
                    <a:pt x="968" y="799"/>
                    <a:pt x="819" y="920"/>
                    <a:pt x="663" y="920"/>
                  </a:cubicBezTo>
                  <a:cubicBezTo>
                    <a:pt x="588" y="920"/>
                    <a:pt x="512" y="892"/>
                    <a:pt x="450" y="831"/>
                  </a:cubicBezTo>
                  <a:cubicBezTo>
                    <a:pt x="260" y="639"/>
                    <a:pt x="395" y="315"/>
                    <a:pt x="666" y="315"/>
                  </a:cubicBezTo>
                  <a:close/>
                  <a:moveTo>
                    <a:pt x="666" y="1"/>
                  </a:moveTo>
                  <a:cubicBezTo>
                    <a:pt x="506" y="1"/>
                    <a:pt x="348" y="64"/>
                    <a:pt x="230" y="182"/>
                  </a:cubicBezTo>
                  <a:cubicBezTo>
                    <a:pt x="53" y="357"/>
                    <a:pt x="1" y="622"/>
                    <a:pt x="96" y="851"/>
                  </a:cubicBezTo>
                  <a:cubicBezTo>
                    <a:pt x="192" y="1082"/>
                    <a:pt x="415" y="1231"/>
                    <a:pt x="666" y="1231"/>
                  </a:cubicBezTo>
                  <a:cubicBezTo>
                    <a:pt x="1004" y="1231"/>
                    <a:pt x="1280" y="956"/>
                    <a:pt x="1280" y="617"/>
                  </a:cubicBezTo>
                  <a:cubicBezTo>
                    <a:pt x="1280" y="367"/>
                    <a:pt x="1131" y="144"/>
                    <a:pt x="900" y="47"/>
                  </a:cubicBezTo>
                  <a:cubicBezTo>
                    <a:pt x="824" y="16"/>
                    <a:pt x="745" y="1"/>
                    <a:pt x="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04" name="Group 37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2805" name="CustomShape 38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6" name="CustomShape 39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7" name="CustomShape 40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8" name="CustomShape 41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9" name="CustomShape 42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10" name="CustomShape 43"/>
          <p:cNvSpPr/>
          <p:nvPr/>
        </p:nvSpPr>
        <p:spPr>
          <a:xfrm flipH="1">
            <a:off x="27489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1" name="CustomShape 44"/>
          <p:cNvSpPr/>
          <p:nvPr/>
        </p:nvSpPr>
        <p:spPr>
          <a:xfrm flipH="1">
            <a:off x="20451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2" name="CustomShape 45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3" name="CustomShape 46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14" name="Google Shape;2528;p16" descr=""/>
          <p:cNvPicPr/>
          <p:nvPr/>
        </p:nvPicPr>
        <p:blipFill>
          <a:blip r:embed="rId1"/>
          <a:stretch/>
        </p:blipFill>
        <p:spPr>
          <a:xfrm>
            <a:off x="5649480" y="1065600"/>
            <a:ext cx="2214360" cy="301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TextShape 1"/>
          <p:cNvSpPr txBox="1"/>
          <p:nvPr/>
        </p:nvSpPr>
        <p:spPr>
          <a:xfrm>
            <a:off x="1056960" y="1281960"/>
            <a:ext cx="3371760" cy="790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Tìm món ăn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6" name="TextShape 2"/>
          <p:cNvSpPr txBox="1"/>
          <p:nvPr/>
        </p:nvSpPr>
        <p:spPr>
          <a:xfrm>
            <a:off x="1056960" y="2073240"/>
            <a:ext cx="3514680" cy="1586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Đề xuất 1 món ăn trên ShopeeFood phù hợp với các tiêu chí: khu vực, thời tiết, rating của cửa hàng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817" name="Group 3"/>
          <p:cNvGrpSpPr/>
          <p:nvPr/>
        </p:nvGrpSpPr>
        <p:grpSpPr>
          <a:xfrm>
            <a:off x="5091480" y="670320"/>
            <a:ext cx="1360440" cy="416520"/>
            <a:chOff x="5091480" y="670320"/>
            <a:chExt cx="1360440" cy="416520"/>
          </a:xfrm>
        </p:grpSpPr>
        <p:sp>
          <p:nvSpPr>
            <p:cNvPr id="2818" name="CustomShape 4"/>
            <p:cNvSpPr/>
            <p:nvPr/>
          </p:nvSpPr>
          <p:spPr>
            <a:xfrm rot="21354600">
              <a:off x="5101200" y="717840"/>
              <a:ext cx="1341000" cy="321480"/>
            </a:xfrm>
            <a:custGeom>
              <a:avLst/>
              <a:gdLst/>
              <a:ahLst/>
              <a:rect l="l" t="t" r="r" b="b"/>
              <a:pathLst>
                <a:path w="25776" h="6184">
                  <a:moveTo>
                    <a:pt x="6" y="1"/>
                  </a:moveTo>
                  <a:cubicBezTo>
                    <a:pt x="245" y="199"/>
                    <a:pt x="325" y="514"/>
                    <a:pt x="31" y="864"/>
                  </a:cubicBezTo>
                  <a:cubicBezTo>
                    <a:pt x="154" y="982"/>
                    <a:pt x="246" y="1150"/>
                    <a:pt x="234" y="1337"/>
                  </a:cubicBezTo>
                  <a:cubicBezTo>
                    <a:pt x="224" y="1452"/>
                    <a:pt x="181" y="1562"/>
                    <a:pt x="162" y="1672"/>
                  </a:cubicBezTo>
                  <a:cubicBezTo>
                    <a:pt x="113" y="1968"/>
                    <a:pt x="230" y="2263"/>
                    <a:pt x="278" y="2557"/>
                  </a:cubicBezTo>
                  <a:cubicBezTo>
                    <a:pt x="324" y="2852"/>
                    <a:pt x="257" y="3224"/>
                    <a:pt x="1" y="3327"/>
                  </a:cubicBezTo>
                  <a:cubicBezTo>
                    <a:pt x="45" y="3580"/>
                    <a:pt x="327" y="3736"/>
                    <a:pt x="333" y="3996"/>
                  </a:cubicBezTo>
                  <a:cubicBezTo>
                    <a:pt x="335" y="4154"/>
                    <a:pt x="229" y="4287"/>
                    <a:pt x="169" y="4431"/>
                  </a:cubicBezTo>
                  <a:cubicBezTo>
                    <a:pt x="45" y="4721"/>
                    <a:pt x="105" y="5061"/>
                    <a:pt x="145" y="5380"/>
                  </a:cubicBezTo>
                  <a:cubicBezTo>
                    <a:pt x="180" y="5657"/>
                    <a:pt x="169" y="5987"/>
                    <a:pt x="10" y="6184"/>
                  </a:cubicBezTo>
                  <a:lnTo>
                    <a:pt x="25775" y="6184"/>
                  </a:lnTo>
                  <a:lnTo>
                    <a:pt x="25775" y="6180"/>
                  </a:lnTo>
                  <a:cubicBezTo>
                    <a:pt x="25661" y="5973"/>
                    <a:pt x="25552" y="5753"/>
                    <a:pt x="25370" y="5617"/>
                  </a:cubicBezTo>
                  <a:cubicBezTo>
                    <a:pt x="25291" y="5560"/>
                    <a:pt x="25194" y="5505"/>
                    <a:pt x="25178" y="5403"/>
                  </a:cubicBezTo>
                  <a:cubicBezTo>
                    <a:pt x="25167" y="5338"/>
                    <a:pt x="25197" y="5273"/>
                    <a:pt x="25235" y="5221"/>
                  </a:cubicBezTo>
                  <a:cubicBezTo>
                    <a:pt x="25310" y="5114"/>
                    <a:pt x="25419" y="5041"/>
                    <a:pt x="25512" y="4951"/>
                  </a:cubicBezTo>
                  <a:cubicBezTo>
                    <a:pt x="25604" y="4860"/>
                    <a:pt x="25680" y="4727"/>
                    <a:pt x="25658" y="4594"/>
                  </a:cubicBezTo>
                  <a:cubicBezTo>
                    <a:pt x="25647" y="4547"/>
                    <a:pt x="25626" y="4501"/>
                    <a:pt x="25614" y="4454"/>
                  </a:cubicBezTo>
                  <a:cubicBezTo>
                    <a:pt x="25571" y="4276"/>
                    <a:pt x="25664" y="4066"/>
                    <a:pt x="25573" y="3911"/>
                  </a:cubicBezTo>
                  <a:cubicBezTo>
                    <a:pt x="25528" y="3835"/>
                    <a:pt x="25446" y="3787"/>
                    <a:pt x="25414" y="3705"/>
                  </a:cubicBezTo>
                  <a:cubicBezTo>
                    <a:pt x="25365" y="3578"/>
                    <a:pt x="25451" y="3440"/>
                    <a:pt x="25531" y="3334"/>
                  </a:cubicBezTo>
                  <a:cubicBezTo>
                    <a:pt x="25612" y="3230"/>
                    <a:pt x="25693" y="3088"/>
                    <a:pt x="25636" y="2964"/>
                  </a:cubicBezTo>
                  <a:cubicBezTo>
                    <a:pt x="25622" y="2932"/>
                    <a:pt x="25598" y="2905"/>
                    <a:pt x="25588" y="2871"/>
                  </a:cubicBezTo>
                  <a:cubicBezTo>
                    <a:pt x="25571" y="2806"/>
                    <a:pt x="25607" y="2739"/>
                    <a:pt x="25618" y="2673"/>
                  </a:cubicBezTo>
                  <a:cubicBezTo>
                    <a:pt x="25639" y="2554"/>
                    <a:pt x="25566" y="2427"/>
                    <a:pt x="25460" y="2396"/>
                  </a:cubicBezTo>
                  <a:cubicBezTo>
                    <a:pt x="25666" y="2146"/>
                    <a:pt x="25707" y="1753"/>
                    <a:pt x="25557" y="1460"/>
                  </a:cubicBezTo>
                  <a:cubicBezTo>
                    <a:pt x="25501" y="1350"/>
                    <a:pt x="25417" y="1229"/>
                    <a:pt x="25460" y="1110"/>
                  </a:cubicBezTo>
                  <a:cubicBezTo>
                    <a:pt x="25489" y="1025"/>
                    <a:pt x="25574" y="979"/>
                    <a:pt x="25626" y="906"/>
                  </a:cubicBezTo>
                  <a:cubicBezTo>
                    <a:pt x="25717" y="780"/>
                    <a:pt x="25690" y="599"/>
                    <a:pt x="25671" y="439"/>
                  </a:cubicBezTo>
                  <a:cubicBezTo>
                    <a:pt x="25652" y="284"/>
                    <a:pt x="25660" y="97"/>
                    <a:pt x="25775" y="7"/>
                  </a:cubicBezTo>
                  <a:lnTo>
                    <a:pt x="25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9" name="CustomShape 5"/>
            <p:cNvSpPr/>
            <p:nvPr/>
          </p:nvSpPr>
          <p:spPr>
            <a:xfrm rot="21354600">
              <a:off x="5218920" y="774720"/>
              <a:ext cx="145440" cy="113760"/>
            </a:xfrm>
            <a:custGeom>
              <a:avLst/>
              <a:gdLst/>
              <a:ahLst/>
              <a:rect l="l" t="t" r="r" b="b"/>
              <a:pathLst>
                <a:path w="2800" h="2193">
                  <a:moveTo>
                    <a:pt x="1990" y="0"/>
                  </a:moveTo>
                  <a:cubicBezTo>
                    <a:pt x="1948" y="0"/>
                    <a:pt x="1905" y="4"/>
                    <a:pt x="1861" y="10"/>
                  </a:cubicBezTo>
                  <a:cubicBezTo>
                    <a:pt x="1531" y="66"/>
                    <a:pt x="1250" y="347"/>
                    <a:pt x="1197" y="677"/>
                  </a:cubicBezTo>
                  <a:cubicBezTo>
                    <a:pt x="1165" y="859"/>
                    <a:pt x="1192" y="1036"/>
                    <a:pt x="1212" y="1218"/>
                  </a:cubicBezTo>
                  <a:cubicBezTo>
                    <a:pt x="1228" y="1370"/>
                    <a:pt x="1246" y="1546"/>
                    <a:pt x="1143" y="1674"/>
                  </a:cubicBezTo>
                  <a:cubicBezTo>
                    <a:pt x="1059" y="1779"/>
                    <a:pt x="951" y="1822"/>
                    <a:pt x="839" y="1822"/>
                  </a:cubicBezTo>
                  <a:cubicBezTo>
                    <a:pt x="669" y="1822"/>
                    <a:pt x="490" y="1721"/>
                    <a:pt x="378" y="1588"/>
                  </a:cubicBezTo>
                  <a:cubicBezTo>
                    <a:pt x="342" y="1545"/>
                    <a:pt x="299" y="1527"/>
                    <a:pt x="257" y="1527"/>
                  </a:cubicBezTo>
                  <a:cubicBezTo>
                    <a:pt x="124" y="1527"/>
                    <a:pt x="0" y="1712"/>
                    <a:pt x="117" y="1850"/>
                  </a:cubicBezTo>
                  <a:cubicBezTo>
                    <a:pt x="293" y="2056"/>
                    <a:pt x="555" y="2193"/>
                    <a:pt x="824" y="2193"/>
                  </a:cubicBezTo>
                  <a:cubicBezTo>
                    <a:pt x="895" y="2193"/>
                    <a:pt x="966" y="2183"/>
                    <a:pt x="1037" y="2163"/>
                  </a:cubicBezTo>
                  <a:cubicBezTo>
                    <a:pt x="1383" y="2063"/>
                    <a:pt x="1591" y="1759"/>
                    <a:pt x="1594" y="1406"/>
                  </a:cubicBezTo>
                  <a:cubicBezTo>
                    <a:pt x="1596" y="1104"/>
                    <a:pt x="1444" y="735"/>
                    <a:pt x="1695" y="493"/>
                  </a:cubicBezTo>
                  <a:cubicBezTo>
                    <a:pt x="1782" y="410"/>
                    <a:pt x="1891" y="371"/>
                    <a:pt x="1999" y="371"/>
                  </a:cubicBezTo>
                  <a:cubicBezTo>
                    <a:pt x="2152" y="371"/>
                    <a:pt x="2305" y="450"/>
                    <a:pt x="2393" y="593"/>
                  </a:cubicBezTo>
                  <a:cubicBezTo>
                    <a:pt x="2432" y="655"/>
                    <a:pt x="2488" y="680"/>
                    <a:pt x="2544" y="680"/>
                  </a:cubicBezTo>
                  <a:cubicBezTo>
                    <a:pt x="2672" y="680"/>
                    <a:pt x="2800" y="548"/>
                    <a:pt x="2713" y="406"/>
                  </a:cubicBezTo>
                  <a:cubicBezTo>
                    <a:pt x="2557" y="152"/>
                    <a:pt x="2282" y="0"/>
                    <a:pt x="1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0" name="CustomShape 6"/>
            <p:cNvSpPr/>
            <p:nvPr/>
          </p:nvSpPr>
          <p:spPr>
            <a:xfrm rot="21354600">
              <a:off x="5311440" y="915120"/>
              <a:ext cx="155520" cy="96120"/>
            </a:xfrm>
            <a:custGeom>
              <a:avLst/>
              <a:gdLst/>
              <a:ahLst/>
              <a:rect l="l" t="t" r="r" b="b"/>
              <a:pathLst>
                <a:path w="2998" h="1851">
                  <a:moveTo>
                    <a:pt x="835" y="0"/>
                  </a:moveTo>
                  <a:cubicBezTo>
                    <a:pt x="807" y="0"/>
                    <a:pt x="779" y="2"/>
                    <a:pt x="751" y="5"/>
                  </a:cubicBezTo>
                  <a:cubicBezTo>
                    <a:pt x="413" y="45"/>
                    <a:pt x="131" y="287"/>
                    <a:pt x="41" y="616"/>
                  </a:cubicBezTo>
                  <a:cubicBezTo>
                    <a:pt x="1" y="753"/>
                    <a:pt x="113" y="841"/>
                    <a:pt x="223" y="841"/>
                  </a:cubicBezTo>
                  <a:cubicBezTo>
                    <a:pt x="298" y="841"/>
                    <a:pt x="372" y="800"/>
                    <a:pt x="398" y="708"/>
                  </a:cubicBezTo>
                  <a:cubicBezTo>
                    <a:pt x="457" y="504"/>
                    <a:pt x="641" y="371"/>
                    <a:pt x="837" y="371"/>
                  </a:cubicBezTo>
                  <a:cubicBezTo>
                    <a:pt x="906" y="371"/>
                    <a:pt x="976" y="387"/>
                    <a:pt x="1043" y="423"/>
                  </a:cubicBezTo>
                  <a:cubicBezTo>
                    <a:pt x="1351" y="587"/>
                    <a:pt x="1304" y="983"/>
                    <a:pt x="1389" y="1274"/>
                  </a:cubicBezTo>
                  <a:cubicBezTo>
                    <a:pt x="1487" y="1613"/>
                    <a:pt x="1769" y="1849"/>
                    <a:pt x="2130" y="1851"/>
                  </a:cubicBezTo>
                  <a:cubicBezTo>
                    <a:pt x="2131" y="1851"/>
                    <a:pt x="2132" y="1851"/>
                    <a:pt x="2133" y="1851"/>
                  </a:cubicBezTo>
                  <a:cubicBezTo>
                    <a:pt x="2483" y="1851"/>
                    <a:pt x="2789" y="1609"/>
                    <a:pt x="2931" y="1300"/>
                  </a:cubicBezTo>
                  <a:cubicBezTo>
                    <a:pt x="2998" y="1152"/>
                    <a:pt x="2869" y="1020"/>
                    <a:pt x="2749" y="1020"/>
                  </a:cubicBezTo>
                  <a:cubicBezTo>
                    <a:pt x="2692" y="1020"/>
                    <a:pt x="2638" y="1049"/>
                    <a:pt x="2606" y="1118"/>
                  </a:cubicBezTo>
                  <a:cubicBezTo>
                    <a:pt x="2519" y="1310"/>
                    <a:pt x="2326" y="1484"/>
                    <a:pt x="2119" y="1484"/>
                  </a:cubicBezTo>
                  <a:cubicBezTo>
                    <a:pt x="2045" y="1484"/>
                    <a:pt x="1969" y="1461"/>
                    <a:pt x="1896" y="1409"/>
                  </a:cubicBezTo>
                  <a:cubicBezTo>
                    <a:pt x="1761" y="1314"/>
                    <a:pt x="1731" y="1140"/>
                    <a:pt x="1706" y="990"/>
                  </a:cubicBezTo>
                  <a:cubicBezTo>
                    <a:pt x="1674" y="809"/>
                    <a:pt x="1652" y="632"/>
                    <a:pt x="1573" y="464"/>
                  </a:cubicBezTo>
                  <a:cubicBezTo>
                    <a:pt x="1442" y="187"/>
                    <a:pt x="1141" y="0"/>
                    <a:pt x="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1" name="CustomShape 7"/>
            <p:cNvSpPr/>
            <p:nvPr/>
          </p:nvSpPr>
          <p:spPr>
            <a:xfrm rot="21354600">
              <a:off x="5176080" y="891360"/>
              <a:ext cx="122760" cy="135720"/>
            </a:xfrm>
            <a:custGeom>
              <a:avLst/>
              <a:gdLst/>
              <a:ahLst/>
              <a:rect l="l" t="t" r="r" b="b"/>
              <a:pathLst>
                <a:path w="2363" h="2617">
                  <a:moveTo>
                    <a:pt x="526" y="0"/>
                  </a:moveTo>
                  <a:cubicBezTo>
                    <a:pt x="494" y="0"/>
                    <a:pt x="460" y="10"/>
                    <a:pt x="426" y="33"/>
                  </a:cubicBezTo>
                  <a:cubicBezTo>
                    <a:pt x="141" y="223"/>
                    <a:pt x="1" y="565"/>
                    <a:pt x="67" y="901"/>
                  </a:cubicBezTo>
                  <a:cubicBezTo>
                    <a:pt x="135" y="1228"/>
                    <a:pt x="428" y="1496"/>
                    <a:pt x="760" y="1537"/>
                  </a:cubicBezTo>
                  <a:cubicBezTo>
                    <a:pt x="801" y="1542"/>
                    <a:pt x="842" y="1544"/>
                    <a:pt x="882" y="1544"/>
                  </a:cubicBezTo>
                  <a:cubicBezTo>
                    <a:pt x="1022" y="1544"/>
                    <a:pt x="1160" y="1518"/>
                    <a:pt x="1300" y="1497"/>
                  </a:cubicBezTo>
                  <a:cubicBezTo>
                    <a:pt x="1368" y="1488"/>
                    <a:pt x="1439" y="1477"/>
                    <a:pt x="1510" y="1477"/>
                  </a:cubicBezTo>
                  <a:cubicBezTo>
                    <a:pt x="1599" y="1477"/>
                    <a:pt x="1685" y="1493"/>
                    <a:pt x="1759" y="1548"/>
                  </a:cubicBezTo>
                  <a:cubicBezTo>
                    <a:pt x="2033" y="1749"/>
                    <a:pt x="1916" y="2119"/>
                    <a:pt x="1705" y="2314"/>
                  </a:cubicBezTo>
                  <a:cubicBezTo>
                    <a:pt x="1570" y="2439"/>
                    <a:pt x="1702" y="2616"/>
                    <a:pt x="1850" y="2616"/>
                  </a:cubicBezTo>
                  <a:cubicBezTo>
                    <a:pt x="1893" y="2616"/>
                    <a:pt x="1938" y="2601"/>
                    <a:pt x="1978" y="2564"/>
                  </a:cubicBezTo>
                  <a:cubicBezTo>
                    <a:pt x="2228" y="2333"/>
                    <a:pt x="2362" y="1966"/>
                    <a:pt x="2251" y="1632"/>
                  </a:cubicBezTo>
                  <a:cubicBezTo>
                    <a:pt x="2141" y="1301"/>
                    <a:pt x="1845" y="1107"/>
                    <a:pt x="1504" y="1107"/>
                  </a:cubicBezTo>
                  <a:cubicBezTo>
                    <a:pt x="1493" y="1107"/>
                    <a:pt x="1482" y="1108"/>
                    <a:pt x="1471" y="1108"/>
                  </a:cubicBezTo>
                  <a:cubicBezTo>
                    <a:pt x="1295" y="1115"/>
                    <a:pt x="1097" y="1175"/>
                    <a:pt x="913" y="1175"/>
                  </a:cubicBezTo>
                  <a:cubicBezTo>
                    <a:pt x="783" y="1175"/>
                    <a:pt x="660" y="1145"/>
                    <a:pt x="556" y="1045"/>
                  </a:cubicBezTo>
                  <a:cubicBezTo>
                    <a:pt x="346" y="844"/>
                    <a:pt x="388" y="505"/>
                    <a:pt x="626" y="343"/>
                  </a:cubicBezTo>
                  <a:cubicBezTo>
                    <a:pt x="790" y="235"/>
                    <a:pt x="681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2" name="CustomShape 8"/>
            <p:cNvSpPr/>
            <p:nvPr/>
          </p:nvSpPr>
          <p:spPr>
            <a:xfrm rot="21354600">
              <a:off x="5165280" y="78120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6" y="315"/>
                  </a:moveTo>
                  <a:cubicBezTo>
                    <a:pt x="832" y="315"/>
                    <a:pt x="968" y="450"/>
                    <a:pt x="968" y="618"/>
                  </a:cubicBezTo>
                  <a:cubicBezTo>
                    <a:pt x="968" y="800"/>
                    <a:pt x="819" y="920"/>
                    <a:pt x="663" y="920"/>
                  </a:cubicBezTo>
                  <a:cubicBezTo>
                    <a:pt x="589" y="920"/>
                    <a:pt x="513" y="893"/>
                    <a:pt x="452" y="831"/>
                  </a:cubicBezTo>
                  <a:cubicBezTo>
                    <a:pt x="260" y="640"/>
                    <a:pt x="395" y="315"/>
                    <a:pt x="666" y="315"/>
                  </a:cubicBezTo>
                  <a:close/>
                  <a:moveTo>
                    <a:pt x="665" y="1"/>
                  </a:moveTo>
                  <a:cubicBezTo>
                    <a:pt x="505" y="1"/>
                    <a:pt x="348" y="64"/>
                    <a:pt x="230" y="182"/>
                  </a:cubicBezTo>
                  <a:cubicBezTo>
                    <a:pt x="55" y="358"/>
                    <a:pt x="1" y="622"/>
                    <a:pt x="96" y="852"/>
                  </a:cubicBezTo>
                  <a:cubicBezTo>
                    <a:pt x="192" y="1083"/>
                    <a:pt x="416" y="1232"/>
                    <a:pt x="666" y="1232"/>
                  </a:cubicBezTo>
                  <a:cubicBezTo>
                    <a:pt x="1004" y="1232"/>
                    <a:pt x="1280" y="956"/>
                    <a:pt x="1280" y="618"/>
                  </a:cubicBezTo>
                  <a:cubicBezTo>
                    <a:pt x="1280" y="367"/>
                    <a:pt x="1131" y="144"/>
                    <a:pt x="900" y="48"/>
                  </a:cubicBezTo>
                  <a:cubicBezTo>
                    <a:pt x="824" y="16"/>
                    <a:pt x="744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3" name="CustomShape 9"/>
            <p:cNvSpPr/>
            <p:nvPr/>
          </p:nvSpPr>
          <p:spPr>
            <a:xfrm rot="21354600">
              <a:off x="5383800" y="84780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6" y="314"/>
                  </a:moveTo>
                  <a:cubicBezTo>
                    <a:pt x="832" y="314"/>
                    <a:pt x="966" y="448"/>
                    <a:pt x="968" y="616"/>
                  </a:cubicBezTo>
                  <a:cubicBezTo>
                    <a:pt x="968" y="798"/>
                    <a:pt x="819" y="919"/>
                    <a:pt x="663" y="919"/>
                  </a:cubicBezTo>
                  <a:cubicBezTo>
                    <a:pt x="588" y="919"/>
                    <a:pt x="512" y="891"/>
                    <a:pt x="450" y="830"/>
                  </a:cubicBezTo>
                  <a:cubicBezTo>
                    <a:pt x="260" y="640"/>
                    <a:pt x="395" y="314"/>
                    <a:pt x="666" y="314"/>
                  </a:cubicBezTo>
                  <a:close/>
                  <a:moveTo>
                    <a:pt x="665" y="0"/>
                  </a:moveTo>
                  <a:cubicBezTo>
                    <a:pt x="505" y="0"/>
                    <a:pt x="348" y="63"/>
                    <a:pt x="230" y="181"/>
                  </a:cubicBezTo>
                  <a:cubicBezTo>
                    <a:pt x="53" y="356"/>
                    <a:pt x="1" y="621"/>
                    <a:pt x="96" y="852"/>
                  </a:cubicBezTo>
                  <a:cubicBezTo>
                    <a:pt x="192" y="1081"/>
                    <a:pt x="416" y="1232"/>
                    <a:pt x="666" y="1232"/>
                  </a:cubicBezTo>
                  <a:cubicBezTo>
                    <a:pt x="1004" y="1230"/>
                    <a:pt x="1280" y="955"/>
                    <a:pt x="1280" y="616"/>
                  </a:cubicBezTo>
                  <a:cubicBezTo>
                    <a:pt x="1280" y="368"/>
                    <a:pt x="1131" y="143"/>
                    <a:pt x="900" y="48"/>
                  </a:cubicBezTo>
                  <a:cubicBezTo>
                    <a:pt x="824" y="16"/>
                    <a:pt x="744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4" name="CustomShape 10"/>
            <p:cNvSpPr/>
            <p:nvPr/>
          </p:nvSpPr>
          <p:spPr>
            <a:xfrm rot="21354600">
              <a:off x="5170680" y="99504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3">
                  <a:moveTo>
                    <a:pt x="665" y="314"/>
                  </a:moveTo>
                  <a:cubicBezTo>
                    <a:pt x="831" y="314"/>
                    <a:pt x="966" y="450"/>
                    <a:pt x="967" y="617"/>
                  </a:cubicBezTo>
                  <a:cubicBezTo>
                    <a:pt x="967" y="799"/>
                    <a:pt x="818" y="919"/>
                    <a:pt x="662" y="919"/>
                  </a:cubicBezTo>
                  <a:cubicBezTo>
                    <a:pt x="588" y="919"/>
                    <a:pt x="512" y="892"/>
                    <a:pt x="450" y="830"/>
                  </a:cubicBezTo>
                  <a:cubicBezTo>
                    <a:pt x="260" y="640"/>
                    <a:pt x="394" y="314"/>
                    <a:pt x="665" y="314"/>
                  </a:cubicBezTo>
                  <a:close/>
                  <a:moveTo>
                    <a:pt x="664" y="1"/>
                  </a:moveTo>
                  <a:cubicBezTo>
                    <a:pt x="504" y="1"/>
                    <a:pt x="347" y="64"/>
                    <a:pt x="228" y="181"/>
                  </a:cubicBezTo>
                  <a:cubicBezTo>
                    <a:pt x="53" y="357"/>
                    <a:pt x="0" y="621"/>
                    <a:pt x="95" y="852"/>
                  </a:cubicBezTo>
                  <a:cubicBezTo>
                    <a:pt x="190" y="1082"/>
                    <a:pt x="415" y="1232"/>
                    <a:pt x="665" y="1232"/>
                  </a:cubicBezTo>
                  <a:cubicBezTo>
                    <a:pt x="1004" y="1231"/>
                    <a:pt x="1279" y="955"/>
                    <a:pt x="1279" y="617"/>
                  </a:cubicBezTo>
                  <a:cubicBezTo>
                    <a:pt x="1279" y="368"/>
                    <a:pt x="1129" y="143"/>
                    <a:pt x="899" y="48"/>
                  </a:cubicBezTo>
                  <a:cubicBezTo>
                    <a:pt x="823" y="16"/>
                    <a:pt x="743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5" name="CustomShape 11"/>
            <p:cNvSpPr/>
            <p:nvPr/>
          </p:nvSpPr>
          <p:spPr>
            <a:xfrm rot="21354600">
              <a:off x="5317920" y="99216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1">
                  <a:moveTo>
                    <a:pt x="664" y="314"/>
                  </a:moveTo>
                  <a:cubicBezTo>
                    <a:pt x="830" y="314"/>
                    <a:pt x="966" y="448"/>
                    <a:pt x="966" y="616"/>
                  </a:cubicBezTo>
                  <a:cubicBezTo>
                    <a:pt x="966" y="798"/>
                    <a:pt x="817" y="919"/>
                    <a:pt x="661" y="919"/>
                  </a:cubicBezTo>
                  <a:cubicBezTo>
                    <a:pt x="587" y="919"/>
                    <a:pt x="511" y="891"/>
                    <a:pt x="450" y="830"/>
                  </a:cubicBezTo>
                  <a:cubicBezTo>
                    <a:pt x="258" y="640"/>
                    <a:pt x="395" y="314"/>
                    <a:pt x="664" y="314"/>
                  </a:cubicBezTo>
                  <a:close/>
                  <a:moveTo>
                    <a:pt x="664" y="0"/>
                  </a:moveTo>
                  <a:cubicBezTo>
                    <a:pt x="504" y="0"/>
                    <a:pt x="346" y="63"/>
                    <a:pt x="228" y="181"/>
                  </a:cubicBezTo>
                  <a:cubicBezTo>
                    <a:pt x="53" y="357"/>
                    <a:pt x="0" y="621"/>
                    <a:pt x="95" y="852"/>
                  </a:cubicBezTo>
                  <a:cubicBezTo>
                    <a:pt x="190" y="1082"/>
                    <a:pt x="415" y="1230"/>
                    <a:pt x="664" y="1230"/>
                  </a:cubicBezTo>
                  <a:cubicBezTo>
                    <a:pt x="1004" y="1230"/>
                    <a:pt x="1279" y="955"/>
                    <a:pt x="1279" y="616"/>
                  </a:cubicBezTo>
                  <a:cubicBezTo>
                    <a:pt x="1279" y="368"/>
                    <a:pt x="1129" y="143"/>
                    <a:pt x="899" y="48"/>
                  </a:cubicBezTo>
                  <a:cubicBezTo>
                    <a:pt x="823" y="16"/>
                    <a:pt x="743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6" name="CustomShape 12"/>
            <p:cNvSpPr/>
            <p:nvPr/>
          </p:nvSpPr>
          <p:spPr>
            <a:xfrm rot="21354600">
              <a:off x="5374440" y="75708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5" y="315"/>
                  </a:moveTo>
                  <a:cubicBezTo>
                    <a:pt x="831" y="315"/>
                    <a:pt x="968" y="449"/>
                    <a:pt x="968" y="617"/>
                  </a:cubicBezTo>
                  <a:cubicBezTo>
                    <a:pt x="968" y="799"/>
                    <a:pt x="818" y="920"/>
                    <a:pt x="663" y="920"/>
                  </a:cubicBezTo>
                  <a:cubicBezTo>
                    <a:pt x="589" y="920"/>
                    <a:pt x="513" y="892"/>
                    <a:pt x="452" y="831"/>
                  </a:cubicBezTo>
                  <a:cubicBezTo>
                    <a:pt x="260" y="639"/>
                    <a:pt x="395" y="315"/>
                    <a:pt x="665" y="315"/>
                  </a:cubicBezTo>
                  <a:close/>
                  <a:moveTo>
                    <a:pt x="666" y="1"/>
                  </a:moveTo>
                  <a:cubicBezTo>
                    <a:pt x="506" y="1"/>
                    <a:pt x="348" y="64"/>
                    <a:pt x="230" y="182"/>
                  </a:cubicBezTo>
                  <a:cubicBezTo>
                    <a:pt x="54" y="357"/>
                    <a:pt x="0" y="622"/>
                    <a:pt x="95" y="851"/>
                  </a:cubicBezTo>
                  <a:cubicBezTo>
                    <a:pt x="192" y="1082"/>
                    <a:pt x="415" y="1231"/>
                    <a:pt x="665" y="1231"/>
                  </a:cubicBezTo>
                  <a:cubicBezTo>
                    <a:pt x="1004" y="1231"/>
                    <a:pt x="1279" y="956"/>
                    <a:pt x="1279" y="617"/>
                  </a:cubicBezTo>
                  <a:cubicBezTo>
                    <a:pt x="1279" y="367"/>
                    <a:pt x="1131" y="144"/>
                    <a:pt x="899" y="47"/>
                  </a:cubicBezTo>
                  <a:cubicBezTo>
                    <a:pt x="824" y="16"/>
                    <a:pt x="745" y="1"/>
                    <a:pt x="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7" name="CustomShape 13"/>
            <p:cNvSpPr/>
            <p:nvPr/>
          </p:nvSpPr>
          <p:spPr>
            <a:xfrm rot="21354600">
              <a:off x="5524560" y="752760"/>
              <a:ext cx="145440" cy="113760"/>
            </a:xfrm>
            <a:custGeom>
              <a:avLst/>
              <a:gdLst/>
              <a:ahLst/>
              <a:rect l="l" t="t" r="r" b="b"/>
              <a:pathLst>
                <a:path w="2801" h="2193">
                  <a:moveTo>
                    <a:pt x="1991" y="0"/>
                  </a:moveTo>
                  <a:cubicBezTo>
                    <a:pt x="1949" y="0"/>
                    <a:pt x="1905" y="4"/>
                    <a:pt x="1862" y="10"/>
                  </a:cubicBezTo>
                  <a:cubicBezTo>
                    <a:pt x="1531" y="66"/>
                    <a:pt x="1253" y="347"/>
                    <a:pt x="1197" y="677"/>
                  </a:cubicBezTo>
                  <a:cubicBezTo>
                    <a:pt x="1166" y="859"/>
                    <a:pt x="1194" y="1036"/>
                    <a:pt x="1213" y="1218"/>
                  </a:cubicBezTo>
                  <a:cubicBezTo>
                    <a:pt x="1229" y="1370"/>
                    <a:pt x="1247" y="1546"/>
                    <a:pt x="1144" y="1674"/>
                  </a:cubicBezTo>
                  <a:cubicBezTo>
                    <a:pt x="1059" y="1779"/>
                    <a:pt x="952" y="1822"/>
                    <a:pt x="841" y="1822"/>
                  </a:cubicBezTo>
                  <a:cubicBezTo>
                    <a:pt x="671" y="1822"/>
                    <a:pt x="493" y="1721"/>
                    <a:pt x="381" y="1588"/>
                  </a:cubicBezTo>
                  <a:cubicBezTo>
                    <a:pt x="344" y="1545"/>
                    <a:pt x="301" y="1527"/>
                    <a:pt x="259" y="1527"/>
                  </a:cubicBezTo>
                  <a:cubicBezTo>
                    <a:pt x="125" y="1527"/>
                    <a:pt x="1" y="1712"/>
                    <a:pt x="118" y="1850"/>
                  </a:cubicBezTo>
                  <a:cubicBezTo>
                    <a:pt x="293" y="2056"/>
                    <a:pt x="556" y="2193"/>
                    <a:pt x="825" y="2193"/>
                  </a:cubicBezTo>
                  <a:cubicBezTo>
                    <a:pt x="896" y="2193"/>
                    <a:pt x="967" y="2183"/>
                    <a:pt x="1038" y="2163"/>
                  </a:cubicBezTo>
                  <a:cubicBezTo>
                    <a:pt x="1384" y="2063"/>
                    <a:pt x="1592" y="1759"/>
                    <a:pt x="1595" y="1406"/>
                  </a:cubicBezTo>
                  <a:cubicBezTo>
                    <a:pt x="1598" y="1104"/>
                    <a:pt x="1444" y="735"/>
                    <a:pt x="1696" y="493"/>
                  </a:cubicBezTo>
                  <a:cubicBezTo>
                    <a:pt x="1783" y="410"/>
                    <a:pt x="1892" y="371"/>
                    <a:pt x="2000" y="371"/>
                  </a:cubicBezTo>
                  <a:cubicBezTo>
                    <a:pt x="2153" y="371"/>
                    <a:pt x="2306" y="450"/>
                    <a:pt x="2394" y="593"/>
                  </a:cubicBezTo>
                  <a:cubicBezTo>
                    <a:pt x="2432" y="655"/>
                    <a:pt x="2489" y="680"/>
                    <a:pt x="2545" y="680"/>
                  </a:cubicBezTo>
                  <a:cubicBezTo>
                    <a:pt x="2673" y="680"/>
                    <a:pt x="2801" y="548"/>
                    <a:pt x="2714" y="406"/>
                  </a:cubicBezTo>
                  <a:cubicBezTo>
                    <a:pt x="2559" y="152"/>
                    <a:pt x="2283" y="0"/>
                    <a:pt x="1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8" name="CustomShape 14"/>
            <p:cNvSpPr/>
            <p:nvPr/>
          </p:nvSpPr>
          <p:spPr>
            <a:xfrm rot="21354600">
              <a:off x="5617080" y="893160"/>
              <a:ext cx="155880" cy="96120"/>
            </a:xfrm>
            <a:custGeom>
              <a:avLst/>
              <a:gdLst/>
              <a:ahLst/>
              <a:rect l="l" t="t" r="r" b="b"/>
              <a:pathLst>
                <a:path w="3000" h="1851">
                  <a:moveTo>
                    <a:pt x="836" y="0"/>
                  </a:moveTo>
                  <a:cubicBezTo>
                    <a:pt x="808" y="0"/>
                    <a:pt x="781" y="2"/>
                    <a:pt x="753" y="5"/>
                  </a:cubicBezTo>
                  <a:cubicBezTo>
                    <a:pt x="414" y="45"/>
                    <a:pt x="132" y="287"/>
                    <a:pt x="40" y="616"/>
                  </a:cubicBezTo>
                  <a:cubicBezTo>
                    <a:pt x="1" y="753"/>
                    <a:pt x="112" y="841"/>
                    <a:pt x="223" y="841"/>
                  </a:cubicBezTo>
                  <a:cubicBezTo>
                    <a:pt x="298" y="841"/>
                    <a:pt x="373" y="800"/>
                    <a:pt x="400" y="708"/>
                  </a:cubicBezTo>
                  <a:cubicBezTo>
                    <a:pt x="458" y="504"/>
                    <a:pt x="643" y="371"/>
                    <a:pt x="838" y="371"/>
                  </a:cubicBezTo>
                  <a:cubicBezTo>
                    <a:pt x="907" y="371"/>
                    <a:pt x="977" y="387"/>
                    <a:pt x="1044" y="423"/>
                  </a:cubicBezTo>
                  <a:cubicBezTo>
                    <a:pt x="1353" y="587"/>
                    <a:pt x="1305" y="983"/>
                    <a:pt x="1391" y="1274"/>
                  </a:cubicBezTo>
                  <a:cubicBezTo>
                    <a:pt x="1489" y="1613"/>
                    <a:pt x="1770" y="1849"/>
                    <a:pt x="2131" y="1851"/>
                  </a:cubicBezTo>
                  <a:cubicBezTo>
                    <a:pt x="2132" y="1851"/>
                    <a:pt x="2134" y="1851"/>
                    <a:pt x="2135" y="1851"/>
                  </a:cubicBezTo>
                  <a:cubicBezTo>
                    <a:pt x="2485" y="1851"/>
                    <a:pt x="2790" y="1609"/>
                    <a:pt x="2932" y="1300"/>
                  </a:cubicBezTo>
                  <a:cubicBezTo>
                    <a:pt x="2999" y="1152"/>
                    <a:pt x="2870" y="1020"/>
                    <a:pt x="2750" y="1020"/>
                  </a:cubicBezTo>
                  <a:cubicBezTo>
                    <a:pt x="2694" y="1020"/>
                    <a:pt x="2639" y="1049"/>
                    <a:pt x="2608" y="1118"/>
                  </a:cubicBezTo>
                  <a:cubicBezTo>
                    <a:pt x="2520" y="1310"/>
                    <a:pt x="2328" y="1484"/>
                    <a:pt x="2121" y="1484"/>
                  </a:cubicBezTo>
                  <a:cubicBezTo>
                    <a:pt x="2047" y="1484"/>
                    <a:pt x="1971" y="1461"/>
                    <a:pt x="1897" y="1409"/>
                  </a:cubicBezTo>
                  <a:cubicBezTo>
                    <a:pt x="1763" y="1314"/>
                    <a:pt x="1732" y="1140"/>
                    <a:pt x="1706" y="990"/>
                  </a:cubicBezTo>
                  <a:cubicBezTo>
                    <a:pt x="1675" y="809"/>
                    <a:pt x="1653" y="632"/>
                    <a:pt x="1574" y="464"/>
                  </a:cubicBezTo>
                  <a:cubicBezTo>
                    <a:pt x="1444" y="187"/>
                    <a:pt x="1143" y="0"/>
                    <a:pt x="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9" name="CustomShape 15"/>
            <p:cNvSpPr/>
            <p:nvPr/>
          </p:nvSpPr>
          <p:spPr>
            <a:xfrm rot="21354600">
              <a:off x="5481720" y="869400"/>
              <a:ext cx="122760" cy="135720"/>
            </a:xfrm>
            <a:custGeom>
              <a:avLst/>
              <a:gdLst/>
              <a:ahLst/>
              <a:rect l="l" t="t" r="r" b="b"/>
              <a:pathLst>
                <a:path w="2363" h="2617">
                  <a:moveTo>
                    <a:pt x="526" y="0"/>
                  </a:moveTo>
                  <a:cubicBezTo>
                    <a:pt x="494" y="0"/>
                    <a:pt x="460" y="10"/>
                    <a:pt x="426" y="33"/>
                  </a:cubicBezTo>
                  <a:cubicBezTo>
                    <a:pt x="141" y="223"/>
                    <a:pt x="0" y="565"/>
                    <a:pt x="67" y="901"/>
                  </a:cubicBezTo>
                  <a:cubicBezTo>
                    <a:pt x="135" y="1228"/>
                    <a:pt x="428" y="1496"/>
                    <a:pt x="760" y="1537"/>
                  </a:cubicBezTo>
                  <a:cubicBezTo>
                    <a:pt x="801" y="1542"/>
                    <a:pt x="842" y="1544"/>
                    <a:pt x="882" y="1544"/>
                  </a:cubicBezTo>
                  <a:cubicBezTo>
                    <a:pt x="1022" y="1544"/>
                    <a:pt x="1160" y="1518"/>
                    <a:pt x="1300" y="1497"/>
                  </a:cubicBezTo>
                  <a:cubicBezTo>
                    <a:pt x="1367" y="1488"/>
                    <a:pt x="1439" y="1477"/>
                    <a:pt x="1510" y="1477"/>
                  </a:cubicBezTo>
                  <a:cubicBezTo>
                    <a:pt x="1598" y="1477"/>
                    <a:pt x="1685" y="1493"/>
                    <a:pt x="1759" y="1548"/>
                  </a:cubicBezTo>
                  <a:cubicBezTo>
                    <a:pt x="2033" y="1749"/>
                    <a:pt x="1916" y="2119"/>
                    <a:pt x="1705" y="2314"/>
                  </a:cubicBezTo>
                  <a:cubicBezTo>
                    <a:pt x="1569" y="2439"/>
                    <a:pt x="1702" y="2616"/>
                    <a:pt x="1849" y="2616"/>
                  </a:cubicBezTo>
                  <a:cubicBezTo>
                    <a:pt x="1893" y="2616"/>
                    <a:pt x="1938" y="2601"/>
                    <a:pt x="1977" y="2564"/>
                  </a:cubicBezTo>
                  <a:cubicBezTo>
                    <a:pt x="2228" y="2333"/>
                    <a:pt x="2362" y="1966"/>
                    <a:pt x="2251" y="1632"/>
                  </a:cubicBezTo>
                  <a:cubicBezTo>
                    <a:pt x="2141" y="1301"/>
                    <a:pt x="1844" y="1107"/>
                    <a:pt x="1503" y="1107"/>
                  </a:cubicBezTo>
                  <a:cubicBezTo>
                    <a:pt x="1493" y="1107"/>
                    <a:pt x="1482" y="1108"/>
                    <a:pt x="1471" y="1108"/>
                  </a:cubicBezTo>
                  <a:cubicBezTo>
                    <a:pt x="1295" y="1115"/>
                    <a:pt x="1097" y="1175"/>
                    <a:pt x="913" y="1175"/>
                  </a:cubicBezTo>
                  <a:cubicBezTo>
                    <a:pt x="783" y="1175"/>
                    <a:pt x="660" y="1145"/>
                    <a:pt x="556" y="1045"/>
                  </a:cubicBezTo>
                  <a:cubicBezTo>
                    <a:pt x="345" y="844"/>
                    <a:pt x="388" y="505"/>
                    <a:pt x="626" y="343"/>
                  </a:cubicBezTo>
                  <a:cubicBezTo>
                    <a:pt x="790" y="235"/>
                    <a:pt x="681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0" name="CustomShape 16"/>
            <p:cNvSpPr/>
            <p:nvPr/>
          </p:nvSpPr>
          <p:spPr>
            <a:xfrm rot="21354600">
              <a:off x="5470920" y="75924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5" y="315"/>
                  </a:moveTo>
                  <a:cubicBezTo>
                    <a:pt x="832" y="315"/>
                    <a:pt x="966" y="450"/>
                    <a:pt x="968" y="618"/>
                  </a:cubicBezTo>
                  <a:cubicBezTo>
                    <a:pt x="968" y="800"/>
                    <a:pt x="818" y="920"/>
                    <a:pt x="663" y="920"/>
                  </a:cubicBezTo>
                  <a:cubicBezTo>
                    <a:pt x="589" y="920"/>
                    <a:pt x="513" y="893"/>
                    <a:pt x="452" y="831"/>
                  </a:cubicBezTo>
                  <a:cubicBezTo>
                    <a:pt x="260" y="640"/>
                    <a:pt x="395" y="315"/>
                    <a:pt x="665" y="315"/>
                  </a:cubicBezTo>
                  <a:close/>
                  <a:moveTo>
                    <a:pt x="665" y="1"/>
                  </a:moveTo>
                  <a:cubicBezTo>
                    <a:pt x="505" y="1"/>
                    <a:pt x="348" y="64"/>
                    <a:pt x="230" y="182"/>
                  </a:cubicBezTo>
                  <a:cubicBezTo>
                    <a:pt x="54" y="358"/>
                    <a:pt x="1" y="622"/>
                    <a:pt x="96" y="852"/>
                  </a:cubicBezTo>
                  <a:cubicBezTo>
                    <a:pt x="192" y="1083"/>
                    <a:pt x="415" y="1232"/>
                    <a:pt x="665" y="1232"/>
                  </a:cubicBezTo>
                  <a:cubicBezTo>
                    <a:pt x="1004" y="1232"/>
                    <a:pt x="1280" y="956"/>
                    <a:pt x="1280" y="618"/>
                  </a:cubicBezTo>
                  <a:cubicBezTo>
                    <a:pt x="1280" y="367"/>
                    <a:pt x="1131" y="144"/>
                    <a:pt x="900" y="48"/>
                  </a:cubicBezTo>
                  <a:cubicBezTo>
                    <a:pt x="824" y="16"/>
                    <a:pt x="744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1" name="CustomShape 17"/>
            <p:cNvSpPr/>
            <p:nvPr/>
          </p:nvSpPr>
          <p:spPr>
            <a:xfrm rot="21354600">
              <a:off x="5689440" y="82584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5" y="314"/>
                  </a:moveTo>
                  <a:cubicBezTo>
                    <a:pt x="832" y="314"/>
                    <a:pt x="966" y="448"/>
                    <a:pt x="968" y="616"/>
                  </a:cubicBezTo>
                  <a:cubicBezTo>
                    <a:pt x="968" y="798"/>
                    <a:pt x="818" y="919"/>
                    <a:pt x="662" y="919"/>
                  </a:cubicBezTo>
                  <a:cubicBezTo>
                    <a:pt x="588" y="919"/>
                    <a:pt x="512" y="891"/>
                    <a:pt x="450" y="830"/>
                  </a:cubicBezTo>
                  <a:cubicBezTo>
                    <a:pt x="260" y="640"/>
                    <a:pt x="395" y="314"/>
                    <a:pt x="665" y="314"/>
                  </a:cubicBezTo>
                  <a:close/>
                  <a:moveTo>
                    <a:pt x="664" y="0"/>
                  </a:moveTo>
                  <a:cubicBezTo>
                    <a:pt x="504" y="0"/>
                    <a:pt x="347" y="63"/>
                    <a:pt x="229" y="181"/>
                  </a:cubicBezTo>
                  <a:cubicBezTo>
                    <a:pt x="53" y="356"/>
                    <a:pt x="1" y="621"/>
                    <a:pt x="96" y="852"/>
                  </a:cubicBezTo>
                  <a:cubicBezTo>
                    <a:pt x="191" y="1081"/>
                    <a:pt x="415" y="1232"/>
                    <a:pt x="665" y="1232"/>
                  </a:cubicBezTo>
                  <a:cubicBezTo>
                    <a:pt x="1004" y="1230"/>
                    <a:pt x="1280" y="955"/>
                    <a:pt x="1280" y="616"/>
                  </a:cubicBezTo>
                  <a:cubicBezTo>
                    <a:pt x="1280" y="368"/>
                    <a:pt x="1129" y="143"/>
                    <a:pt x="900" y="48"/>
                  </a:cubicBezTo>
                  <a:cubicBezTo>
                    <a:pt x="824" y="16"/>
                    <a:pt x="744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2" name="CustomShape 18"/>
            <p:cNvSpPr/>
            <p:nvPr/>
          </p:nvSpPr>
          <p:spPr>
            <a:xfrm rot="21354600">
              <a:off x="5476320" y="973080"/>
              <a:ext cx="66240" cy="63720"/>
            </a:xfrm>
            <a:custGeom>
              <a:avLst/>
              <a:gdLst/>
              <a:ahLst/>
              <a:rect l="l" t="t" r="r" b="b"/>
              <a:pathLst>
                <a:path w="1282" h="1233">
                  <a:moveTo>
                    <a:pt x="665" y="314"/>
                  </a:moveTo>
                  <a:cubicBezTo>
                    <a:pt x="832" y="314"/>
                    <a:pt x="966" y="449"/>
                    <a:pt x="968" y="617"/>
                  </a:cubicBezTo>
                  <a:cubicBezTo>
                    <a:pt x="968" y="799"/>
                    <a:pt x="818" y="919"/>
                    <a:pt x="663" y="919"/>
                  </a:cubicBezTo>
                  <a:cubicBezTo>
                    <a:pt x="589" y="919"/>
                    <a:pt x="513" y="892"/>
                    <a:pt x="452" y="830"/>
                  </a:cubicBezTo>
                  <a:cubicBezTo>
                    <a:pt x="260" y="640"/>
                    <a:pt x="395" y="314"/>
                    <a:pt x="665" y="314"/>
                  </a:cubicBezTo>
                  <a:close/>
                  <a:moveTo>
                    <a:pt x="665" y="1"/>
                  </a:moveTo>
                  <a:cubicBezTo>
                    <a:pt x="505" y="1"/>
                    <a:pt x="348" y="64"/>
                    <a:pt x="230" y="181"/>
                  </a:cubicBezTo>
                  <a:cubicBezTo>
                    <a:pt x="54" y="357"/>
                    <a:pt x="1" y="621"/>
                    <a:pt x="97" y="852"/>
                  </a:cubicBezTo>
                  <a:cubicBezTo>
                    <a:pt x="192" y="1082"/>
                    <a:pt x="417" y="1232"/>
                    <a:pt x="665" y="1232"/>
                  </a:cubicBezTo>
                  <a:cubicBezTo>
                    <a:pt x="1004" y="1231"/>
                    <a:pt x="1279" y="955"/>
                    <a:pt x="1281" y="617"/>
                  </a:cubicBezTo>
                  <a:cubicBezTo>
                    <a:pt x="1281" y="368"/>
                    <a:pt x="1131" y="143"/>
                    <a:pt x="901" y="48"/>
                  </a:cubicBezTo>
                  <a:cubicBezTo>
                    <a:pt x="825" y="16"/>
                    <a:pt x="744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3" name="CustomShape 19"/>
            <p:cNvSpPr/>
            <p:nvPr/>
          </p:nvSpPr>
          <p:spPr>
            <a:xfrm rot="21354600">
              <a:off x="5623560" y="97020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1">
                  <a:moveTo>
                    <a:pt x="663" y="314"/>
                  </a:moveTo>
                  <a:cubicBezTo>
                    <a:pt x="830" y="314"/>
                    <a:pt x="966" y="448"/>
                    <a:pt x="966" y="616"/>
                  </a:cubicBezTo>
                  <a:cubicBezTo>
                    <a:pt x="966" y="798"/>
                    <a:pt x="816" y="919"/>
                    <a:pt x="661" y="919"/>
                  </a:cubicBezTo>
                  <a:cubicBezTo>
                    <a:pt x="587" y="919"/>
                    <a:pt x="511" y="891"/>
                    <a:pt x="450" y="830"/>
                  </a:cubicBezTo>
                  <a:cubicBezTo>
                    <a:pt x="258" y="640"/>
                    <a:pt x="394" y="314"/>
                    <a:pt x="663" y="314"/>
                  </a:cubicBezTo>
                  <a:close/>
                  <a:moveTo>
                    <a:pt x="663" y="0"/>
                  </a:moveTo>
                  <a:cubicBezTo>
                    <a:pt x="503" y="0"/>
                    <a:pt x="346" y="63"/>
                    <a:pt x="228" y="181"/>
                  </a:cubicBezTo>
                  <a:cubicBezTo>
                    <a:pt x="52" y="357"/>
                    <a:pt x="0" y="621"/>
                    <a:pt x="95" y="852"/>
                  </a:cubicBezTo>
                  <a:cubicBezTo>
                    <a:pt x="190" y="1082"/>
                    <a:pt x="415" y="1230"/>
                    <a:pt x="663" y="1230"/>
                  </a:cubicBezTo>
                  <a:cubicBezTo>
                    <a:pt x="1002" y="1230"/>
                    <a:pt x="1278" y="955"/>
                    <a:pt x="1279" y="616"/>
                  </a:cubicBezTo>
                  <a:cubicBezTo>
                    <a:pt x="1279" y="368"/>
                    <a:pt x="1129" y="143"/>
                    <a:pt x="899" y="48"/>
                  </a:cubicBezTo>
                  <a:cubicBezTo>
                    <a:pt x="823" y="16"/>
                    <a:pt x="742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4" name="CustomShape 20"/>
            <p:cNvSpPr/>
            <p:nvPr/>
          </p:nvSpPr>
          <p:spPr>
            <a:xfrm rot="21354600">
              <a:off x="5680080" y="73548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5" y="315"/>
                  </a:moveTo>
                  <a:cubicBezTo>
                    <a:pt x="831" y="315"/>
                    <a:pt x="967" y="449"/>
                    <a:pt x="967" y="617"/>
                  </a:cubicBezTo>
                  <a:cubicBezTo>
                    <a:pt x="967" y="799"/>
                    <a:pt x="818" y="920"/>
                    <a:pt x="663" y="920"/>
                  </a:cubicBezTo>
                  <a:cubicBezTo>
                    <a:pt x="588" y="920"/>
                    <a:pt x="513" y="892"/>
                    <a:pt x="451" y="831"/>
                  </a:cubicBezTo>
                  <a:cubicBezTo>
                    <a:pt x="260" y="639"/>
                    <a:pt x="394" y="315"/>
                    <a:pt x="665" y="315"/>
                  </a:cubicBezTo>
                  <a:close/>
                  <a:moveTo>
                    <a:pt x="666" y="1"/>
                  </a:moveTo>
                  <a:cubicBezTo>
                    <a:pt x="505" y="1"/>
                    <a:pt x="348" y="64"/>
                    <a:pt x="230" y="182"/>
                  </a:cubicBezTo>
                  <a:cubicBezTo>
                    <a:pt x="54" y="357"/>
                    <a:pt x="0" y="622"/>
                    <a:pt x="95" y="851"/>
                  </a:cubicBezTo>
                  <a:cubicBezTo>
                    <a:pt x="192" y="1082"/>
                    <a:pt x="415" y="1231"/>
                    <a:pt x="665" y="1231"/>
                  </a:cubicBezTo>
                  <a:cubicBezTo>
                    <a:pt x="1004" y="1231"/>
                    <a:pt x="1279" y="956"/>
                    <a:pt x="1279" y="617"/>
                  </a:cubicBezTo>
                  <a:cubicBezTo>
                    <a:pt x="1279" y="367"/>
                    <a:pt x="1130" y="144"/>
                    <a:pt x="899" y="47"/>
                  </a:cubicBezTo>
                  <a:cubicBezTo>
                    <a:pt x="824" y="16"/>
                    <a:pt x="744" y="1"/>
                    <a:pt x="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5" name="CustomShape 21"/>
            <p:cNvSpPr/>
            <p:nvPr/>
          </p:nvSpPr>
          <p:spPr>
            <a:xfrm rot="21354600">
              <a:off x="5830200" y="730800"/>
              <a:ext cx="145440" cy="113760"/>
            </a:xfrm>
            <a:custGeom>
              <a:avLst/>
              <a:gdLst/>
              <a:ahLst/>
              <a:rect l="l" t="t" r="r" b="b"/>
              <a:pathLst>
                <a:path w="2801" h="2193">
                  <a:moveTo>
                    <a:pt x="1992" y="0"/>
                  </a:moveTo>
                  <a:cubicBezTo>
                    <a:pt x="1949" y="0"/>
                    <a:pt x="1906" y="4"/>
                    <a:pt x="1863" y="10"/>
                  </a:cubicBezTo>
                  <a:cubicBezTo>
                    <a:pt x="1532" y="66"/>
                    <a:pt x="1252" y="347"/>
                    <a:pt x="1197" y="677"/>
                  </a:cubicBezTo>
                  <a:cubicBezTo>
                    <a:pt x="1167" y="859"/>
                    <a:pt x="1193" y="1036"/>
                    <a:pt x="1212" y="1218"/>
                  </a:cubicBezTo>
                  <a:cubicBezTo>
                    <a:pt x="1228" y="1370"/>
                    <a:pt x="1247" y="1546"/>
                    <a:pt x="1143" y="1674"/>
                  </a:cubicBezTo>
                  <a:cubicBezTo>
                    <a:pt x="1059" y="1779"/>
                    <a:pt x="951" y="1822"/>
                    <a:pt x="840" y="1822"/>
                  </a:cubicBezTo>
                  <a:cubicBezTo>
                    <a:pt x="670" y="1822"/>
                    <a:pt x="492" y="1721"/>
                    <a:pt x="380" y="1588"/>
                  </a:cubicBezTo>
                  <a:cubicBezTo>
                    <a:pt x="343" y="1545"/>
                    <a:pt x="300" y="1527"/>
                    <a:pt x="258" y="1527"/>
                  </a:cubicBezTo>
                  <a:cubicBezTo>
                    <a:pt x="124" y="1527"/>
                    <a:pt x="1" y="1712"/>
                    <a:pt x="119" y="1850"/>
                  </a:cubicBezTo>
                  <a:cubicBezTo>
                    <a:pt x="293" y="2056"/>
                    <a:pt x="555" y="2193"/>
                    <a:pt x="825" y="2193"/>
                  </a:cubicBezTo>
                  <a:cubicBezTo>
                    <a:pt x="896" y="2193"/>
                    <a:pt x="968" y="2183"/>
                    <a:pt x="1038" y="2163"/>
                  </a:cubicBezTo>
                  <a:cubicBezTo>
                    <a:pt x="1385" y="2063"/>
                    <a:pt x="1592" y="1759"/>
                    <a:pt x="1594" y="1406"/>
                  </a:cubicBezTo>
                  <a:cubicBezTo>
                    <a:pt x="1597" y="1104"/>
                    <a:pt x="1444" y="735"/>
                    <a:pt x="1695" y="493"/>
                  </a:cubicBezTo>
                  <a:cubicBezTo>
                    <a:pt x="1782" y="410"/>
                    <a:pt x="1891" y="371"/>
                    <a:pt x="1999" y="371"/>
                  </a:cubicBezTo>
                  <a:cubicBezTo>
                    <a:pt x="2152" y="371"/>
                    <a:pt x="2305" y="450"/>
                    <a:pt x="2393" y="593"/>
                  </a:cubicBezTo>
                  <a:cubicBezTo>
                    <a:pt x="2432" y="655"/>
                    <a:pt x="2489" y="680"/>
                    <a:pt x="2545" y="680"/>
                  </a:cubicBezTo>
                  <a:cubicBezTo>
                    <a:pt x="2674" y="680"/>
                    <a:pt x="2801" y="548"/>
                    <a:pt x="2713" y="406"/>
                  </a:cubicBezTo>
                  <a:cubicBezTo>
                    <a:pt x="2558" y="152"/>
                    <a:pt x="2283" y="0"/>
                    <a:pt x="1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6" name="CustomShape 22"/>
            <p:cNvSpPr/>
            <p:nvPr/>
          </p:nvSpPr>
          <p:spPr>
            <a:xfrm rot="21354600">
              <a:off x="5922720" y="871200"/>
              <a:ext cx="155520" cy="96120"/>
            </a:xfrm>
            <a:custGeom>
              <a:avLst/>
              <a:gdLst/>
              <a:ahLst/>
              <a:rect l="l" t="t" r="r" b="b"/>
              <a:pathLst>
                <a:path w="2998" h="1851">
                  <a:moveTo>
                    <a:pt x="836" y="0"/>
                  </a:moveTo>
                  <a:cubicBezTo>
                    <a:pt x="808" y="0"/>
                    <a:pt x="780" y="2"/>
                    <a:pt x="752" y="5"/>
                  </a:cubicBezTo>
                  <a:cubicBezTo>
                    <a:pt x="412" y="45"/>
                    <a:pt x="130" y="287"/>
                    <a:pt x="40" y="616"/>
                  </a:cubicBezTo>
                  <a:cubicBezTo>
                    <a:pt x="0" y="753"/>
                    <a:pt x="112" y="841"/>
                    <a:pt x="223" y="841"/>
                  </a:cubicBezTo>
                  <a:cubicBezTo>
                    <a:pt x="298" y="841"/>
                    <a:pt x="373" y="800"/>
                    <a:pt x="399" y="708"/>
                  </a:cubicBezTo>
                  <a:cubicBezTo>
                    <a:pt x="457" y="504"/>
                    <a:pt x="641" y="371"/>
                    <a:pt x="837" y="371"/>
                  </a:cubicBezTo>
                  <a:cubicBezTo>
                    <a:pt x="906" y="371"/>
                    <a:pt x="977" y="387"/>
                    <a:pt x="1044" y="423"/>
                  </a:cubicBezTo>
                  <a:cubicBezTo>
                    <a:pt x="1352" y="587"/>
                    <a:pt x="1305" y="983"/>
                    <a:pt x="1389" y="1274"/>
                  </a:cubicBezTo>
                  <a:cubicBezTo>
                    <a:pt x="1488" y="1613"/>
                    <a:pt x="1770" y="1849"/>
                    <a:pt x="2131" y="1851"/>
                  </a:cubicBezTo>
                  <a:cubicBezTo>
                    <a:pt x="2132" y="1851"/>
                    <a:pt x="2133" y="1851"/>
                    <a:pt x="2135" y="1851"/>
                  </a:cubicBezTo>
                  <a:cubicBezTo>
                    <a:pt x="2483" y="1851"/>
                    <a:pt x="2790" y="1609"/>
                    <a:pt x="2930" y="1300"/>
                  </a:cubicBezTo>
                  <a:cubicBezTo>
                    <a:pt x="2997" y="1152"/>
                    <a:pt x="2868" y="1020"/>
                    <a:pt x="2749" y="1020"/>
                  </a:cubicBezTo>
                  <a:cubicBezTo>
                    <a:pt x="2693" y="1020"/>
                    <a:pt x="2639" y="1049"/>
                    <a:pt x="2608" y="1118"/>
                  </a:cubicBezTo>
                  <a:cubicBezTo>
                    <a:pt x="2520" y="1310"/>
                    <a:pt x="2327" y="1484"/>
                    <a:pt x="2120" y="1484"/>
                  </a:cubicBezTo>
                  <a:cubicBezTo>
                    <a:pt x="2046" y="1484"/>
                    <a:pt x="1970" y="1461"/>
                    <a:pt x="1897" y="1409"/>
                  </a:cubicBezTo>
                  <a:cubicBezTo>
                    <a:pt x="1762" y="1314"/>
                    <a:pt x="1731" y="1140"/>
                    <a:pt x="1705" y="990"/>
                  </a:cubicBezTo>
                  <a:cubicBezTo>
                    <a:pt x="1674" y="809"/>
                    <a:pt x="1653" y="632"/>
                    <a:pt x="1574" y="464"/>
                  </a:cubicBezTo>
                  <a:cubicBezTo>
                    <a:pt x="1442" y="187"/>
                    <a:pt x="1141" y="0"/>
                    <a:pt x="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7" name="CustomShape 23"/>
            <p:cNvSpPr/>
            <p:nvPr/>
          </p:nvSpPr>
          <p:spPr>
            <a:xfrm rot="21354600">
              <a:off x="5787360" y="847440"/>
              <a:ext cx="122400" cy="135720"/>
            </a:xfrm>
            <a:custGeom>
              <a:avLst/>
              <a:gdLst/>
              <a:ahLst/>
              <a:rect l="l" t="t" r="r" b="b"/>
              <a:pathLst>
                <a:path w="2362" h="2617">
                  <a:moveTo>
                    <a:pt x="525" y="0"/>
                  </a:moveTo>
                  <a:cubicBezTo>
                    <a:pt x="494" y="0"/>
                    <a:pt x="460" y="10"/>
                    <a:pt x="426" y="33"/>
                  </a:cubicBezTo>
                  <a:cubicBezTo>
                    <a:pt x="141" y="223"/>
                    <a:pt x="0" y="565"/>
                    <a:pt x="67" y="901"/>
                  </a:cubicBezTo>
                  <a:cubicBezTo>
                    <a:pt x="135" y="1228"/>
                    <a:pt x="428" y="1496"/>
                    <a:pt x="758" y="1537"/>
                  </a:cubicBezTo>
                  <a:cubicBezTo>
                    <a:pt x="800" y="1542"/>
                    <a:pt x="840" y="1544"/>
                    <a:pt x="881" y="1544"/>
                  </a:cubicBezTo>
                  <a:cubicBezTo>
                    <a:pt x="1021" y="1544"/>
                    <a:pt x="1158" y="1518"/>
                    <a:pt x="1300" y="1497"/>
                  </a:cubicBezTo>
                  <a:cubicBezTo>
                    <a:pt x="1367" y="1488"/>
                    <a:pt x="1439" y="1477"/>
                    <a:pt x="1510" y="1477"/>
                  </a:cubicBezTo>
                  <a:cubicBezTo>
                    <a:pt x="1598" y="1477"/>
                    <a:pt x="1685" y="1493"/>
                    <a:pt x="1759" y="1548"/>
                  </a:cubicBezTo>
                  <a:cubicBezTo>
                    <a:pt x="2033" y="1749"/>
                    <a:pt x="1914" y="2119"/>
                    <a:pt x="1705" y="2314"/>
                  </a:cubicBezTo>
                  <a:cubicBezTo>
                    <a:pt x="1569" y="2439"/>
                    <a:pt x="1702" y="2616"/>
                    <a:pt x="1849" y="2616"/>
                  </a:cubicBezTo>
                  <a:cubicBezTo>
                    <a:pt x="1893" y="2616"/>
                    <a:pt x="1938" y="2601"/>
                    <a:pt x="1977" y="2564"/>
                  </a:cubicBezTo>
                  <a:cubicBezTo>
                    <a:pt x="2227" y="2333"/>
                    <a:pt x="2362" y="1966"/>
                    <a:pt x="2251" y="1632"/>
                  </a:cubicBezTo>
                  <a:cubicBezTo>
                    <a:pt x="2141" y="1301"/>
                    <a:pt x="1844" y="1107"/>
                    <a:pt x="1503" y="1107"/>
                  </a:cubicBezTo>
                  <a:cubicBezTo>
                    <a:pt x="1492" y="1107"/>
                    <a:pt x="1482" y="1108"/>
                    <a:pt x="1471" y="1108"/>
                  </a:cubicBezTo>
                  <a:cubicBezTo>
                    <a:pt x="1294" y="1115"/>
                    <a:pt x="1097" y="1175"/>
                    <a:pt x="913" y="1175"/>
                  </a:cubicBezTo>
                  <a:cubicBezTo>
                    <a:pt x="783" y="1175"/>
                    <a:pt x="660" y="1145"/>
                    <a:pt x="556" y="1045"/>
                  </a:cubicBezTo>
                  <a:cubicBezTo>
                    <a:pt x="345" y="844"/>
                    <a:pt x="388" y="505"/>
                    <a:pt x="625" y="343"/>
                  </a:cubicBezTo>
                  <a:cubicBezTo>
                    <a:pt x="789" y="235"/>
                    <a:pt x="680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8" name="CustomShape 24"/>
            <p:cNvSpPr/>
            <p:nvPr/>
          </p:nvSpPr>
          <p:spPr>
            <a:xfrm rot="21354600">
              <a:off x="5776560" y="73728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4" y="315"/>
                  </a:moveTo>
                  <a:cubicBezTo>
                    <a:pt x="831" y="315"/>
                    <a:pt x="966" y="450"/>
                    <a:pt x="968" y="618"/>
                  </a:cubicBezTo>
                  <a:cubicBezTo>
                    <a:pt x="968" y="800"/>
                    <a:pt x="818" y="920"/>
                    <a:pt x="663" y="920"/>
                  </a:cubicBezTo>
                  <a:cubicBezTo>
                    <a:pt x="589" y="920"/>
                    <a:pt x="513" y="893"/>
                    <a:pt x="452" y="831"/>
                  </a:cubicBezTo>
                  <a:cubicBezTo>
                    <a:pt x="260" y="640"/>
                    <a:pt x="395" y="315"/>
                    <a:pt x="664" y="315"/>
                  </a:cubicBezTo>
                  <a:close/>
                  <a:moveTo>
                    <a:pt x="665" y="1"/>
                  </a:moveTo>
                  <a:cubicBezTo>
                    <a:pt x="505" y="1"/>
                    <a:pt x="348" y="64"/>
                    <a:pt x="230" y="182"/>
                  </a:cubicBezTo>
                  <a:cubicBezTo>
                    <a:pt x="53" y="358"/>
                    <a:pt x="0" y="622"/>
                    <a:pt x="95" y="852"/>
                  </a:cubicBezTo>
                  <a:cubicBezTo>
                    <a:pt x="192" y="1083"/>
                    <a:pt x="415" y="1232"/>
                    <a:pt x="664" y="1232"/>
                  </a:cubicBezTo>
                  <a:cubicBezTo>
                    <a:pt x="1004" y="1232"/>
                    <a:pt x="1279" y="956"/>
                    <a:pt x="1279" y="618"/>
                  </a:cubicBezTo>
                  <a:cubicBezTo>
                    <a:pt x="1279" y="367"/>
                    <a:pt x="1131" y="144"/>
                    <a:pt x="899" y="48"/>
                  </a:cubicBezTo>
                  <a:cubicBezTo>
                    <a:pt x="824" y="16"/>
                    <a:pt x="744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9" name="CustomShape 25"/>
            <p:cNvSpPr/>
            <p:nvPr/>
          </p:nvSpPr>
          <p:spPr>
            <a:xfrm rot="21354600">
              <a:off x="5995080" y="80424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4" y="314"/>
                  </a:moveTo>
                  <a:cubicBezTo>
                    <a:pt x="831" y="314"/>
                    <a:pt x="966" y="448"/>
                    <a:pt x="967" y="616"/>
                  </a:cubicBezTo>
                  <a:cubicBezTo>
                    <a:pt x="967" y="798"/>
                    <a:pt x="818" y="919"/>
                    <a:pt x="662" y="919"/>
                  </a:cubicBezTo>
                  <a:cubicBezTo>
                    <a:pt x="588" y="919"/>
                    <a:pt x="512" y="891"/>
                    <a:pt x="450" y="830"/>
                  </a:cubicBezTo>
                  <a:cubicBezTo>
                    <a:pt x="260" y="640"/>
                    <a:pt x="394" y="314"/>
                    <a:pt x="664" y="314"/>
                  </a:cubicBezTo>
                  <a:close/>
                  <a:moveTo>
                    <a:pt x="664" y="0"/>
                  </a:moveTo>
                  <a:cubicBezTo>
                    <a:pt x="504" y="0"/>
                    <a:pt x="347" y="63"/>
                    <a:pt x="230" y="181"/>
                  </a:cubicBezTo>
                  <a:cubicBezTo>
                    <a:pt x="53" y="356"/>
                    <a:pt x="0" y="621"/>
                    <a:pt x="95" y="852"/>
                  </a:cubicBezTo>
                  <a:cubicBezTo>
                    <a:pt x="190" y="1081"/>
                    <a:pt x="415" y="1232"/>
                    <a:pt x="664" y="1232"/>
                  </a:cubicBezTo>
                  <a:cubicBezTo>
                    <a:pt x="1004" y="1230"/>
                    <a:pt x="1279" y="955"/>
                    <a:pt x="1279" y="616"/>
                  </a:cubicBezTo>
                  <a:cubicBezTo>
                    <a:pt x="1279" y="368"/>
                    <a:pt x="1129" y="143"/>
                    <a:pt x="899" y="48"/>
                  </a:cubicBezTo>
                  <a:cubicBezTo>
                    <a:pt x="823" y="16"/>
                    <a:pt x="743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0" name="CustomShape 26"/>
            <p:cNvSpPr/>
            <p:nvPr/>
          </p:nvSpPr>
          <p:spPr>
            <a:xfrm rot="21354600">
              <a:off x="5781960" y="95148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3">
                  <a:moveTo>
                    <a:pt x="664" y="314"/>
                  </a:moveTo>
                  <a:cubicBezTo>
                    <a:pt x="830" y="314"/>
                    <a:pt x="966" y="450"/>
                    <a:pt x="966" y="617"/>
                  </a:cubicBezTo>
                  <a:cubicBezTo>
                    <a:pt x="966" y="799"/>
                    <a:pt x="817" y="919"/>
                    <a:pt x="662" y="919"/>
                  </a:cubicBezTo>
                  <a:cubicBezTo>
                    <a:pt x="587" y="919"/>
                    <a:pt x="512" y="892"/>
                    <a:pt x="450" y="830"/>
                  </a:cubicBezTo>
                  <a:cubicBezTo>
                    <a:pt x="259" y="640"/>
                    <a:pt x="395" y="314"/>
                    <a:pt x="664" y="314"/>
                  </a:cubicBezTo>
                  <a:close/>
                  <a:moveTo>
                    <a:pt x="664" y="1"/>
                  </a:moveTo>
                  <a:cubicBezTo>
                    <a:pt x="503" y="1"/>
                    <a:pt x="346" y="64"/>
                    <a:pt x="229" y="181"/>
                  </a:cubicBezTo>
                  <a:cubicBezTo>
                    <a:pt x="53" y="357"/>
                    <a:pt x="1" y="621"/>
                    <a:pt x="96" y="852"/>
                  </a:cubicBezTo>
                  <a:cubicBezTo>
                    <a:pt x="191" y="1082"/>
                    <a:pt x="416" y="1232"/>
                    <a:pt x="664" y="1232"/>
                  </a:cubicBezTo>
                  <a:cubicBezTo>
                    <a:pt x="1004" y="1231"/>
                    <a:pt x="1278" y="955"/>
                    <a:pt x="1280" y="617"/>
                  </a:cubicBezTo>
                  <a:cubicBezTo>
                    <a:pt x="1280" y="368"/>
                    <a:pt x="1129" y="143"/>
                    <a:pt x="900" y="48"/>
                  </a:cubicBezTo>
                  <a:cubicBezTo>
                    <a:pt x="823" y="16"/>
                    <a:pt x="743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1" name="CustomShape 27"/>
            <p:cNvSpPr/>
            <p:nvPr/>
          </p:nvSpPr>
          <p:spPr>
            <a:xfrm rot="21354600">
              <a:off x="5929200" y="94824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1">
                  <a:moveTo>
                    <a:pt x="664" y="314"/>
                  </a:moveTo>
                  <a:cubicBezTo>
                    <a:pt x="830" y="314"/>
                    <a:pt x="966" y="448"/>
                    <a:pt x="966" y="616"/>
                  </a:cubicBezTo>
                  <a:cubicBezTo>
                    <a:pt x="966" y="798"/>
                    <a:pt x="817" y="919"/>
                    <a:pt x="662" y="919"/>
                  </a:cubicBezTo>
                  <a:cubicBezTo>
                    <a:pt x="587" y="919"/>
                    <a:pt x="512" y="891"/>
                    <a:pt x="450" y="830"/>
                  </a:cubicBezTo>
                  <a:cubicBezTo>
                    <a:pt x="259" y="640"/>
                    <a:pt x="395" y="314"/>
                    <a:pt x="664" y="314"/>
                  </a:cubicBezTo>
                  <a:close/>
                  <a:moveTo>
                    <a:pt x="664" y="0"/>
                  </a:moveTo>
                  <a:cubicBezTo>
                    <a:pt x="503" y="0"/>
                    <a:pt x="346" y="63"/>
                    <a:pt x="229" y="181"/>
                  </a:cubicBezTo>
                  <a:cubicBezTo>
                    <a:pt x="53" y="357"/>
                    <a:pt x="1" y="621"/>
                    <a:pt x="96" y="852"/>
                  </a:cubicBezTo>
                  <a:cubicBezTo>
                    <a:pt x="191" y="1082"/>
                    <a:pt x="416" y="1230"/>
                    <a:pt x="664" y="1230"/>
                  </a:cubicBezTo>
                  <a:cubicBezTo>
                    <a:pt x="1003" y="1230"/>
                    <a:pt x="1278" y="955"/>
                    <a:pt x="1280" y="616"/>
                  </a:cubicBezTo>
                  <a:cubicBezTo>
                    <a:pt x="1280" y="368"/>
                    <a:pt x="1130" y="143"/>
                    <a:pt x="900" y="48"/>
                  </a:cubicBezTo>
                  <a:cubicBezTo>
                    <a:pt x="823" y="16"/>
                    <a:pt x="743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2" name="CustomShape 28"/>
            <p:cNvSpPr/>
            <p:nvPr/>
          </p:nvSpPr>
          <p:spPr>
            <a:xfrm rot="21354600">
              <a:off x="5985720" y="71352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6" y="315"/>
                  </a:moveTo>
                  <a:cubicBezTo>
                    <a:pt x="832" y="315"/>
                    <a:pt x="967" y="449"/>
                    <a:pt x="968" y="617"/>
                  </a:cubicBezTo>
                  <a:cubicBezTo>
                    <a:pt x="968" y="799"/>
                    <a:pt x="819" y="920"/>
                    <a:pt x="663" y="920"/>
                  </a:cubicBezTo>
                  <a:cubicBezTo>
                    <a:pt x="589" y="920"/>
                    <a:pt x="513" y="892"/>
                    <a:pt x="452" y="831"/>
                  </a:cubicBezTo>
                  <a:cubicBezTo>
                    <a:pt x="261" y="639"/>
                    <a:pt x="395" y="315"/>
                    <a:pt x="666" y="315"/>
                  </a:cubicBezTo>
                  <a:close/>
                  <a:moveTo>
                    <a:pt x="667" y="1"/>
                  </a:moveTo>
                  <a:cubicBezTo>
                    <a:pt x="506" y="1"/>
                    <a:pt x="348" y="64"/>
                    <a:pt x="230" y="182"/>
                  </a:cubicBezTo>
                  <a:cubicBezTo>
                    <a:pt x="53" y="357"/>
                    <a:pt x="1" y="622"/>
                    <a:pt x="96" y="851"/>
                  </a:cubicBezTo>
                  <a:cubicBezTo>
                    <a:pt x="192" y="1082"/>
                    <a:pt x="416" y="1231"/>
                    <a:pt x="666" y="1231"/>
                  </a:cubicBezTo>
                  <a:cubicBezTo>
                    <a:pt x="1005" y="1231"/>
                    <a:pt x="1280" y="956"/>
                    <a:pt x="1280" y="617"/>
                  </a:cubicBezTo>
                  <a:cubicBezTo>
                    <a:pt x="1280" y="367"/>
                    <a:pt x="1131" y="144"/>
                    <a:pt x="900" y="47"/>
                  </a:cubicBezTo>
                  <a:cubicBezTo>
                    <a:pt x="825" y="16"/>
                    <a:pt x="74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3" name="CustomShape 29"/>
            <p:cNvSpPr/>
            <p:nvPr/>
          </p:nvSpPr>
          <p:spPr>
            <a:xfrm rot="21354600">
              <a:off x="6135840" y="708840"/>
              <a:ext cx="145440" cy="113760"/>
            </a:xfrm>
            <a:custGeom>
              <a:avLst/>
              <a:gdLst/>
              <a:ahLst/>
              <a:rect l="l" t="t" r="r" b="b"/>
              <a:pathLst>
                <a:path w="2801" h="2193">
                  <a:moveTo>
                    <a:pt x="1991" y="0"/>
                  </a:moveTo>
                  <a:cubicBezTo>
                    <a:pt x="1948" y="0"/>
                    <a:pt x="1905" y="4"/>
                    <a:pt x="1862" y="10"/>
                  </a:cubicBezTo>
                  <a:cubicBezTo>
                    <a:pt x="1531" y="66"/>
                    <a:pt x="1251" y="347"/>
                    <a:pt x="1197" y="677"/>
                  </a:cubicBezTo>
                  <a:cubicBezTo>
                    <a:pt x="1165" y="859"/>
                    <a:pt x="1192" y="1036"/>
                    <a:pt x="1213" y="1218"/>
                  </a:cubicBezTo>
                  <a:cubicBezTo>
                    <a:pt x="1229" y="1370"/>
                    <a:pt x="1246" y="1546"/>
                    <a:pt x="1143" y="1674"/>
                  </a:cubicBezTo>
                  <a:cubicBezTo>
                    <a:pt x="1059" y="1779"/>
                    <a:pt x="951" y="1822"/>
                    <a:pt x="840" y="1822"/>
                  </a:cubicBezTo>
                  <a:cubicBezTo>
                    <a:pt x="669" y="1822"/>
                    <a:pt x="491" y="1721"/>
                    <a:pt x="379" y="1588"/>
                  </a:cubicBezTo>
                  <a:cubicBezTo>
                    <a:pt x="342" y="1545"/>
                    <a:pt x="299" y="1527"/>
                    <a:pt x="258" y="1527"/>
                  </a:cubicBezTo>
                  <a:cubicBezTo>
                    <a:pt x="124" y="1527"/>
                    <a:pt x="0" y="1712"/>
                    <a:pt x="117" y="1850"/>
                  </a:cubicBezTo>
                  <a:cubicBezTo>
                    <a:pt x="293" y="2056"/>
                    <a:pt x="555" y="2193"/>
                    <a:pt x="825" y="2193"/>
                  </a:cubicBezTo>
                  <a:cubicBezTo>
                    <a:pt x="895" y="2193"/>
                    <a:pt x="967" y="2183"/>
                    <a:pt x="1037" y="2163"/>
                  </a:cubicBezTo>
                  <a:cubicBezTo>
                    <a:pt x="1384" y="2063"/>
                    <a:pt x="1591" y="1759"/>
                    <a:pt x="1594" y="1406"/>
                  </a:cubicBezTo>
                  <a:cubicBezTo>
                    <a:pt x="1596" y="1104"/>
                    <a:pt x="1442" y="735"/>
                    <a:pt x="1696" y="493"/>
                  </a:cubicBezTo>
                  <a:cubicBezTo>
                    <a:pt x="1783" y="410"/>
                    <a:pt x="1891" y="371"/>
                    <a:pt x="1999" y="371"/>
                  </a:cubicBezTo>
                  <a:cubicBezTo>
                    <a:pt x="2153" y="371"/>
                    <a:pt x="2305" y="450"/>
                    <a:pt x="2394" y="593"/>
                  </a:cubicBezTo>
                  <a:cubicBezTo>
                    <a:pt x="2432" y="655"/>
                    <a:pt x="2488" y="680"/>
                    <a:pt x="2545" y="680"/>
                  </a:cubicBezTo>
                  <a:cubicBezTo>
                    <a:pt x="2673" y="680"/>
                    <a:pt x="2800" y="548"/>
                    <a:pt x="2713" y="406"/>
                  </a:cubicBezTo>
                  <a:cubicBezTo>
                    <a:pt x="2557" y="152"/>
                    <a:pt x="2282" y="0"/>
                    <a:pt x="1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4" name="CustomShape 30"/>
            <p:cNvSpPr/>
            <p:nvPr/>
          </p:nvSpPr>
          <p:spPr>
            <a:xfrm rot="21354600">
              <a:off x="6228360" y="849240"/>
              <a:ext cx="155520" cy="96120"/>
            </a:xfrm>
            <a:custGeom>
              <a:avLst/>
              <a:gdLst/>
              <a:ahLst/>
              <a:rect l="l" t="t" r="r" b="b"/>
              <a:pathLst>
                <a:path w="2998" h="1851">
                  <a:moveTo>
                    <a:pt x="834" y="0"/>
                  </a:moveTo>
                  <a:cubicBezTo>
                    <a:pt x="806" y="0"/>
                    <a:pt x="778" y="2"/>
                    <a:pt x="751" y="5"/>
                  </a:cubicBezTo>
                  <a:cubicBezTo>
                    <a:pt x="412" y="46"/>
                    <a:pt x="130" y="287"/>
                    <a:pt x="40" y="616"/>
                  </a:cubicBezTo>
                  <a:cubicBezTo>
                    <a:pt x="0" y="753"/>
                    <a:pt x="112" y="841"/>
                    <a:pt x="222" y="841"/>
                  </a:cubicBezTo>
                  <a:cubicBezTo>
                    <a:pt x="297" y="841"/>
                    <a:pt x="371" y="800"/>
                    <a:pt x="398" y="708"/>
                  </a:cubicBezTo>
                  <a:cubicBezTo>
                    <a:pt x="456" y="504"/>
                    <a:pt x="641" y="371"/>
                    <a:pt x="836" y="371"/>
                  </a:cubicBezTo>
                  <a:cubicBezTo>
                    <a:pt x="905" y="371"/>
                    <a:pt x="975" y="387"/>
                    <a:pt x="1042" y="423"/>
                  </a:cubicBezTo>
                  <a:cubicBezTo>
                    <a:pt x="1351" y="587"/>
                    <a:pt x="1303" y="983"/>
                    <a:pt x="1388" y="1274"/>
                  </a:cubicBezTo>
                  <a:cubicBezTo>
                    <a:pt x="1487" y="1613"/>
                    <a:pt x="1768" y="1849"/>
                    <a:pt x="2129" y="1851"/>
                  </a:cubicBezTo>
                  <a:cubicBezTo>
                    <a:pt x="2130" y="1851"/>
                    <a:pt x="2132" y="1851"/>
                    <a:pt x="2133" y="1851"/>
                  </a:cubicBezTo>
                  <a:cubicBezTo>
                    <a:pt x="2483" y="1851"/>
                    <a:pt x="2788" y="1609"/>
                    <a:pt x="2930" y="1300"/>
                  </a:cubicBezTo>
                  <a:cubicBezTo>
                    <a:pt x="2997" y="1152"/>
                    <a:pt x="2868" y="1020"/>
                    <a:pt x="2748" y="1020"/>
                  </a:cubicBezTo>
                  <a:cubicBezTo>
                    <a:pt x="2692" y="1020"/>
                    <a:pt x="2637" y="1049"/>
                    <a:pt x="2606" y="1118"/>
                  </a:cubicBezTo>
                  <a:cubicBezTo>
                    <a:pt x="2518" y="1310"/>
                    <a:pt x="2326" y="1484"/>
                    <a:pt x="2119" y="1484"/>
                  </a:cubicBezTo>
                  <a:cubicBezTo>
                    <a:pt x="2045" y="1484"/>
                    <a:pt x="1969" y="1461"/>
                    <a:pt x="1895" y="1409"/>
                  </a:cubicBezTo>
                  <a:cubicBezTo>
                    <a:pt x="1760" y="1314"/>
                    <a:pt x="1730" y="1140"/>
                    <a:pt x="1703" y="990"/>
                  </a:cubicBezTo>
                  <a:cubicBezTo>
                    <a:pt x="1673" y="809"/>
                    <a:pt x="1651" y="632"/>
                    <a:pt x="1572" y="464"/>
                  </a:cubicBezTo>
                  <a:cubicBezTo>
                    <a:pt x="1442" y="187"/>
                    <a:pt x="1139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5" name="CustomShape 31"/>
            <p:cNvSpPr/>
            <p:nvPr/>
          </p:nvSpPr>
          <p:spPr>
            <a:xfrm rot="21354600">
              <a:off x="6093000" y="825840"/>
              <a:ext cx="122760" cy="135720"/>
            </a:xfrm>
            <a:custGeom>
              <a:avLst/>
              <a:gdLst/>
              <a:ahLst/>
              <a:rect l="l" t="t" r="r" b="b"/>
              <a:pathLst>
                <a:path w="2363" h="2617">
                  <a:moveTo>
                    <a:pt x="526" y="0"/>
                  </a:moveTo>
                  <a:cubicBezTo>
                    <a:pt x="494" y="0"/>
                    <a:pt x="460" y="10"/>
                    <a:pt x="427" y="33"/>
                  </a:cubicBezTo>
                  <a:cubicBezTo>
                    <a:pt x="142" y="223"/>
                    <a:pt x="1" y="565"/>
                    <a:pt x="67" y="901"/>
                  </a:cubicBezTo>
                  <a:cubicBezTo>
                    <a:pt x="135" y="1228"/>
                    <a:pt x="428" y="1496"/>
                    <a:pt x="759" y="1537"/>
                  </a:cubicBezTo>
                  <a:cubicBezTo>
                    <a:pt x="800" y="1542"/>
                    <a:pt x="841" y="1544"/>
                    <a:pt x="881" y="1544"/>
                  </a:cubicBezTo>
                  <a:cubicBezTo>
                    <a:pt x="1022" y="1544"/>
                    <a:pt x="1159" y="1518"/>
                    <a:pt x="1300" y="1497"/>
                  </a:cubicBezTo>
                  <a:cubicBezTo>
                    <a:pt x="1368" y="1488"/>
                    <a:pt x="1440" y="1477"/>
                    <a:pt x="1510" y="1477"/>
                  </a:cubicBezTo>
                  <a:cubicBezTo>
                    <a:pt x="1599" y="1477"/>
                    <a:pt x="1686" y="1493"/>
                    <a:pt x="1760" y="1548"/>
                  </a:cubicBezTo>
                  <a:cubicBezTo>
                    <a:pt x="2033" y="1749"/>
                    <a:pt x="1915" y="2119"/>
                    <a:pt x="1704" y="2314"/>
                  </a:cubicBezTo>
                  <a:cubicBezTo>
                    <a:pt x="1570" y="2439"/>
                    <a:pt x="1702" y="2616"/>
                    <a:pt x="1850" y="2616"/>
                  </a:cubicBezTo>
                  <a:cubicBezTo>
                    <a:pt x="1894" y="2616"/>
                    <a:pt x="1938" y="2601"/>
                    <a:pt x="1978" y="2564"/>
                  </a:cubicBezTo>
                  <a:cubicBezTo>
                    <a:pt x="2228" y="2333"/>
                    <a:pt x="2363" y="1966"/>
                    <a:pt x="2252" y="1632"/>
                  </a:cubicBezTo>
                  <a:cubicBezTo>
                    <a:pt x="2141" y="1301"/>
                    <a:pt x="1845" y="1107"/>
                    <a:pt x="1504" y="1107"/>
                  </a:cubicBezTo>
                  <a:cubicBezTo>
                    <a:pt x="1493" y="1107"/>
                    <a:pt x="1482" y="1108"/>
                    <a:pt x="1471" y="1108"/>
                  </a:cubicBezTo>
                  <a:cubicBezTo>
                    <a:pt x="1295" y="1115"/>
                    <a:pt x="1097" y="1175"/>
                    <a:pt x="913" y="1175"/>
                  </a:cubicBezTo>
                  <a:cubicBezTo>
                    <a:pt x="784" y="1175"/>
                    <a:pt x="661" y="1145"/>
                    <a:pt x="557" y="1045"/>
                  </a:cubicBezTo>
                  <a:cubicBezTo>
                    <a:pt x="346" y="844"/>
                    <a:pt x="389" y="505"/>
                    <a:pt x="626" y="343"/>
                  </a:cubicBezTo>
                  <a:cubicBezTo>
                    <a:pt x="790" y="235"/>
                    <a:pt x="681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6" name="CustomShape 32"/>
            <p:cNvSpPr/>
            <p:nvPr/>
          </p:nvSpPr>
          <p:spPr>
            <a:xfrm rot="21354600">
              <a:off x="6082200" y="71568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3" y="315"/>
                  </a:moveTo>
                  <a:cubicBezTo>
                    <a:pt x="831" y="315"/>
                    <a:pt x="966" y="450"/>
                    <a:pt x="967" y="618"/>
                  </a:cubicBezTo>
                  <a:cubicBezTo>
                    <a:pt x="967" y="800"/>
                    <a:pt x="818" y="920"/>
                    <a:pt x="662" y="920"/>
                  </a:cubicBezTo>
                  <a:cubicBezTo>
                    <a:pt x="588" y="920"/>
                    <a:pt x="512" y="893"/>
                    <a:pt x="450" y="831"/>
                  </a:cubicBezTo>
                  <a:cubicBezTo>
                    <a:pt x="260" y="640"/>
                    <a:pt x="394" y="315"/>
                    <a:pt x="663" y="315"/>
                  </a:cubicBezTo>
                  <a:close/>
                  <a:moveTo>
                    <a:pt x="665" y="1"/>
                  </a:moveTo>
                  <a:cubicBezTo>
                    <a:pt x="505" y="1"/>
                    <a:pt x="347" y="64"/>
                    <a:pt x="230" y="182"/>
                  </a:cubicBezTo>
                  <a:cubicBezTo>
                    <a:pt x="52" y="358"/>
                    <a:pt x="0" y="622"/>
                    <a:pt x="95" y="852"/>
                  </a:cubicBezTo>
                  <a:cubicBezTo>
                    <a:pt x="192" y="1083"/>
                    <a:pt x="415" y="1232"/>
                    <a:pt x="663" y="1232"/>
                  </a:cubicBezTo>
                  <a:cubicBezTo>
                    <a:pt x="1004" y="1232"/>
                    <a:pt x="1279" y="956"/>
                    <a:pt x="1279" y="618"/>
                  </a:cubicBezTo>
                  <a:cubicBezTo>
                    <a:pt x="1279" y="367"/>
                    <a:pt x="1130" y="144"/>
                    <a:pt x="899" y="48"/>
                  </a:cubicBezTo>
                  <a:cubicBezTo>
                    <a:pt x="823" y="16"/>
                    <a:pt x="744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7" name="CustomShape 33"/>
            <p:cNvSpPr/>
            <p:nvPr/>
          </p:nvSpPr>
          <p:spPr>
            <a:xfrm rot="21354600">
              <a:off x="6300720" y="78228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3" y="314"/>
                  </a:moveTo>
                  <a:cubicBezTo>
                    <a:pt x="831" y="314"/>
                    <a:pt x="966" y="448"/>
                    <a:pt x="966" y="616"/>
                  </a:cubicBezTo>
                  <a:cubicBezTo>
                    <a:pt x="966" y="798"/>
                    <a:pt x="817" y="919"/>
                    <a:pt x="662" y="919"/>
                  </a:cubicBezTo>
                  <a:cubicBezTo>
                    <a:pt x="587" y="919"/>
                    <a:pt x="512" y="891"/>
                    <a:pt x="450" y="830"/>
                  </a:cubicBezTo>
                  <a:cubicBezTo>
                    <a:pt x="260" y="640"/>
                    <a:pt x="394" y="314"/>
                    <a:pt x="663" y="314"/>
                  </a:cubicBezTo>
                  <a:close/>
                  <a:moveTo>
                    <a:pt x="664" y="0"/>
                  </a:moveTo>
                  <a:cubicBezTo>
                    <a:pt x="504" y="0"/>
                    <a:pt x="347" y="63"/>
                    <a:pt x="230" y="181"/>
                  </a:cubicBezTo>
                  <a:cubicBezTo>
                    <a:pt x="52" y="356"/>
                    <a:pt x="0" y="621"/>
                    <a:pt x="95" y="852"/>
                  </a:cubicBezTo>
                  <a:cubicBezTo>
                    <a:pt x="190" y="1081"/>
                    <a:pt x="415" y="1232"/>
                    <a:pt x="663" y="1232"/>
                  </a:cubicBezTo>
                  <a:cubicBezTo>
                    <a:pt x="1004" y="1230"/>
                    <a:pt x="1279" y="955"/>
                    <a:pt x="1279" y="616"/>
                  </a:cubicBezTo>
                  <a:cubicBezTo>
                    <a:pt x="1279" y="368"/>
                    <a:pt x="1129" y="143"/>
                    <a:pt x="899" y="48"/>
                  </a:cubicBezTo>
                  <a:cubicBezTo>
                    <a:pt x="823" y="16"/>
                    <a:pt x="743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8" name="CustomShape 34"/>
            <p:cNvSpPr/>
            <p:nvPr/>
          </p:nvSpPr>
          <p:spPr>
            <a:xfrm rot="21354600">
              <a:off x="6087240" y="92952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3">
                  <a:moveTo>
                    <a:pt x="665" y="314"/>
                  </a:moveTo>
                  <a:cubicBezTo>
                    <a:pt x="831" y="314"/>
                    <a:pt x="966" y="449"/>
                    <a:pt x="967" y="617"/>
                  </a:cubicBezTo>
                  <a:cubicBezTo>
                    <a:pt x="967" y="799"/>
                    <a:pt x="818" y="919"/>
                    <a:pt x="662" y="919"/>
                  </a:cubicBezTo>
                  <a:cubicBezTo>
                    <a:pt x="588" y="919"/>
                    <a:pt x="513" y="892"/>
                    <a:pt x="451" y="830"/>
                  </a:cubicBezTo>
                  <a:cubicBezTo>
                    <a:pt x="260" y="640"/>
                    <a:pt x="394" y="314"/>
                    <a:pt x="665" y="314"/>
                  </a:cubicBezTo>
                  <a:close/>
                  <a:moveTo>
                    <a:pt x="664" y="1"/>
                  </a:moveTo>
                  <a:cubicBezTo>
                    <a:pt x="504" y="1"/>
                    <a:pt x="347" y="64"/>
                    <a:pt x="230" y="181"/>
                  </a:cubicBezTo>
                  <a:cubicBezTo>
                    <a:pt x="54" y="357"/>
                    <a:pt x="0" y="621"/>
                    <a:pt x="95" y="852"/>
                  </a:cubicBezTo>
                  <a:cubicBezTo>
                    <a:pt x="192" y="1082"/>
                    <a:pt x="415" y="1232"/>
                    <a:pt x="665" y="1232"/>
                  </a:cubicBezTo>
                  <a:cubicBezTo>
                    <a:pt x="1004" y="1231"/>
                    <a:pt x="1279" y="955"/>
                    <a:pt x="1279" y="617"/>
                  </a:cubicBezTo>
                  <a:cubicBezTo>
                    <a:pt x="1279" y="368"/>
                    <a:pt x="1130" y="143"/>
                    <a:pt x="899" y="48"/>
                  </a:cubicBezTo>
                  <a:cubicBezTo>
                    <a:pt x="823" y="16"/>
                    <a:pt x="743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9" name="CustomShape 35"/>
            <p:cNvSpPr/>
            <p:nvPr/>
          </p:nvSpPr>
          <p:spPr>
            <a:xfrm rot="21354600">
              <a:off x="6234840" y="926640"/>
              <a:ext cx="66240" cy="63720"/>
            </a:xfrm>
            <a:custGeom>
              <a:avLst/>
              <a:gdLst/>
              <a:ahLst/>
              <a:rect l="l" t="t" r="r" b="b"/>
              <a:pathLst>
                <a:path w="1281" h="1231">
                  <a:moveTo>
                    <a:pt x="665" y="314"/>
                  </a:moveTo>
                  <a:cubicBezTo>
                    <a:pt x="831" y="314"/>
                    <a:pt x="967" y="448"/>
                    <a:pt x="967" y="616"/>
                  </a:cubicBezTo>
                  <a:cubicBezTo>
                    <a:pt x="967" y="798"/>
                    <a:pt x="818" y="919"/>
                    <a:pt x="663" y="919"/>
                  </a:cubicBezTo>
                  <a:cubicBezTo>
                    <a:pt x="588" y="919"/>
                    <a:pt x="513" y="891"/>
                    <a:pt x="451" y="830"/>
                  </a:cubicBezTo>
                  <a:cubicBezTo>
                    <a:pt x="260" y="640"/>
                    <a:pt x="396" y="314"/>
                    <a:pt x="665" y="314"/>
                  </a:cubicBezTo>
                  <a:close/>
                  <a:moveTo>
                    <a:pt x="664" y="0"/>
                  </a:moveTo>
                  <a:cubicBezTo>
                    <a:pt x="504" y="0"/>
                    <a:pt x="347" y="63"/>
                    <a:pt x="230" y="181"/>
                  </a:cubicBezTo>
                  <a:cubicBezTo>
                    <a:pt x="54" y="357"/>
                    <a:pt x="0" y="621"/>
                    <a:pt x="97" y="852"/>
                  </a:cubicBezTo>
                  <a:cubicBezTo>
                    <a:pt x="191" y="1080"/>
                    <a:pt x="414" y="1230"/>
                    <a:pt x="661" y="1230"/>
                  </a:cubicBezTo>
                  <a:cubicBezTo>
                    <a:pt x="662" y="1230"/>
                    <a:pt x="664" y="1230"/>
                    <a:pt x="665" y="1230"/>
                  </a:cubicBezTo>
                  <a:cubicBezTo>
                    <a:pt x="1004" y="1230"/>
                    <a:pt x="1279" y="955"/>
                    <a:pt x="1281" y="616"/>
                  </a:cubicBezTo>
                  <a:cubicBezTo>
                    <a:pt x="1279" y="368"/>
                    <a:pt x="1130" y="143"/>
                    <a:pt x="899" y="48"/>
                  </a:cubicBezTo>
                  <a:cubicBezTo>
                    <a:pt x="823" y="16"/>
                    <a:pt x="743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0" name="CustomShape 36"/>
            <p:cNvSpPr/>
            <p:nvPr/>
          </p:nvSpPr>
          <p:spPr>
            <a:xfrm rot="21354600">
              <a:off x="6291360" y="69156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6" y="315"/>
                  </a:moveTo>
                  <a:cubicBezTo>
                    <a:pt x="832" y="315"/>
                    <a:pt x="966" y="449"/>
                    <a:pt x="968" y="617"/>
                  </a:cubicBezTo>
                  <a:cubicBezTo>
                    <a:pt x="968" y="799"/>
                    <a:pt x="819" y="920"/>
                    <a:pt x="663" y="920"/>
                  </a:cubicBezTo>
                  <a:cubicBezTo>
                    <a:pt x="588" y="920"/>
                    <a:pt x="512" y="892"/>
                    <a:pt x="450" y="831"/>
                  </a:cubicBezTo>
                  <a:cubicBezTo>
                    <a:pt x="260" y="639"/>
                    <a:pt x="395" y="315"/>
                    <a:pt x="666" y="315"/>
                  </a:cubicBezTo>
                  <a:close/>
                  <a:moveTo>
                    <a:pt x="666" y="1"/>
                  </a:moveTo>
                  <a:cubicBezTo>
                    <a:pt x="506" y="1"/>
                    <a:pt x="348" y="64"/>
                    <a:pt x="230" y="182"/>
                  </a:cubicBezTo>
                  <a:cubicBezTo>
                    <a:pt x="53" y="357"/>
                    <a:pt x="1" y="622"/>
                    <a:pt x="96" y="851"/>
                  </a:cubicBezTo>
                  <a:cubicBezTo>
                    <a:pt x="192" y="1082"/>
                    <a:pt x="415" y="1231"/>
                    <a:pt x="666" y="1231"/>
                  </a:cubicBezTo>
                  <a:cubicBezTo>
                    <a:pt x="1004" y="1231"/>
                    <a:pt x="1280" y="956"/>
                    <a:pt x="1280" y="617"/>
                  </a:cubicBezTo>
                  <a:cubicBezTo>
                    <a:pt x="1280" y="367"/>
                    <a:pt x="1131" y="144"/>
                    <a:pt x="900" y="47"/>
                  </a:cubicBezTo>
                  <a:cubicBezTo>
                    <a:pt x="824" y="16"/>
                    <a:pt x="745" y="1"/>
                    <a:pt x="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51" name="Group 37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2852" name="CustomShape 38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3" name="CustomShape 39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4" name="CustomShape 40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5" name="CustomShape 41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6" name="CustomShape 42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57" name="CustomShape 43"/>
          <p:cNvSpPr/>
          <p:nvPr/>
        </p:nvSpPr>
        <p:spPr>
          <a:xfrm flipH="1">
            <a:off x="27489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8" name="CustomShape 44"/>
          <p:cNvSpPr/>
          <p:nvPr/>
        </p:nvSpPr>
        <p:spPr>
          <a:xfrm flipH="1">
            <a:off x="20451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9" name="CustomShape 45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0" name="CustomShape 46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61" name="Google Shape;2579;p17" descr=""/>
          <p:cNvPicPr/>
          <p:nvPr/>
        </p:nvPicPr>
        <p:blipFill>
          <a:blip r:embed="rId1"/>
          <a:stretch/>
        </p:blipFill>
        <p:spPr>
          <a:xfrm>
            <a:off x="5704920" y="861480"/>
            <a:ext cx="2016000" cy="354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TextShape 1"/>
          <p:cNvSpPr txBox="1"/>
          <p:nvPr/>
        </p:nvSpPr>
        <p:spPr>
          <a:xfrm>
            <a:off x="1056960" y="1281960"/>
            <a:ext cx="3371760" cy="790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Tìm cách nấu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3" name="TextShape 2"/>
          <p:cNvSpPr txBox="1"/>
          <p:nvPr/>
        </p:nvSpPr>
        <p:spPr>
          <a:xfrm>
            <a:off x="1056960" y="2073240"/>
            <a:ext cx="3514680" cy="1586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Đề xuất 1 công thức, cách nấu món ăn vừa được gợi ý trước đó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864" name="Group 3"/>
          <p:cNvGrpSpPr/>
          <p:nvPr/>
        </p:nvGrpSpPr>
        <p:grpSpPr>
          <a:xfrm>
            <a:off x="5033880" y="670320"/>
            <a:ext cx="1360440" cy="416520"/>
            <a:chOff x="5033880" y="670320"/>
            <a:chExt cx="1360440" cy="416520"/>
          </a:xfrm>
        </p:grpSpPr>
        <p:sp>
          <p:nvSpPr>
            <p:cNvPr id="2865" name="CustomShape 4"/>
            <p:cNvSpPr/>
            <p:nvPr/>
          </p:nvSpPr>
          <p:spPr>
            <a:xfrm rot="21354600">
              <a:off x="5043600" y="717840"/>
              <a:ext cx="1341000" cy="321480"/>
            </a:xfrm>
            <a:custGeom>
              <a:avLst/>
              <a:gdLst/>
              <a:ahLst/>
              <a:rect l="l" t="t" r="r" b="b"/>
              <a:pathLst>
                <a:path w="25776" h="6184">
                  <a:moveTo>
                    <a:pt x="6" y="1"/>
                  </a:moveTo>
                  <a:cubicBezTo>
                    <a:pt x="245" y="199"/>
                    <a:pt x="325" y="514"/>
                    <a:pt x="31" y="864"/>
                  </a:cubicBezTo>
                  <a:cubicBezTo>
                    <a:pt x="154" y="982"/>
                    <a:pt x="246" y="1150"/>
                    <a:pt x="234" y="1337"/>
                  </a:cubicBezTo>
                  <a:cubicBezTo>
                    <a:pt x="224" y="1452"/>
                    <a:pt x="181" y="1562"/>
                    <a:pt x="162" y="1672"/>
                  </a:cubicBezTo>
                  <a:cubicBezTo>
                    <a:pt x="113" y="1968"/>
                    <a:pt x="230" y="2263"/>
                    <a:pt x="278" y="2557"/>
                  </a:cubicBezTo>
                  <a:cubicBezTo>
                    <a:pt x="324" y="2852"/>
                    <a:pt x="257" y="3224"/>
                    <a:pt x="1" y="3327"/>
                  </a:cubicBezTo>
                  <a:cubicBezTo>
                    <a:pt x="45" y="3580"/>
                    <a:pt x="327" y="3736"/>
                    <a:pt x="333" y="3996"/>
                  </a:cubicBezTo>
                  <a:cubicBezTo>
                    <a:pt x="335" y="4154"/>
                    <a:pt x="229" y="4287"/>
                    <a:pt x="169" y="4431"/>
                  </a:cubicBezTo>
                  <a:cubicBezTo>
                    <a:pt x="45" y="4721"/>
                    <a:pt x="105" y="5061"/>
                    <a:pt x="145" y="5380"/>
                  </a:cubicBezTo>
                  <a:cubicBezTo>
                    <a:pt x="180" y="5657"/>
                    <a:pt x="169" y="5987"/>
                    <a:pt x="10" y="6184"/>
                  </a:cubicBezTo>
                  <a:lnTo>
                    <a:pt x="25775" y="6184"/>
                  </a:lnTo>
                  <a:lnTo>
                    <a:pt x="25775" y="6180"/>
                  </a:lnTo>
                  <a:cubicBezTo>
                    <a:pt x="25661" y="5973"/>
                    <a:pt x="25552" y="5753"/>
                    <a:pt x="25370" y="5617"/>
                  </a:cubicBezTo>
                  <a:cubicBezTo>
                    <a:pt x="25291" y="5560"/>
                    <a:pt x="25194" y="5505"/>
                    <a:pt x="25178" y="5403"/>
                  </a:cubicBezTo>
                  <a:cubicBezTo>
                    <a:pt x="25167" y="5338"/>
                    <a:pt x="25197" y="5273"/>
                    <a:pt x="25235" y="5221"/>
                  </a:cubicBezTo>
                  <a:cubicBezTo>
                    <a:pt x="25310" y="5114"/>
                    <a:pt x="25419" y="5041"/>
                    <a:pt x="25512" y="4951"/>
                  </a:cubicBezTo>
                  <a:cubicBezTo>
                    <a:pt x="25604" y="4860"/>
                    <a:pt x="25680" y="4727"/>
                    <a:pt x="25658" y="4594"/>
                  </a:cubicBezTo>
                  <a:cubicBezTo>
                    <a:pt x="25647" y="4547"/>
                    <a:pt x="25626" y="4501"/>
                    <a:pt x="25614" y="4454"/>
                  </a:cubicBezTo>
                  <a:cubicBezTo>
                    <a:pt x="25571" y="4276"/>
                    <a:pt x="25664" y="4066"/>
                    <a:pt x="25573" y="3911"/>
                  </a:cubicBezTo>
                  <a:cubicBezTo>
                    <a:pt x="25528" y="3835"/>
                    <a:pt x="25446" y="3787"/>
                    <a:pt x="25414" y="3705"/>
                  </a:cubicBezTo>
                  <a:cubicBezTo>
                    <a:pt x="25365" y="3578"/>
                    <a:pt x="25451" y="3440"/>
                    <a:pt x="25531" y="3334"/>
                  </a:cubicBezTo>
                  <a:cubicBezTo>
                    <a:pt x="25612" y="3230"/>
                    <a:pt x="25693" y="3088"/>
                    <a:pt x="25636" y="2964"/>
                  </a:cubicBezTo>
                  <a:cubicBezTo>
                    <a:pt x="25622" y="2932"/>
                    <a:pt x="25598" y="2905"/>
                    <a:pt x="25588" y="2871"/>
                  </a:cubicBezTo>
                  <a:cubicBezTo>
                    <a:pt x="25571" y="2806"/>
                    <a:pt x="25607" y="2739"/>
                    <a:pt x="25618" y="2673"/>
                  </a:cubicBezTo>
                  <a:cubicBezTo>
                    <a:pt x="25639" y="2554"/>
                    <a:pt x="25566" y="2427"/>
                    <a:pt x="25460" y="2396"/>
                  </a:cubicBezTo>
                  <a:cubicBezTo>
                    <a:pt x="25666" y="2146"/>
                    <a:pt x="25707" y="1753"/>
                    <a:pt x="25557" y="1460"/>
                  </a:cubicBezTo>
                  <a:cubicBezTo>
                    <a:pt x="25501" y="1350"/>
                    <a:pt x="25417" y="1229"/>
                    <a:pt x="25460" y="1110"/>
                  </a:cubicBezTo>
                  <a:cubicBezTo>
                    <a:pt x="25489" y="1025"/>
                    <a:pt x="25574" y="979"/>
                    <a:pt x="25626" y="906"/>
                  </a:cubicBezTo>
                  <a:cubicBezTo>
                    <a:pt x="25717" y="780"/>
                    <a:pt x="25690" y="599"/>
                    <a:pt x="25671" y="439"/>
                  </a:cubicBezTo>
                  <a:cubicBezTo>
                    <a:pt x="25652" y="284"/>
                    <a:pt x="25660" y="97"/>
                    <a:pt x="25775" y="7"/>
                  </a:cubicBezTo>
                  <a:lnTo>
                    <a:pt x="25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6" name="CustomShape 5"/>
            <p:cNvSpPr/>
            <p:nvPr/>
          </p:nvSpPr>
          <p:spPr>
            <a:xfrm rot="21354600">
              <a:off x="5161680" y="774720"/>
              <a:ext cx="145440" cy="113760"/>
            </a:xfrm>
            <a:custGeom>
              <a:avLst/>
              <a:gdLst/>
              <a:ahLst/>
              <a:rect l="l" t="t" r="r" b="b"/>
              <a:pathLst>
                <a:path w="2800" h="2193">
                  <a:moveTo>
                    <a:pt x="1990" y="0"/>
                  </a:moveTo>
                  <a:cubicBezTo>
                    <a:pt x="1948" y="0"/>
                    <a:pt x="1905" y="4"/>
                    <a:pt x="1861" y="10"/>
                  </a:cubicBezTo>
                  <a:cubicBezTo>
                    <a:pt x="1531" y="66"/>
                    <a:pt x="1250" y="347"/>
                    <a:pt x="1197" y="677"/>
                  </a:cubicBezTo>
                  <a:cubicBezTo>
                    <a:pt x="1165" y="859"/>
                    <a:pt x="1192" y="1036"/>
                    <a:pt x="1212" y="1218"/>
                  </a:cubicBezTo>
                  <a:cubicBezTo>
                    <a:pt x="1228" y="1370"/>
                    <a:pt x="1246" y="1546"/>
                    <a:pt x="1143" y="1674"/>
                  </a:cubicBezTo>
                  <a:cubicBezTo>
                    <a:pt x="1059" y="1779"/>
                    <a:pt x="951" y="1822"/>
                    <a:pt x="839" y="1822"/>
                  </a:cubicBezTo>
                  <a:cubicBezTo>
                    <a:pt x="669" y="1822"/>
                    <a:pt x="490" y="1721"/>
                    <a:pt x="378" y="1588"/>
                  </a:cubicBezTo>
                  <a:cubicBezTo>
                    <a:pt x="342" y="1545"/>
                    <a:pt x="299" y="1527"/>
                    <a:pt x="257" y="1527"/>
                  </a:cubicBezTo>
                  <a:cubicBezTo>
                    <a:pt x="124" y="1527"/>
                    <a:pt x="0" y="1712"/>
                    <a:pt x="117" y="1850"/>
                  </a:cubicBezTo>
                  <a:cubicBezTo>
                    <a:pt x="293" y="2056"/>
                    <a:pt x="555" y="2193"/>
                    <a:pt x="824" y="2193"/>
                  </a:cubicBezTo>
                  <a:cubicBezTo>
                    <a:pt x="895" y="2193"/>
                    <a:pt x="966" y="2183"/>
                    <a:pt x="1037" y="2163"/>
                  </a:cubicBezTo>
                  <a:cubicBezTo>
                    <a:pt x="1383" y="2063"/>
                    <a:pt x="1591" y="1759"/>
                    <a:pt x="1594" y="1406"/>
                  </a:cubicBezTo>
                  <a:cubicBezTo>
                    <a:pt x="1596" y="1104"/>
                    <a:pt x="1444" y="735"/>
                    <a:pt x="1695" y="493"/>
                  </a:cubicBezTo>
                  <a:cubicBezTo>
                    <a:pt x="1782" y="410"/>
                    <a:pt x="1891" y="371"/>
                    <a:pt x="1999" y="371"/>
                  </a:cubicBezTo>
                  <a:cubicBezTo>
                    <a:pt x="2152" y="371"/>
                    <a:pt x="2305" y="450"/>
                    <a:pt x="2393" y="593"/>
                  </a:cubicBezTo>
                  <a:cubicBezTo>
                    <a:pt x="2432" y="655"/>
                    <a:pt x="2488" y="680"/>
                    <a:pt x="2544" y="680"/>
                  </a:cubicBezTo>
                  <a:cubicBezTo>
                    <a:pt x="2672" y="680"/>
                    <a:pt x="2800" y="548"/>
                    <a:pt x="2713" y="406"/>
                  </a:cubicBezTo>
                  <a:cubicBezTo>
                    <a:pt x="2557" y="152"/>
                    <a:pt x="2282" y="0"/>
                    <a:pt x="1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7" name="CustomShape 6"/>
            <p:cNvSpPr/>
            <p:nvPr/>
          </p:nvSpPr>
          <p:spPr>
            <a:xfrm rot="21354600">
              <a:off x="5254200" y="915120"/>
              <a:ext cx="155520" cy="96120"/>
            </a:xfrm>
            <a:custGeom>
              <a:avLst/>
              <a:gdLst/>
              <a:ahLst/>
              <a:rect l="l" t="t" r="r" b="b"/>
              <a:pathLst>
                <a:path w="2998" h="1851">
                  <a:moveTo>
                    <a:pt x="835" y="0"/>
                  </a:moveTo>
                  <a:cubicBezTo>
                    <a:pt x="807" y="0"/>
                    <a:pt x="779" y="2"/>
                    <a:pt x="751" y="5"/>
                  </a:cubicBezTo>
                  <a:cubicBezTo>
                    <a:pt x="413" y="45"/>
                    <a:pt x="131" y="287"/>
                    <a:pt x="41" y="616"/>
                  </a:cubicBezTo>
                  <a:cubicBezTo>
                    <a:pt x="1" y="753"/>
                    <a:pt x="113" y="841"/>
                    <a:pt x="223" y="841"/>
                  </a:cubicBezTo>
                  <a:cubicBezTo>
                    <a:pt x="298" y="841"/>
                    <a:pt x="372" y="800"/>
                    <a:pt x="398" y="708"/>
                  </a:cubicBezTo>
                  <a:cubicBezTo>
                    <a:pt x="457" y="504"/>
                    <a:pt x="641" y="371"/>
                    <a:pt x="837" y="371"/>
                  </a:cubicBezTo>
                  <a:cubicBezTo>
                    <a:pt x="906" y="371"/>
                    <a:pt x="976" y="387"/>
                    <a:pt x="1043" y="423"/>
                  </a:cubicBezTo>
                  <a:cubicBezTo>
                    <a:pt x="1351" y="587"/>
                    <a:pt x="1304" y="983"/>
                    <a:pt x="1389" y="1274"/>
                  </a:cubicBezTo>
                  <a:cubicBezTo>
                    <a:pt x="1487" y="1613"/>
                    <a:pt x="1769" y="1849"/>
                    <a:pt x="2130" y="1851"/>
                  </a:cubicBezTo>
                  <a:cubicBezTo>
                    <a:pt x="2131" y="1851"/>
                    <a:pt x="2132" y="1851"/>
                    <a:pt x="2133" y="1851"/>
                  </a:cubicBezTo>
                  <a:cubicBezTo>
                    <a:pt x="2483" y="1851"/>
                    <a:pt x="2789" y="1609"/>
                    <a:pt x="2931" y="1300"/>
                  </a:cubicBezTo>
                  <a:cubicBezTo>
                    <a:pt x="2998" y="1152"/>
                    <a:pt x="2869" y="1020"/>
                    <a:pt x="2749" y="1020"/>
                  </a:cubicBezTo>
                  <a:cubicBezTo>
                    <a:pt x="2692" y="1020"/>
                    <a:pt x="2638" y="1049"/>
                    <a:pt x="2606" y="1118"/>
                  </a:cubicBezTo>
                  <a:cubicBezTo>
                    <a:pt x="2519" y="1310"/>
                    <a:pt x="2326" y="1484"/>
                    <a:pt x="2119" y="1484"/>
                  </a:cubicBezTo>
                  <a:cubicBezTo>
                    <a:pt x="2045" y="1484"/>
                    <a:pt x="1969" y="1461"/>
                    <a:pt x="1896" y="1409"/>
                  </a:cubicBezTo>
                  <a:cubicBezTo>
                    <a:pt x="1761" y="1314"/>
                    <a:pt x="1731" y="1140"/>
                    <a:pt x="1706" y="990"/>
                  </a:cubicBezTo>
                  <a:cubicBezTo>
                    <a:pt x="1674" y="809"/>
                    <a:pt x="1652" y="632"/>
                    <a:pt x="1573" y="464"/>
                  </a:cubicBezTo>
                  <a:cubicBezTo>
                    <a:pt x="1442" y="187"/>
                    <a:pt x="1141" y="0"/>
                    <a:pt x="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8" name="CustomShape 7"/>
            <p:cNvSpPr/>
            <p:nvPr/>
          </p:nvSpPr>
          <p:spPr>
            <a:xfrm rot="21354600">
              <a:off x="5118840" y="891360"/>
              <a:ext cx="122760" cy="135720"/>
            </a:xfrm>
            <a:custGeom>
              <a:avLst/>
              <a:gdLst/>
              <a:ahLst/>
              <a:rect l="l" t="t" r="r" b="b"/>
              <a:pathLst>
                <a:path w="2363" h="2617">
                  <a:moveTo>
                    <a:pt x="526" y="0"/>
                  </a:moveTo>
                  <a:cubicBezTo>
                    <a:pt x="494" y="0"/>
                    <a:pt x="460" y="10"/>
                    <a:pt x="426" y="33"/>
                  </a:cubicBezTo>
                  <a:cubicBezTo>
                    <a:pt x="141" y="223"/>
                    <a:pt x="1" y="565"/>
                    <a:pt x="67" y="901"/>
                  </a:cubicBezTo>
                  <a:cubicBezTo>
                    <a:pt x="135" y="1228"/>
                    <a:pt x="428" y="1496"/>
                    <a:pt x="760" y="1537"/>
                  </a:cubicBezTo>
                  <a:cubicBezTo>
                    <a:pt x="801" y="1542"/>
                    <a:pt x="842" y="1544"/>
                    <a:pt x="882" y="1544"/>
                  </a:cubicBezTo>
                  <a:cubicBezTo>
                    <a:pt x="1022" y="1544"/>
                    <a:pt x="1160" y="1518"/>
                    <a:pt x="1300" y="1497"/>
                  </a:cubicBezTo>
                  <a:cubicBezTo>
                    <a:pt x="1368" y="1488"/>
                    <a:pt x="1439" y="1477"/>
                    <a:pt x="1510" y="1477"/>
                  </a:cubicBezTo>
                  <a:cubicBezTo>
                    <a:pt x="1599" y="1477"/>
                    <a:pt x="1685" y="1493"/>
                    <a:pt x="1759" y="1548"/>
                  </a:cubicBezTo>
                  <a:cubicBezTo>
                    <a:pt x="2033" y="1749"/>
                    <a:pt x="1916" y="2119"/>
                    <a:pt x="1705" y="2314"/>
                  </a:cubicBezTo>
                  <a:cubicBezTo>
                    <a:pt x="1570" y="2439"/>
                    <a:pt x="1702" y="2616"/>
                    <a:pt x="1850" y="2616"/>
                  </a:cubicBezTo>
                  <a:cubicBezTo>
                    <a:pt x="1893" y="2616"/>
                    <a:pt x="1938" y="2601"/>
                    <a:pt x="1978" y="2564"/>
                  </a:cubicBezTo>
                  <a:cubicBezTo>
                    <a:pt x="2228" y="2333"/>
                    <a:pt x="2362" y="1966"/>
                    <a:pt x="2251" y="1632"/>
                  </a:cubicBezTo>
                  <a:cubicBezTo>
                    <a:pt x="2141" y="1301"/>
                    <a:pt x="1845" y="1107"/>
                    <a:pt x="1504" y="1107"/>
                  </a:cubicBezTo>
                  <a:cubicBezTo>
                    <a:pt x="1493" y="1107"/>
                    <a:pt x="1482" y="1108"/>
                    <a:pt x="1471" y="1108"/>
                  </a:cubicBezTo>
                  <a:cubicBezTo>
                    <a:pt x="1295" y="1115"/>
                    <a:pt x="1097" y="1175"/>
                    <a:pt x="913" y="1175"/>
                  </a:cubicBezTo>
                  <a:cubicBezTo>
                    <a:pt x="783" y="1175"/>
                    <a:pt x="660" y="1145"/>
                    <a:pt x="556" y="1045"/>
                  </a:cubicBezTo>
                  <a:cubicBezTo>
                    <a:pt x="346" y="844"/>
                    <a:pt x="388" y="505"/>
                    <a:pt x="626" y="343"/>
                  </a:cubicBezTo>
                  <a:cubicBezTo>
                    <a:pt x="790" y="235"/>
                    <a:pt x="681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9" name="CustomShape 8"/>
            <p:cNvSpPr/>
            <p:nvPr/>
          </p:nvSpPr>
          <p:spPr>
            <a:xfrm rot="21354600">
              <a:off x="5108040" y="78120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6" y="315"/>
                  </a:moveTo>
                  <a:cubicBezTo>
                    <a:pt x="832" y="315"/>
                    <a:pt x="968" y="450"/>
                    <a:pt x="968" y="618"/>
                  </a:cubicBezTo>
                  <a:cubicBezTo>
                    <a:pt x="968" y="800"/>
                    <a:pt x="819" y="920"/>
                    <a:pt x="663" y="920"/>
                  </a:cubicBezTo>
                  <a:cubicBezTo>
                    <a:pt x="589" y="920"/>
                    <a:pt x="513" y="893"/>
                    <a:pt x="452" y="831"/>
                  </a:cubicBezTo>
                  <a:cubicBezTo>
                    <a:pt x="260" y="640"/>
                    <a:pt x="395" y="315"/>
                    <a:pt x="666" y="315"/>
                  </a:cubicBezTo>
                  <a:close/>
                  <a:moveTo>
                    <a:pt x="665" y="1"/>
                  </a:moveTo>
                  <a:cubicBezTo>
                    <a:pt x="505" y="1"/>
                    <a:pt x="348" y="64"/>
                    <a:pt x="230" y="182"/>
                  </a:cubicBezTo>
                  <a:cubicBezTo>
                    <a:pt x="55" y="358"/>
                    <a:pt x="1" y="622"/>
                    <a:pt x="96" y="852"/>
                  </a:cubicBezTo>
                  <a:cubicBezTo>
                    <a:pt x="192" y="1083"/>
                    <a:pt x="416" y="1232"/>
                    <a:pt x="666" y="1232"/>
                  </a:cubicBezTo>
                  <a:cubicBezTo>
                    <a:pt x="1004" y="1232"/>
                    <a:pt x="1280" y="956"/>
                    <a:pt x="1280" y="618"/>
                  </a:cubicBezTo>
                  <a:cubicBezTo>
                    <a:pt x="1280" y="367"/>
                    <a:pt x="1131" y="144"/>
                    <a:pt x="900" y="48"/>
                  </a:cubicBezTo>
                  <a:cubicBezTo>
                    <a:pt x="824" y="16"/>
                    <a:pt x="744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0" name="CustomShape 9"/>
            <p:cNvSpPr/>
            <p:nvPr/>
          </p:nvSpPr>
          <p:spPr>
            <a:xfrm rot="21354600">
              <a:off x="5326560" y="84780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6" y="314"/>
                  </a:moveTo>
                  <a:cubicBezTo>
                    <a:pt x="832" y="314"/>
                    <a:pt x="966" y="448"/>
                    <a:pt x="968" y="616"/>
                  </a:cubicBezTo>
                  <a:cubicBezTo>
                    <a:pt x="968" y="798"/>
                    <a:pt x="819" y="919"/>
                    <a:pt x="663" y="919"/>
                  </a:cubicBezTo>
                  <a:cubicBezTo>
                    <a:pt x="588" y="919"/>
                    <a:pt x="512" y="891"/>
                    <a:pt x="450" y="830"/>
                  </a:cubicBezTo>
                  <a:cubicBezTo>
                    <a:pt x="260" y="640"/>
                    <a:pt x="395" y="314"/>
                    <a:pt x="666" y="314"/>
                  </a:cubicBezTo>
                  <a:close/>
                  <a:moveTo>
                    <a:pt x="665" y="0"/>
                  </a:moveTo>
                  <a:cubicBezTo>
                    <a:pt x="505" y="0"/>
                    <a:pt x="348" y="63"/>
                    <a:pt x="230" y="181"/>
                  </a:cubicBezTo>
                  <a:cubicBezTo>
                    <a:pt x="53" y="356"/>
                    <a:pt x="1" y="621"/>
                    <a:pt x="96" y="852"/>
                  </a:cubicBezTo>
                  <a:cubicBezTo>
                    <a:pt x="192" y="1081"/>
                    <a:pt x="416" y="1232"/>
                    <a:pt x="666" y="1232"/>
                  </a:cubicBezTo>
                  <a:cubicBezTo>
                    <a:pt x="1004" y="1230"/>
                    <a:pt x="1280" y="955"/>
                    <a:pt x="1280" y="616"/>
                  </a:cubicBezTo>
                  <a:cubicBezTo>
                    <a:pt x="1280" y="368"/>
                    <a:pt x="1131" y="143"/>
                    <a:pt x="900" y="48"/>
                  </a:cubicBezTo>
                  <a:cubicBezTo>
                    <a:pt x="824" y="16"/>
                    <a:pt x="744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1" name="CustomShape 10"/>
            <p:cNvSpPr/>
            <p:nvPr/>
          </p:nvSpPr>
          <p:spPr>
            <a:xfrm rot="21354600">
              <a:off x="5113440" y="99504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3">
                  <a:moveTo>
                    <a:pt x="665" y="314"/>
                  </a:moveTo>
                  <a:cubicBezTo>
                    <a:pt x="831" y="314"/>
                    <a:pt x="966" y="450"/>
                    <a:pt x="967" y="617"/>
                  </a:cubicBezTo>
                  <a:cubicBezTo>
                    <a:pt x="967" y="799"/>
                    <a:pt x="818" y="919"/>
                    <a:pt x="662" y="919"/>
                  </a:cubicBezTo>
                  <a:cubicBezTo>
                    <a:pt x="588" y="919"/>
                    <a:pt x="512" y="892"/>
                    <a:pt x="450" y="830"/>
                  </a:cubicBezTo>
                  <a:cubicBezTo>
                    <a:pt x="260" y="640"/>
                    <a:pt x="394" y="314"/>
                    <a:pt x="665" y="314"/>
                  </a:cubicBezTo>
                  <a:close/>
                  <a:moveTo>
                    <a:pt x="664" y="1"/>
                  </a:moveTo>
                  <a:cubicBezTo>
                    <a:pt x="504" y="1"/>
                    <a:pt x="347" y="64"/>
                    <a:pt x="228" y="181"/>
                  </a:cubicBezTo>
                  <a:cubicBezTo>
                    <a:pt x="53" y="357"/>
                    <a:pt x="0" y="621"/>
                    <a:pt x="95" y="852"/>
                  </a:cubicBezTo>
                  <a:cubicBezTo>
                    <a:pt x="190" y="1082"/>
                    <a:pt x="415" y="1232"/>
                    <a:pt x="665" y="1232"/>
                  </a:cubicBezTo>
                  <a:cubicBezTo>
                    <a:pt x="1004" y="1231"/>
                    <a:pt x="1279" y="955"/>
                    <a:pt x="1279" y="617"/>
                  </a:cubicBezTo>
                  <a:cubicBezTo>
                    <a:pt x="1279" y="368"/>
                    <a:pt x="1129" y="143"/>
                    <a:pt x="899" y="48"/>
                  </a:cubicBezTo>
                  <a:cubicBezTo>
                    <a:pt x="823" y="16"/>
                    <a:pt x="743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2" name="CustomShape 11"/>
            <p:cNvSpPr/>
            <p:nvPr/>
          </p:nvSpPr>
          <p:spPr>
            <a:xfrm rot="21354600">
              <a:off x="5260680" y="99216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1">
                  <a:moveTo>
                    <a:pt x="664" y="314"/>
                  </a:moveTo>
                  <a:cubicBezTo>
                    <a:pt x="830" y="314"/>
                    <a:pt x="966" y="448"/>
                    <a:pt x="966" y="616"/>
                  </a:cubicBezTo>
                  <a:cubicBezTo>
                    <a:pt x="966" y="798"/>
                    <a:pt x="817" y="919"/>
                    <a:pt x="661" y="919"/>
                  </a:cubicBezTo>
                  <a:cubicBezTo>
                    <a:pt x="587" y="919"/>
                    <a:pt x="511" y="891"/>
                    <a:pt x="450" y="830"/>
                  </a:cubicBezTo>
                  <a:cubicBezTo>
                    <a:pt x="258" y="640"/>
                    <a:pt x="395" y="314"/>
                    <a:pt x="664" y="314"/>
                  </a:cubicBezTo>
                  <a:close/>
                  <a:moveTo>
                    <a:pt x="664" y="0"/>
                  </a:moveTo>
                  <a:cubicBezTo>
                    <a:pt x="504" y="0"/>
                    <a:pt x="346" y="63"/>
                    <a:pt x="228" y="181"/>
                  </a:cubicBezTo>
                  <a:cubicBezTo>
                    <a:pt x="53" y="357"/>
                    <a:pt x="0" y="621"/>
                    <a:pt x="95" y="852"/>
                  </a:cubicBezTo>
                  <a:cubicBezTo>
                    <a:pt x="190" y="1082"/>
                    <a:pt x="415" y="1230"/>
                    <a:pt x="664" y="1230"/>
                  </a:cubicBezTo>
                  <a:cubicBezTo>
                    <a:pt x="1004" y="1230"/>
                    <a:pt x="1279" y="955"/>
                    <a:pt x="1279" y="616"/>
                  </a:cubicBezTo>
                  <a:cubicBezTo>
                    <a:pt x="1279" y="368"/>
                    <a:pt x="1129" y="143"/>
                    <a:pt x="899" y="48"/>
                  </a:cubicBezTo>
                  <a:cubicBezTo>
                    <a:pt x="823" y="16"/>
                    <a:pt x="743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3" name="CustomShape 12"/>
            <p:cNvSpPr/>
            <p:nvPr/>
          </p:nvSpPr>
          <p:spPr>
            <a:xfrm rot="21354600">
              <a:off x="5317200" y="75708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5" y="315"/>
                  </a:moveTo>
                  <a:cubicBezTo>
                    <a:pt x="831" y="315"/>
                    <a:pt x="968" y="449"/>
                    <a:pt x="968" y="617"/>
                  </a:cubicBezTo>
                  <a:cubicBezTo>
                    <a:pt x="968" y="799"/>
                    <a:pt x="818" y="920"/>
                    <a:pt x="663" y="920"/>
                  </a:cubicBezTo>
                  <a:cubicBezTo>
                    <a:pt x="589" y="920"/>
                    <a:pt x="513" y="892"/>
                    <a:pt x="452" y="831"/>
                  </a:cubicBezTo>
                  <a:cubicBezTo>
                    <a:pt x="260" y="639"/>
                    <a:pt x="395" y="315"/>
                    <a:pt x="665" y="315"/>
                  </a:cubicBezTo>
                  <a:close/>
                  <a:moveTo>
                    <a:pt x="666" y="1"/>
                  </a:moveTo>
                  <a:cubicBezTo>
                    <a:pt x="506" y="1"/>
                    <a:pt x="348" y="64"/>
                    <a:pt x="230" y="182"/>
                  </a:cubicBezTo>
                  <a:cubicBezTo>
                    <a:pt x="54" y="357"/>
                    <a:pt x="0" y="622"/>
                    <a:pt x="95" y="851"/>
                  </a:cubicBezTo>
                  <a:cubicBezTo>
                    <a:pt x="192" y="1082"/>
                    <a:pt x="415" y="1231"/>
                    <a:pt x="665" y="1231"/>
                  </a:cubicBezTo>
                  <a:cubicBezTo>
                    <a:pt x="1004" y="1231"/>
                    <a:pt x="1279" y="956"/>
                    <a:pt x="1279" y="617"/>
                  </a:cubicBezTo>
                  <a:cubicBezTo>
                    <a:pt x="1279" y="367"/>
                    <a:pt x="1131" y="144"/>
                    <a:pt x="899" y="47"/>
                  </a:cubicBezTo>
                  <a:cubicBezTo>
                    <a:pt x="824" y="16"/>
                    <a:pt x="745" y="1"/>
                    <a:pt x="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4" name="CustomShape 13"/>
            <p:cNvSpPr/>
            <p:nvPr/>
          </p:nvSpPr>
          <p:spPr>
            <a:xfrm rot="21354600">
              <a:off x="5467320" y="752760"/>
              <a:ext cx="145440" cy="113760"/>
            </a:xfrm>
            <a:custGeom>
              <a:avLst/>
              <a:gdLst/>
              <a:ahLst/>
              <a:rect l="l" t="t" r="r" b="b"/>
              <a:pathLst>
                <a:path w="2801" h="2193">
                  <a:moveTo>
                    <a:pt x="1991" y="0"/>
                  </a:moveTo>
                  <a:cubicBezTo>
                    <a:pt x="1949" y="0"/>
                    <a:pt x="1905" y="4"/>
                    <a:pt x="1862" y="10"/>
                  </a:cubicBezTo>
                  <a:cubicBezTo>
                    <a:pt x="1531" y="66"/>
                    <a:pt x="1253" y="347"/>
                    <a:pt x="1197" y="677"/>
                  </a:cubicBezTo>
                  <a:cubicBezTo>
                    <a:pt x="1166" y="859"/>
                    <a:pt x="1194" y="1036"/>
                    <a:pt x="1213" y="1218"/>
                  </a:cubicBezTo>
                  <a:cubicBezTo>
                    <a:pt x="1229" y="1370"/>
                    <a:pt x="1247" y="1546"/>
                    <a:pt x="1144" y="1674"/>
                  </a:cubicBezTo>
                  <a:cubicBezTo>
                    <a:pt x="1059" y="1779"/>
                    <a:pt x="952" y="1822"/>
                    <a:pt x="841" y="1822"/>
                  </a:cubicBezTo>
                  <a:cubicBezTo>
                    <a:pt x="671" y="1822"/>
                    <a:pt x="493" y="1721"/>
                    <a:pt x="381" y="1588"/>
                  </a:cubicBezTo>
                  <a:cubicBezTo>
                    <a:pt x="344" y="1545"/>
                    <a:pt x="301" y="1527"/>
                    <a:pt x="259" y="1527"/>
                  </a:cubicBezTo>
                  <a:cubicBezTo>
                    <a:pt x="125" y="1527"/>
                    <a:pt x="1" y="1712"/>
                    <a:pt x="118" y="1850"/>
                  </a:cubicBezTo>
                  <a:cubicBezTo>
                    <a:pt x="293" y="2056"/>
                    <a:pt x="556" y="2193"/>
                    <a:pt x="825" y="2193"/>
                  </a:cubicBezTo>
                  <a:cubicBezTo>
                    <a:pt x="896" y="2193"/>
                    <a:pt x="967" y="2183"/>
                    <a:pt x="1038" y="2163"/>
                  </a:cubicBezTo>
                  <a:cubicBezTo>
                    <a:pt x="1384" y="2063"/>
                    <a:pt x="1592" y="1759"/>
                    <a:pt x="1595" y="1406"/>
                  </a:cubicBezTo>
                  <a:cubicBezTo>
                    <a:pt x="1598" y="1104"/>
                    <a:pt x="1444" y="735"/>
                    <a:pt x="1696" y="493"/>
                  </a:cubicBezTo>
                  <a:cubicBezTo>
                    <a:pt x="1783" y="410"/>
                    <a:pt x="1892" y="371"/>
                    <a:pt x="2000" y="371"/>
                  </a:cubicBezTo>
                  <a:cubicBezTo>
                    <a:pt x="2153" y="371"/>
                    <a:pt x="2306" y="450"/>
                    <a:pt x="2394" y="593"/>
                  </a:cubicBezTo>
                  <a:cubicBezTo>
                    <a:pt x="2432" y="655"/>
                    <a:pt x="2489" y="680"/>
                    <a:pt x="2545" y="680"/>
                  </a:cubicBezTo>
                  <a:cubicBezTo>
                    <a:pt x="2673" y="680"/>
                    <a:pt x="2801" y="548"/>
                    <a:pt x="2714" y="406"/>
                  </a:cubicBezTo>
                  <a:cubicBezTo>
                    <a:pt x="2559" y="152"/>
                    <a:pt x="2283" y="0"/>
                    <a:pt x="1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5" name="CustomShape 14"/>
            <p:cNvSpPr/>
            <p:nvPr/>
          </p:nvSpPr>
          <p:spPr>
            <a:xfrm rot="21354600">
              <a:off x="5559840" y="893160"/>
              <a:ext cx="155880" cy="96120"/>
            </a:xfrm>
            <a:custGeom>
              <a:avLst/>
              <a:gdLst/>
              <a:ahLst/>
              <a:rect l="l" t="t" r="r" b="b"/>
              <a:pathLst>
                <a:path w="3000" h="1851">
                  <a:moveTo>
                    <a:pt x="836" y="0"/>
                  </a:moveTo>
                  <a:cubicBezTo>
                    <a:pt x="808" y="0"/>
                    <a:pt x="781" y="2"/>
                    <a:pt x="753" y="5"/>
                  </a:cubicBezTo>
                  <a:cubicBezTo>
                    <a:pt x="414" y="45"/>
                    <a:pt x="132" y="287"/>
                    <a:pt x="40" y="616"/>
                  </a:cubicBezTo>
                  <a:cubicBezTo>
                    <a:pt x="1" y="753"/>
                    <a:pt x="112" y="841"/>
                    <a:pt x="223" y="841"/>
                  </a:cubicBezTo>
                  <a:cubicBezTo>
                    <a:pt x="298" y="841"/>
                    <a:pt x="373" y="800"/>
                    <a:pt x="400" y="708"/>
                  </a:cubicBezTo>
                  <a:cubicBezTo>
                    <a:pt x="458" y="504"/>
                    <a:pt x="643" y="371"/>
                    <a:pt x="838" y="371"/>
                  </a:cubicBezTo>
                  <a:cubicBezTo>
                    <a:pt x="907" y="371"/>
                    <a:pt x="977" y="387"/>
                    <a:pt x="1044" y="423"/>
                  </a:cubicBezTo>
                  <a:cubicBezTo>
                    <a:pt x="1353" y="587"/>
                    <a:pt x="1305" y="983"/>
                    <a:pt x="1391" y="1274"/>
                  </a:cubicBezTo>
                  <a:cubicBezTo>
                    <a:pt x="1489" y="1613"/>
                    <a:pt x="1770" y="1849"/>
                    <a:pt x="2131" y="1851"/>
                  </a:cubicBezTo>
                  <a:cubicBezTo>
                    <a:pt x="2132" y="1851"/>
                    <a:pt x="2134" y="1851"/>
                    <a:pt x="2135" y="1851"/>
                  </a:cubicBezTo>
                  <a:cubicBezTo>
                    <a:pt x="2485" y="1851"/>
                    <a:pt x="2790" y="1609"/>
                    <a:pt x="2932" y="1300"/>
                  </a:cubicBezTo>
                  <a:cubicBezTo>
                    <a:pt x="2999" y="1152"/>
                    <a:pt x="2870" y="1020"/>
                    <a:pt x="2750" y="1020"/>
                  </a:cubicBezTo>
                  <a:cubicBezTo>
                    <a:pt x="2694" y="1020"/>
                    <a:pt x="2639" y="1049"/>
                    <a:pt x="2608" y="1118"/>
                  </a:cubicBezTo>
                  <a:cubicBezTo>
                    <a:pt x="2520" y="1310"/>
                    <a:pt x="2328" y="1484"/>
                    <a:pt x="2121" y="1484"/>
                  </a:cubicBezTo>
                  <a:cubicBezTo>
                    <a:pt x="2047" y="1484"/>
                    <a:pt x="1971" y="1461"/>
                    <a:pt x="1897" y="1409"/>
                  </a:cubicBezTo>
                  <a:cubicBezTo>
                    <a:pt x="1763" y="1314"/>
                    <a:pt x="1732" y="1140"/>
                    <a:pt x="1706" y="990"/>
                  </a:cubicBezTo>
                  <a:cubicBezTo>
                    <a:pt x="1675" y="809"/>
                    <a:pt x="1653" y="632"/>
                    <a:pt x="1574" y="464"/>
                  </a:cubicBezTo>
                  <a:cubicBezTo>
                    <a:pt x="1444" y="187"/>
                    <a:pt x="1143" y="0"/>
                    <a:pt x="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6" name="CustomShape 15"/>
            <p:cNvSpPr/>
            <p:nvPr/>
          </p:nvSpPr>
          <p:spPr>
            <a:xfrm rot="21354600">
              <a:off x="5424480" y="869400"/>
              <a:ext cx="122760" cy="135720"/>
            </a:xfrm>
            <a:custGeom>
              <a:avLst/>
              <a:gdLst/>
              <a:ahLst/>
              <a:rect l="l" t="t" r="r" b="b"/>
              <a:pathLst>
                <a:path w="2363" h="2617">
                  <a:moveTo>
                    <a:pt x="526" y="0"/>
                  </a:moveTo>
                  <a:cubicBezTo>
                    <a:pt x="494" y="0"/>
                    <a:pt x="460" y="10"/>
                    <a:pt x="426" y="33"/>
                  </a:cubicBezTo>
                  <a:cubicBezTo>
                    <a:pt x="141" y="223"/>
                    <a:pt x="0" y="565"/>
                    <a:pt x="67" y="901"/>
                  </a:cubicBezTo>
                  <a:cubicBezTo>
                    <a:pt x="135" y="1228"/>
                    <a:pt x="428" y="1496"/>
                    <a:pt x="760" y="1537"/>
                  </a:cubicBezTo>
                  <a:cubicBezTo>
                    <a:pt x="801" y="1542"/>
                    <a:pt x="842" y="1544"/>
                    <a:pt x="882" y="1544"/>
                  </a:cubicBezTo>
                  <a:cubicBezTo>
                    <a:pt x="1022" y="1544"/>
                    <a:pt x="1160" y="1518"/>
                    <a:pt x="1300" y="1497"/>
                  </a:cubicBezTo>
                  <a:cubicBezTo>
                    <a:pt x="1367" y="1488"/>
                    <a:pt x="1439" y="1477"/>
                    <a:pt x="1510" y="1477"/>
                  </a:cubicBezTo>
                  <a:cubicBezTo>
                    <a:pt x="1598" y="1477"/>
                    <a:pt x="1685" y="1493"/>
                    <a:pt x="1759" y="1548"/>
                  </a:cubicBezTo>
                  <a:cubicBezTo>
                    <a:pt x="2033" y="1749"/>
                    <a:pt x="1916" y="2119"/>
                    <a:pt x="1705" y="2314"/>
                  </a:cubicBezTo>
                  <a:cubicBezTo>
                    <a:pt x="1569" y="2439"/>
                    <a:pt x="1702" y="2616"/>
                    <a:pt x="1849" y="2616"/>
                  </a:cubicBezTo>
                  <a:cubicBezTo>
                    <a:pt x="1893" y="2616"/>
                    <a:pt x="1938" y="2601"/>
                    <a:pt x="1977" y="2564"/>
                  </a:cubicBezTo>
                  <a:cubicBezTo>
                    <a:pt x="2228" y="2333"/>
                    <a:pt x="2362" y="1966"/>
                    <a:pt x="2251" y="1632"/>
                  </a:cubicBezTo>
                  <a:cubicBezTo>
                    <a:pt x="2141" y="1301"/>
                    <a:pt x="1844" y="1107"/>
                    <a:pt x="1503" y="1107"/>
                  </a:cubicBezTo>
                  <a:cubicBezTo>
                    <a:pt x="1493" y="1107"/>
                    <a:pt x="1482" y="1108"/>
                    <a:pt x="1471" y="1108"/>
                  </a:cubicBezTo>
                  <a:cubicBezTo>
                    <a:pt x="1295" y="1115"/>
                    <a:pt x="1097" y="1175"/>
                    <a:pt x="913" y="1175"/>
                  </a:cubicBezTo>
                  <a:cubicBezTo>
                    <a:pt x="783" y="1175"/>
                    <a:pt x="660" y="1145"/>
                    <a:pt x="556" y="1045"/>
                  </a:cubicBezTo>
                  <a:cubicBezTo>
                    <a:pt x="345" y="844"/>
                    <a:pt x="388" y="505"/>
                    <a:pt x="626" y="343"/>
                  </a:cubicBezTo>
                  <a:cubicBezTo>
                    <a:pt x="790" y="235"/>
                    <a:pt x="681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7" name="CustomShape 16"/>
            <p:cNvSpPr/>
            <p:nvPr/>
          </p:nvSpPr>
          <p:spPr>
            <a:xfrm rot="21354600">
              <a:off x="5413680" y="75924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5" y="315"/>
                  </a:moveTo>
                  <a:cubicBezTo>
                    <a:pt x="832" y="315"/>
                    <a:pt x="966" y="450"/>
                    <a:pt x="968" y="618"/>
                  </a:cubicBezTo>
                  <a:cubicBezTo>
                    <a:pt x="968" y="800"/>
                    <a:pt x="818" y="920"/>
                    <a:pt x="663" y="920"/>
                  </a:cubicBezTo>
                  <a:cubicBezTo>
                    <a:pt x="589" y="920"/>
                    <a:pt x="513" y="893"/>
                    <a:pt x="452" y="831"/>
                  </a:cubicBezTo>
                  <a:cubicBezTo>
                    <a:pt x="260" y="640"/>
                    <a:pt x="395" y="315"/>
                    <a:pt x="665" y="315"/>
                  </a:cubicBezTo>
                  <a:close/>
                  <a:moveTo>
                    <a:pt x="665" y="1"/>
                  </a:moveTo>
                  <a:cubicBezTo>
                    <a:pt x="505" y="1"/>
                    <a:pt x="348" y="64"/>
                    <a:pt x="230" y="182"/>
                  </a:cubicBezTo>
                  <a:cubicBezTo>
                    <a:pt x="54" y="358"/>
                    <a:pt x="1" y="622"/>
                    <a:pt x="96" y="852"/>
                  </a:cubicBezTo>
                  <a:cubicBezTo>
                    <a:pt x="192" y="1083"/>
                    <a:pt x="415" y="1232"/>
                    <a:pt x="665" y="1232"/>
                  </a:cubicBezTo>
                  <a:cubicBezTo>
                    <a:pt x="1004" y="1232"/>
                    <a:pt x="1280" y="956"/>
                    <a:pt x="1280" y="618"/>
                  </a:cubicBezTo>
                  <a:cubicBezTo>
                    <a:pt x="1280" y="367"/>
                    <a:pt x="1131" y="144"/>
                    <a:pt x="900" y="48"/>
                  </a:cubicBezTo>
                  <a:cubicBezTo>
                    <a:pt x="824" y="16"/>
                    <a:pt x="744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8" name="CustomShape 17"/>
            <p:cNvSpPr/>
            <p:nvPr/>
          </p:nvSpPr>
          <p:spPr>
            <a:xfrm rot="21354600">
              <a:off x="5632200" y="82584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5" y="314"/>
                  </a:moveTo>
                  <a:cubicBezTo>
                    <a:pt x="832" y="314"/>
                    <a:pt x="966" y="448"/>
                    <a:pt x="968" y="616"/>
                  </a:cubicBezTo>
                  <a:cubicBezTo>
                    <a:pt x="968" y="798"/>
                    <a:pt x="818" y="919"/>
                    <a:pt x="662" y="919"/>
                  </a:cubicBezTo>
                  <a:cubicBezTo>
                    <a:pt x="588" y="919"/>
                    <a:pt x="512" y="891"/>
                    <a:pt x="450" y="830"/>
                  </a:cubicBezTo>
                  <a:cubicBezTo>
                    <a:pt x="260" y="640"/>
                    <a:pt x="395" y="314"/>
                    <a:pt x="665" y="314"/>
                  </a:cubicBezTo>
                  <a:close/>
                  <a:moveTo>
                    <a:pt x="664" y="0"/>
                  </a:moveTo>
                  <a:cubicBezTo>
                    <a:pt x="504" y="0"/>
                    <a:pt x="347" y="63"/>
                    <a:pt x="229" y="181"/>
                  </a:cubicBezTo>
                  <a:cubicBezTo>
                    <a:pt x="53" y="356"/>
                    <a:pt x="1" y="621"/>
                    <a:pt x="96" y="852"/>
                  </a:cubicBezTo>
                  <a:cubicBezTo>
                    <a:pt x="191" y="1081"/>
                    <a:pt x="415" y="1232"/>
                    <a:pt x="665" y="1232"/>
                  </a:cubicBezTo>
                  <a:cubicBezTo>
                    <a:pt x="1004" y="1230"/>
                    <a:pt x="1280" y="955"/>
                    <a:pt x="1280" y="616"/>
                  </a:cubicBezTo>
                  <a:cubicBezTo>
                    <a:pt x="1280" y="368"/>
                    <a:pt x="1129" y="143"/>
                    <a:pt x="900" y="48"/>
                  </a:cubicBezTo>
                  <a:cubicBezTo>
                    <a:pt x="824" y="16"/>
                    <a:pt x="744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9" name="CustomShape 18"/>
            <p:cNvSpPr/>
            <p:nvPr/>
          </p:nvSpPr>
          <p:spPr>
            <a:xfrm rot="21354600">
              <a:off x="5418720" y="973080"/>
              <a:ext cx="66240" cy="63720"/>
            </a:xfrm>
            <a:custGeom>
              <a:avLst/>
              <a:gdLst/>
              <a:ahLst/>
              <a:rect l="l" t="t" r="r" b="b"/>
              <a:pathLst>
                <a:path w="1282" h="1233">
                  <a:moveTo>
                    <a:pt x="665" y="314"/>
                  </a:moveTo>
                  <a:cubicBezTo>
                    <a:pt x="832" y="314"/>
                    <a:pt x="966" y="449"/>
                    <a:pt x="968" y="617"/>
                  </a:cubicBezTo>
                  <a:cubicBezTo>
                    <a:pt x="968" y="799"/>
                    <a:pt x="818" y="919"/>
                    <a:pt x="663" y="919"/>
                  </a:cubicBezTo>
                  <a:cubicBezTo>
                    <a:pt x="589" y="919"/>
                    <a:pt x="513" y="892"/>
                    <a:pt x="452" y="830"/>
                  </a:cubicBezTo>
                  <a:cubicBezTo>
                    <a:pt x="260" y="640"/>
                    <a:pt x="395" y="314"/>
                    <a:pt x="665" y="314"/>
                  </a:cubicBezTo>
                  <a:close/>
                  <a:moveTo>
                    <a:pt x="665" y="1"/>
                  </a:moveTo>
                  <a:cubicBezTo>
                    <a:pt x="505" y="1"/>
                    <a:pt x="348" y="64"/>
                    <a:pt x="230" y="181"/>
                  </a:cubicBezTo>
                  <a:cubicBezTo>
                    <a:pt x="54" y="357"/>
                    <a:pt x="1" y="621"/>
                    <a:pt x="97" y="852"/>
                  </a:cubicBezTo>
                  <a:cubicBezTo>
                    <a:pt x="192" y="1082"/>
                    <a:pt x="417" y="1232"/>
                    <a:pt x="665" y="1232"/>
                  </a:cubicBezTo>
                  <a:cubicBezTo>
                    <a:pt x="1004" y="1231"/>
                    <a:pt x="1279" y="955"/>
                    <a:pt x="1281" y="617"/>
                  </a:cubicBezTo>
                  <a:cubicBezTo>
                    <a:pt x="1281" y="368"/>
                    <a:pt x="1131" y="143"/>
                    <a:pt x="901" y="48"/>
                  </a:cubicBezTo>
                  <a:cubicBezTo>
                    <a:pt x="825" y="16"/>
                    <a:pt x="744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0" name="CustomShape 19"/>
            <p:cNvSpPr/>
            <p:nvPr/>
          </p:nvSpPr>
          <p:spPr>
            <a:xfrm rot="21354600">
              <a:off x="5566320" y="97020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1">
                  <a:moveTo>
                    <a:pt x="663" y="314"/>
                  </a:moveTo>
                  <a:cubicBezTo>
                    <a:pt x="830" y="314"/>
                    <a:pt x="966" y="448"/>
                    <a:pt x="966" y="616"/>
                  </a:cubicBezTo>
                  <a:cubicBezTo>
                    <a:pt x="966" y="798"/>
                    <a:pt x="816" y="919"/>
                    <a:pt x="661" y="919"/>
                  </a:cubicBezTo>
                  <a:cubicBezTo>
                    <a:pt x="587" y="919"/>
                    <a:pt x="511" y="891"/>
                    <a:pt x="450" y="830"/>
                  </a:cubicBezTo>
                  <a:cubicBezTo>
                    <a:pt x="258" y="640"/>
                    <a:pt x="394" y="314"/>
                    <a:pt x="663" y="314"/>
                  </a:cubicBezTo>
                  <a:close/>
                  <a:moveTo>
                    <a:pt x="663" y="0"/>
                  </a:moveTo>
                  <a:cubicBezTo>
                    <a:pt x="503" y="0"/>
                    <a:pt x="346" y="63"/>
                    <a:pt x="228" y="181"/>
                  </a:cubicBezTo>
                  <a:cubicBezTo>
                    <a:pt x="52" y="357"/>
                    <a:pt x="0" y="621"/>
                    <a:pt x="95" y="852"/>
                  </a:cubicBezTo>
                  <a:cubicBezTo>
                    <a:pt x="190" y="1082"/>
                    <a:pt x="415" y="1230"/>
                    <a:pt x="663" y="1230"/>
                  </a:cubicBezTo>
                  <a:cubicBezTo>
                    <a:pt x="1002" y="1230"/>
                    <a:pt x="1278" y="955"/>
                    <a:pt x="1279" y="616"/>
                  </a:cubicBezTo>
                  <a:cubicBezTo>
                    <a:pt x="1279" y="368"/>
                    <a:pt x="1129" y="143"/>
                    <a:pt x="899" y="48"/>
                  </a:cubicBezTo>
                  <a:cubicBezTo>
                    <a:pt x="823" y="16"/>
                    <a:pt x="742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1" name="CustomShape 20"/>
            <p:cNvSpPr/>
            <p:nvPr/>
          </p:nvSpPr>
          <p:spPr>
            <a:xfrm rot="21354600">
              <a:off x="5622840" y="73548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5" y="315"/>
                  </a:moveTo>
                  <a:cubicBezTo>
                    <a:pt x="831" y="315"/>
                    <a:pt x="967" y="449"/>
                    <a:pt x="967" y="617"/>
                  </a:cubicBezTo>
                  <a:cubicBezTo>
                    <a:pt x="967" y="799"/>
                    <a:pt x="818" y="920"/>
                    <a:pt x="663" y="920"/>
                  </a:cubicBezTo>
                  <a:cubicBezTo>
                    <a:pt x="588" y="920"/>
                    <a:pt x="513" y="892"/>
                    <a:pt x="451" y="831"/>
                  </a:cubicBezTo>
                  <a:cubicBezTo>
                    <a:pt x="260" y="639"/>
                    <a:pt x="394" y="315"/>
                    <a:pt x="665" y="315"/>
                  </a:cubicBezTo>
                  <a:close/>
                  <a:moveTo>
                    <a:pt x="666" y="1"/>
                  </a:moveTo>
                  <a:cubicBezTo>
                    <a:pt x="505" y="1"/>
                    <a:pt x="348" y="64"/>
                    <a:pt x="230" y="182"/>
                  </a:cubicBezTo>
                  <a:cubicBezTo>
                    <a:pt x="54" y="357"/>
                    <a:pt x="0" y="622"/>
                    <a:pt x="95" y="851"/>
                  </a:cubicBezTo>
                  <a:cubicBezTo>
                    <a:pt x="192" y="1082"/>
                    <a:pt x="415" y="1231"/>
                    <a:pt x="665" y="1231"/>
                  </a:cubicBezTo>
                  <a:cubicBezTo>
                    <a:pt x="1004" y="1231"/>
                    <a:pt x="1279" y="956"/>
                    <a:pt x="1279" y="617"/>
                  </a:cubicBezTo>
                  <a:cubicBezTo>
                    <a:pt x="1279" y="367"/>
                    <a:pt x="1130" y="144"/>
                    <a:pt x="899" y="47"/>
                  </a:cubicBezTo>
                  <a:cubicBezTo>
                    <a:pt x="824" y="16"/>
                    <a:pt x="744" y="1"/>
                    <a:pt x="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2" name="CustomShape 21"/>
            <p:cNvSpPr/>
            <p:nvPr/>
          </p:nvSpPr>
          <p:spPr>
            <a:xfrm rot="21354600">
              <a:off x="5772960" y="730800"/>
              <a:ext cx="145440" cy="113760"/>
            </a:xfrm>
            <a:custGeom>
              <a:avLst/>
              <a:gdLst/>
              <a:ahLst/>
              <a:rect l="l" t="t" r="r" b="b"/>
              <a:pathLst>
                <a:path w="2801" h="2193">
                  <a:moveTo>
                    <a:pt x="1992" y="0"/>
                  </a:moveTo>
                  <a:cubicBezTo>
                    <a:pt x="1949" y="0"/>
                    <a:pt x="1906" y="4"/>
                    <a:pt x="1863" y="10"/>
                  </a:cubicBezTo>
                  <a:cubicBezTo>
                    <a:pt x="1532" y="66"/>
                    <a:pt x="1252" y="347"/>
                    <a:pt x="1197" y="677"/>
                  </a:cubicBezTo>
                  <a:cubicBezTo>
                    <a:pt x="1167" y="859"/>
                    <a:pt x="1193" y="1036"/>
                    <a:pt x="1212" y="1218"/>
                  </a:cubicBezTo>
                  <a:cubicBezTo>
                    <a:pt x="1228" y="1370"/>
                    <a:pt x="1247" y="1546"/>
                    <a:pt x="1143" y="1674"/>
                  </a:cubicBezTo>
                  <a:cubicBezTo>
                    <a:pt x="1059" y="1779"/>
                    <a:pt x="951" y="1822"/>
                    <a:pt x="840" y="1822"/>
                  </a:cubicBezTo>
                  <a:cubicBezTo>
                    <a:pt x="670" y="1822"/>
                    <a:pt x="492" y="1721"/>
                    <a:pt x="380" y="1588"/>
                  </a:cubicBezTo>
                  <a:cubicBezTo>
                    <a:pt x="343" y="1545"/>
                    <a:pt x="300" y="1527"/>
                    <a:pt x="258" y="1527"/>
                  </a:cubicBezTo>
                  <a:cubicBezTo>
                    <a:pt x="124" y="1527"/>
                    <a:pt x="1" y="1712"/>
                    <a:pt x="119" y="1850"/>
                  </a:cubicBezTo>
                  <a:cubicBezTo>
                    <a:pt x="293" y="2056"/>
                    <a:pt x="555" y="2193"/>
                    <a:pt x="825" y="2193"/>
                  </a:cubicBezTo>
                  <a:cubicBezTo>
                    <a:pt x="896" y="2193"/>
                    <a:pt x="968" y="2183"/>
                    <a:pt x="1038" y="2163"/>
                  </a:cubicBezTo>
                  <a:cubicBezTo>
                    <a:pt x="1385" y="2063"/>
                    <a:pt x="1592" y="1759"/>
                    <a:pt x="1594" y="1406"/>
                  </a:cubicBezTo>
                  <a:cubicBezTo>
                    <a:pt x="1597" y="1104"/>
                    <a:pt x="1444" y="735"/>
                    <a:pt x="1695" y="493"/>
                  </a:cubicBezTo>
                  <a:cubicBezTo>
                    <a:pt x="1782" y="410"/>
                    <a:pt x="1891" y="371"/>
                    <a:pt x="1999" y="371"/>
                  </a:cubicBezTo>
                  <a:cubicBezTo>
                    <a:pt x="2152" y="371"/>
                    <a:pt x="2305" y="450"/>
                    <a:pt x="2393" y="593"/>
                  </a:cubicBezTo>
                  <a:cubicBezTo>
                    <a:pt x="2432" y="655"/>
                    <a:pt x="2489" y="680"/>
                    <a:pt x="2545" y="680"/>
                  </a:cubicBezTo>
                  <a:cubicBezTo>
                    <a:pt x="2674" y="680"/>
                    <a:pt x="2801" y="548"/>
                    <a:pt x="2713" y="406"/>
                  </a:cubicBezTo>
                  <a:cubicBezTo>
                    <a:pt x="2558" y="152"/>
                    <a:pt x="2283" y="0"/>
                    <a:pt x="1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3" name="CustomShape 22"/>
            <p:cNvSpPr/>
            <p:nvPr/>
          </p:nvSpPr>
          <p:spPr>
            <a:xfrm rot="21354600">
              <a:off x="5865480" y="871200"/>
              <a:ext cx="155520" cy="96120"/>
            </a:xfrm>
            <a:custGeom>
              <a:avLst/>
              <a:gdLst/>
              <a:ahLst/>
              <a:rect l="l" t="t" r="r" b="b"/>
              <a:pathLst>
                <a:path w="2998" h="1851">
                  <a:moveTo>
                    <a:pt x="836" y="0"/>
                  </a:moveTo>
                  <a:cubicBezTo>
                    <a:pt x="808" y="0"/>
                    <a:pt x="780" y="2"/>
                    <a:pt x="752" y="5"/>
                  </a:cubicBezTo>
                  <a:cubicBezTo>
                    <a:pt x="412" y="45"/>
                    <a:pt x="130" y="287"/>
                    <a:pt x="40" y="616"/>
                  </a:cubicBezTo>
                  <a:cubicBezTo>
                    <a:pt x="0" y="753"/>
                    <a:pt x="112" y="841"/>
                    <a:pt x="223" y="841"/>
                  </a:cubicBezTo>
                  <a:cubicBezTo>
                    <a:pt x="298" y="841"/>
                    <a:pt x="373" y="800"/>
                    <a:pt x="399" y="708"/>
                  </a:cubicBezTo>
                  <a:cubicBezTo>
                    <a:pt x="457" y="504"/>
                    <a:pt x="641" y="371"/>
                    <a:pt x="837" y="371"/>
                  </a:cubicBezTo>
                  <a:cubicBezTo>
                    <a:pt x="906" y="371"/>
                    <a:pt x="977" y="387"/>
                    <a:pt x="1044" y="423"/>
                  </a:cubicBezTo>
                  <a:cubicBezTo>
                    <a:pt x="1352" y="587"/>
                    <a:pt x="1305" y="983"/>
                    <a:pt x="1389" y="1274"/>
                  </a:cubicBezTo>
                  <a:cubicBezTo>
                    <a:pt x="1488" y="1613"/>
                    <a:pt x="1770" y="1849"/>
                    <a:pt x="2131" y="1851"/>
                  </a:cubicBezTo>
                  <a:cubicBezTo>
                    <a:pt x="2132" y="1851"/>
                    <a:pt x="2133" y="1851"/>
                    <a:pt x="2135" y="1851"/>
                  </a:cubicBezTo>
                  <a:cubicBezTo>
                    <a:pt x="2483" y="1851"/>
                    <a:pt x="2790" y="1609"/>
                    <a:pt x="2930" y="1300"/>
                  </a:cubicBezTo>
                  <a:cubicBezTo>
                    <a:pt x="2997" y="1152"/>
                    <a:pt x="2868" y="1020"/>
                    <a:pt x="2749" y="1020"/>
                  </a:cubicBezTo>
                  <a:cubicBezTo>
                    <a:pt x="2693" y="1020"/>
                    <a:pt x="2639" y="1049"/>
                    <a:pt x="2608" y="1118"/>
                  </a:cubicBezTo>
                  <a:cubicBezTo>
                    <a:pt x="2520" y="1310"/>
                    <a:pt x="2327" y="1484"/>
                    <a:pt x="2120" y="1484"/>
                  </a:cubicBezTo>
                  <a:cubicBezTo>
                    <a:pt x="2046" y="1484"/>
                    <a:pt x="1970" y="1461"/>
                    <a:pt x="1897" y="1409"/>
                  </a:cubicBezTo>
                  <a:cubicBezTo>
                    <a:pt x="1762" y="1314"/>
                    <a:pt x="1731" y="1140"/>
                    <a:pt x="1705" y="990"/>
                  </a:cubicBezTo>
                  <a:cubicBezTo>
                    <a:pt x="1674" y="809"/>
                    <a:pt x="1653" y="632"/>
                    <a:pt x="1574" y="464"/>
                  </a:cubicBezTo>
                  <a:cubicBezTo>
                    <a:pt x="1442" y="187"/>
                    <a:pt x="1141" y="0"/>
                    <a:pt x="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4" name="CustomShape 23"/>
            <p:cNvSpPr/>
            <p:nvPr/>
          </p:nvSpPr>
          <p:spPr>
            <a:xfrm rot="21354600">
              <a:off x="5730120" y="847440"/>
              <a:ext cx="122400" cy="135720"/>
            </a:xfrm>
            <a:custGeom>
              <a:avLst/>
              <a:gdLst/>
              <a:ahLst/>
              <a:rect l="l" t="t" r="r" b="b"/>
              <a:pathLst>
                <a:path w="2362" h="2617">
                  <a:moveTo>
                    <a:pt x="525" y="0"/>
                  </a:moveTo>
                  <a:cubicBezTo>
                    <a:pt x="494" y="0"/>
                    <a:pt x="460" y="10"/>
                    <a:pt x="426" y="33"/>
                  </a:cubicBezTo>
                  <a:cubicBezTo>
                    <a:pt x="141" y="223"/>
                    <a:pt x="0" y="565"/>
                    <a:pt x="67" y="901"/>
                  </a:cubicBezTo>
                  <a:cubicBezTo>
                    <a:pt x="135" y="1228"/>
                    <a:pt x="428" y="1496"/>
                    <a:pt x="758" y="1537"/>
                  </a:cubicBezTo>
                  <a:cubicBezTo>
                    <a:pt x="800" y="1542"/>
                    <a:pt x="840" y="1544"/>
                    <a:pt x="881" y="1544"/>
                  </a:cubicBezTo>
                  <a:cubicBezTo>
                    <a:pt x="1021" y="1544"/>
                    <a:pt x="1158" y="1518"/>
                    <a:pt x="1300" y="1497"/>
                  </a:cubicBezTo>
                  <a:cubicBezTo>
                    <a:pt x="1367" y="1488"/>
                    <a:pt x="1439" y="1477"/>
                    <a:pt x="1510" y="1477"/>
                  </a:cubicBezTo>
                  <a:cubicBezTo>
                    <a:pt x="1598" y="1477"/>
                    <a:pt x="1685" y="1493"/>
                    <a:pt x="1759" y="1548"/>
                  </a:cubicBezTo>
                  <a:cubicBezTo>
                    <a:pt x="2033" y="1749"/>
                    <a:pt x="1914" y="2119"/>
                    <a:pt x="1705" y="2314"/>
                  </a:cubicBezTo>
                  <a:cubicBezTo>
                    <a:pt x="1569" y="2439"/>
                    <a:pt x="1702" y="2616"/>
                    <a:pt x="1849" y="2616"/>
                  </a:cubicBezTo>
                  <a:cubicBezTo>
                    <a:pt x="1893" y="2616"/>
                    <a:pt x="1938" y="2601"/>
                    <a:pt x="1977" y="2564"/>
                  </a:cubicBezTo>
                  <a:cubicBezTo>
                    <a:pt x="2227" y="2333"/>
                    <a:pt x="2362" y="1966"/>
                    <a:pt x="2251" y="1632"/>
                  </a:cubicBezTo>
                  <a:cubicBezTo>
                    <a:pt x="2141" y="1301"/>
                    <a:pt x="1844" y="1107"/>
                    <a:pt x="1503" y="1107"/>
                  </a:cubicBezTo>
                  <a:cubicBezTo>
                    <a:pt x="1492" y="1107"/>
                    <a:pt x="1482" y="1108"/>
                    <a:pt x="1471" y="1108"/>
                  </a:cubicBezTo>
                  <a:cubicBezTo>
                    <a:pt x="1294" y="1115"/>
                    <a:pt x="1097" y="1175"/>
                    <a:pt x="913" y="1175"/>
                  </a:cubicBezTo>
                  <a:cubicBezTo>
                    <a:pt x="783" y="1175"/>
                    <a:pt x="660" y="1145"/>
                    <a:pt x="556" y="1045"/>
                  </a:cubicBezTo>
                  <a:cubicBezTo>
                    <a:pt x="345" y="844"/>
                    <a:pt x="388" y="505"/>
                    <a:pt x="625" y="343"/>
                  </a:cubicBezTo>
                  <a:cubicBezTo>
                    <a:pt x="789" y="235"/>
                    <a:pt x="680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5" name="CustomShape 24"/>
            <p:cNvSpPr/>
            <p:nvPr/>
          </p:nvSpPr>
          <p:spPr>
            <a:xfrm rot="21354600">
              <a:off x="5719320" y="73728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4" y="315"/>
                  </a:moveTo>
                  <a:cubicBezTo>
                    <a:pt x="831" y="315"/>
                    <a:pt x="966" y="450"/>
                    <a:pt x="968" y="618"/>
                  </a:cubicBezTo>
                  <a:cubicBezTo>
                    <a:pt x="968" y="800"/>
                    <a:pt x="818" y="920"/>
                    <a:pt x="663" y="920"/>
                  </a:cubicBezTo>
                  <a:cubicBezTo>
                    <a:pt x="589" y="920"/>
                    <a:pt x="513" y="893"/>
                    <a:pt x="452" y="831"/>
                  </a:cubicBezTo>
                  <a:cubicBezTo>
                    <a:pt x="260" y="640"/>
                    <a:pt x="395" y="315"/>
                    <a:pt x="664" y="315"/>
                  </a:cubicBezTo>
                  <a:close/>
                  <a:moveTo>
                    <a:pt x="665" y="1"/>
                  </a:moveTo>
                  <a:cubicBezTo>
                    <a:pt x="505" y="1"/>
                    <a:pt x="348" y="64"/>
                    <a:pt x="230" y="182"/>
                  </a:cubicBezTo>
                  <a:cubicBezTo>
                    <a:pt x="53" y="358"/>
                    <a:pt x="0" y="622"/>
                    <a:pt x="95" y="852"/>
                  </a:cubicBezTo>
                  <a:cubicBezTo>
                    <a:pt x="192" y="1083"/>
                    <a:pt x="415" y="1232"/>
                    <a:pt x="664" y="1232"/>
                  </a:cubicBezTo>
                  <a:cubicBezTo>
                    <a:pt x="1004" y="1232"/>
                    <a:pt x="1279" y="956"/>
                    <a:pt x="1279" y="618"/>
                  </a:cubicBezTo>
                  <a:cubicBezTo>
                    <a:pt x="1279" y="367"/>
                    <a:pt x="1131" y="144"/>
                    <a:pt x="899" y="48"/>
                  </a:cubicBezTo>
                  <a:cubicBezTo>
                    <a:pt x="824" y="16"/>
                    <a:pt x="744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6" name="CustomShape 25"/>
            <p:cNvSpPr/>
            <p:nvPr/>
          </p:nvSpPr>
          <p:spPr>
            <a:xfrm rot="21354600">
              <a:off x="5937840" y="80424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4" y="314"/>
                  </a:moveTo>
                  <a:cubicBezTo>
                    <a:pt x="831" y="314"/>
                    <a:pt x="966" y="448"/>
                    <a:pt x="967" y="616"/>
                  </a:cubicBezTo>
                  <a:cubicBezTo>
                    <a:pt x="967" y="798"/>
                    <a:pt x="818" y="919"/>
                    <a:pt x="662" y="919"/>
                  </a:cubicBezTo>
                  <a:cubicBezTo>
                    <a:pt x="588" y="919"/>
                    <a:pt x="512" y="891"/>
                    <a:pt x="450" y="830"/>
                  </a:cubicBezTo>
                  <a:cubicBezTo>
                    <a:pt x="260" y="640"/>
                    <a:pt x="394" y="314"/>
                    <a:pt x="664" y="314"/>
                  </a:cubicBezTo>
                  <a:close/>
                  <a:moveTo>
                    <a:pt x="664" y="0"/>
                  </a:moveTo>
                  <a:cubicBezTo>
                    <a:pt x="504" y="0"/>
                    <a:pt x="347" y="63"/>
                    <a:pt x="230" y="181"/>
                  </a:cubicBezTo>
                  <a:cubicBezTo>
                    <a:pt x="53" y="356"/>
                    <a:pt x="0" y="621"/>
                    <a:pt x="95" y="852"/>
                  </a:cubicBezTo>
                  <a:cubicBezTo>
                    <a:pt x="190" y="1081"/>
                    <a:pt x="415" y="1232"/>
                    <a:pt x="664" y="1232"/>
                  </a:cubicBezTo>
                  <a:cubicBezTo>
                    <a:pt x="1004" y="1230"/>
                    <a:pt x="1279" y="955"/>
                    <a:pt x="1279" y="616"/>
                  </a:cubicBezTo>
                  <a:cubicBezTo>
                    <a:pt x="1279" y="368"/>
                    <a:pt x="1129" y="143"/>
                    <a:pt x="899" y="48"/>
                  </a:cubicBezTo>
                  <a:cubicBezTo>
                    <a:pt x="823" y="16"/>
                    <a:pt x="743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7" name="CustomShape 26"/>
            <p:cNvSpPr/>
            <p:nvPr/>
          </p:nvSpPr>
          <p:spPr>
            <a:xfrm rot="21354600">
              <a:off x="5724360" y="95148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3">
                  <a:moveTo>
                    <a:pt x="664" y="314"/>
                  </a:moveTo>
                  <a:cubicBezTo>
                    <a:pt x="830" y="314"/>
                    <a:pt x="966" y="450"/>
                    <a:pt x="966" y="617"/>
                  </a:cubicBezTo>
                  <a:cubicBezTo>
                    <a:pt x="966" y="799"/>
                    <a:pt x="817" y="919"/>
                    <a:pt x="662" y="919"/>
                  </a:cubicBezTo>
                  <a:cubicBezTo>
                    <a:pt x="587" y="919"/>
                    <a:pt x="512" y="892"/>
                    <a:pt x="450" y="830"/>
                  </a:cubicBezTo>
                  <a:cubicBezTo>
                    <a:pt x="259" y="640"/>
                    <a:pt x="395" y="314"/>
                    <a:pt x="664" y="314"/>
                  </a:cubicBezTo>
                  <a:close/>
                  <a:moveTo>
                    <a:pt x="664" y="1"/>
                  </a:moveTo>
                  <a:cubicBezTo>
                    <a:pt x="503" y="1"/>
                    <a:pt x="346" y="64"/>
                    <a:pt x="229" y="181"/>
                  </a:cubicBezTo>
                  <a:cubicBezTo>
                    <a:pt x="53" y="357"/>
                    <a:pt x="1" y="621"/>
                    <a:pt x="96" y="852"/>
                  </a:cubicBezTo>
                  <a:cubicBezTo>
                    <a:pt x="191" y="1082"/>
                    <a:pt x="416" y="1232"/>
                    <a:pt x="664" y="1232"/>
                  </a:cubicBezTo>
                  <a:cubicBezTo>
                    <a:pt x="1004" y="1231"/>
                    <a:pt x="1278" y="955"/>
                    <a:pt x="1280" y="617"/>
                  </a:cubicBezTo>
                  <a:cubicBezTo>
                    <a:pt x="1280" y="368"/>
                    <a:pt x="1129" y="143"/>
                    <a:pt x="900" y="48"/>
                  </a:cubicBezTo>
                  <a:cubicBezTo>
                    <a:pt x="823" y="16"/>
                    <a:pt x="743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8" name="CustomShape 27"/>
            <p:cNvSpPr/>
            <p:nvPr/>
          </p:nvSpPr>
          <p:spPr>
            <a:xfrm rot="21354600">
              <a:off x="5871960" y="94824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1">
                  <a:moveTo>
                    <a:pt x="664" y="314"/>
                  </a:moveTo>
                  <a:cubicBezTo>
                    <a:pt x="830" y="314"/>
                    <a:pt x="966" y="448"/>
                    <a:pt x="966" y="616"/>
                  </a:cubicBezTo>
                  <a:cubicBezTo>
                    <a:pt x="966" y="798"/>
                    <a:pt x="817" y="919"/>
                    <a:pt x="662" y="919"/>
                  </a:cubicBezTo>
                  <a:cubicBezTo>
                    <a:pt x="587" y="919"/>
                    <a:pt x="512" y="891"/>
                    <a:pt x="450" y="830"/>
                  </a:cubicBezTo>
                  <a:cubicBezTo>
                    <a:pt x="259" y="640"/>
                    <a:pt x="395" y="314"/>
                    <a:pt x="664" y="314"/>
                  </a:cubicBezTo>
                  <a:close/>
                  <a:moveTo>
                    <a:pt x="664" y="0"/>
                  </a:moveTo>
                  <a:cubicBezTo>
                    <a:pt x="503" y="0"/>
                    <a:pt x="346" y="63"/>
                    <a:pt x="229" y="181"/>
                  </a:cubicBezTo>
                  <a:cubicBezTo>
                    <a:pt x="53" y="357"/>
                    <a:pt x="1" y="621"/>
                    <a:pt x="96" y="852"/>
                  </a:cubicBezTo>
                  <a:cubicBezTo>
                    <a:pt x="191" y="1082"/>
                    <a:pt x="416" y="1230"/>
                    <a:pt x="664" y="1230"/>
                  </a:cubicBezTo>
                  <a:cubicBezTo>
                    <a:pt x="1003" y="1230"/>
                    <a:pt x="1278" y="955"/>
                    <a:pt x="1280" y="616"/>
                  </a:cubicBezTo>
                  <a:cubicBezTo>
                    <a:pt x="1280" y="368"/>
                    <a:pt x="1130" y="143"/>
                    <a:pt x="900" y="48"/>
                  </a:cubicBezTo>
                  <a:cubicBezTo>
                    <a:pt x="823" y="16"/>
                    <a:pt x="743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9" name="CustomShape 28"/>
            <p:cNvSpPr/>
            <p:nvPr/>
          </p:nvSpPr>
          <p:spPr>
            <a:xfrm rot="21354600">
              <a:off x="5928120" y="71352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6" y="315"/>
                  </a:moveTo>
                  <a:cubicBezTo>
                    <a:pt x="832" y="315"/>
                    <a:pt x="967" y="449"/>
                    <a:pt x="968" y="617"/>
                  </a:cubicBezTo>
                  <a:cubicBezTo>
                    <a:pt x="968" y="799"/>
                    <a:pt x="819" y="920"/>
                    <a:pt x="663" y="920"/>
                  </a:cubicBezTo>
                  <a:cubicBezTo>
                    <a:pt x="589" y="920"/>
                    <a:pt x="513" y="892"/>
                    <a:pt x="452" y="831"/>
                  </a:cubicBezTo>
                  <a:cubicBezTo>
                    <a:pt x="261" y="639"/>
                    <a:pt x="395" y="315"/>
                    <a:pt x="666" y="315"/>
                  </a:cubicBezTo>
                  <a:close/>
                  <a:moveTo>
                    <a:pt x="667" y="1"/>
                  </a:moveTo>
                  <a:cubicBezTo>
                    <a:pt x="506" y="1"/>
                    <a:pt x="348" y="64"/>
                    <a:pt x="230" y="182"/>
                  </a:cubicBezTo>
                  <a:cubicBezTo>
                    <a:pt x="53" y="357"/>
                    <a:pt x="1" y="622"/>
                    <a:pt x="96" y="851"/>
                  </a:cubicBezTo>
                  <a:cubicBezTo>
                    <a:pt x="192" y="1082"/>
                    <a:pt x="416" y="1231"/>
                    <a:pt x="666" y="1231"/>
                  </a:cubicBezTo>
                  <a:cubicBezTo>
                    <a:pt x="1005" y="1231"/>
                    <a:pt x="1280" y="956"/>
                    <a:pt x="1280" y="617"/>
                  </a:cubicBezTo>
                  <a:cubicBezTo>
                    <a:pt x="1280" y="367"/>
                    <a:pt x="1131" y="144"/>
                    <a:pt x="900" y="47"/>
                  </a:cubicBezTo>
                  <a:cubicBezTo>
                    <a:pt x="825" y="16"/>
                    <a:pt x="74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0" name="CustomShape 29"/>
            <p:cNvSpPr/>
            <p:nvPr/>
          </p:nvSpPr>
          <p:spPr>
            <a:xfrm rot="21354600">
              <a:off x="6078600" y="708840"/>
              <a:ext cx="145440" cy="113760"/>
            </a:xfrm>
            <a:custGeom>
              <a:avLst/>
              <a:gdLst/>
              <a:ahLst/>
              <a:rect l="l" t="t" r="r" b="b"/>
              <a:pathLst>
                <a:path w="2801" h="2193">
                  <a:moveTo>
                    <a:pt x="1991" y="0"/>
                  </a:moveTo>
                  <a:cubicBezTo>
                    <a:pt x="1948" y="0"/>
                    <a:pt x="1905" y="4"/>
                    <a:pt x="1862" y="10"/>
                  </a:cubicBezTo>
                  <a:cubicBezTo>
                    <a:pt x="1531" y="66"/>
                    <a:pt x="1251" y="347"/>
                    <a:pt x="1197" y="677"/>
                  </a:cubicBezTo>
                  <a:cubicBezTo>
                    <a:pt x="1165" y="859"/>
                    <a:pt x="1192" y="1036"/>
                    <a:pt x="1213" y="1218"/>
                  </a:cubicBezTo>
                  <a:cubicBezTo>
                    <a:pt x="1229" y="1370"/>
                    <a:pt x="1246" y="1546"/>
                    <a:pt x="1143" y="1674"/>
                  </a:cubicBezTo>
                  <a:cubicBezTo>
                    <a:pt x="1059" y="1779"/>
                    <a:pt x="951" y="1822"/>
                    <a:pt x="840" y="1822"/>
                  </a:cubicBezTo>
                  <a:cubicBezTo>
                    <a:pt x="669" y="1822"/>
                    <a:pt x="491" y="1721"/>
                    <a:pt x="379" y="1588"/>
                  </a:cubicBezTo>
                  <a:cubicBezTo>
                    <a:pt x="342" y="1545"/>
                    <a:pt x="299" y="1527"/>
                    <a:pt x="258" y="1527"/>
                  </a:cubicBezTo>
                  <a:cubicBezTo>
                    <a:pt x="124" y="1527"/>
                    <a:pt x="0" y="1712"/>
                    <a:pt x="117" y="1850"/>
                  </a:cubicBezTo>
                  <a:cubicBezTo>
                    <a:pt x="293" y="2056"/>
                    <a:pt x="555" y="2193"/>
                    <a:pt x="825" y="2193"/>
                  </a:cubicBezTo>
                  <a:cubicBezTo>
                    <a:pt x="895" y="2193"/>
                    <a:pt x="967" y="2183"/>
                    <a:pt x="1037" y="2163"/>
                  </a:cubicBezTo>
                  <a:cubicBezTo>
                    <a:pt x="1384" y="2063"/>
                    <a:pt x="1591" y="1759"/>
                    <a:pt x="1594" y="1406"/>
                  </a:cubicBezTo>
                  <a:cubicBezTo>
                    <a:pt x="1596" y="1104"/>
                    <a:pt x="1442" y="735"/>
                    <a:pt x="1696" y="493"/>
                  </a:cubicBezTo>
                  <a:cubicBezTo>
                    <a:pt x="1783" y="410"/>
                    <a:pt x="1891" y="371"/>
                    <a:pt x="1999" y="371"/>
                  </a:cubicBezTo>
                  <a:cubicBezTo>
                    <a:pt x="2153" y="371"/>
                    <a:pt x="2305" y="450"/>
                    <a:pt x="2394" y="593"/>
                  </a:cubicBezTo>
                  <a:cubicBezTo>
                    <a:pt x="2432" y="655"/>
                    <a:pt x="2488" y="680"/>
                    <a:pt x="2545" y="680"/>
                  </a:cubicBezTo>
                  <a:cubicBezTo>
                    <a:pt x="2673" y="680"/>
                    <a:pt x="2800" y="548"/>
                    <a:pt x="2713" y="406"/>
                  </a:cubicBezTo>
                  <a:cubicBezTo>
                    <a:pt x="2557" y="152"/>
                    <a:pt x="2282" y="0"/>
                    <a:pt x="1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1" name="CustomShape 30"/>
            <p:cNvSpPr/>
            <p:nvPr/>
          </p:nvSpPr>
          <p:spPr>
            <a:xfrm rot="21354600">
              <a:off x="6171120" y="849240"/>
              <a:ext cx="155520" cy="96120"/>
            </a:xfrm>
            <a:custGeom>
              <a:avLst/>
              <a:gdLst/>
              <a:ahLst/>
              <a:rect l="l" t="t" r="r" b="b"/>
              <a:pathLst>
                <a:path w="2998" h="1851">
                  <a:moveTo>
                    <a:pt x="834" y="0"/>
                  </a:moveTo>
                  <a:cubicBezTo>
                    <a:pt x="806" y="0"/>
                    <a:pt x="778" y="2"/>
                    <a:pt x="751" y="5"/>
                  </a:cubicBezTo>
                  <a:cubicBezTo>
                    <a:pt x="412" y="46"/>
                    <a:pt x="130" y="287"/>
                    <a:pt x="40" y="616"/>
                  </a:cubicBezTo>
                  <a:cubicBezTo>
                    <a:pt x="0" y="753"/>
                    <a:pt x="112" y="841"/>
                    <a:pt x="222" y="841"/>
                  </a:cubicBezTo>
                  <a:cubicBezTo>
                    <a:pt x="297" y="841"/>
                    <a:pt x="371" y="800"/>
                    <a:pt x="398" y="708"/>
                  </a:cubicBezTo>
                  <a:cubicBezTo>
                    <a:pt x="456" y="504"/>
                    <a:pt x="641" y="371"/>
                    <a:pt x="836" y="371"/>
                  </a:cubicBezTo>
                  <a:cubicBezTo>
                    <a:pt x="905" y="371"/>
                    <a:pt x="975" y="387"/>
                    <a:pt x="1042" y="423"/>
                  </a:cubicBezTo>
                  <a:cubicBezTo>
                    <a:pt x="1351" y="587"/>
                    <a:pt x="1303" y="983"/>
                    <a:pt x="1388" y="1274"/>
                  </a:cubicBezTo>
                  <a:cubicBezTo>
                    <a:pt x="1487" y="1613"/>
                    <a:pt x="1768" y="1849"/>
                    <a:pt x="2129" y="1851"/>
                  </a:cubicBezTo>
                  <a:cubicBezTo>
                    <a:pt x="2130" y="1851"/>
                    <a:pt x="2132" y="1851"/>
                    <a:pt x="2133" y="1851"/>
                  </a:cubicBezTo>
                  <a:cubicBezTo>
                    <a:pt x="2483" y="1851"/>
                    <a:pt x="2788" y="1609"/>
                    <a:pt x="2930" y="1300"/>
                  </a:cubicBezTo>
                  <a:cubicBezTo>
                    <a:pt x="2997" y="1152"/>
                    <a:pt x="2868" y="1020"/>
                    <a:pt x="2748" y="1020"/>
                  </a:cubicBezTo>
                  <a:cubicBezTo>
                    <a:pt x="2692" y="1020"/>
                    <a:pt x="2637" y="1049"/>
                    <a:pt x="2606" y="1118"/>
                  </a:cubicBezTo>
                  <a:cubicBezTo>
                    <a:pt x="2518" y="1310"/>
                    <a:pt x="2326" y="1484"/>
                    <a:pt x="2119" y="1484"/>
                  </a:cubicBezTo>
                  <a:cubicBezTo>
                    <a:pt x="2045" y="1484"/>
                    <a:pt x="1969" y="1461"/>
                    <a:pt x="1895" y="1409"/>
                  </a:cubicBezTo>
                  <a:cubicBezTo>
                    <a:pt x="1760" y="1314"/>
                    <a:pt x="1730" y="1140"/>
                    <a:pt x="1703" y="990"/>
                  </a:cubicBezTo>
                  <a:cubicBezTo>
                    <a:pt x="1673" y="809"/>
                    <a:pt x="1651" y="632"/>
                    <a:pt x="1572" y="464"/>
                  </a:cubicBezTo>
                  <a:cubicBezTo>
                    <a:pt x="1442" y="187"/>
                    <a:pt x="1139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2" name="CustomShape 31"/>
            <p:cNvSpPr/>
            <p:nvPr/>
          </p:nvSpPr>
          <p:spPr>
            <a:xfrm rot="21354600">
              <a:off x="6035760" y="825840"/>
              <a:ext cx="122760" cy="135720"/>
            </a:xfrm>
            <a:custGeom>
              <a:avLst/>
              <a:gdLst/>
              <a:ahLst/>
              <a:rect l="l" t="t" r="r" b="b"/>
              <a:pathLst>
                <a:path w="2363" h="2617">
                  <a:moveTo>
                    <a:pt x="526" y="0"/>
                  </a:moveTo>
                  <a:cubicBezTo>
                    <a:pt x="494" y="0"/>
                    <a:pt x="460" y="10"/>
                    <a:pt x="427" y="33"/>
                  </a:cubicBezTo>
                  <a:cubicBezTo>
                    <a:pt x="142" y="223"/>
                    <a:pt x="1" y="565"/>
                    <a:pt x="67" y="901"/>
                  </a:cubicBezTo>
                  <a:cubicBezTo>
                    <a:pt x="135" y="1228"/>
                    <a:pt x="428" y="1496"/>
                    <a:pt x="759" y="1537"/>
                  </a:cubicBezTo>
                  <a:cubicBezTo>
                    <a:pt x="800" y="1542"/>
                    <a:pt x="841" y="1544"/>
                    <a:pt x="881" y="1544"/>
                  </a:cubicBezTo>
                  <a:cubicBezTo>
                    <a:pt x="1022" y="1544"/>
                    <a:pt x="1159" y="1518"/>
                    <a:pt x="1300" y="1497"/>
                  </a:cubicBezTo>
                  <a:cubicBezTo>
                    <a:pt x="1368" y="1488"/>
                    <a:pt x="1440" y="1477"/>
                    <a:pt x="1510" y="1477"/>
                  </a:cubicBezTo>
                  <a:cubicBezTo>
                    <a:pt x="1599" y="1477"/>
                    <a:pt x="1686" y="1493"/>
                    <a:pt x="1760" y="1548"/>
                  </a:cubicBezTo>
                  <a:cubicBezTo>
                    <a:pt x="2033" y="1749"/>
                    <a:pt x="1915" y="2119"/>
                    <a:pt x="1704" y="2314"/>
                  </a:cubicBezTo>
                  <a:cubicBezTo>
                    <a:pt x="1570" y="2439"/>
                    <a:pt x="1702" y="2616"/>
                    <a:pt x="1850" y="2616"/>
                  </a:cubicBezTo>
                  <a:cubicBezTo>
                    <a:pt x="1894" y="2616"/>
                    <a:pt x="1938" y="2601"/>
                    <a:pt x="1978" y="2564"/>
                  </a:cubicBezTo>
                  <a:cubicBezTo>
                    <a:pt x="2228" y="2333"/>
                    <a:pt x="2363" y="1966"/>
                    <a:pt x="2252" y="1632"/>
                  </a:cubicBezTo>
                  <a:cubicBezTo>
                    <a:pt x="2141" y="1301"/>
                    <a:pt x="1845" y="1107"/>
                    <a:pt x="1504" y="1107"/>
                  </a:cubicBezTo>
                  <a:cubicBezTo>
                    <a:pt x="1493" y="1107"/>
                    <a:pt x="1482" y="1108"/>
                    <a:pt x="1471" y="1108"/>
                  </a:cubicBezTo>
                  <a:cubicBezTo>
                    <a:pt x="1295" y="1115"/>
                    <a:pt x="1097" y="1175"/>
                    <a:pt x="913" y="1175"/>
                  </a:cubicBezTo>
                  <a:cubicBezTo>
                    <a:pt x="784" y="1175"/>
                    <a:pt x="661" y="1145"/>
                    <a:pt x="557" y="1045"/>
                  </a:cubicBezTo>
                  <a:cubicBezTo>
                    <a:pt x="346" y="844"/>
                    <a:pt x="389" y="505"/>
                    <a:pt x="626" y="343"/>
                  </a:cubicBezTo>
                  <a:cubicBezTo>
                    <a:pt x="790" y="235"/>
                    <a:pt x="681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3" name="CustomShape 32"/>
            <p:cNvSpPr/>
            <p:nvPr/>
          </p:nvSpPr>
          <p:spPr>
            <a:xfrm rot="21354600">
              <a:off x="6024960" y="71568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3" y="315"/>
                  </a:moveTo>
                  <a:cubicBezTo>
                    <a:pt x="831" y="315"/>
                    <a:pt x="966" y="450"/>
                    <a:pt x="967" y="618"/>
                  </a:cubicBezTo>
                  <a:cubicBezTo>
                    <a:pt x="967" y="800"/>
                    <a:pt x="818" y="920"/>
                    <a:pt x="662" y="920"/>
                  </a:cubicBezTo>
                  <a:cubicBezTo>
                    <a:pt x="588" y="920"/>
                    <a:pt x="512" y="893"/>
                    <a:pt x="450" y="831"/>
                  </a:cubicBezTo>
                  <a:cubicBezTo>
                    <a:pt x="260" y="640"/>
                    <a:pt x="394" y="315"/>
                    <a:pt x="663" y="315"/>
                  </a:cubicBezTo>
                  <a:close/>
                  <a:moveTo>
                    <a:pt x="665" y="1"/>
                  </a:moveTo>
                  <a:cubicBezTo>
                    <a:pt x="505" y="1"/>
                    <a:pt x="347" y="64"/>
                    <a:pt x="230" y="182"/>
                  </a:cubicBezTo>
                  <a:cubicBezTo>
                    <a:pt x="52" y="358"/>
                    <a:pt x="0" y="622"/>
                    <a:pt x="95" y="852"/>
                  </a:cubicBezTo>
                  <a:cubicBezTo>
                    <a:pt x="192" y="1083"/>
                    <a:pt x="415" y="1232"/>
                    <a:pt x="663" y="1232"/>
                  </a:cubicBezTo>
                  <a:cubicBezTo>
                    <a:pt x="1004" y="1232"/>
                    <a:pt x="1279" y="956"/>
                    <a:pt x="1279" y="618"/>
                  </a:cubicBezTo>
                  <a:cubicBezTo>
                    <a:pt x="1279" y="367"/>
                    <a:pt x="1130" y="144"/>
                    <a:pt x="899" y="48"/>
                  </a:cubicBezTo>
                  <a:cubicBezTo>
                    <a:pt x="823" y="16"/>
                    <a:pt x="744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4" name="CustomShape 33"/>
            <p:cNvSpPr/>
            <p:nvPr/>
          </p:nvSpPr>
          <p:spPr>
            <a:xfrm rot="21354600">
              <a:off x="6243120" y="78228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3" y="314"/>
                  </a:moveTo>
                  <a:cubicBezTo>
                    <a:pt x="831" y="314"/>
                    <a:pt x="966" y="448"/>
                    <a:pt x="966" y="616"/>
                  </a:cubicBezTo>
                  <a:cubicBezTo>
                    <a:pt x="966" y="798"/>
                    <a:pt x="817" y="919"/>
                    <a:pt x="662" y="919"/>
                  </a:cubicBezTo>
                  <a:cubicBezTo>
                    <a:pt x="587" y="919"/>
                    <a:pt x="512" y="891"/>
                    <a:pt x="450" y="830"/>
                  </a:cubicBezTo>
                  <a:cubicBezTo>
                    <a:pt x="260" y="640"/>
                    <a:pt x="394" y="314"/>
                    <a:pt x="663" y="314"/>
                  </a:cubicBezTo>
                  <a:close/>
                  <a:moveTo>
                    <a:pt x="664" y="0"/>
                  </a:moveTo>
                  <a:cubicBezTo>
                    <a:pt x="504" y="0"/>
                    <a:pt x="347" y="63"/>
                    <a:pt x="230" y="181"/>
                  </a:cubicBezTo>
                  <a:cubicBezTo>
                    <a:pt x="52" y="356"/>
                    <a:pt x="0" y="621"/>
                    <a:pt x="95" y="852"/>
                  </a:cubicBezTo>
                  <a:cubicBezTo>
                    <a:pt x="190" y="1081"/>
                    <a:pt x="415" y="1232"/>
                    <a:pt x="663" y="1232"/>
                  </a:cubicBezTo>
                  <a:cubicBezTo>
                    <a:pt x="1004" y="1230"/>
                    <a:pt x="1279" y="955"/>
                    <a:pt x="1279" y="616"/>
                  </a:cubicBezTo>
                  <a:cubicBezTo>
                    <a:pt x="1279" y="368"/>
                    <a:pt x="1129" y="143"/>
                    <a:pt x="899" y="48"/>
                  </a:cubicBezTo>
                  <a:cubicBezTo>
                    <a:pt x="823" y="16"/>
                    <a:pt x="743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5" name="CustomShape 34"/>
            <p:cNvSpPr/>
            <p:nvPr/>
          </p:nvSpPr>
          <p:spPr>
            <a:xfrm rot="21354600">
              <a:off x="6030000" y="92952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3">
                  <a:moveTo>
                    <a:pt x="665" y="314"/>
                  </a:moveTo>
                  <a:cubicBezTo>
                    <a:pt x="831" y="314"/>
                    <a:pt x="966" y="449"/>
                    <a:pt x="967" y="617"/>
                  </a:cubicBezTo>
                  <a:cubicBezTo>
                    <a:pt x="967" y="799"/>
                    <a:pt x="818" y="919"/>
                    <a:pt x="662" y="919"/>
                  </a:cubicBezTo>
                  <a:cubicBezTo>
                    <a:pt x="588" y="919"/>
                    <a:pt x="513" y="892"/>
                    <a:pt x="451" y="830"/>
                  </a:cubicBezTo>
                  <a:cubicBezTo>
                    <a:pt x="260" y="640"/>
                    <a:pt x="394" y="314"/>
                    <a:pt x="665" y="314"/>
                  </a:cubicBezTo>
                  <a:close/>
                  <a:moveTo>
                    <a:pt x="664" y="1"/>
                  </a:moveTo>
                  <a:cubicBezTo>
                    <a:pt x="504" y="1"/>
                    <a:pt x="347" y="64"/>
                    <a:pt x="230" y="181"/>
                  </a:cubicBezTo>
                  <a:cubicBezTo>
                    <a:pt x="54" y="357"/>
                    <a:pt x="0" y="621"/>
                    <a:pt x="95" y="852"/>
                  </a:cubicBezTo>
                  <a:cubicBezTo>
                    <a:pt x="192" y="1082"/>
                    <a:pt x="415" y="1232"/>
                    <a:pt x="665" y="1232"/>
                  </a:cubicBezTo>
                  <a:cubicBezTo>
                    <a:pt x="1004" y="1231"/>
                    <a:pt x="1279" y="955"/>
                    <a:pt x="1279" y="617"/>
                  </a:cubicBezTo>
                  <a:cubicBezTo>
                    <a:pt x="1279" y="368"/>
                    <a:pt x="1130" y="143"/>
                    <a:pt x="899" y="48"/>
                  </a:cubicBezTo>
                  <a:cubicBezTo>
                    <a:pt x="823" y="16"/>
                    <a:pt x="743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6" name="CustomShape 35"/>
            <p:cNvSpPr/>
            <p:nvPr/>
          </p:nvSpPr>
          <p:spPr>
            <a:xfrm rot="21354600">
              <a:off x="6177240" y="926640"/>
              <a:ext cx="66240" cy="63720"/>
            </a:xfrm>
            <a:custGeom>
              <a:avLst/>
              <a:gdLst/>
              <a:ahLst/>
              <a:rect l="l" t="t" r="r" b="b"/>
              <a:pathLst>
                <a:path w="1281" h="1231">
                  <a:moveTo>
                    <a:pt x="665" y="314"/>
                  </a:moveTo>
                  <a:cubicBezTo>
                    <a:pt x="831" y="314"/>
                    <a:pt x="967" y="448"/>
                    <a:pt x="967" y="616"/>
                  </a:cubicBezTo>
                  <a:cubicBezTo>
                    <a:pt x="967" y="798"/>
                    <a:pt x="818" y="919"/>
                    <a:pt x="663" y="919"/>
                  </a:cubicBezTo>
                  <a:cubicBezTo>
                    <a:pt x="588" y="919"/>
                    <a:pt x="513" y="891"/>
                    <a:pt x="451" y="830"/>
                  </a:cubicBezTo>
                  <a:cubicBezTo>
                    <a:pt x="260" y="640"/>
                    <a:pt x="396" y="314"/>
                    <a:pt x="665" y="314"/>
                  </a:cubicBezTo>
                  <a:close/>
                  <a:moveTo>
                    <a:pt x="664" y="0"/>
                  </a:moveTo>
                  <a:cubicBezTo>
                    <a:pt x="504" y="0"/>
                    <a:pt x="347" y="63"/>
                    <a:pt x="230" y="181"/>
                  </a:cubicBezTo>
                  <a:cubicBezTo>
                    <a:pt x="54" y="357"/>
                    <a:pt x="0" y="621"/>
                    <a:pt x="97" y="852"/>
                  </a:cubicBezTo>
                  <a:cubicBezTo>
                    <a:pt x="191" y="1080"/>
                    <a:pt x="414" y="1230"/>
                    <a:pt x="661" y="1230"/>
                  </a:cubicBezTo>
                  <a:cubicBezTo>
                    <a:pt x="662" y="1230"/>
                    <a:pt x="664" y="1230"/>
                    <a:pt x="665" y="1230"/>
                  </a:cubicBezTo>
                  <a:cubicBezTo>
                    <a:pt x="1004" y="1230"/>
                    <a:pt x="1279" y="955"/>
                    <a:pt x="1281" y="616"/>
                  </a:cubicBezTo>
                  <a:cubicBezTo>
                    <a:pt x="1279" y="368"/>
                    <a:pt x="1130" y="143"/>
                    <a:pt x="899" y="48"/>
                  </a:cubicBezTo>
                  <a:cubicBezTo>
                    <a:pt x="823" y="16"/>
                    <a:pt x="743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7" name="CustomShape 36"/>
            <p:cNvSpPr/>
            <p:nvPr/>
          </p:nvSpPr>
          <p:spPr>
            <a:xfrm rot="21354600">
              <a:off x="6233760" y="691560"/>
              <a:ext cx="66240" cy="63720"/>
            </a:xfrm>
            <a:custGeom>
              <a:avLst/>
              <a:gdLst/>
              <a:ahLst/>
              <a:rect l="l" t="t" r="r" b="b"/>
              <a:pathLst>
                <a:path w="1280" h="1232">
                  <a:moveTo>
                    <a:pt x="666" y="315"/>
                  </a:moveTo>
                  <a:cubicBezTo>
                    <a:pt x="832" y="315"/>
                    <a:pt x="966" y="449"/>
                    <a:pt x="968" y="617"/>
                  </a:cubicBezTo>
                  <a:cubicBezTo>
                    <a:pt x="968" y="799"/>
                    <a:pt x="819" y="920"/>
                    <a:pt x="663" y="920"/>
                  </a:cubicBezTo>
                  <a:cubicBezTo>
                    <a:pt x="588" y="920"/>
                    <a:pt x="512" y="892"/>
                    <a:pt x="450" y="831"/>
                  </a:cubicBezTo>
                  <a:cubicBezTo>
                    <a:pt x="260" y="639"/>
                    <a:pt x="395" y="315"/>
                    <a:pt x="666" y="315"/>
                  </a:cubicBezTo>
                  <a:close/>
                  <a:moveTo>
                    <a:pt x="666" y="1"/>
                  </a:moveTo>
                  <a:cubicBezTo>
                    <a:pt x="506" y="1"/>
                    <a:pt x="348" y="64"/>
                    <a:pt x="230" y="182"/>
                  </a:cubicBezTo>
                  <a:cubicBezTo>
                    <a:pt x="53" y="357"/>
                    <a:pt x="1" y="622"/>
                    <a:pt x="96" y="851"/>
                  </a:cubicBezTo>
                  <a:cubicBezTo>
                    <a:pt x="192" y="1082"/>
                    <a:pt x="415" y="1231"/>
                    <a:pt x="666" y="1231"/>
                  </a:cubicBezTo>
                  <a:cubicBezTo>
                    <a:pt x="1004" y="1231"/>
                    <a:pt x="1280" y="956"/>
                    <a:pt x="1280" y="617"/>
                  </a:cubicBezTo>
                  <a:cubicBezTo>
                    <a:pt x="1280" y="367"/>
                    <a:pt x="1131" y="144"/>
                    <a:pt x="900" y="47"/>
                  </a:cubicBezTo>
                  <a:cubicBezTo>
                    <a:pt x="824" y="16"/>
                    <a:pt x="745" y="1"/>
                    <a:pt x="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98" name="Group 37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2899" name="CustomShape 38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0" name="CustomShape 39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1" name="CustomShape 40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2" name="CustomShape 41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3" name="CustomShape 42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04" name="CustomShape 43"/>
          <p:cNvSpPr/>
          <p:nvPr/>
        </p:nvSpPr>
        <p:spPr>
          <a:xfrm flipH="1">
            <a:off x="27489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05" name="CustomShape 44"/>
          <p:cNvSpPr/>
          <p:nvPr/>
        </p:nvSpPr>
        <p:spPr>
          <a:xfrm flipH="1">
            <a:off x="20451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06" name="CustomShape 45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07" name="CustomShape 46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08" name="Google Shape;2630;p18" descr=""/>
          <p:cNvPicPr/>
          <p:nvPr/>
        </p:nvPicPr>
        <p:blipFill>
          <a:blip r:embed="rId1"/>
          <a:stretch/>
        </p:blipFill>
        <p:spPr>
          <a:xfrm>
            <a:off x="5629680" y="786240"/>
            <a:ext cx="2027880" cy="357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CustomShape 1"/>
          <p:cNvSpPr/>
          <p:nvPr/>
        </p:nvSpPr>
        <p:spPr>
          <a:xfrm rot="21559800">
            <a:off x="3536280" y="1423440"/>
            <a:ext cx="2071080" cy="75996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10" name="TextShape 2"/>
          <p:cNvSpPr txBox="1"/>
          <p:nvPr/>
        </p:nvSpPr>
        <p:spPr>
          <a:xfrm>
            <a:off x="4032720" y="1414080"/>
            <a:ext cx="1078920" cy="779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Coiny"/>
                <a:ea typeface="Coiny"/>
              </a:rPr>
              <a:t>04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1" name="TextShape 3"/>
          <p:cNvSpPr txBox="1"/>
          <p:nvPr/>
        </p:nvSpPr>
        <p:spPr>
          <a:xfrm>
            <a:off x="2175480" y="2494800"/>
            <a:ext cx="4792320" cy="779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e8148"/>
                </a:solidFill>
                <a:latin typeface="Coiny"/>
                <a:ea typeface="Coiny"/>
              </a:rPr>
              <a:t>Demo sản phẩm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12" name="Group 4"/>
          <p:cNvGrpSpPr/>
          <p:nvPr/>
        </p:nvGrpSpPr>
        <p:grpSpPr>
          <a:xfrm>
            <a:off x="1148400" y="1008360"/>
            <a:ext cx="949680" cy="1113120"/>
            <a:chOff x="1148400" y="1008360"/>
            <a:chExt cx="949680" cy="1113120"/>
          </a:xfrm>
        </p:grpSpPr>
        <p:sp>
          <p:nvSpPr>
            <p:cNvPr id="2913" name="CustomShape 5"/>
            <p:cNvSpPr/>
            <p:nvPr/>
          </p:nvSpPr>
          <p:spPr>
            <a:xfrm flipV="1" rot="9784200">
              <a:off x="1350360" y="1049760"/>
              <a:ext cx="325080" cy="274320"/>
            </a:xfrm>
            <a:custGeom>
              <a:avLst/>
              <a:gdLst/>
              <a:ahLst/>
              <a:rect l="l" t="t" r="r" b="b"/>
              <a:pathLst>
                <a:path w="5917" h="4999">
                  <a:moveTo>
                    <a:pt x="3438" y="1"/>
                  </a:moveTo>
                  <a:cubicBezTo>
                    <a:pt x="3393" y="1"/>
                    <a:pt x="3347" y="39"/>
                    <a:pt x="3363" y="97"/>
                  </a:cubicBezTo>
                  <a:cubicBezTo>
                    <a:pt x="3423" y="299"/>
                    <a:pt x="3460" y="507"/>
                    <a:pt x="3472" y="717"/>
                  </a:cubicBezTo>
                  <a:cubicBezTo>
                    <a:pt x="3354" y="692"/>
                    <a:pt x="3233" y="676"/>
                    <a:pt x="3112" y="671"/>
                  </a:cubicBezTo>
                  <a:cubicBezTo>
                    <a:pt x="3021" y="459"/>
                    <a:pt x="2906" y="258"/>
                    <a:pt x="2766" y="73"/>
                  </a:cubicBezTo>
                  <a:cubicBezTo>
                    <a:pt x="2750" y="47"/>
                    <a:pt x="2728" y="37"/>
                    <a:pt x="2706" y="37"/>
                  </a:cubicBezTo>
                  <a:cubicBezTo>
                    <a:pt x="2649" y="37"/>
                    <a:pt x="2594" y="107"/>
                    <a:pt x="2648" y="165"/>
                  </a:cubicBezTo>
                  <a:cubicBezTo>
                    <a:pt x="2765" y="323"/>
                    <a:pt x="2866" y="492"/>
                    <a:pt x="2948" y="671"/>
                  </a:cubicBezTo>
                  <a:lnTo>
                    <a:pt x="2926" y="671"/>
                  </a:lnTo>
                  <a:cubicBezTo>
                    <a:pt x="2819" y="677"/>
                    <a:pt x="2713" y="692"/>
                    <a:pt x="2607" y="714"/>
                  </a:cubicBezTo>
                  <a:cubicBezTo>
                    <a:pt x="2493" y="527"/>
                    <a:pt x="2358" y="353"/>
                    <a:pt x="2205" y="198"/>
                  </a:cubicBezTo>
                  <a:cubicBezTo>
                    <a:pt x="2187" y="179"/>
                    <a:pt x="2168" y="171"/>
                    <a:pt x="2149" y="171"/>
                  </a:cubicBezTo>
                  <a:cubicBezTo>
                    <a:pt x="2089" y="171"/>
                    <a:pt x="2038" y="251"/>
                    <a:pt x="2097" y="306"/>
                  </a:cubicBezTo>
                  <a:cubicBezTo>
                    <a:pt x="2230" y="442"/>
                    <a:pt x="2349" y="590"/>
                    <a:pt x="2451" y="750"/>
                  </a:cubicBezTo>
                  <a:cubicBezTo>
                    <a:pt x="2345" y="780"/>
                    <a:pt x="2241" y="818"/>
                    <a:pt x="2141" y="864"/>
                  </a:cubicBezTo>
                  <a:cubicBezTo>
                    <a:pt x="1989" y="692"/>
                    <a:pt x="1818" y="540"/>
                    <a:pt x="1630" y="408"/>
                  </a:cubicBezTo>
                  <a:cubicBezTo>
                    <a:pt x="1616" y="400"/>
                    <a:pt x="1603" y="397"/>
                    <a:pt x="1590" y="397"/>
                  </a:cubicBezTo>
                  <a:cubicBezTo>
                    <a:pt x="1526" y="397"/>
                    <a:pt x="1481" y="486"/>
                    <a:pt x="1546" y="535"/>
                  </a:cubicBezTo>
                  <a:cubicBezTo>
                    <a:pt x="1711" y="651"/>
                    <a:pt x="1864" y="785"/>
                    <a:pt x="2000" y="934"/>
                  </a:cubicBezTo>
                  <a:cubicBezTo>
                    <a:pt x="1907" y="983"/>
                    <a:pt x="1818" y="1038"/>
                    <a:pt x="1734" y="1102"/>
                  </a:cubicBezTo>
                  <a:cubicBezTo>
                    <a:pt x="1487" y="842"/>
                    <a:pt x="1169" y="662"/>
                    <a:pt x="1150" y="651"/>
                  </a:cubicBezTo>
                  <a:cubicBezTo>
                    <a:pt x="1137" y="643"/>
                    <a:pt x="1124" y="640"/>
                    <a:pt x="1112" y="640"/>
                  </a:cubicBezTo>
                  <a:cubicBezTo>
                    <a:pt x="1044" y="640"/>
                    <a:pt x="1002" y="741"/>
                    <a:pt x="1076" y="784"/>
                  </a:cubicBezTo>
                  <a:cubicBezTo>
                    <a:pt x="1081" y="785"/>
                    <a:pt x="1386" y="959"/>
                    <a:pt x="1617" y="1198"/>
                  </a:cubicBezTo>
                  <a:cubicBezTo>
                    <a:pt x="1554" y="1254"/>
                    <a:pt x="1492" y="1314"/>
                    <a:pt x="1435" y="1377"/>
                  </a:cubicBezTo>
                  <a:cubicBezTo>
                    <a:pt x="1141" y="1141"/>
                    <a:pt x="763" y="1004"/>
                    <a:pt x="742" y="996"/>
                  </a:cubicBezTo>
                  <a:cubicBezTo>
                    <a:pt x="732" y="992"/>
                    <a:pt x="723" y="991"/>
                    <a:pt x="714" y="991"/>
                  </a:cubicBezTo>
                  <a:cubicBezTo>
                    <a:pt x="638" y="991"/>
                    <a:pt x="605" y="1108"/>
                    <a:pt x="690" y="1138"/>
                  </a:cubicBezTo>
                  <a:cubicBezTo>
                    <a:pt x="696" y="1140"/>
                    <a:pt x="1062" y="1274"/>
                    <a:pt x="1337" y="1491"/>
                  </a:cubicBezTo>
                  <a:cubicBezTo>
                    <a:pt x="1279" y="1562"/>
                    <a:pt x="1226" y="1637"/>
                    <a:pt x="1179" y="1716"/>
                  </a:cubicBezTo>
                  <a:cubicBezTo>
                    <a:pt x="859" y="1501"/>
                    <a:pt x="454" y="1396"/>
                    <a:pt x="430" y="1390"/>
                  </a:cubicBezTo>
                  <a:cubicBezTo>
                    <a:pt x="422" y="1388"/>
                    <a:pt x="415" y="1387"/>
                    <a:pt x="408" y="1387"/>
                  </a:cubicBezTo>
                  <a:cubicBezTo>
                    <a:pt x="327" y="1387"/>
                    <a:pt x="303" y="1514"/>
                    <a:pt x="394" y="1535"/>
                  </a:cubicBezTo>
                  <a:cubicBezTo>
                    <a:pt x="398" y="1537"/>
                    <a:pt x="807" y="1643"/>
                    <a:pt x="1106" y="1849"/>
                  </a:cubicBezTo>
                  <a:cubicBezTo>
                    <a:pt x="1073" y="1912"/>
                    <a:pt x="1043" y="1979"/>
                    <a:pt x="1017" y="2045"/>
                  </a:cubicBezTo>
                  <a:cubicBezTo>
                    <a:pt x="669" y="1890"/>
                    <a:pt x="261" y="1854"/>
                    <a:pt x="237" y="1852"/>
                  </a:cubicBezTo>
                  <a:cubicBezTo>
                    <a:pt x="234" y="1852"/>
                    <a:pt x="232" y="1852"/>
                    <a:pt x="230" y="1852"/>
                  </a:cubicBezTo>
                  <a:cubicBezTo>
                    <a:pt x="137" y="1852"/>
                    <a:pt x="127" y="1995"/>
                    <a:pt x="226" y="2002"/>
                  </a:cubicBezTo>
                  <a:cubicBezTo>
                    <a:pt x="231" y="2002"/>
                    <a:pt x="641" y="2039"/>
                    <a:pt x="968" y="2188"/>
                  </a:cubicBezTo>
                  <a:cubicBezTo>
                    <a:pt x="937" y="2283"/>
                    <a:pt x="913" y="2381"/>
                    <a:pt x="897" y="2479"/>
                  </a:cubicBezTo>
                  <a:cubicBezTo>
                    <a:pt x="794" y="2463"/>
                    <a:pt x="688" y="2457"/>
                    <a:pt x="589" y="2457"/>
                  </a:cubicBezTo>
                  <a:cubicBezTo>
                    <a:pt x="326" y="2457"/>
                    <a:pt x="107" y="2498"/>
                    <a:pt x="91" y="2501"/>
                  </a:cubicBezTo>
                  <a:cubicBezTo>
                    <a:pt x="1" y="2522"/>
                    <a:pt x="21" y="2651"/>
                    <a:pt x="106" y="2651"/>
                  </a:cubicBezTo>
                  <a:cubicBezTo>
                    <a:pt x="111" y="2651"/>
                    <a:pt x="115" y="2650"/>
                    <a:pt x="120" y="2650"/>
                  </a:cubicBezTo>
                  <a:cubicBezTo>
                    <a:pt x="123" y="2649"/>
                    <a:pt x="339" y="2609"/>
                    <a:pt x="593" y="2609"/>
                  </a:cubicBezTo>
                  <a:cubicBezTo>
                    <a:pt x="686" y="2609"/>
                    <a:pt x="785" y="2615"/>
                    <a:pt x="880" y="2629"/>
                  </a:cubicBezTo>
                  <a:cubicBezTo>
                    <a:pt x="869" y="2731"/>
                    <a:pt x="865" y="2833"/>
                    <a:pt x="869" y="2935"/>
                  </a:cubicBezTo>
                  <a:cubicBezTo>
                    <a:pt x="517" y="2970"/>
                    <a:pt x="185" y="3104"/>
                    <a:pt x="164" y="3112"/>
                  </a:cubicBezTo>
                  <a:cubicBezTo>
                    <a:pt x="88" y="3144"/>
                    <a:pt x="110" y="3258"/>
                    <a:pt x="194" y="3258"/>
                  </a:cubicBezTo>
                  <a:cubicBezTo>
                    <a:pt x="204" y="3258"/>
                    <a:pt x="213" y="3256"/>
                    <a:pt x="223" y="3253"/>
                  </a:cubicBezTo>
                  <a:cubicBezTo>
                    <a:pt x="228" y="3251"/>
                    <a:pt x="552" y="3118"/>
                    <a:pt x="884" y="3085"/>
                  </a:cubicBezTo>
                  <a:cubicBezTo>
                    <a:pt x="894" y="3178"/>
                    <a:pt x="910" y="3270"/>
                    <a:pt x="932" y="3362"/>
                  </a:cubicBezTo>
                  <a:cubicBezTo>
                    <a:pt x="593" y="3470"/>
                    <a:pt x="296" y="3672"/>
                    <a:pt x="277" y="3685"/>
                  </a:cubicBezTo>
                  <a:cubicBezTo>
                    <a:pt x="209" y="3732"/>
                    <a:pt x="255" y="3825"/>
                    <a:pt x="319" y="3825"/>
                  </a:cubicBezTo>
                  <a:cubicBezTo>
                    <a:pt x="333" y="3825"/>
                    <a:pt x="347" y="3820"/>
                    <a:pt x="362" y="3810"/>
                  </a:cubicBezTo>
                  <a:cubicBezTo>
                    <a:pt x="367" y="3807"/>
                    <a:pt x="658" y="3609"/>
                    <a:pt x="976" y="3506"/>
                  </a:cubicBezTo>
                  <a:cubicBezTo>
                    <a:pt x="998" y="3576"/>
                    <a:pt x="1025" y="3645"/>
                    <a:pt x="1055" y="3713"/>
                  </a:cubicBezTo>
                  <a:cubicBezTo>
                    <a:pt x="859" y="3839"/>
                    <a:pt x="679" y="3986"/>
                    <a:pt x="519" y="4155"/>
                  </a:cubicBezTo>
                  <a:cubicBezTo>
                    <a:pt x="472" y="4212"/>
                    <a:pt x="521" y="4280"/>
                    <a:pt x="578" y="4280"/>
                  </a:cubicBezTo>
                  <a:cubicBezTo>
                    <a:pt x="595" y="4280"/>
                    <a:pt x="613" y="4274"/>
                    <a:pt x="630" y="4258"/>
                  </a:cubicBezTo>
                  <a:cubicBezTo>
                    <a:pt x="778" y="4103"/>
                    <a:pt x="943" y="3967"/>
                    <a:pt x="1122" y="3850"/>
                  </a:cubicBezTo>
                  <a:cubicBezTo>
                    <a:pt x="1499" y="4560"/>
                    <a:pt x="2236" y="4998"/>
                    <a:pt x="3032" y="4998"/>
                  </a:cubicBezTo>
                  <a:cubicBezTo>
                    <a:pt x="3085" y="4998"/>
                    <a:pt x="3139" y="4996"/>
                    <a:pt x="3192" y="4992"/>
                  </a:cubicBezTo>
                  <a:cubicBezTo>
                    <a:pt x="4047" y="4929"/>
                    <a:pt x="4785" y="4367"/>
                    <a:pt x="5071" y="3558"/>
                  </a:cubicBezTo>
                  <a:cubicBezTo>
                    <a:pt x="5179" y="3573"/>
                    <a:pt x="5286" y="3581"/>
                    <a:pt x="5394" y="3581"/>
                  </a:cubicBezTo>
                  <a:cubicBezTo>
                    <a:pt x="5538" y="3581"/>
                    <a:pt x="5684" y="3569"/>
                    <a:pt x="5826" y="3549"/>
                  </a:cubicBezTo>
                  <a:cubicBezTo>
                    <a:pt x="5917" y="3529"/>
                    <a:pt x="5899" y="3398"/>
                    <a:pt x="5812" y="3398"/>
                  </a:cubicBezTo>
                  <a:cubicBezTo>
                    <a:pt x="5809" y="3398"/>
                    <a:pt x="5806" y="3398"/>
                    <a:pt x="5802" y="3398"/>
                  </a:cubicBezTo>
                  <a:lnTo>
                    <a:pt x="5802" y="3400"/>
                  </a:lnTo>
                  <a:cubicBezTo>
                    <a:pt x="5798" y="3400"/>
                    <a:pt x="5615" y="3429"/>
                    <a:pt x="5390" y="3429"/>
                  </a:cubicBezTo>
                  <a:cubicBezTo>
                    <a:pt x="5303" y="3429"/>
                    <a:pt x="5209" y="3425"/>
                    <a:pt x="5117" y="3413"/>
                  </a:cubicBezTo>
                  <a:cubicBezTo>
                    <a:pt x="5139" y="3335"/>
                    <a:pt x="5157" y="3254"/>
                    <a:pt x="5171" y="3174"/>
                  </a:cubicBezTo>
                  <a:cubicBezTo>
                    <a:pt x="5383" y="3153"/>
                    <a:pt x="5594" y="3109"/>
                    <a:pt x="5796" y="3044"/>
                  </a:cubicBezTo>
                  <a:cubicBezTo>
                    <a:pt x="5881" y="3014"/>
                    <a:pt x="5851" y="2895"/>
                    <a:pt x="5775" y="2895"/>
                  </a:cubicBezTo>
                  <a:cubicBezTo>
                    <a:pt x="5766" y="2895"/>
                    <a:pt x="5757" y="2896"/>
                    <a:pt x="5747" y="2900"/>
                  </a:cubicBezTo>
                  <a:cubicBezTo>
                    <a:pt x="5565" y="2958"/>
                    <a:pt x="5377" y="2998"/>
                    <a:pt x="5187" y="3020"/>
                  </a:cubicBezTo>
                  <a:cubicBezTo>
                    <a:pt x="5195" y="2928"/>
                    <a:pt x="5198" y="2837"/>
                    <a:pt x="5195" y="2745"/>
                  </a:cubicBezTo>
                  <a:cubicBezTo>
                    <a:pt x="5397" y="2699"/>
                    <a:pt x="5594" y="2632"/>
                    <a:pt x="5782" y="2545"/>
                  </a:cubicBezTo>
                  <a:cubicBezTo>
                    <a:pt x="5857" y="2505"/>
                    <a:pt x="5818" y="2402"/>
                    <a:pt x="5747" y="2402"/>
                  </a:cubicBezTo>
                  <a:cubicBezTo>
                    <a:pt x="5737" y="2402"/>
                    <a:pt x="5727" y="2404"/>
                    <a:pt x="5715" y="2409"/>
                  </a:cubicBezTo>
                  <a:cubicBezTo>
                    <a:pt x="5544" y="2487"/>
                    <a:pt x="5366" y="2548"/>
                    <a:pt x="5182" y="2593"/>
                  </a:cubicBezTo>
                  <a:cubicBezTo>
                    <a:pt x="5172" y="2512"/>
                    <a:pt x="5160" y="2430"/>
                    <a:pt x="5142" y="2351"/>
                  </a:cubicBezTo>
                  <a:cubicBezTo>
                    <a:pt x="5335" y="2283"/>
                    <a:pt x="5522" y="2194"/>
                    <a:pt x="5698" y="2088"/>
                  </a:cubicBezTo>
                  <a:cubicBezTo>
                    <a:pt x="5769" y="2042"/>
                    <a:pt x="5724" y="1947"/>
                    <a:pt x="5659" y="1947"/>
                  </a:cubicBezTo>
                  <a:cubicBezTo>
                    <a:pt x="5646" y="1947"/>
                    <a:pt x="5631" y="1951"/>
                    <a:pt x="5617" y="1960"/>
                  </a:cubicBezTo>
                  <a:cubicBezTo>
                    <a:pt x="5454" y="2058"/>
                    <a:pt x="5282" y="2140"/>
                    <a:pt x="5103" y="2205"/>
                  </a:cubicBezTo>
                  <a:cubicBezTo>
                    <a:pt x="5074" y="2115"/>
                    <a:pt x="5043" y="2026"/>
                    <a:pt x="5003" y="1941"/>
                  </a:cubicBezTo>
                  <a:cubicBezTo>
                    <a:pt x="5188" y="1855"/>
                    <a:pt x="5364" y="1751"/>
                    <a:pt x="5527" y="1629"/>
                  </a:cubicBezTo>
                  <a:cubicBezTo>
                    <a:pt x="5586" y="1579"/>
                    <a:pt x="5540" y="1495"/>
                    <a:pt x="5478" y="1495"/>
                  </a:cubicBezTo>
                  <a:cubicBezTo>
                    <a:pt x="5464" y="1495"/>
                    <a:pt x="5449" y="1500"/>
                    <a:pt x="5434" y="1510"/>
                  </a:cubicBezTo>
                  <a:cubicBezTo>
                    <a:pt x="5279" y="1626"/>
                    <a:pt x="5111" y="1724"/>
                    <a:pt x="4935" y="1806"/>
                  </a:cubicBezTo>
                  <a:cubicBezTo>
                    <a:pt x="4892" y="1725"/>
                    <a:pt x="4843" y="1649"/>
                    <a:pt x="4791" y="1575"/>
                  </a:cubicBezTo>
                  <a:cubicBezTo>
                    <a:pt x="4975" y="1429"/>
                    <a:pt x="5141" y="1263"/>
                    <a:pt x="5285" y="1078"/>
                  </a:cubicBezTo>
                  <a:cubicBezTo>
                    <a:pt x="5328" y="1020"/>
                    <a:pt x="5277" y="956"/>
                    <a:pt x="5223" y="956"/>
                  </a:cubicBezTo>
                  <a:cubicBezTo>
                    <a:pt x="5202" y="956"/>
                    <a:pt x="5181" y="965"/>
                    <a:pt x="5165" y="988"/>
                  </a:cubicBezTo>
                  <a:cubicBezTo>
                    <a:pt x="5161" y="991"/>
                    <a:pt x="4957" y="1258"/>
                    <a:pt x="4698" y="1456"/>
                  </a:cubicBezTo>
                  <a:cubicBezTo>
                    <a:pt x="4618" y="1361"/>
                    <a:pt x="4533" y="1273"/>
                    <a:pt x="4440" y="1194"/>
                  </a:cubicBezTo>
                  <a:cubicBezTo>
                    <a:pt x="4631" y="888"/>
                    <a:pt x="4728" y="530"/>
                    <a:pt x="4732" y="508"/>
                  </a:cubicBezTo>
                  <a:cubicBezTo>
                    <a:pt x="4749" y="450"/>
                    <a:pt x="4703" y="413"/>
                    <a:pt x="4658" y="413"/>
                  </a:cubicBezTo>
                  <a:cubicBezTo>
                    <a:pt x="4628" y="413"/>
                    <a:pt x="4598" y="430"/>
                    <a:pt x="4587" y="469"/>
                  </a:cubicBezTo>
                  <a:cubicBezTo>
                    <a:pt x="4585" y="475"/>
                    <a:pt x="4495" y="812"/>
                    <a:pt x="4321" y="1095"/>
                  </a:cubicBezTo>
                  <a:cubicBezTo>
                    <a:pt x="4232" y="1030"/>
                    <a:pt x="4139" y="972"/>
                    <a:pt x="4041" y="921"/>
                  </a:cubicBezTo>
                  <a:cubicBezTo>
                    <a:pt x="4102" y="557"/>
                    <a:pt x="4049" y="174"/>
                    <a:pt x="4045" y="152"/>
                  </a:cubicBezTo>
                  <a:cubicBezTo>
                    <a:pt x="4038" y="110"/>
                    <a:pt x="4006" y="90"/>
                    <a:pt x="3973" y="90"/>
                  </a:cubicBezTo>
                  <a:cubicBezTo>
                    <a:pt x="3932" y="90"/>
                    <a:pt x="3891" y="121"/>
                    <a:pt x="3897" y="174"/>
                  </a:cubicBezTo>
                  <a:cubicBezTo>
                    <a:pt x="3897" y="179"/>
                    <a:pt x="3946" y="524"/>
                    <a:pt x="3898" y="853"/>
                  </a:cubicBezTo>
                  <a:cubicBezTo>
                    <a:pt x="3811" y="814"/>
                    <a:pt x="3719" y="780"/>
                    <a:pt x="3628" y="753"/>
                  </a:cubicBezTo>
                  <a:cubicBezTo>
                    <a:pt x="3618" y="405"/>
                    <a:pt x="3515" y="73"/>
                    <a:pt x="3509" y="52"/>
                  </a:cubicBezTo>
                  <a:cubicBezTo>
                    <a:pt x="3496" y="16"/>
                    <a:pt x="3467" y="1"/>
                    <a:pt x="3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4" name="CustomShape 6"/>
            <p:cNvSpPr/>
            <p:nvPr/>
          </p:nvSpPr>
          <p:spPr>
            <a:xfrm flipV="1" rot="9784200">
              <a:off x="1240920" y="1241640"/>
              <a:ext cx="747720" cy="747720"/>
            </a:xfrm>
            <a:custGeom>
              <a:avLst/>
              <a:gdLst/>
              <a:ahLst/>
              <a:rect l="l" t="t" r="r" b="b"/>
              <a:pathLst>
                <a:path w="13608" h="13605">
                  <a:moveTo>
                    <a:pt x="6933" y="1"/>
                  </a:moveTo>
                  <a:cubicBezTo>
                    <a:pt x="6835" y="1"/>
                    <a:pt x="6735" y="3"/>
                    <a:pt x="6633" y="8"/>
                  </a:cubicBezTo>
                  <a:lnTo>
                    <a:pt x="6633" y="3"/>
                  </a:lnTo>
                  <a:cubicBezTo>
                    <a:pt x="6581" y="7"/>
                    <a:pt x="6532" y="13"/>
                    <a:pt x="6481" y="19"/>
                  </a:cubicBezTo>
                  <a:cubicBezTo>
                    <a:pt x="6431" y="24"/>
                    <a:pt x="6380" y="24"/>
                    <a:pt x="6329" y="30"/>
                  </a:cubicBezTo>
                  <a:lnTo>
                    <a:pt x="6329" y="33"/>
                  </a:lnTo>
                  <a:cubicBezTo>
                    <a:pt x="1" y="819"/>
                    <a:pt x="1110" y="10468"/>
                    <a:pt x="1520" y="13034"/>
                  </a:cubicBezTo>
                  <a:cubicBezTo>
                    <a:pt x="1574" y="13365"/>
                    <a:pt x="1860" y="13605"/>
                    <a:pt x="2189" y="13605"/>
                  </a:cubicBezTo>
                  <a:cubicBezTo>
                    <a:pt x="2209" y="13605"/>
                    <a:pt x="2230" y="13604"/>
                    <a:pt x="2250" y="13602"/>
                  </a:cubicBezTo>
                  <a:lnTo>
                    <a:pt x="2318" y="13596"/>
                  </a:lnTo>
                  <a:cubicBezTo>
                    <a:pt x="2685" y="13564"/>
                    <a:pt x="2961" y="13244"/>
                    <a:pt x="2937" y="12877"/>
                  </a:cubicBezTo>
                  <a:lnTo>
                    <a:pt x="2665" y="8477"/>
                  </a:lnTo>
                  <a:cubicBezTo>
                    <a:pt x="2613" y="7636"/>
                    <a:pt x="3241" y="6906"/>
                    <a:pt x="4082" y="6834"/>
                  </a:cubicBezTo>
                  <a:lnTo>
                    <a:pt x="6896" y="6590"/>
                  </a:lnTo>
                  <a:lnTo>
                    <a:pt x="7200" y="6563"/>
                  </a:lnTo>
                  <a:lnTo>
                    <a:pt x="10014" y="6319"/>
                  </a:lnTo>
                  <a:cubicBezTo>
                    <a:pt x="10060" y="6315"/>
                    <a:pt x="10105" y="6313"/>
                    <a:pt x="10150" y="6313"/>
                  </a:cubicBezTo>
                  <a:cubicBezTo>
                    <a:pt x="10934" y="6313"/>
                    <a:pt x="11605" y="6903"/>
                    <a:pt x="11692" y="7696"/>
                  </a:cubicBezTo>
                  <a:lnTo>
                    <a:pt x="12180" y="12076"/>
                  </a:lnTo>
                  <a:cubicBezTo>
                    <a:pt x="12218" y="12423"/>
                    <a:pt x="12511" y="12680"/>
                    <a:pt x="12852" y="12680"/>
                  </a:cubicBezTo>
                  <a:cubicBezTo>
                    <a:pt x="12873" y="12680"/>
                    <a:pt x="12893" y="12679"/>
                    <a:pt x="12914" y="12678"/>
                  </a:cubicBezTo>
                  <a:lnTo>
                    <a:pt x="12982" y="12673"/>
                  </a:lnTo>
                  <a:cubicBezTo>
                    <a:pt x="13337" y="12643"/>
                    <a:pt x="13607" y="12344"/>
                    <a:pt x="13603" y="11987"/>
                  </a:cubicBezTo>
                  <a:cubicBezTo>
                    <a:pt x="13567" y="9433"/>
                    <a:pt x="13021" y="1"/>
                    <a:pt x="6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5" name="CustomShape 7"/>
            <p:cNvSpPr/>
            <p:nvPr/>
          </p:nvSpPr>
          <p:spPr>
            <a:xfrm flipV="1" rot="9784200">
              <a:off x="1849320" y="1758960"/>
              <a:ext cx="222840" cy="209520"/>
            </a:xfrm>
            <a:custGeom>
              <a:avLst/>
              <a:gdLst/>
              <a:ahLst/>
              <a:rect l="l" t="t" r="r" b="b"/>
              <a:pathLst>
                <a:path w="4057" h="3814">
                  <a:moveTo>
                    <a:pt x="2274" y="1"/>
                  </a:moveTo>
                  <a:cubicBezTo>
                    <a:pt x="2242" y="1"/>
                    <a:pt x="2210" y="29"/>
                    <a:pt x="2223" y="70"/>
                  </a:cubicBezTo>
                  <a:cubicBezTo>
                    <a:pt x="2269" y="204"/>
                    <a:pt x="2299" y="343"/>
                    <a:pt x="2313" y="484"/>
                  </a:cubicBezTo>
                  <a:cubicBezTo>
                    <a:pt x="2231" y="470"/>
                    <a:pt x="2147" y="460"/>
                    <a:pt x="2061" y="460"/>
                  </a:cubicBezTo>
                  <a:cubicBezTo>
                    <a:pt x="1995" y="320"/>
                    <a:pt x="1911" y="188"/>
                    <a:pt x="1814" y="68"/>
                  </a:cubicBezTo>
                  <a:cubicBezTo>
                    <a:pt x="1803" y="52"/>
                    <a:pt x="1788" y="46"/>
                    <a:pt x="1774" y="46"/>
                  </a:cubicBezTo>
                  <a:cubicBezTo>
                    <a:pt x="1734" y="46"/>
                    <a:pt x="1697" y="96"/>
                    <a:pt x="1735" y="134"/>
                  </a:cubicBezTo>
                  <a:cubicBezTo>
                    <a:pt x="1818" y="237"/>
                    <a:pt x="1889" y="347"/>
                    <a:pt x="1949" y="464"/>
                  </a:cubicBezTo>
                  <a:cubicBezTo>
                    <a:pt x="1936" y="464"/>
                    <a:pt x="1924" y="464"/>
                    <a:pt x="1911" y="465"/>
                  </a:cubicBezTo>
                  <a:cubicBezTo>
                    <a:pt x="1845" y="472"/>
                    <a:pt x="1778" y="483"/>
                    <a:pt x="1713" y="497"/>
                  </a:cubicBezTo>
                  <a:cubicBezTo>
                    <a:pt x="1632" y="378"/>
                    <a:pt x="1537" y="267"/>
                    <a:pt x="1433" y="168"/>
                  </a:cubicBezTo>
                  <a:cubicBezTo>
                    <a:pt x="1422" y="158"/>
                    <a:pt x="1410" y="153"/>
                    <a:pt x="1399" y="153"/>
                  </a:cubicBezTo>
                  <a:cubicBezTo>
                    <a:pt x="1357" y="153"/>
                    <a:pt x="1322" y="208"/>
                    <a:pt x="1363" y="245"/>
                  </a:cubicBezTo>
                  <a:cubicBezTo>
                    <a:pt x="1452" y="329"/>
                    <a:pt x="1533" y="422"/>
                    <a:pt x="1604" y="524"/>
                  </a:cubicBezTo>
                  <a:cubicBezTo>
                    <a:pt x="1531" y="546"/>
                    <a:pt x="1460" y="573"/>
                    <a:pt x="1390" y="606"/>
                  </a:cubicBezTo>
                  <a:cubicBezTo>
                    <a:pt x="1286" y="502"/>
                    <a:pt x="1170" y="407"/>
                    <a:pt x="1045" y="328"/>
                  </a:cubicBezTo>
                  <a:cubicBezTo>
                    <a:pt x="1036" y="321"/>
                    <a:pt x="1026" y="319"/>
                    <a:pt x="1017" y="319"/>
                  </a:cubicBezTo>
                  <a:cubicBezTo>
                    <a:pt x="973" y="319"/>
                    <a:pt x="943" y="384"/>
                    <a:pt x="991" y="415"/>
                  </a:cubicBezTo>
                  <a:cubicBezTo>
                    <a:pt x="1099" y="486"/>
                    <a:pt x="1199" y="565"/>
                    <a:pt x="1292" y="655"/>
                  </a:cubicBezTo>
                  <a:cubicBezTo>
                    <a:pt x="1227" y="690"/>
                    <a:pt x="1167" y="730"/>
                    <a:pt x="1110" y="774"/>
                  </a:cubicBezTo>
                  <a:cubicBezTo>
                    <a:pt x="991" y="668"/>
                    <a:pt x="863" y="578"/>
                    <a:pt x="724" y="503"/>
                  </a:cubicBezTo>
                  <a:cubicBezTo>
                    <a:pt x="715" y="499"/>
                    <a:pt x="706" y="497"/>
                    <a:pt x="698" y="497"/>
                  </a:cubicBezTo>
                  <a:cubicBezTo>
                    <a:pt x="651" y="497"/>
                    <a:pt x="623" y="568"/>
                    <a:pt x="676" y="595"/>
                  </a:cubicBezTo>
                  <a:cubicBezTo>
                    <a:pt x="801" y="663"/>
                    <a:pt x="920" y="745"/>
                    <a:pt x="1028" y="840"/>
                  </a:cubicBezTo>
                  <a:cubicBezTo>
                    <a:pt x="983" y="880"/>
                    <a:pt x="941" y="921"/>
                    <a:pt x="900" y="967"/>
                  </a:cubicBezTo>
                  <a:cubicBezTo>
                    <a:pt x="760" y="875"/>
                    <a:pt x="610" y="802"/>
                    <a:pt x="452" y="750"/>
                  </a:cubicBezTo>
                  <a:cubicBezTo>
                    <a:pt x="446" y="748"/>
                    <a:pt x="440" y="747"/>
                    <a:pt x="434" y="747"/>
                  </a:cubicBezTo>
                  <a:cubicBezTo>
                    <a:pt x="382" y="747"/>
                    <a:pt x="361" y="831"/>
                    <a:pt x="422" y="850"/>
                  </a:cubicBezTo>
                  <a:cubicBezTo>
                    <a:pt x="566" y="897"/>
                    <a:pt x="703" y="964"/>
                    <a:pt x="831" y="1046"/>
                  </a:cubicBezTo>
                  <a:cubicBezTo>
                    <a:pt x="792" y="1097"/>
                    <a:pt x="756" y="1149"/>
                    <a:pt x="722" y="1204"/>
                  </a:cubicBezTo>
                  <a:cubicBezTo>
                    <a:pt x="573" y="1125"/>
                    <a:pt x="414" y="1065"/>
                    <a:pt x="249" y="1029"/>
                  </a:cubicBezTo>
                  <a:cubicBezTo>
                    <a:pt x="245" y="1028"/>
                    <a:pt x="240" y="1027"/>
                    <a:pt x="237" y="1027"/>
                  </a:cubicBezTo>
                  <a:cubicBezTo>
                    <a:pt x="180" y="1027"/>
                    <a:pt x="165" y="1117"/>
                    <a:pt x="228" y="1130"/>
                  </a:cubicBezTo>
                  <a:cubicBezTo>
                    <a:pt x="382" y="1165"/>
                    <a:pt x="531" y="1220"/>
                    <a:pt x="672" y="1295"/>
                  </a:cubicBezTo>
                  <a:cubicBezTo>
                    <a:pt x="648" y="1341"/>
                    <a:pt x="626" y="1390"/>
                    <a:pt x="605" y="1439"/>
                  </a:cubicBezTo>
                  <a:cubicBezTo>
                    <a:pt x="452" y="1390"/>
                    <a:pt x="292" y="1360"/>
                    <a:pt x="130" y="1350"/>
                  </a:cubicBezTo>
                  <a:cubicBezTo>
                    <a:pt x="129" y="1350"/>
                    <a:pt x="128" y="1350"/>
                    <a:pt x="127" y="1350"/>
                  </a:cubicBezTo>
                  <a:cubicBezTo>
                    <a:pt x="100" y="1350"/>
                    <a:pt x="78" y="1372"/>
                    <a:pt x="76" y="1399"/>
                  </a:cubicBezTo>
                  <a:cubicBezTo>
                    <a:pt x="75" y="1428"/>
                    <a:pt x="97" y="1451"/>
                    <a:pt x="126" y="1453"/>
                  </a:cubicBezTo>
                  <a:cubicBezTo>
                    <a:pt x="276" y="1462"/>
                    <a:pt x="425" y="1491"/>
                    <a:pt x="570" y="1535"/>
                  </a:cubicBezTo>
                  <a:cubicBezTo>
                    <a:pt x="547" y="1608"/>
                    <a:pt x="531" y="1681"/>
                    <a:pt x="518" y="1755"/>
                  </a:cubicBezTo>
                  <a:cubicBezTo>
                    <a:pt x="498" y="1755"/>
                    <a:pt x="479" y="1754"/>
                    <a:pt x="459" y="1754"/>
                  </a:cubicBezTo>
                  <a:cubicBezTo>
                    <a:pt x="320" y="1754"/>
                    <a:pt x="182" y="1769"/>
                    <a:pt x="46" y="1798"/>
                  </a:cubicBezTo>
                  <a:cubicBezTo>
                    <a:pt x="18" y="1804"/>
                    <a:pt x="0" y="1831"/>
                    <a:pt x="7" y="1860"/>
                  </a:cubicBezTo>
                  <a:cubicBezTo>
                    <a:pt x="12" y="1884"/>
                    <a:pt x="33" y="1901"/>
                    <a:pt x="57" y="1901"/>
                  </a:cubicBezTo>
                  <a:cubicBezTo>
                    <a:pt x="61" y="1901"/>
                    <a:pt x="65" y="1900"/>
                    <a:pt x="69" y="1899"/>
                  </a:cubicBezTo>
                  <a:cubicBezTo>
                    <a:pt x="198" y="1872"/>
                    <a:pt x="329" y="1859"/>
                    <a:pt x="460" y="1859"/>
                  </a:cubicBezTo>
                  <a:cubicBezTo>
                    <a:pt x="475" y="1859"/>
                    <a:pt x="489" y="1859"/>
                    <a:pt x="504" y="1860"/>
                  </a:cubicBezTo>
                  <a:cubicBezTo>
                    <a:pt x="498" y="1936"/>
                    <a:pt x="496" y="2013"/>
                    <a:pt x="501" y="2091"/>
                  </a:cubicBezTo>
                  <a:cubicBezTo>
                    <a:pt x="366" y="2119"/>
                    <a:pt x="236" y="2161"/>
                    <a:pt x="111" y="2216"/>
                  </a:cubicBezTo>
                  <a:cubicBezTo>
                    <a:pt x="61" y="2238"/>
                    <a:pt x="78" y="2314"/>
                    <a:pt x="133" y="2314"/>
                  </a:cubicBezTo>
                  <a:cubicBezTo>
                    <a:pt x="140" y="2314"/>
                    <a:pt x="148" y="2312"/>
                    <a:pt x="154" y="2309"/>
                  </a:cubicBezTo>
                  <a:cubicBezTo>
                    <a:pt x="270" y="2260"/>
                    <a:pt x="388" y="2222"/>
                    <a:pt x="510" y="2195"/>
                  </a:cubicBezTo>
                  <a:cubicBezTo>
                    <a:pt x="518" y="2265"/>
                    <a:pt x="531" y="2335"/>
                    <a:pt x="550" y="2404"/>
                  </a:cubicBezTo>
                  <a:cubicBezTo>
                    <a:pt x="428" y="2458"/>
                    <a:pt x="311" y="2525"/>
                    <a:pt x="203" y="2602"/>
                  </a:cubicBezTo>
                  <a:cubicBezTo>
                    <a:pt x="156" y="2635"/>
                    <a:pt x="189" y="2698"/>
                    <a:pt x="232" y="2698"/>
                  </a:cubicBezTo>
                  <a:cubicBezTo>
                    <a:pt x="243" y="2698"/>
                    <a:pt x="254" y="2695"/>
                    <a:pt x="265" y="2686"/>
                  </a:cubicBezTo>
                  <a:cubicBezTo>
                    <a:pt x="365" y="2615"/>
                    <a:pt x="469" y="2555"/>
                    <a:pt x="580" y="2502"/>
                  </a:cubicBezTo>
                  <a:cubicBezTo>
                    <a:pt x="599" y="2559"/>
                    <a:pt x="621" y="2613"/>
                    <a:pt x="646" y="2667"/>
                  </a:cubicBezTo>
                  <a:cubicBezTo>
                    <a:pt x="550" y="2743"/>
                    <a:pt x="461" y="2827"/>
                    <a:pt x="380" y="2919"/>
                  </a:cubicBezTo>
                  <a:cubicBezTo>
                    <a:pt x="347" y="2958"/>
                    <a:pt x="383" y="3004"/>
                    <a:pt x="421" y="3004"/>
                  </a:cubicBezTo>
                  <a:cubicBezTo>
                    <a:pt x="434" y="3004"/>
                    <a:pt x="448" y="2999"/>
                    <a:pt x="460" y="2985"/>
                  </a:cubicBezTo>
                  <a:cubicBezTo>
                    <a:pt x="532" y="2904"/>
                    <a:pt x="610" y="2830"/>
                    <a:pt x="695" y="2760"/>
                  </a:cubicBezTo>
                  <a:cubicBezTo>
                    <a:pt x="722" y="2809"/>
                    <a:pt x="752" y="2857"/>
                    <a:pt x="786" y="2903"/>
                  </a:cubicBezTo>
                  <a:cubicBezTo>
                    <a:pt x="719" y="2971"/>
                    <a:pt x="657" y="3045"/>
                    <a:pt x="600" y="3123"/>
                  </a:cubicBezTo>
                  <a:cubicBezTo>
                    <a:pt x="585" y="3147"/>
                    <a:pt x="591" y="3178"/>
                    <a:pt x="615" y="3196"/>
                  </a:cubicBezTo>
                  <a:cubicBezTo>
                    <a:pt x="623" y="3200"/>
                    <a:pt x="632" y="3204"/>
                    <a:pt x="643" y="3204"/>
                  </a:cubicBezTo>
                  <a:cubicBezTo>
                    <a:pt x="661" y="3204"/>
                    <a:pt x="676" y="3196"/>
                    <a:pt x="686" y="3181"/>
                  </a:cubicBezTo>
                  <a:cubicBezTo>
                    <a:pt x="737" y="3113"/>
                    <a:pt x="790" y="3049"/>
                    <a:pt x="847" y="2987"/>
                  </a:cubicBezTo>
                  <a:cubicBezTo>
                    <a:pt x="919" y="3072"/>
                    <a:pt x="998" y="3148"/>
                    <a:pt x="1085" y="3218"/>
                  </a:cubicBezTo>
                  <a:cubicBezTo>
                    <a:pt x="1047" y="3308"/>
                    <a:pt x="1017" y="3403"/>
                    <a:pt x="995" y="3498"/>
                  </a:cubicBezTo>
                  <a:cubicBezTo>
                    <a:pt x="988" y="3527"/>
                    <a:pt x="1006" y="3555"/>
                    <a:pt x="1034" y="3560"/>
                  </a:cubicBezTo>
                  <a:cubicBezTo>
                    <a:pt x="1037" y="3561"/>
                    <a:pt x="1040" y="3561"/>
                    <a:pt x="1045" y="3561"/>
                  </a:cubicBezTo>
                  <a:cubicBezTo>
                    <a:pt x="1069" y="3561"/>
                    <a:pt x="1090" y="3546"/>
                    <a:pt x="1096" y="3522"/>
                  </a:cubicBezTo>
                  <a:cubicBezTo>
                    <a:pt x="1115" y="3441"/>
                    <a:pt x="1140" y="3360"/>
                    <a:pt x="1170" y="3283"/>
                  </a:cubicBezTo>
                  <a:cubicBezTo>
                    <a:pt x="1257" y="3341"/>
                    <a:pt x="1349" y="3392"/>
                    <a:pt x="1446" y="3432"/>
                  </a:cubicBezTo>
                  <a:cubicBezTo>
                    <a:pt x="1447" y="3530"/>
                    <a:pt x="1457" y="3628"/>
                    <a:pt x="1474" y="3724"/>
                  </a:cubicBezTo>
                  <a:cubicBezTo>
                    <a:pt x="1480" y="3754"/>
                    <a:pt x="1502" y="3767"/>
                    <a:pt x="1524" y="3767"/>
                  </a:cubicBezTo>
                  <a:cubicBezTo>
                    <a:pt x="1553" y="3767"/>
                    <a:pt x="1583" y="3744"/>
                    <a:pt x="1575" y="3705"/>
                  </a:cubicBezTo>
                  <a:cubicBezTo>
                    <a:pt x="1563" y="3628"/>
                    <a:pt x="1555" y="3550"/>
                    <a:pt x="1552" y="3471"/>
                  </a:cubicBezTo>
                  <a:lnTo>
                    <a:pt x="1552" y="3471"/>
                  </a:lnTo>
                  <a:cubicBezTo>
                    <a:pt x="1625" y="3495"/>
                    <a:pt x="1699" y="3514"/>
                    <a:pt x="1775" y="3527"/>
                  </a:cubicBezTo>
                  <a:cubicBezTo>
                    <a:pt x="1792" y="3612"/>
                    <a:pt x="1814" y="3696"/>
                    <a:pt x="1843" y="3778"/>
                  </a:cubicBezTo>
                  <a:cubicBezTo>
                    <a:pt x="1851" y="3799"/>
                    <a:pt x="1870" y="3813"/>
                    <a:pt x="1892" y="3813"/>
                  </a:cubicBezTo>
                  <a:cubicBezTo>
                    <a:pt x="1898" y="3813"/>
                    <a:pt x="1903" y="3811"/>
                    <a:pt x="1909" y="3810"/>
                  </a:cubicBezTo>
                  <a:cubicBezTo>
                    <a:pt x="1936" y="3800"/>
                    <a:pt x="1951" y="3770"/>
                    <a:pt x="1941" y="3743"/>
                  </a:cubicBezTo>
                  <a:cubicBezTo>
                    <a:pt x="1919" y="3678"/>
                    <a:pt x="1900" y="3610"/>
                    <a:pt x="1886" y="3544"/>
                  </a:cubicBezTo>
                  <a:lnTo>
                    <a:pt x="1886" y="3544"/>
                  </a:lnTo>
                  <a:cubicBezTo>
                    <a:pt x="1938" y="3549"/>
                    <a:pt x="1990" y="3552"/>
                    <a:pt x="2043" y="3552"/>
                  </a:cubicBezTo>
                  <a:cubicBezTo>
                    <a:pt x="2087" y="3552"/>
                    <a:pt x="2132" y="3550"/>
                    <a:pt x="2177" y="3546"/>
                  </a:cubicBezTo>
                  <a:cubicBezTo>
                    <a:pt x="2186" y="3546"/>
                    <a:pt x="2196" y="3544"/>
                    <a:pt x="2205" y="3542"/>
                  </a:cubicBezTo>
                  <a:cubicBezTo>
                    <a:pt x="2250" y="3614"/>
                    <a:pt x="2297" y="3680"/>
                    <a:pt x="2351" y="3745"/>
                  </a:cubicBezTo>
                  <a:cubicBezTo>
                    <a:pt x="2362" y="3757"/>
                    <a:pt x="2375" y="3762"/>
                    <a:pt x="2388" y="3762"/>
                  </a:cubicBezTo>
                  <a:cubicBezTo>
                    <a:pt x="2425" y="3762"/>
                    <a:pt x="2459" y="3718"/>
                    <a:pt x="2430" y="3678"/>
                  </a:cubicBezTo>
                  <a:cubicBezTo>
                    <a:pt x="2429" y="3677"/>
                    <a:pt x="2378" y="3617"/>
                    <a:pt x="2318" y="3527"/>
                  </a:cubicBezTo>
                  <a:cubicBezTo>
                    <a:pt x="2400" y="3511"/>
                    <a:pt x="2481" y="3490"/>
                    <a:pt x="2560" y="3462"/>
                  </a:cubicBezTo>
                  <a:cubicBezTo>
                    <a:pt x="2614" y="3527"/>
                    <a:pt x="2671" y="3588"/>
                    <a:pt x="2733" y="3645"/>
                  </a:cubicBezTo>
                  <a:cubicBezTo>
                    <a:pt x="2742" y="3655"/>
                    <a:pt x="2755" y="3659"/>
                    <a:pt x="2767" y="3659"/>
                  </a:cubicBezTo>
                  <a:cubicBezTo>
                    <a:pt x="2815" y="3658"/>
                    <a:pt x="2837" y="3601"/>
                    <a:pt x="2802" y="3569"/>
                  </a:cubicBezTo>
                  <a:cubicBezTo>
                    <a:pt x="2753" y="3522"/>
                    <a:pt x="2707" y="3473"/>
                    <a:pt x="2663" y="3422"/>
                  </a:cubicBezTo>
                  <a:cubicBezTo>
                    <a:pt x="2718" y="3397"/>
                    <a:pt x="2772" y="3370"/>
                    <a:pt x="2824" y="3338"/>
                  </a:cubicBezTo>
                  <a:cubicBezTo>
                    <a:pt x="2905" y="3409"/>
                    <a:pt x="2991" y="3474"/>
                    <a:pt x="3081" y="3533"/>
                  </a:cubicBezTo>
                  <a:cubicBezTo>
                    <a:pt x="3089" y="3538"/>
                    <a:pt x="3098" y="3541"/>
                    <a:pt x="3108" y="3541"/>
                  </a:cubicBezTo>
                  <a:cubicBezTo>
                    <a:pt x="3160" y="3541"/>
                    <a:pt x="3179" y="3473"/>
                    <a:pt x="3135" y="3444"/>
                  </a:cubicBezTo>
                  <a:cubicBezTo>
                    <a:pt x="3059" y="3395"/>
                    <a:pt x="2986" y="3340"/>
                    <a:pt x="2918" y="3281"/>
                  </a:cubicBezTo>
                  <a:cubicBezTo>
                    <a:pt x="2973" y="3243"/>
                    <a:pt x="3025" y="3200"/>
                    <a:pt x="3076" y="3156"/>
                  </a:cubicBezTo>
                  <a:cubicBezTo>
                    <a:pt x="3169" y="3231"/>
                    <a:pt x="3271" y="3295"/>
                    <a:pt x="3375" y="3352"/>
                  </a:cubicBezTo>
                  <a:cubicBezTo>
                    <a:pt x="3383" y="3356"/>
                    <a:pt x="3391" y="3357"/>
                    <a:pt x="3399" y="3357"/>
                  </a:cubicBezTo>
                  <a:cubicBezTo>
                    <a:pt x="3400" y="3357"/>
                    <a:pt x="3401" y="3357"/>
                    <a:pt x="3402" y="3357"/>
                  </a:cubicBezTo>
                  <a:cubicBezTo>
                    <a:pt x="3457" y="3357"/>
                    <a:pt x="3474" y="3282"/>
                    <a:pt x="3423" y="3259"/>
                  </a:cubicBezTo>
                  <a:cubicBezTo>
                    <a:pt x="3328" y="3207"/>
                    <a:pt x="3237" y="3148"/>
                    <a:pt x="3152" y="3082"/>
                  </a:cubicBezTo>
                  <a:cubicBezTo>
                    <a:pt x="3200" y="3033"/>
                    <a:pt x="3244" y="2980"/>
                    <a:pt x="3285" y="2925"/>
                  </a:cubicBezTo>
                  <a:cubicBezTo>
                    <a:pt x="3410" y="3001"/>
                    <a:pt x="3545" y="3063"/>
                    <a:pt x="3684" y="3110"/>
                  </a:cubicBezTo>
                  <a:cubicBezTo>
                    <a:pt x="3690" y="3112"/>
                    <a:pt x="3695" y="3112"/>
                    <a:pt x="3700" y="3112"/>
                  </a:cubicBezTo>
                  <a:cubicBezTo>
                    <a:pt x="3758" y="3112"/>
                    <a:pt x="3771" y="3030"/>
                    <a:pt x="3716" y="3011"/>
                  </a:cubicBezTo>
                  <a:cubicBezTo>
                    <a:pt x="3586" y="2968"/>
                    <a:pt x="3461" y="2909"/>
                    <a:pt x="3344" y="2840"/>
                  </a:cubicBezTo>
                  <a:cubicBezTo>
                    <a:pt x="3386" y="2775"/>
                    <a:pt x="3423" y="2708"/>
                    <a:pt x="3454" y="2639"/>
                  </a:cubicBezTo>
                  <a:cubicBezTo>
                    <a:pt x="3554" y="2656"/>
                    <a:pt x="3655" y="2664"/>
                    <a:pt x="3757" y="2664"/>
                  </a:cubicBezTo>
                  <a:cubicBezTo>
                    <a:pt x="3823" y="2664"/>
                    <a:pt x="3890" y="2661"/>
                    <a:pt x="3956" y="2653"/>
                  </a:cubicBezTo>
                  <a:cubicBezTo>
                    <a:pt x="4021" y="2644"/>
                    <a:pt x="4012" y="2550"/>
                    <a:pt x="3950" y="2550"/>
                  </a:cubicBezTo>
                  <a:cubicBezTo>
                    <a:pt x="3948" y="2550"/>
                    <a:pt x="3947" y="2550"/>
                    <a:pt x="3945" y="2550"/>
                  </a:cubicBezTo>
                  <a:cubicBezTo>
                    <a:pt x="3884" y="2556"/>
                    <a:pt x="3822" y="2559"/>
                    <a:pt x="3760" y="2559"/>
                  </a:cubicBezTo>
                  <a:cubicBezTo>
                    <a:pt x="3671" y="2559"/>
                    <a:pt x="3582" y="2553"/>
                    <a:pt x="3494" y="2540"/>
                  </a:cubicBezTo>
                  <a:cubicBezTo>
                    <a:pt x="3511" y="2493"/>
                    <a:pt x="3526" y="2445"/>
                    <a:pt x="3538" y="2396"/>
                  </a:cubicBezTo>
                  <a:cubicBezTo>
                    <a:pt x="3570" y="2400"/>
                    <a:pt x="3603" y="2401"/>
                    <a:pt x="3635" y="2401"/>
                  </a:cubicBezTo>
                  <a:cubicBezTo>
                    <a:pt x="3755" y="2401"/>
                    <a:pt x="3877" y="2388"/>
                    <a:pt x="3996" y="2366"/>
                  </a:cubicBezTo>
                  <a:cubicBezTo>
                    <a:pt x="4056" y="2351"/>
                    <a:pt x="4041" y="2264"/>
                    <a:pt x="3984" y="2264"/>
                  </a:cubicBezTo>
                  <a:cubicBezTo>
                    <a:pt x="3982" y="2264"/>
                    <a:pt x="3979" y="2265"/>
                    <a:pt x="3977" y="2265"/>
                  </a:cubicBezTo>
                  <a:cubicBezTo>
                    <a:pt x="3863" y="2286"/>
                    <a:pt x="3747" y="2296"/>
                    <a:pt x="3631" y="2296"/>
                  </a:cubicBezTo>
                  <a:cubicBezTo>
                    <a:pt x="3608" y="2296"/>
                    <a:pt x="3585" y="2296"/>
                    <a:pt x="3562" y="2295"/>
                  </a:cubicBezTo>
                  <a:cubicBezTo>
                    <a:pt x="3573" y="2236"/>
                    <a:pt x="3581" y="2178"/>
                    <a:pt x="3586" y="2119"/>
                  </a:cubicBezTo>
                  <a:cubicBezTo>
                    <a:pt x="3714" y="2099"/>
                    <a:pt x="3841" y="2066"/>
                    <a:pt x="3964" y="2021"/>
                  </a:cubicBezTo>
                  <a:cubicBezTo>
                    <a:pt x="4024" y="2000"/>
                    <a:pt x="4001" y="1919"/>
                    <a:pt x="3950" y="1919"/>
                  </a:cubicBezTo>
                  <a:cubicBezTo>
                    <a:pt x="3942" y="1919"/>
                    <a:pt x="3934" y="1921"/>
                    <a:pt x="3926" y="1925"/>
                  </a:cubicBezTo>
                  <a:cubicBezTo>
                    <a:pt x="3817" y="1964"/>
                    <a:pt x="3704" y="1994"/>
                    <a:pt x="3590" y="2013"/>
                  </a:cubicBezTo>
                  <a:cubicBezTo>
                    <a:pt x="3590" y="1967"/>
                    <a:pt x="3590" y="1920"/>
                    <a:pt x="3584" y="1872"/>
                  </a:cubicBezTo>
                  <a:cubicBezTo>
                    <a:pt x="3583" y="1855"/>
                    <a:pt x="3579" y="1839"/>
                    <a:pt x="3578" y="1823"/>
                  </a:cubicBezTo>
                  <a:cubicBezTo>
                    <a:pt x="3703" y="1787"/>
                    <a:pt x="3825" y="1739"/>
                    <a:pt x="3940" y="1681"/>
                  </a:cubicBezTo>
                  <a:cubicBezTo>
                    <a:pt x="3991" y="1653"/>
                    <a:pt x="3965" y="1582"/>
                    <a:pt x="3918" y="1582"/>
                  </a:cubicBezTo>
                  <a:cubicBezTo>
                    <a:pt x="3909" y="1582"/>
                    <a:pt x="3900" y="1584"/>
                    <a:pt x="3891" y="1589"/>
                  </a:cubicBezTo>
                  <a:cubicBezTo>
                    <a:pt x="3787" y="1641"/>
                    <a:pt x="3676" y="1686"/>
                    <a:pt x="3564" y="1719"/>
                  </a:cubicBezTo>
                  <a:cubicBezTo>
                    <a:pt x="3552" y="1663"/>
                    <a:pt x="3540" y="1608"/>
                    <a:pt x="3522" y="1554"/>
                  </a:cubicBezTo>
                  <a:cubicBezTo>
                    <a:pt x="3644" y="1504"/>
                    <a:pt x="3760" y="1442"/>
                    <a:pt x="3869" y="1369"/>
                  </a:cubicBezTo>
                  <a:cubicBezTo>
                    <a:pt x="3916" y="1337"/>
                    <a:pt x="3885" y="1273"/>
                    <a:pt x="3841" y="1273"/>
                  </a:cubicBezTo>
                  <a:cubicBezTo>
                    <a:pt x="3831" y="1273"/>
                    <a:pt x="3821" y="1276"/>
                    <a:pt x="3810" y="1284"/>
                  </a:cubicBezTo>
                  <a:cubicBezTo>
                    <a:pt x="3708" y="1350"/>
                    <a:pt x="3600" y="1409"/>
                    <a:pt x="3488" y="1456"/>
                  </a:cubicBezTo>
                  <a:cubicBezTo>
                    <a:pt x="3465" y="1394"/>
                    <a:pt x="3439" y="1334"/>
                    <a:pt x="3408" y="1277"/>
                  </a:cubicBezTo>
                  <a:cubicBezTo>
                    <a:pt x="3526" y="1216"/>
                    <a:pt x="3638" y="1143"/>
                    <a:pt x="3741" y="1060"/>
                  </a:cubicBezTo>
                  <a:cubicBezTo>
                    <a:pt x="3789" y="1026"/>
                    <a:pt x="3755" y="964"/>
                    <a:pt x="3712" y="964"/>
                  </a:cubicBezTo>
                  <a:cubicBezTo>
                    <a:pt x="3699" y="964"/>
                    <a:pt x="3686" y="969"/>
                    <a:pt x="3674" y="981"/>
                  </a:cubicBezTo>
                  <a:cubicBezTo>
                    <a:pt x="3575" y="1060"/>
                    <a:pt x="3469" y="1130"/>
                    <a:pt x="3356" y="1189"/>
                  </a:cubicBezTo>
                  <a:cubicBezTo>
                    <a:pt x="3323" y="1135"/>
                    <a:pt x="3287" y="1083"/>
                    <a:pt x="3247" y="1033"/>
                  </a:cubicBezTo>
                  <a:cubicBezTo>
                    <a:pt x="3366" y="932"/>
                    <a:pt x="3472" y="817"/>
                    <a:pt x="3564" y="690"/>
                  </a:cubicBezTo>
                  <a:cubicBezTo>
                    <a:pt x="3592" y="649"/>
                    <a:pt x="3556" y="607"/>
                    <a:pt x="3519" y="607"/>
                  </a:cubicBezTo>
                  <a:cubicBezTo>
                    <a:pt x="3504" y="607"/>
                    <a:pt x="3489" y="614"/>
                    <a:pt x="3478" y="630"/>
                  </a:cubicBezTo>
                  <a:cubicBezTo>
                    <a:pt x="3391" y="750"/>
                    <a:pt x="3291" y="859"/>
                    <a:pt x="3179" y="956"/>
                  </a:cubicBezTo>
                  <a:cubicBezTo>
                    <a:pt x="3120" y="893"/>
                    <a:pt x="3059" y="836"/>
                    <a:pt x="2991" y="783"/>
                  </a:cubicBezTo>
                  <a:cubicBezTo>
                    <a:pt x="3071" y="636"/>
                    <a:pt x="3131" y="478"/>
                    <a:pt x="3171" y="313"/>
                  </a:cubicBezTo>
                  <a:cubicBezTo>
                    <a:pt x="3177" y="275"/>
                    <a:pt x="3148" y="252"/>
                    <a:pt x="3119" y="252"/>
                  </a:cubicBezTo>
                  <a:cubicBezTo>
                    <a:pt x="3098" y="252"/>
                    <a:pt x="3077" y="264"/>
                    <a:pt x="3070" y="291"/>
                  </a:cubicBezTo>
                  <a:cubicBezTo>
                    <a:pt x="3033" y="441"/>
                    <a:pt x="2978" y="586"/>
                    <a:pt x="2907" y="722"/>
                  </a:cubicBezTo>
                  <a:cubicBezTo>
                    <a:pt x="2843" y="679"/>
                    <a:pt x="2777" y="643"/>
                    <a:pt x="2707" y="609"/>
                  </a:cubicBezTo>
                  <a:cubicBezTo>
                    <a:pt x="2740" y="361"/>
                    <a:pt x="2695" y="103"/>
                    <a:pt x="2691" y="89"/>
                  </a:cubicBezTo>
                  <a:cubicBezTo>
                    <a:pt x="2686" y="59"/>
                    <a:pt x="2664" y="46"/>
                    <a:pt x="2641" y="46"/>
                  </a:cubicBezTo>
                  <a:cubicBezTo>
                    <a:pt x="2611" y="46"/>
                    <a:pt x="2581" y="69"/>
                    <a:pt x="2589" y="107"/>
                  </a:cubicBezTo>
                  <a:cubicBezTo>
                    <a:pt x="2614" y="259"/>
                    <a:pt x="2622" y="415"/>
                    <a:pt x="2609" y="567"/>
                  </a:cubicBezTo>
                  <a:cubicBezTo>
                    <a:pt x="2547" y="543"/>
                    <a:pt x="2484" y="522"/>
                    <a:pt x="2419" y="506"/>
                  </a:cubicBezTo>
                  <a:cubicBezTo>
                    <a:pt x="2406" y="345"/>
                    <a:pt x="2373" y="187"/>
                    <a:pt x="2321" y="35"/>
                  </a:cubicBezTo>
                  <a:cubicBezTo>
                    <a:pt x="2312" y="11"/>
                    <a:pt x="2293" y="1"/>
                    <a:pt x="2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6" name="CustomShape 8"/>
            <p:cNvSpPr/>
            <p:nvPr/>
          </p:nvSpPr>
          <p:spPr>
            <a:xfrm flipV="1" rot="9784200">
              <a:off x="1269720" y="1883880"/>
              <a:ext cx="224280" cy="209520"/>
            </a:xfrm>
            <a:custGeom>
              <a:avLst/>
              <a:gdLst/>
              <a:ahLst/>
              <a:rect l="l" t="t" r="r" b="b"/>
              <a:pathLst>
                <a:path w="4087" h="3817">
                  <a:moveTo>
                    <a:pt x="2295" y="1"/>
                  </a:moveTo>
                  <a:cubicBezTo>
                    <a:pt x="2262" y="1"/>
                    <a:pt x="2228" y="31"/>
                    <a:pt x="2245" y="73"/>
                  </a:cubicBezTo>
                  <a:cubicBezTo>
                    <a:pt x="2291" y="208"/>
                    <a:pt x="2321" y="347"/>
                    <a:pt x="2335" y="488"/>
                  </a:cubicBezTo>
                  <a:cubicBezTo>
                    <a:pt x="2253" y="474"/>
                    <a:pt x="2169" y="464"/>
                    <a:pt x="2083" y="464"/>
                  </a:cubicBezTo>
                  <a:cubicBezTo>
                    <a:pt x="2017" y="323"/>
                    <a:pt x="1933" y="192"/>
                    <a:pt x="1836" y="72"/>
                  </a:cubicBezTo>
                  <a:cubicBezTo>
                    <a:pt x="1825" y="60"/>
                    <a:pt x="1812" y="55"/>
                    <a:pt x="1799" y="55"/>
                  </a:cubicBezTo>
                  <a:cubicBezTo>
                    <a:pt x="1761" y="55"/>
                    <a:pt x="1728" y="99"/>
                    <a:pt x="1757" y="138"/>
                  </a:cubicBezTo>
                  <a:cubicBezTo>
                    <a:pt x="1840" y="241"/>
                    <a:pt x="1911" y="350"/>
                    <a:pt x="1971" y="467"/>
                  </a:cubicBezTo>
                  <a:cubicBezTo>
                    <a:pt x="1958" y="467"/>
                    <a:pt x="1946" y="467"/>
                    <a:pt x="1933" y="469"/>
                  </a:cubicBezTo>
                  <a:cubicBezTo>
                    <a:pt x="1867" y="475"/>
                    <a:pt x="1800" y="486"/>
                    <a:pt x="1735" y="501"/>
                  </a:cubicBezTo>
                  <a:cubicBezTo>
                    <a:pt x="1653" y="382"/>
                    <a:pt x="1559" y="271"/>
                    <a:pt x="1455" y="171"/>
                  </a:cubicBezTo>
                  <a:cubicBezTo>
                    <a:pt x="1444" y="163"/>
                    <a:pt x="1433" y="159"/>
                    <a:pt x="1422" y="159"/>
                  </a:cubicBezTo>
                  <a:cubicBezTo>
                    <a:pt x="1382" y="159"/>
                    <a:pt x="1349" y="212"/>
                    <a:pt x="1385" y="249"/>
                  </a:cubicBezTo>
                  <a:cubicBezTo>
                    <a:pt x="1474" y="333"/>
                    <a:pt x="1555" y="426"/>
                    <a:pt x="1628" y="528"/>
                  </a:cubicBezTo>
                  <a:cubicBezTo>
                    <a:pt x="1553" y="550"/>
                    <a:pt x="1482" y="577"/>
                    <a:pt x="1412" y="610"/>
                  </a:cubicBezTo>
                  <a:cubicBezTo>
                    <a:pt x="1308" y="504"/>
                    <a:pt x="1192" y="411"/>
                    <a:pt x="1069" y="331"/>
                  </a:cubicBezTo>
                  <a:cubicBezTo>
                    <a:pt x="1059" y="326"/>
                    <a:pt x="1050" y="324"/>
                    <a:pt x="1042" y="324"/>
                  </a:cubicBezTo>
                  <a:cubicBezTo>
                    <a:pt x="996" y="324"/>
                    <a:pt x="967" y="388"/>
                    <a:pt x="1013" y="418"/>
                  </a:cubicBezTo>
                  <a:cubicBezTo>
                    <a:pt x="1121" y="490"/>
                    <a:pt x="1222" y="570"/>
                    <a:pt x="1314" y="659"/>
                  </a:cubicBezTo>
                  <a:cubicBezTo>
                    <a:pt x="1251" y="695"/>
                    <a:pt x="1191" y="735"/>
                    <a:pt x="1132" y="778"/>
                  </a:cubicBezTo>
                  <a:cubicBezTo>
                    <a:pt x="1015" y="673"/>
                    <a:pt x="885" y="583"/>
                    <a:pt x="746" y="509"/>
                  </a:cubicBezTo>
                  <a:cubicBezTo>
                    <a:pt x="737" y="504"/>
                    <a:pt x="729" y="502"/>
                    <a:pt x="721" y="502"/>
                  </a:cubicBezTo>
                  <a:cubicBezTo>
                    <a:pt x="674" y="502"/>
                    <a:pt x="647" y="573"/>
                    <a:pt x="700" y="600"/>
                  </a:cubicBezTo>
                  <a:cubicBezTo>
                    <a:pt x="825" y="669"/>
                    <a:pt x="944" y="751"/>
                    <a:pt x="1051" y="844"/>
                  </a:cubicBezTo>
                  <a:cubicBezTo>
                    <a:pt x="1005" y="884"/>
                    <a:pt x="963" y="927"/>
                    <a:pt x="923" y="971"/>
                  </a:cubicBezTo>
                  <a:cubicBezTo>
                    <a:pt x="784" y="879"/>
                    <a:pt x="632" y="806"/>
                    <a:pt x="475" y="754"/>
                  </a:cubicBezTo>
                  <a:cubicBezTo>
                    <a:pt x="469" y="752"/>
                    <a:pt x="463" y="751"/>
                    <a:pt x="457" y="751"/>
                  </a:cubicBezTo>
                  <a:cubicBezTo>
                    <a:pt x="404" y="751"/>
                    <a:pt x="383" y="834"/>
                    <a:pt x="444" y="854"/>
                  </a:cubicBezTo>
                  <a:cubicBezTo>
                    <a:pt x="588" y="901"/>
                    <a:pt x="725" y="968"/>
                    <a:pt x="855" y="1050"/>
                  </a:cubicBezTo>
                  <a:cubicBezTo>
                    <a:pt x="814" y="1099"/>
                    <a:pt x="778" y="1153"/>
                    <a:pt x="744" y="1208"/>
                  </a:cubicBezTo>
                  <a:cubicBezTo>
                    <a:pt x="595" y="1129"/>
                    <a:pt x="436" y="1069"/>
                    <a:pt x="271" y="1033"/>
                  </a:cubicBezTo>
                  <a:cubicBezTo>
                    <a:pt x="267" y="1032"/>
                    <a:pt x="264" y="1032"/>
                    <a:pt x="261" y="1032"/>
                  </a:cubicBezTo>
                  <a:cubicBezTo>
                    <a:pt x="204" y="1032"/>
                    <a:pt x="189" y="1117"/>
                    <a:pt x="250" y="1134"/>
                  </a:cubicBezTo>
                  <a:cubicBezTo>
                    <a:pt x="404" y="1169"/>
                    <a:pt x="553" y="1224"/>
                    <a:pt x="692" y="1297"/>
                  </a:cubicBezTo>
                  <a:cubicBezTo>
                    <a:pt x="668" y="1344"/>
                    <a:pt x="646" y="1393"/>
                    <a:pt x="627" y="1443"/>
                  </a:cubicBezTo>
                  <a:cubicBezTo>
                    <a:pt x="472" y="1392"/>
                    <a:pt x="312" y="1362"/>
                    <a:pt x="151" y="1352"/>
                  </a:cubicBezTo>
                  <a:cubicBezTo>
                    <a:pt x="122" y="1352"/>
                    <a:pt x="98" y="1374"/>
                    <a:pt x="97" y="1401"/>
                  </a:cubicBezTo>
                  <a:cubicBezTo>
                    <a:pt x="95" y="1430"/>
                    <a:pt x="117" y="1455"/>
                    <a:pt x="146" y="1457"/>
                  </a:cubicBezTo>
                  <a:cubicBezTo>
                    <a:pt x="296" y="1466"/>
                    <a:pt x="447" y="1493"/>
                    <a:pt x="591" y="1539"/>
                  </a:cubicBezTo>
                  <a:cubicBezTo>
                    <a:pt x="569" y="1610"/>
                    <a:pt x="551" y="1685"/>
                    <a:pt x="540" y="1759"/>
                  </a:cubicBezTo>
                  <a:cubicBezTo>
                    <a:pt x="520" y="1759"/>
                    <a:pt x="500" y="1758"/>
                    <a:pt x="480" y="1758"/>
                  </a:cubicBezTo>
                  <a:cubicBezTo>
                    <a:pt x="340" y="1758"/>
                    <a:pt x="202" y="1773"/>
                    <a:pt x="67" y="1800"/>
                  </a:cubicBezTo>
                  <a:cubicBezTo>
                    <a:pt x="0" y="1812"/>
                    <a:pt x="16" y="1904"/>
                    <a:pt x="73" y="1904"/>
                  </a:cubicBezTo>
                  <a:cubicBezTo>
                    <a:pt x="79" y="1904"/>
                    <a:pt x="84" y="1903"/>
                    <a:pt x="91" y="1902"/>
                  </a:cubicBezTo>
                  <a:cubicBezTo>
                    <a:pt x="219" y="1875"/>
                    <a:pt x="350" y="1862"/>
                    <a:pt x="482" y="1862"/>
                  </a:cubicBezTo>
                  <a:cubicBezTo>
                    <a:pt x="497" y="1862"/>
                    <a:pt x="511" y="1862"/>
                    <a:pt x="526" y="1862"/>
                  </a:cubicBezTo>
                  <a:cubicBezTo>
                    <a:pt x="518" y="1940"/>
                    <a:pt x="516" y="2016"/>
                    <a:pt x="521" y="2093"/>
                  </a:cubicBezTo>
                  <a:cubicBezTo>
                    <a:pt x="388" y="2122"/>
                    <a:pt x="258" y="2163"/>
                    <a:pt x="133" y="2218"/>
                  </a:cubicBezTo>
                  <a:cubicBezTo>
                    <a:pt x="74" y="2240"/>
                    <a:pt x="100" y="2319"/>
                    <a:pt x="150" y="2319"/>
                  </a:cubicBezTo>
                  <a:cubicBezTo>
                    <a:pt x="158" y="2319"/>
                    <a:pt x="167" y="2317"/>
                    <a:pt x="176" y="2312"/>
                  </a:cubicBezTo>
                  <a:cubicBezTo>
                    <a:pt x="290" y="2262"/>
                    <a:pt x="409" y="2224"/>
                    <a:pt x="531" y="2198"/>
                  </a:cubicBezTo>
                  <a:cubicBezTo>
                    <a:pt x="539" y="2267"/>
                    <a:pt x="553" y="2337"/>
                    <a:pt x="570" y="2407"/>
                  </a:cubicBezTo>
                  <a:cubicBezTo>
                    <a:pt x="448" y="2460"/>
                    <a:pt x="333" y="2528"/>
                    <a:pt x="225" y="2606"/>
                  </a:cubicBezTo>
                  <a:cubicBezTo>
                    <a:pt x="183" y="2641"/>
                    <a:pt x="215" y="2699"/>
                    <a:pt x="258" y="2699"/>
                  </a:cubicBezTo>
                  <a:cubicBezTo>
                    <a:pt x="267" y="2699"/>
                    <a:pt x="277" y="2696"/>
                    <a:pt x="287" y="2690"/>
                  </a:cubicBezTo>
                  <a:cubicBezTo>
                    <a:pt x="385" y="2619"/>
                    <a:pt x="491" y="2557"/>
                    <a:pt x="600" y="2506"/>
                  </a:cubicBezTo>
                  <a:cubicBezTo>
                    <a:pt x="619" y="2562"/>
                    <a:pt x="641" y="2617"/>
                    <a:pt x="667" y="2671"/>
                  </a:cubicBezTo>
                  <a:cubicBezTo>
                    <a:pt x="572" y="2745"/>
                    <a:pt x="483" y="2829"/>
                    <a:pt x="402" y="2921"/>
                  </a:cubicBezTo>
                  <a:cubicBezTo>
                    <a:pt x="368" y="2961"/>
                    <a:pt x="403" y="3008"/>
                    <a:pt x="442" y="3008"/>
                  </a:cubicBezTo>
                  <a:cubicBezTo>
                    <a:pt x="456" y="3008"/>
                    <a:pt x="470" y="3002"/>
                    <a:pt x="482" y="2989"/>
                  </a:cubicBezTo>
                  <a:cubicBezTo>
                    <a:pt x="553" y="2908"/>
                    <a:pt x="632" y="2832"/>
                    <a:pt x="716" y="2764"/>
                  </a:cubicBezTo>
                  <a:cubicBezTo>
                    <a:pt x="743" y="2813"/>
                    <a:pt x="773" y="2861"/>
                    <a:pt x="806" y="2907"/>
                  </a:cubicBezTo>
                  <a:cubicBezTo>
                    <a:pt x="740" y="2975"/>
                    <a:pt x="678" y="3049"/>
                    <a:pt x="622" y="3127"/>
                  </a:cubicBezTo>
                  <a:cubicBezTo>
                    <a:pt x="605" y="3150"/>
                    <a:pt x="611" y="3182"/>
                    <a:pt x="635" y="3198"/>
                  </a:cubicBezTo>
                  <a:cubicBezTo>
                    <a:pt x="643" y="3204"/>
                    <a:pt x="654" y="3207"/>
                    <a:pt x="665" y="3207"/>
                  </a:cubicBezTo>
                  <a:cubicBezTo>
                    <a:pt x="681" y="3207"/>
                    <a:pt x="697" y="3200"/>
                    <a:pt x="708" y="3185"/>
                  </a:cubicBezTo>
                  <a:cubicBezTo>
                    <a:pt x="757" y="3117"/>
                    <a:pt x="811" y="3052"/>
                    <a:pt x="869" y="2991"/>
                  </a:cubicBezTo>
                  <a:cubicBezTo>
                    <a:pt x="939" y="3075"/>
                    <a:pt x="1018" y="3152"/>
                    <a:pt x="1105" y="3220"/>
                  </a:cubicBezTo>
                  <a:cubicBezTo>
                    <a:pt x="1069" y="3312"/>
                    <a:pt x="1039" y="3405"/>
                    <a:pt x="1015" y="3502"/>
                  </a:cubicBezTo>
                  <a:cubicBezTo>
                    <a:pt x="1009" y="3530"/>
                    <a:pt x="1026" y="3557"/>
                    <a:pt x="1055" y="3564"/>
                  </a:cubicBezTo>
                  <a:cubicBezTo>
                    <a:pt x="1058" y="3565"/>
                    <a:pt x="1062" y="3565"/>
                    <a:pt x="1066" y="3565"/>
                  </a:cubicBezTo>
                  <a:cubicBezTo>
                    <a:pt x="1091" y="3565"/>
                    <a:pt x="1112" y="3548"/>
                    <a:pt x="1116" y="3524"/>
                  </a:cubicBezTo>
                  <a:cubicBezTo>
                    <a:pt x="1137" y="3443"/>
                    <a:pt x="1162" y="3364"/>
                    <a:pt x="1192" y="3285"/>
                  </a:cubicBezTo>
                  <a:cubicBezTo>
                    <a:pt x="1278" y="3345"/>
                    <a:pt x="1370" y="3394"/>
                    <a:pt x="1468" y="3435"/>
                  </a:cubicBezTo>
                  <a:cubicBezTo>
                    <a:pt x="1469" y="3534"/>
                    <a:pt x="1479" y="3630"/>
                    <a:pt x="1495" y="3728"/>
                  </a:cubicBezTo>
                  <a:cubicBezTo>
                    <a:pt x="1499" y="3752"/>
                    <a:pt x="1520" y="3769"/>
                    <a:pt x="1545" y="3769"/>
                  </a:cubicBezTo>
                  <a:cubicBezTo>
                    <a:pt x="1578" y="3769"/>
                    <a:pt x="1602" y="3741"/>
                    <a:pt x="1596" y="3709"/>
                  </a:cubicBezTo>
                  <a:cubicBezTo>
                    <a:pt x="1583" y="3632"/>
                    <a:pt x="1575" y="3553"/>
                    <a:pt x="1572" y="3475"/>
                  </a:cubicBezTo>
                  <a:lnTo>
                    <a:pt x="1572" y="3475"/>
                  </a:lnTo>
                  <a:cubicBezTo>
                    <a:pt x="1645" y="3499"/>
                    <a:pt x="1721" y="3518"/>
                    <a:pt x="1797" y="3530"/>
                  </a:cubicBezTo>
                  <a:cubicBezTo>
                    <a:pt x="1813" y="3616"/>
                    <a:pt x="1836" y="3700"/>
                    <a:pt x="1865" y="3782"/>
                  </a:cubicBezTo>
                  <a:cubicBezTo>
                    <a:pt x="1871" y="3803"/>
                    <a:pt x="1892" y="3817"/>
                    <a:pt x="1912" y="3817"/>
                  </a:cubicBezTo>
                  <a:cubicBezTo>
                    <a:pt x="1919" y="3817"/>
                    <a:pt x="1925" y="3815"/>
                    <a:pt x="1931" y="3814"/>
                  </a:cubicBezTo>
                  <a:cubicBezTo>
                    <a:pt x="1958" y="3804"/>
                    <a:pt x="1971" y="3774"/>
                    <a:pt x="1962" y="3747"/>
                  </a:cubicBezTo>
                  <a:cubicBezTo>
                    <a:pt x="1939" y="3681"/>
                    <a:pt x="1920" y="3614"/>
                    <a:pt x="1906" y="3546"/>
                  </a:cubicBezTo>
                  <a:lnTo>
                    <a:pt x="1906" y="3546"/>
                  </a:lnTo>
                  <a:cubicBezTo>
                    <a:pt x="1958" y="3552"/>
                    <a:pt x="2011" y="3555"/>
                    <a:pt x="2064" y="3555"/>
                  </a:cubicBezTo>
                  <a:cubicBezTo>
                    <a:pt x="2109" y="3555"/>
                    <a:pt x="2153" y="3553"/>
                    <a:pt x="2197" y="3549"/>
                  </a:cubicBezTo>
                  <a:cubicBezTo>
                    <a:pt x="2207" y="3549"/>
                    <a:pt x="2218" y="3546"/>
                    <a:pt x="2226" y="3546"/>
                  </a:cubicBezTo>
                  <a:cubicBezTo>
                    <a:pt x="2270" y="3616"/>
                    <a:pt x="2319" y="3684"/>
                    <a:pt x="2371" y="3749"/>
                  </a:cubicBezTo>
                  <a:cubicBezTo>
                    <a:pt x="2383" y="3765"/>
                    <a:pt x="2398" y="3771"/>
                    <a:pt x="2412" y="3771"/>
                  </a:cubicBezTo>
                  <a:cubicBezTo>
                    <a:pt x="2452" y="3771"/>
                    <a:pt x="2489" y="3722"/>
                    <a:pt x="2451" y="3682"/>
                  </a:cubicBezTo>
                  <a:cubicBezTo>
                    <a:pt x="2449" y="3681"/>
                    <a:pt x="2400" y="3621"/>
                    <a:pt x="2340" y="3530"/>
                  </a:cubicBezTo>
                  <a:cubicBezTo>
                    <a:pt x="2422" y="3515"/>
                    <a:pt x="2503" y="3494"/>
                    <a:pt x="2582" y="3465"/>
                  </a:cubicBezTo>
                  <a:cubicBezTo>
                    <a:pt x="2634" y="3530"/>
                    <a:pt x="2691" y="3591"/>
                    <a:pt x="2753" y="3649"/>
                  </a:cubicBezTo>
                  <a:cubicBezTo>
                    <a:pt x="2762" y="3657"/>
                    <a:pt x="2775" y="3662"/>
                    <a:pt x="2788" y="3662"/>
                  </a:cubicBezTo>
                  <a:cubicBezTo>
                    <a:pt x="2802" y="3662"/>
                    <a:pt x="2816" y="3657"/>
                    <a:pt x="2826" y="3646"/>
                  </a:cubicBezTo>
                  <a:cubicBezTo>
                    <a:pt x="2846" y="3624"/>
                    <a:pt x="2845" y="3592"/>
                    <a:pt x="2823" y="3572"/>
                  </a:cubicBezTo>
                  <a:cubicBezTo>
                    <a:pt x="2775" y="3526"/>
                    <a:pt x="2728" y="3477"/>
                    <a:pt x="2685" y="3424"/>
                  </a:cubicBezTo>
                  <a:cubicBezTo>
                    <a:pt x="2740" y="3401"/>
                    <a:pt x="2794" y="3372"/>
                    <a:pt x="2846" y="3342"/>
                  </a:cubicBezTo>
                  <a:cubicBezTo>
                    <a:pt x="2927" y="3413"/>
                    <a:pt x="3011" y="3478"/>
                    <a:pt x="3101" y="3537"/>
                  </a:cubicBezTo>
                  <a:cubicBezTo>
                    <a:pt x="3108" y="3541"/>
                    <a:pt x="3115" y="3543"/>
                    <a:pt x="3124" y="3543"/>
                  </a:cubicBezTo>
                  <a:cubicBezTo>
                    <a:pt x="3126" y="3543"/>
                    <a:pt x="3128" y="3543"/>
                    <a:pt x="3130" y="3543"/>
                  </a:cubicBezTo>
                  <a:cubicBezTo>
                    <a:pt x="3180" y="3543"/>
                    <a:pt x="3201" y="3475"/>
                    <a:pt x="3157" y="3448"/>
                  </a:cubicBezTo>
                  <a:cubicBezTo>
                    <a:pt x="3081" y="3399"/>
                    <a:pt x="3008" y="3344"/>
                    <a:pt x="2938" y="3285"/>
                  </a:cubicBezTo>
                  <a:cubicBezTo>
                    <a:pt x="2994" y="3245"/>
                    <a:pt x="3047" y="3204"/>
                    <a:pt x="3096" y="3158"/>
                  </a:cubicBezTo>
                  <a:cubicBezTo>
                    <a:pt x="3191" y="3233"/>
                    <a:pt x="3291" y="3299"/>
                    <a:pt x="3397" y="3355"/>
                  </a:cubicBezTo>
                  <a:cubicBezTo>
                    <a:pt x="3405" y="3359"/>
                    <a:pt x="3413" y="3361"/>
                    <a:pt x="3421" y="3361"/>
                  </a:cubicBezTo>
                  <a:cubicBezTo>
                    <a:pt x="3475" y="3361"/>
                    <a:pt x="3494" y="3288"/>
                    <a:pt x="3445" y="3263"/>
                  </a:cubicBezTo>
                  <a:cubicBezTo>
                    <a:pt x="3350" y="3212"/>
                    <a:pt x="3258" y="3152"/>
                    <a:pt x="3172" y="3087"/>
                  </a:cubicBezTo>
                  <a:cubicBezTo>
                    <a:pt x="3222" y="3038"/>
                    <a:pt x="3266" y="2984"/>
                    <a:pt x="3307" y="2929"/>
                  </a:cubicBezTo>
                  <a:cubicBezTo>
                    <a:pt x="3432" y="3006"/>
                    <a:pt x="3567" y="3068"/>
                    <a:pt x="3706" y="3114"/>
                  </a:cubicBezTo>
                  <a:cubicBezTo>
                    <a:pt x="3711" y="3116"/>
                    <a:pt x="3717" y="3117"/>
                    <a:pt x="3722" y="3117"/>
                  </a:cubicBezTo>
                  <a:cubicBezTo>
                    <a:pt x="3782" y="3117"/>
                    <a:pt x="3795" y="3033"/>
                    <a:pt x="3738" y="3016"/>
                  </a:cubicBezTo>
                  <a:cubicBezTo>
                    <a:pt x="3608" y="2972"/>
                    <a:pt x="3483" y="2915"/>
                    <a:pt x="3366" y="2845"/>
                  </a:cubicBezTo>
                  <a:cubicBezTo>
                    <a:pt x="3407" y="2780"/>
                    <a:pt x="3445" y="2712"/>
                    <a:pt x="3476" y="2642"/>
                  </a:cubicBezTo>
                  <a:cubicBezTo>
                    <a:pt x="3576" y="2660"/>
                    <a:pt x="3676" y="2668"/>
                    <a:pt x="3777" y="2668"/>
                  </a:cubicBezTo>
                  <a:cubicBezTo>
                    <a:pt x="3845" y="2668"/>
                    <a:pt x="3912" y="2665"/>
                    <a:pt x="3978" y="2658"/>
                  </a:cubicBezTo>
                  <a:cubicBezTo>
                    <a:pt x="4047" y="2654"/>
                    <a:pt x="4039" y="2554"/>
                    <a:pt x="3978" y="2554"/>
                  </a:cubicBezTo>
                  <a:cubicBezTo>
                    <a:pt x="3975" y="2554"/>
                    <a:pt x="3971" y="2555"/>
                    <a:pt x="3967" y="2555"/>
                  </a:cubicBezTo>
                  <a:cubicBezTo>
                    <a:pt x="3907" y="2561"/>
                    <a:pt x="3846" y="2564"/>
                    <a:pt x="3785" y="2564"/>
                  </a:cubicBezTo>
                  <a:cubicBezTo>
                    <a:pt x="3695" y="2564"/>
                    <a:pt x="3604" y="2557"/>
                    <a:pt x="3514" y="2544"/>
                  </a:cubicBezTo>
                  <a:cubicBezTo>
                    <a:pt x="3532" y="2497"/>
                    <a:pt x="3548" y="2449"/>
                    <a:pt x="3560" y="2400"/>
                  </a:cubicBezTo>
                  <a:cubicBezTo>
                    <a:pt x="3592" y="2402"/>
                    <a:pt x="3625" y="2403"/>
                    <a:pt x="3655" y="2403"/>
                  </a:cubicBezTo>
                  <a:cubicBezTo>
                    <a:pt x="3777" y="2403"/>
                    <a:pt x="3899" y="2391"/>
                    <a:pt x="4018" y="2369"/>
                  </a:cubicBezTo>
                  <a:cubicBezTo>
                    <a:pt x="4086" y="2361"/>
                    <a:pt x="4073" y="2265"/>
                    <a:pt x="4014" y="2265"/>
                  </a:cubicBezTo>
                  <a:cubicBezTo>
                    <a:pt x="4009" y="2265"/>
                    <a:pt x="4004" y="2266"/>
                    <a:pt x="3999" y="2267"/>
                  </a:cubicBezTo>
                  <a:cubicBezTo>
                    <a:pt x="3884" y="2288"/>
                    <a:pt x="3769" y="2298"/>
                    <a:pt x="3653" y="2298"/>
                  </a:cubicBezTo>
                  <a:cubicBezTo>
                    <a:pt x="3630" y="2298"/>
                    <a:pt x="3607" y="2298"/>
                    <a:pt x="3584" y="2297"/>
                  </a:cubicBezTo>
                  <a:cubicBezTo>
                    <a:pt x="3595" y="2240"/>
                    <a:pt x="3603" y="2182"/>
                    <a:pt x="3606" y="2122"/>
                  </a:cubicBezTo>
                  <a:cubicBezTo>
                    <a:pt x="3736" y="2101"/>
                    <a:pt x="3863" y="2068"/>
                    <a:pt x="3984" y="2023"/>
                  </a:cubicBezTo>
                  <a:cubicBezTo>
                    <a:pt x="4045" y="2003"/>
                    <a:pt x="4023" y="1921"/>
                    <a:pt x="3972" y="1921"/>
                  </a:cubicBezTo>
                  <a:cubicBezTo>
                    <a:pt x="3964" y="1921"/>
                    <a:pt x="3956" y="1923"/>
                    <a:pt x="3948" y="1927"/>
                  </a:cubicBezTo>
                  <a:cubicBezTo>
                    <a:pt x="3839" y="1966"/>
                    <a:pt x="3726" y="1997"/>
                    <a:pt x="3611" y="2017"/>
                  </a:cubicBezTo>
                  <a:cubicBezTo>
                    <a:pt x="3611" y="1970"/>
                    <a:pt x="3611" y="1922"/>
                    <a:pt x="3606" y="1875"/>
                  </a:cubicBezTo>
                  <a:cubicBezTo>
                    <a:pt x="3605" y="1859"/>
                    <a:pt x="3601" y="1841"/>
                    <a:pt x="3600" y="1826"/>
                  </a:cubicBezTo>
                  <a:cubicBezTo>
                    <a:pt x="3725" y="1789"/>
                    <a:pt x="3845" y="1742"/>
                    <a:pt x="3961" y="1683"/>
                  </a:cubicBezTo>
                  <a:cubicBezTo>
                    <a:pt x="4013" y="1655"/>
                    <a:pt x="3985" y="1585"/>
                    <a:pt x="3938" y="1585"/>
                  </a:cubicBezTo>
                  <a:cubicBezTo>
                    <a:pt x="3930" y="1585"/>
                    <a:pt x="3922" y="1587"/>
                    <a:pt x="3913" y="1591"/>
                  </a:cubicBezTo>
                  <a:cubicBezTo>
                    <a:pt x="3807" y="1645"/>
                    <a:pt x="3698" y="1688"/>
                    <a:pt x="3586" y="1721"/>
                  </a:cubicBezTo>
                  <a:cubicBezTo>
                    <a:pt x="3574" y="1666"/>
                    <a:pt x="3562" y="1610"/>
                    <a:pt x="3544" y="1557"/>
                  </a:cubicBezTo>
                  <a:cubicBezTo>
                    <a:pt x="3666" y="1506"/>
                    <a:pt x="3782" y="1444"/>
                    <a:pt x="3891" y="1371"/>
                  </a:cubicBezTo>
                  <a:cubicBezTo>
                    <a:pt x="3938" y="1339"/>
                    <a:pt x="3907" y="1276"/>
                    <a:pt x="3863" y="1276"/>
                  </a:cubicBezTo>
                  <a:cubicBezTo>
                    <a:pt x="3853" y="1276"/>
                    <a:pt x="3843" y="1279"/>
                    <a:pt x="3833" y="1286"/>
                  </a:cubicBezTo>
                  <a:cubicBezTo>
                    <a:pt x="3730" y="1354"/>
                    <a:pt x="3622" y="1411"/>
                    <a:pt x="3510" y="1458"/>
                  </a:cubicBezTo>
                  <a:cubicBezTo>
                    <a:pt x="3486" y="1397"/>
                    <a:pt x="3461" y="1338"/>
                    <a:pt x="3430" y="1280"/>
                  </a:cubicBezTo>
                  <a:cubicBezTo>
                    <a:pt x="3548" y="1218"/>
                    <a:pt x="3658" y="1145"/>
                    <a:pt x="3763" y="1063"/>
                  </a:cubicBezTo>
                  <a:cubicBezTo>
                    <a:pt x="3799" y="1026"/>
                    <a:pt x="3768" y="973"/>
                    <a:pt x="3727" y="973"/>
                  </a:cubicBezTo>
                  <a:cubicBezTo>
                    <a:pt x="3717" y="973"/>
                    <a:pt x="3707" y="976"/>
                    <a:pt x="3696" y="984"/>
                  </a:cubicBezTo>
                  <a:cubicBezTo>
                    <a:pt x="3597" y="1063"/>
                    <a:pt x="3491" y="1132"/>
                    <a:pt x="3377" y="1191"/>
                  </a:cubicBezTo>
                  <a:cubicBezTo>
                    <a:pt x="3343" y="1137"/>
                    <a:pt x="3309" y="1085"/>
                    <a:pt x="3269" y="1036"/>
                  </a:cubicBezTo>
                  <a:cubicBezTo>
                    <a:pt x="3386" y="934"/>
                    <a:pt x="3492" y="819"/>
                    <a:pt x="3584" y="692"/>
                  </a:cubicBezTo>
                  <a:cubicBezTo>
                    <a:pt x="3612" y="651"/>
                    <a:pt x="3577" y="610"/>
                    <a:pt x="3539" y="610"/>
                  </a:cubicBezTo>
                  <a:cubicBezTo>
                    <a:pt x="3525" y="610"/>
                    <a:pt x="3510" y="616"/>
                    <a:pt x="3499" y="632"/>
                  </a:cubicBezTo>
                  <a:cubicBezTo>
                    <a:pt x="3411" y="752"/>
                    <a:pt x="3312" y="862"/>
                    <a:pt x="3199" y="960"/>
                  </a:cubicBezTo>
                  <a:cubicBezTo>
                    <a:pt x="3142" y="896"/>
                    <a:pt x="3079" y="839"/>
                    <a:pt x="3011" y="787"/>
                  </a:cubicBezTo>
                  <a:cubicBezTo>
                    <a:pt x="3092" y="638"/>
                    <a:pt x="3152" y="480"/>
                    <a:pt x="3191" y="317"/>
                  </a:cubicBezTo>
                  <a:cubicBezTo>
                    <a:pt x="3199" y="278"/>
                    <a:pt x="3169" y="255"/>
                    <a:pt x="3140" y="255"/>
                  </a:cubicBezTo>
                  <a:cubicBezTo>
                    <a:pt x="3119" y="255"/>
                    <a:pt x="3097" y="267"/>
                    <a:pt x="3090" y="295"/>
                  </a:cubicBezTo>
                  <a:cubicBezTo>
                    <a:pt x="3054" y="444"/>
                    <a:pt x="3000" y="589"/>
                    <a:pt x="2929" y="725"/>
                  </a:cubicBezTo>
                  <a:cubicBezTo>
                    <a:pt x="2865" y="683"/>
                    <a:pt x="2799" y="645"/>
                    <a:pt x="2731" y="613"/>
                  </a:cubicBezTo>
                  <a:cubicBezTo>
                    <a:pt x="2762" y="365"/>
                    <a:pt x="2717" y="107"/>
                    <a:pt x="2713" y="92"/>
                  </a:cubicBezTo>
                  <a:cubicBezTo>
                    <a:pt x="2708" y="63"/>
                    <a:pt x="2686" y="50"/>
                    <a:pt x="2663" y="50"/>
                  </a:cubicBezTo>
                  <a:cubicBezTo>
                    <a:pt x="2634" y="50"/>
                    <a:pt x="2604" y="73"/>
                    <a:pt x="2612" y="111"/>
                  </a:cubicBezTo>
                  <a:cubicBezTo>
                    <a:pt x="2637" y="263"/>
                    <a:pt x="2644" y="417"/>
                    <a:pt x="2631" y="570"/>
                  </a:cubicBezTo>
                  <a:cubicBezTo>
                    <a:pt x="2569" y="547"/>
                    <a:pt x="2506" y="526"/>
                    <a:pt x="2443" y="510"/>
                  </a:cubicBezTo>
                  <a:cubicBezTo>
                    <a:pt x="2428" y="349"/>
                    <a:pt x="2395" y="190"/>
                    <a:pt x="2343" y="39"/>
                  </a:cubicBezTo>
                  <a:cubicBezTo>
                    <a:pt x="2335" y="12"/>
                    <a:pt x="23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7" name="CustomShape 9"/>
            <p:cNvSpPr/>
            <p:nvPr/>
          </p:nvSpPr>
          <p:spPr>
            <a:xfrm flipV="1" rot="9784200">
              <a:off x="1356120" y="1375560"/>
              <a:ext cx="410040" cy="109440"/>
            </a:xfrm>
            <a:custGeom>
              <a:avLst/>
              <a:gdLst/>
              <a:ahLst/>
              <a:rect l="l" t="t" r="r" b="b"/>
              <a:pathLst>
                <a:path w="7463" h="2005">
                  <a:moveTo>
                    <a:pt x="6655" y="0"/>
                  </a:moveTo>
                  <a:lnTo>
                    <a:pt x="5975" y="809"/>
                  </a:lnTo>
                  <a:lnTo>
                    <a:pt x="6784" y="1488"/>
                  </a:lnTo>
                  <a:lnTo>
                    <a:pt x="7463" y="679"/>
                  </a:lnTo>
                  <a:lnTo>
                    <a:pt x="6655" y="0"/>
                  </a:lnTo>
                  <a:close/>
                  <a:moveTo>
                    <a:pt x="3679" y="258"/>
                  </a:moveTo>
                  <a:lnTo>
                    <a:pt x="3000" y="1066"/>
                  </a:lnTo>
                  <a:lnTo>
                    <a:pt x="3808" y="1745"/>
                  </a:lnTo>
                  <a:lnTo>
                    <a:pt x="4487" y="937"/>
                  </a:lnTo>
                  <a:lnTo>
                    <a:pt x="3679" y="258"/>
                  </a:lnTo>
                  <a:close/>
                  <a:moveTo>
                    <a:pt x="680" y="518"/>
                  </a:moveTo>
                  <a:lnTo>
                    <a:pt x="1" y="1325"/>
                  </a:lnTo>
                  <a:lnTo>
                    <a:pt x="808" y="2004"/>
                  </a:lnTo>
                  <a:lnTo>
                    <a:pt x="1487" y="1197"/>
                  </a:lnTo>
                  <a:lnTo>
                    <a:pt x="680" y="518"/>
                  </a:lnTo>
                  <a:close/>
                </a:path>
              </a:pathLst>
            </a:custGeom>
            <a:solidFill>
              <a:srgbClr val="8ca8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8" name="CustomShape 10"/>
            <p:cNvSpPr/>
            <p:nvPr/>
          </p:nvSpPr>
          <p:spPr>
            <a:xfrm flipV="1" rot="9784200">
              <a:off x="1274400" y="1489680"/>
              <a:ext cx="613440" cy="87840"/>
            </a:xfrm>
            <a:custGeom>
              <a:avLst/>
              <a:gdLst/>
              <a:ahLst/>
              <a:rect l="l" t="t" r="r" b="b"/>
              <a:pathLst>
                <a:path w="11163" h="1600">
                  <a:moveTo>
                    <a:pt x="10933" y="1"/>
                  </a:moveTo>
                  <a:lnTo>
                    <a:pt x="117" y="936"/>
                  </a:lnTo>
                  <a:cubicBezTo>
                    <a:pt x="73" y="1156"/>
                    <a:pt x="34" y="1378"/>
                    <a:pt x="0" y="1599"/>
                  </a:cubicBezTo>
                  <a:lnTo>
                    <a:pt x="11163" y="634"/>
                  </a:lnTo>
                  <a:cubicBezTo>
                    <a:pt x="11090" y="420"/>
                    <a:pt x="11014" y="210"/>
                    <a:pt x="10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9" name="CustomShape 11"/>
            <p:cNvSpPr/>
            <p:nvPr/>
          </p:nvSpPr>
          <p:spPr>
            <a:xfrm flipV="1" rot="9784200">
              <a:off x="1328040" y="1297080"/>
              <a:ext cx="419400" cy="68400"/>
            </a:xfrm>
            <a:custGeom>
              <a:avLst/>
              <a:gdLst/>
              <a:ahLst/>
              <a:rect l="l" t="t" r="r" b="b"/>
              <a:pathLst>
                <a:path w="7632" h="1251">
                  <a:moveTo>
                    <a:pt x="6911" y="0"/>
                  </a:moveTo>
                  <a:lnTo>
                    <a:pt x="610" y="545"/>
                  </a:lnTo>
                  <a:cubicBezTo>
                    <a:pt x="386" y="762"/>
                    <a:pt x="182" y="998"/>
                    <a:pt x="0" y="1251"/>
                  </a:cubicBezTo>
                  <a:lnTo>
                    <a:pt x="7631" y="591"/>
                  </a:lnTo>
                  <a:cubicBezTo>
                    <a:pt x="7410" y="372"/>
                    <a:pt x="7168" y="175"/>
                    <a:pt x="6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0" name="CustomShape 12"/>
            <p:cNvSpPr/>
            <p:nvPr/>
          </p:nvSpPr>
          <p:spPr>
            <a:xfrm flipV="1" rot="9784200">
              <a:off x="1308600" y="1356840"/>
              <a:ext cx="483480" cy="54720"/>
            </a:xfrm>
            <a:custGeom>
              <a:avLst/>
              <a:gdLst/>
              <a:ahLst/>
              <a:rect l="l" t="t" r="r" b="b"/>
              <a:pathLst>
                <a:path w="8801" h="1002">
                  <a:moveTo>
                    <a:pt x="8613" y="1"/>
                  </a:moveTo>
                  <a:lnTo>
                    <a:pt x="143" y="734"/>
                  </a:lnTo>
                  <a:cubicBezTo>
                    <a:pt x="93" y="822"/>
                    <a:pt x="47" y="911"/>
                    <a:pt x="1" y="1001"/>
                  </a:cubicBezTo>
                  <a:lnTo>
                    <a:pt x="8800" y="240"/>
                  </a:lnTo>
                  <a:cubicBezTo>
                    <a:pt x="8738" y="159"/>
                    <a:pt x="8678" y="78"/>
                    <a:pt x="8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1" name="CustomShape 13"/>
            <p:cNvSpPr/>
            <p:nvPr/>
          </p:nvSpPr>
          <p:spPr>
            <a:xfrm flipV="1" rot="9784200">
              <a:off x="1279800" y="1476360"/>
              <a:ext cx="594360" cy="64800"/>
            </a:xfrm>
            <a:custGeom>
              <a:avLst/>
              <a:gdLst/>
              <a:ahLst/>
              <a:rect l="l" t="t" r="r" b="b"/>
              <a:pathLst>
                <a:path w="10817" h="1183">
                  <a:moveTo>
                    <a:pt x="10717" y="0"/>
                  </a:moveTo>
                  <a:lnTo>
                    <a:pt x="56" y="923"/>
                  </a:lnTo>
                  <a:cubicBezTo>
                    <a:pt x="37" y="1009"/>
                    <a:pt x="18" y="1096"/>
                    <a:pt x="0" y="1183"/>
                  </a:cubicBezTo>
                  <a:lnTo>
                    <a:pt x="10816" y="246"/>
                  </a:lnTo>
                  <a:cubicBezTo>
                    <a:pt x="10783" y="163"/>
                    <a:pt x="10750" y="81"/>
                    <a:pt x="10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2" name="CustomShape 14"/>
            <p:cNvSpPr/>
            <p:nvPr/>
          </p:nvSpPr>
          <p:spPr>
            <a:xfrm flipV="1" rot="9784200">
              <a:off x="1787760" y="1509840"/>
              <a:ext cx="42480" cy="40320"/>
            </a:xfrm>
            <a:custGeom>
              <a:avLst/>
              <a:gdLst/>
              <a:ahLst/>
              <a:rect l="l" t="t" r="r" b="b"/>
              <a:pathLst>
                <a:path w="779" h="736">
                  <a:moveTo>
                    <a:pt x="391" y="0"/>
                  </a:moveTo>
                  <a:cubicBezTo>
                    <a:pt x="206" y="0"/>
                    <a:pt x="48" y="136"/>
                    <a:pt x="25" y="324"/>
                  </a:cubicBezTo>
                  <a:cubicBezTo>
                    <a:pt x="1" y="525"/>
                    <a:pt x="145" y="707"/>
                    <a:pt x="346" y="733"/>
                  </a:cubicBezTo>
                  <a:cubicBezTo>
                    <a:pt x="361" y="734"/>
                    <a:pt x="375" y="735"/>
                    <a:pt x="389" y="735"/>
                  </a:cubicBezTo>
                  <a:cubicBezTo>
                    <a:pt x="573" y="735"/>
                    <a:pt x="732" y="598"/>
                    <a:pt x="754" y="411"/>
                  </a:cubicBezTo>
                  <a:cubicBezTo>
                    <a:pt x="778" y="210"/>
                    <a:pt x="636" y="27"/>
                    <a:pt x="435" y="3"/>
                  </a:cubicBezTo>
                  <a:cubicBezTo>
                    <a:pt x="420" y="1"/>
                    <a:pt x="405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3" name="CustomShape 15"/>
            <p:cNvSpPr/>
            <p:nvPr/>
          </p:nvSpPr>
          <p:spPr>
            <a:xfrm flipV="1" rot="9784200">
              <a:off x="1676160" y="1532880"/>
              <a:ext cx="47520" cy="40320"/>
            </a:xfrm>
            <a:custGeom>
              <a:avLst/>
              <a:gdLst/>
              <a:ahLst/>
              <a:rect l="l" t="t" r="r" b="b"/>
              <a:pathLst>
                <a:path w="873" h="736">
                  <a:moveTo>
                    <a:pt x="487" y="0"/>
                  </a:moveTo>
                  <a:cubicBezTo>
                    <a:pt x="476" y="0"/>
                    <a:pt x="465" y="0"/>
                    <a:pt x="455" y="1"/>
                  </a:cubicBezTo>
                  <a:cubicBezTo>
                    <a:pt x="128" y="30"/>
                    <a:pt x="0" y="438"/>
                    <a:pt x="250" y="649"/>
                  </a:cubicBezTo>
                  <a:cubicBezTo>
                    <a:pt x="322" y="709"/>
                    <a:pt x="404" y="736"/>
                    <a:pt x="484" y="736"/>
                  </a:cubicBezTo>
                  <a:cubicBezTo>
                    <a:pt x="684" y="736"/>
                    <a:pt x="873" y="568"/>
                    <a:pt x="853" y="335"/>
                  </a:cubicBezTo>
                  <a:cubicBezTo>
                    <a:pt x="835" y="144"/>
                    <a:pt x="676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4" name="CustomShape 16"/>
            <p:cNvSpPr/>
            <p:nvPr/>
          </p:nvSpPr>
          <p:spPr>
            <a:xfrm flipV="1" rot="9784200">
              <a:off x="1569240" y="1555560"/>
              <a:ext cx="47880" cy="39960"/>
            </a:xfrm>
            <a:custGeom>
              <a:avLst/>
              <a:gdLst/>
              <a:ahLst/>
              <a:rect l="l" t="t" r="r" b="b"/>
              <a:pathLst>
                <a:path w="875" h="735">
                  <a:moveTo>
                    <a:pt x="489" y="0"/>
                  </a:moveTo>
                  <a:cubicBezTo>
                    <a:pt x="478" y="0"/>
                    <a:pt x="468" y="1"/>
                    <a:pt x="457" y="1"/>
                  </a:cubicBezTo>
                  <a:cubicBezTo>
                    <a:pt x="131" y="28"/>
                    <a:pt x="1" y="437"/>
                    <a:pt x="253" y="647"/>
                  </a:cubicBezTo>
                  <a:cubicBezTo>
                    <a:pt x="324" y="708"/>
                    <a:pt x="407" y="735"/>
                    <a:pt x="487" y="735"/>
                  </a:cubicBezTo>
                  <a:cubicBezTo>
                    <a:pt x="687" y="735"/>
                    <a:pt x="874" y="568"/>
                    <a:pt x="854" y="335"/>
                  </a:cubicBezTo>
                  <a:cubicBezTo>
                    <a:pt x="838" y="144"/>
                    <a:pt x="67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5" name="CustomShape 17"/>
            <p:cNvSpPr/>
            <p:nvPr/>
          </p:nvSpPr>
          <p:spPr>
            <a:xfrm flipV="1" rot="9784200">
              <a:off x="1460520" y="1578960"/>
              <a:ext cx="47520" cy="40680"/>
            </a:xfrm>
            <a:custGeom>
              <a:avLst/>
              <a:gdLst/>
              <a:ahLst/>
              <a:rect l="l" t="t" r="r" b="b"/>
              <a:pathLst>
                <a:path w="873" h="737">
                  <a:moveTo>
                    <a:pt x="487" y="0"/>
                  </a:moveTo>
                  <a:cubicBezTo>
                    <a:pt x="476" y="0"/>
                    <a:pt x="466" y="1"/>
                    <a:pt x="455" y="2"/>
                  </a:cubicBezTo>
                  <a:cubicBezTo>
                    <a:pt x="129" y="30"/>
                    <a:pt x="1" y="439"/>
                    <a:pt x="251" y="649"/>
                  </a:cubicBezTo>
                  <a:cubicBezTo>
                    <a:pt x="322" y="709"/>
                    <a:pt x="404" y="736"/>
                    <a:pt x="485" y="736"/>
                  </a:cubicBezTo>
                  <a:cubicBezTo>
                    <a:pt x="685" y="736"/>
                    <a:pt x="873" y="569"/>
                    <a:pt x="852" y="336"/>
                  </a:cubicBezTo>
                  <a:cubicBezTo>
                    <a:pt x="836" y="145"/>
                    <a:pt x="676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6" name="CustomShape 18"/>
            <p:cNvSpPr/>
            <p:nvPr/>
          </p:nvSpPr>
          <p:spPr>
            <a:xfrm flipV="1" rot="9784200">
              <a:off x="1355040" y="1600920"/>
              <a:ext cx="47520" cy="40320"/>
            </a:xfrm>
            <a:custGeom>
              <a:avLst/>
              <a:gdLst/>
              <a:ahLst/>
              <a:rect l="l" t="t" r="r" b="b"/>
              <a:pathLst>
                <a:path w="873" h="736">
                  <a:moveTo>
                    <a:pt x="487" y="1"/>
                  </a:moveTo>
                  <a:cubicBezTo>
                    <a:pt x="476" y="1"/>
                    <a:pt x="465" y="1"/>
                    <a:pt x="455" y="2"/>
                  </a:cubicBezTo>
                  <a:cubicBezTo>
                    <a:pt x="129" y="30"/>
                    <a:pt x="0" y="437"/>
                    <a:pt x="250" y="648"/>
                  </a:cubicBezTo>
                  <a:cubicBezTo>
                    <a:pt x="322" y="708"/>
                    <a:pt x="405" y="735"/>
                    <a:pt x="485" y="735"/>
                  </a:cubicBezTo>
                  <a:cubicBezTo>
                    <a:pt x="685" y="735"/>
                    <a:pt x="872" y="569"/>
                    <a:pt x="852" y="336"/>
                  </a:cubicBezTo>
                  <a:cubicBezTo>
                    <a:pt x="835" y="144"/>
                    <a:pt x="676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7" name="CustomShape 19"/>
            <p:cNvSpPr/>
            <p:nvPr/>
          </p:nvSpPr>
          <p:spPr>
            <a:xfrm flipV="1" rot="9784200">
              <a:off x="1622880" y="1544040"/>
              <a:ext cx="47520" cy="40320"/>
            </a:xfrm>
            <a:custGeom>
              <a:avLst/>
              <a:gdLst/>
              <a:ahLst/>
              <a:rect l="l" t="t" r="r" b="b"/>
              <a:pathLst>
                <a:path w="874" h="736">
                  <a:moveTo>
                    <a:pt x="491" y="0"/>
                  </a:moveTo>
                  <a:cubicBezTo>
                    <a:pt x="480" y="0"/>
                    <a:pt x="468" y="1"/>
                    <a:pt x="457" y="2"/>
                  </a:cubicBezTo>
                  <a:cubicBezTo>
                    <a:pt x="131" y="29"/>
                    <a:pt x="1" y="437"/>
                    <a:pt x="251" y="648"/>
                  </a:cubicBezTo>
                  <a:cubicBezTo>
                    <a:pt x="323" y="708"/>
                    <a:pt x="405" y="735"/>
                    <a:pt x="486" y="735"/>
                  </a:cubicBezTo>
                  <a:cubicBezTo>
                    <a:pt x="686" y="735"/>
                    <a:pt x="873" y="569"/>
                    <a:pt x="854" y="336"/>
                  </a:cubicBezTo>
                  <a:cubicBezTo>
                    <a:pt x="838" y="145"/>
                    <a:pt x="678" y="0"/>
                    <a:pt x="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8" name="CustomShape 20"/>
            <p:cNvSpPr/>
            <p:nvPr/>
          </p:nvSpPr>
          <p:spPr>
            <a:xfrm flipV="1" rot="9784200">
              <a:off x="1408320" y="1589760"/>
              <a:ext cx="47880" cy="39960"/>
            </a:xfrm>
            <a:custGeom>
              <a:avLst/>
              <a:gdLst/>
              <a:ahLst/>
              <a:rect l="l" t="t" r="r" b="b"/>
              <a:pathLst>
                <a:path w="875" h="735">
                  <a:moveTo>
                    <a:pt x="489" y="0"/>
                  </a:moveTo>
                  <a:cubicBezTo>
                    <a:pt x="478" y="0"/>
                    <a:pt x="467" y="1"/>
                    <a:pt x="457" y="1"/>
                  </a:cubicBezTo>
                  <a:cubicBezTo>
                    <a:pt x="131" y="30"/>
                    <a:pt x="1" y="438"/>
                    <a:pt x="253" y="647"/>
                  </a:cubicBezTo>
                  <a:cubicBezTo>
                    <a:pt x="324" y="708"/>
                    <a:pt x="407" y="735"/>
                    <a:pt x="487" y="735"/>
                  </a:cubicBezTo>
                  <a:cubicBezTo>
                    <a:pt x="687" y="735"/>
                    <a:pt x="874" y="568"/>
                    <a:pt x="854" y="335"/>
                  </a:cubicBezTo>
                  <a:cubicBezTo>
                    <a:pt x="838" y="144"/>
                    <a:pt x="676" y="0"/>
                    <a:pt x="4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9" name="CustomShape 21"/>
            <p:cNvSpPr/>
            <p:nvPr/>
          </p:nvSpPr>
          <p:spPr>
            <a:xfrm flipV="1" rot="9784200">
              <a:off x="1513440" y="1567080"/>
              <a:ext cx="47520" cy="40320"/>
            </a:xfrm>
            <a:custGeom>
              <a:avLst/>
              <a:gdLst/>
              <a:ahLst/>
              <a:rect l="l" t="t" r="r" b="b"/>
              <a:pathLst>
                <a:path w="869" h="736">
                  <a:moveTo>
                    <a:pt x="482" y="0"/>
                  </a:moveTo>
                  <a:cubicBezTo>
                    <a:pt x="382" y="0"/>
                    <a:pt x="280" y="41"/>
                    <a:pt x="204" y="131"/>
                  </a:cubicBezTo>
                  <a:cubicBezTo>
                    <a:pt x="1" y="373"/>
                    <a:pt x="178" y="735"/>
                    <a:pt x="485" y="735"/>
                  </a:cubicBezTo>
                  <a:cubicBezTo>
                    <a:pt x="496" y="735"/>
                    <a:pt x="506" y="735"/>
                    <a:pt x="517" y="734"/>
                  </a:cubicBezTo>
                  <a:cubicBezTo>
                    <a:pt x="719" y="717"/>
                    <a:pt x="869" y="538"/>
                    <a:pt x="851" y="337"/>
                  </a:cubicBezTo>
                  <a:cubicBezTo>
                    <a:pt x="833" y="128"/>
                    <a:pt x="660" y="0"/>
                    <a:pt x="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0" name="CustomShape 22"/>
            <p:cNvSpPr/>
            <p:nvPr/>
          </p:nvSpPr>
          <p:spPr>
            <a:xfrm flipV="1" rot="9784200">
              <a:off x="1299240" y="1612800"/>
              <a:ext cx="47520" cy="40320"/>
            </a:xfrm>
            <a:custGeom>
              <a:avLst/>
              <a:gdLst/>
              <a:ahLst/>
              <a:rect l="l" t="t" r="r" b="b"/>
              <a:pathLst>
                <a:path w="869" h="736">
                  <a:moveTo>
                    <a:pt x="482" y="1"/>
                  </a:moveTo>
                  <a:cubicBezTo>
                    <a:pt x="382" y="1"/>
                    <a:pt x="280" y="41"/>
                    <a:pt x="204" y="132"/>
                  </a:cubicBezTo>
                  <a:cubicBezTo>
                    <a:pt x="1" y="373"/>
                    <a:pt x="178" y="736"/>
                    <a:pt x="485" y="736"/>
                  </a:cubicBezTo>
                  <a:cubicBezTo>
                    <a:pt x="495" y="736"/>
                    <a:pt x="506" y="736"/>
                    <a:pt x="517" y="735"/>
                  </a:cubicBezTo>
                  <a:cubicBezTo>
                    <a:pt x="718" y="717"/>
                    <a:pt x="869" y="538"/>
                    <a:pt x="851" y="337"/>
                  </a:cubicBezTo>
                  <a:cubicBezTo>
                    <a:pt x="833" y="129"/>
                    <a:pt x="660" y="1"/>
                    <a:pt x="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1" name="CustomShape 23"/>
            <p:cNvSpPr/>
            <p:nvPr/>
          </p:nvSpPr>
          <p:spPr>
            <a:xfrm flipV="1" rot="9784200">
              <a:off x="1282680" y="1448280"/>
              <a:ext cx="575640" cy="63000"/>
            </a:xfrm>
            <a:custGeom>
              <a:avLst/>
              <a:gdLst/>
              <a:ahLst/>
              <a:rect l="l" t="t" r="r" b="b"/>
              <a:pathLst>
                <a:path w="10473" h="1152">
                  <a:moveTo>
                    <a:pt x="10361" y="1"/>
                  </a:moveTo>
                  <a:lnTo>
                    <a:pt x="70" y="892"/>
                  </a:lnTo>
                  <a:cubicBezTo>
                    <a:pt x="46" y="977"/>
                    <a:pt x="23" y="1064"/>
                    <a:pt x="1" y="1151"/>
                  </a:cubicBezTo>
                  <a:lnTo>
                    <a:pt x="10473" y="244"/>
                  </a:lnTo>
                  <a:cubicBezTo>
                    <a:pt x="10437" y="162"/>
                    <a:pt x="10399" y="81"/>
                    <a:pt x="10361" y="1"/>
                  </a:cubicBezTo>
                  <a:close/>
                </a:path>
              </a:pathLst>
            </a:custGeom>
            <a:solidFill>
              <a:srgbClr val="ebe1c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2" name="CustomShape 24"/>
            <p:cNvSpPr/>
            <p:nvPr/>
          </p:nvSpPr>
          <p:spPr>
            <a:xfrm flipV="1" rot="9784200">
              <a:off x="1732320" y="1521720"/>
              <a:ext cx="47160" cy="39960"/>
            </a:xfrm>
            <a:custGeom>
              <a:avLst/>
              <a:gdLst/>
              <a:ahLst/>
              <a:rect l="l" t="t" r="r" b="b"/>
              <a:pathLst>
                <a:path w="867" h="736">
                  <a:moveTo>
                    <a:pt x="481" y="0"/>
                  </a:moveTo>
                  <a:cubicBezTo>
                    <a:pt x="380" y="0"/>
                    <a:pt x="279" y="41"/>
                    <a:pt x="203" y="132"/>
                  </a:cubicBezTo>
                  <a:cubicBezTo>
                    <a:pt x="0" y="374"/>
                    <a:pt x="177" y="735"/>
                    <a:pt x="482" y="735"/>
                  </a:cubicBezTo>
                  <a:cubicBezTo>
                    <a:pt x="493" y="735"/>
                    <a:pt x="505" y="735"/>
                    <a:pt x="516" y="734"/>
                  </a:cubicBezTo>
                  <a:cubicBezTo>
                    <a:pt x="717" y="717"/>
                    <a:pt x="866" y="538"/>
                    <a:pt x="850" y="337"/>
                  </a:cubicBezTo>
                  <a:cubicBezTo>
                    <a:pt x="832" y="128"/>
                    <a:pt x="659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3" name="CustomShape 25"/>
            <p:cNvSpPr/>
            <p:nvPr/>
          </p:nvSpPr>
          <p:spPr>
            <a:xfrm flipV="1" rot="9784200">
              <a:off x="1841400" y="1498680"/>
              <a:ext cx="47160" cy="39960"/>
            </a:xfrm>
            <a:custGeom>
              <a:avLst/>
              <a:gdLst/>
              <a:ahLst/>
              <a:rect l="l" t="t" r="r" b="b"/>
              <a:pathLst>
                <a:path w="867" h="736">
                  <a:moveTo>
                    <a:pt x="482" y="0"/>
                  </a:moveTo>
                  <a:cubicBezTo>
                    <a:pt x="382" y="0"/>
                    <a:pt x="280" y="41"/>
                    <a:pt x="204" y="132"/>
                  </a:cubicBezTo>
                  <a:cubicBezTo>
                    <a:pt x="0" y="373"/>
                    <a:pt x="177" y="736"/>
                    <a:pt x="483" y="736"/>
                  </a:cubicBezTo>
                  <a:cubicBezTo>
                    <a:pt x="494" y="736"/>
                    <a:pt x="504" y="736"/>
                    <a:pt x="516" y="735"/>
                  </a:cubicBezTo>
                  <a:cubicBezTo>
                    <a:pt x="718" y="716"/>
                    <a:pt x="867" y="538"/>
                    <a:pt x="850" y="336"/>
                  </a:cubicBezTo>
                  <a:cubicBezTo>
                    <a:pt x="832" y="128"/>
                    <a:pt x="660" y="0"/>
                    <a:pt x="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4" name="CustomShape 26"/>
            <p:cNvSpPr/>
            <p:nvPr/>
          </p:nvSpPr>
          <p:spPr>
            <a:xfrm flipV="1" rot="9784200">
              <a:off x="1762920" y="1343520"/>
              <a:ext cx="64080" cy="78480"/>
            </a:xfrm>
            <a:custGeom>
              <a:avLst/>
              <a:gdLst/>
              <a:ahLst/>
              <a:rect l="l" t="t" r="r" b="b"/>
              <a:pathLst>
                <a:path w="1175" h="1440">
                  <a:moveTo>
                    <a:pt x="423" y="1"/>
                  </a:moveTo>
                  <a:cubicBezTo>
                    <a:pt x="260" y="331"/>
                    <a:pt x="118" y="673"/>
                    <a:pt x="0" y="1025"/>
                  </a:cubicBezTo>
                  <a:lnTo>
                    <a:pt x="496" y="1439"/>
                  </a:lnTo>
                  <a:lnTo>
                    <a:pt x="1175" y="63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5" name="CustomShape 27"/>
            <p:cNvSpPr/>
            <p:nvPr/>
          </p:nvSpPr>
          <p:spPr>
            <a:xfrm flipV="1" rot="9784200">
              <a:off x="1439640" y="1407240"/>
              <a:ext cx="81360" cy="81360"/>
            </a:xfrm>
            <a:custGeom>
              <a:avLst/>
              <a:gdLst/>
              <a:ahLst/>
              <a:rect l="l" t="t" r="r" b="b"/>
              <a:pathLst>
                <a:path w="1489" h="1487">
                  <a:moveTo>
                    <a:pt x="680" y="1"/>
                  </a:moveTo>
                  <a:lnTo>
                    <a:pt x="0" y="808"/>
                  </a:lnTo>
                  <a:lnTo>
                    <a:pt x="809" y="1487"/>
                  </a:lnTo>
                  <a:lnTo>
                    <a:pt x="1488" y="680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6" name="CustomShape 28"/>
            <p:cNvSpPr/>
            <p:nvPr/>
          </p:nvSpPr>
          <p:spPr>
            <a:xfrm flipV="1" rot="9784200">
              <a:off x="1600200" y="1373040"/>
              <a:ext cx="81360" cy="81360"/>
            </a:xfrm>
            <a:custGeom>
              <a:avLst/>
              <a:gdLst/>
              <a:ahLst/>
              <a:rect l="l" t="t" r="r" b="b"/>
              <a:pathLst>
                <a:path w="1487" h="1489">
                  <a:moveTo>
                    <a:pt x="679" y="1"/>
                  </a:moveTo>
                  <a:lnTo>
                    <a:pt x="0" y="810"/>
                  </a:lnTo>
                  <a:lnTo>
                    <a:pt x="808" y="1489"/>
                  </a:lnTo>
                  <a:lnTo>
                    <a:pt x="1487" y="680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7" name="CustomShape 29"/>
            <p:cNvSpPr/>
            <p:nvPr/>
          </p:nvSpPr>
          <p:spPr>
            <a:xfrm flipV="1" rot="9784200">
              <a:off x="1322640" y="1329480"/>
              <a:ext cx="442800" cy="50760"/>
            </a:xfrm>
            <a:custGeom>
              <a:avLst/>
              <a:gdLst/>
              <a:ahLst/>
              <a:rect l="l" t="t" r="r" b="b"/>
              <a:pathLst>
                <a:path w="8061" h="933">
                  <a:moveTo>
                    <a:pt x="7834" y="0"/>
                  </a:moveTo>
                  <a:lnTo>
                    <a:pt x="183" y="664"/>
                  </a:lnTo>
                  <a:cubicBezTo>
                    <a:pt x="119" y="751"/>
                    <a:pt x="59" y="841"/>
                    <a:pt x="1" y="933"/>
                  </a:cubicBezTo>
                  <a:lnTo>
                    <a:pt x="8061" y="236"/>
                  </a:lnTo>
                  <a:cubicBezTo>
                    <a:pt x="7988" y="155"/>
                    <a:pt x="7912" y="76"/>
                    <a:pt x="7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8" name="CustomShape 30"/>
            <p:cNvSpPr/>
            <p:nvPr/>
          </p:nvSpPr>
          <p:spPr>
            <a:xfrm flipV="1" rot="9784200">
              <a:off x="1292040" y="1442160"/>
              <a:ext cx="66960" cy="78840"/>
            </a:xfrm>
            <a:custGeom>
              <a:avLst/>
              <a:gdLst/>
              <a:ahLst/>
              <a:rect l="l" t="t" r="r" b="b"/>
              <a:pathLst>
                <a:path w="1225" h="1432">
                  <a:moveTo>
                    <a:pt x="632" y="1"/>
                  </a:moveTo>
                  <a:lnTo>
                    <a:pt x="1" y="753"/>
                  </a:lnTo>
                  <a:lnTo>
                    <a:pt x="808" y="1432"/>
                  </a:lnTo>
                  <a:lnTo>
                    <a:pt x="1224" y="936"/>
                  </a:lnTo>
                  <a:cubicBezTo>
                    <a:pt x="1047" y="612"/>
                    <a:pt x="851" y="299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39" name="Group 31"/>
          <p:cNvGrpSpPr/>
          <p:nvPr/>
        </p:nvGrpSpPr>
        <p:grpSpPr>
          <a:xfrm>
            <a:off x="6748560" y="3181320"/>
            <a:ext cx="1373040" cy="1145880"/>
            <a:chOff x="6748560" y="3181320"/>
            <a:chExt cx="1373040" cy="1145880"/>
          </a:xfrm>
        </p:grpSpPr>
        <p:sp>
          <p:nvSpPr>
            <p:cNvPr id="2940" name="CustomShape 32"/>
            <p:cNvSpPr/>
            <p:nvPr/>
          </p:nvSpPr>
          <p:spPr>
            <a:xfrm>
              <a:off x="6748560" y="3769560"/>
              <a:ext cx="280440" cy="180720"/>
            </a:xfrm>
            <a:custGeom>
              <a:avLst/>
              <a:gdLst/>
              <a:ahLst/>
              <a:rect l="l" t="t" r="r" b="b"/>
              <a:pathLst>
                <a:path w="3798" h="2451">
                  <a:moveTo>
                    <a:pt x="2199" y="0"/>
                  </a:moveTo>
                  <a:cubicBezTo>
                    <a:pt x="1458" y="0"/>
                    <a:pt x="1072" y="344"/>
                    <a:pt x="1072" y="344"/>
                  </a:cubicBezTo>
                  <a:cubicBezTo>
                    <a:pt x="0" y="1338"/>
                    <a:pt x="1998" y="1782"/>
                    <a:pt x="1998" y="1782"/>
                  </a:cubicBezTo>
                  <a:cubicBezTo>
                    <a:pt x="1465" y="2314"/>
                    <a:pt x="1822" y="2451"/>
                    <a:pt x="2328" y="2451"/>
                  </a:cubicBezTo>
                  <a:cubicBezTo>
                    <a:pt x="2859" y="2451"/>
                    <a:pt x="3555" y="2300"/>
                    <a:pt x="3555" y="2300"/>
                  </a:cubicBezTo>
                  <a:lnTo>
                    <a:pt x="3798" y="458"/>
                  </a:lnTo>
                  <a:cubicBezTo>
                    <a:pt x="3155" y="111"/>
                    <a:pt x="2620" y="0"/>
                    <a:pt x="2199" y="0"/>
                  </a:cubicBezTo>
                  <a:close/>
                </a:path>
              </a:pathLst>
            </a:custGeom>
            <a:solidFill>
              <a:srgbClr val="c8dbc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1" name="CustomShape 33"/>
            <p:cNvSpPr/>
            <p:nvPr/>
          </p:nvSpPr>
          <p:spPr>
            <a:xfrm>
              <a:off x="6773760" y="3808440"/>
              <a:ext cx="254880" cy="187200"/>
            </a:xfrm>
            <a:custGeom>
              <a:avLst/>
              <a:gdLst/>
              <a:ahLst/>
              <a:rect l="l" t="t" r="r" b="b"/>
              <a:pathLst>
                <a:path w="3453" h="2536">
                  <a:moveTo>
                    <a:pt x="2474" y="1"/>
                  </a:moveTo>
                  <a:cubicBezTo>
                    <a:pt x="891" y="1"/>
                    <a:pt x="421" y="934"/>
                    <a:pt x="421" y="934"/>
                  </a:cubicBezTo>
                  <a:cubicBezTo>
                    <a:pt x="1" y="1818"/>
                    <a:pt x="767" y="1964"/>
                    <a:pt x="1320" y="1964"/>
                  </a:cubicBezTo>
                  <a:cubicBezTo>
                    <a:pt x="1593" y="1964"/>
                    <a:pt x="1814" y="1928"/>
                    <a:pt x="1814" y="1928"/>
                  </a:cubicBezTo>
                  <a:lnTo>
                    <a:pt x="1814" y="1928"/>
                  </a:lnTo>
                  <a:cubicBezTo>
                    <a:pt x="1618" y="2381"/>
                    <a:pt x="1714" y="2535"/>
                    <a:pt x="1936" y="2535"/>
                  </a:cubicBezTo>
                  <a:cubicBezTo>
                    <a:pt x="2409" y="2535"/>
                    <a:pt x="3452" y="1835"/>
                    <a:pt x="3452" y="1835"/>
                  </a:cubicBezTo>
                  <a:lnTo>
                    <a:pt x="2997" y="32"/>
                  </a:lnTo>
                  <a:cubicBezTo>
                    <a:pt x="2810" y="11"/>
                    <a:pt x="2636" y="1"/>
                    <a:pt x="2474" y="1"/>
                  </a:cubicBezTo>
                  <a:close/>
                </a:path>
              </a:pathLst>
            </a:custGeom>
            <a:solidFill>
              <a:srgbClr val="c8dbc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2" name="CustomShape 34"/>
            <p:cNvSpPr/>
            <p:nvPr/>
          </p:nvSpPr>
          <p:spPr>
            <a:xfrm>
              <a:off x="7156800" y="3195000"/>
              <a:ext cx="126000" cy="216000"/>
            </a:xfrm>
            <a:custGeom>
              <a:avLst/>
              <a:gdLst/>
              <a:ahLst/>
              <a:rect l="l" t="t" r="r" b="b"/>
              <a:pathLst>
                <a:path w="1709" h="2926">
                  <a:moveTo>
                    <a:pt x="969" y="1"/>
                  </a:moveTo>
                  <a:cubicBezTo>
                    <a:pt x="919" y="1"/>
                    <a:pt x="868" y="11"/>
                    <a:pt x="819" y="34"/>
                  </a:cubicBezTo>
                  <a:cubicBezTo>
                    <a:pt x="12" y="412"/>
                    <a:pt x="1" y="2546"/>
                    <a:pt x="1" y="2546"/>
                  </a:cubicBezTo>
                  <a:lnTo>
                    <a:pt x="648" y="2926"/>
                  </a:lnTo>
                  <a:cubicBezTo>
                    <a:pt x="1709" y="1710"/>
                    <a:pt x="1489" y="678"/>
                    <a:pt x="1305" y="227"/>
                  </a:cubicBezTo>
                  <a:cubicBezTo>
                    <a:pt x="1248" y="86"/>
                    <a:pt x="1112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3" name="CustomShape 35"/>
            <p:cNvSpPr/>
            <p:nvPr/>
          </p:nvSpPr>
          <p:spPr>
            <a:xfrm>
              <a:off x="7176960" y="3250800"/>
              <a:ext cx="64080" cy="126000"/>
            </a:xfrm>
            <a:custGeom>
              <a:avLst/>
              <a:gdLst/>
              <a:ahLst/>
              <a:rect l="l" t="t" r="r" b="b"/>
              <a:pathLst>
                <a:path w="872" h="1707">
                  <a:moveTo>
                    <a:pt x="532" y="1"/>
                  </a:moveTo>
                  <a:cubicBezTo>
                    <a:pt x="467" y="1"/>
                    <a:pt x="401" y="27"/>
                    <a:pt x="354" y="84"/>
                  </a:cubicBezTo>
                  <a:cubicBezTo>
                    <a:pt x="32" y="472"/>
                    <a:pt x="1" y="1490"/>
                    <a:pt x="1" y="1490"/>
                  </a:cubicBezTo>
                  <a:lnTo>
                    <a:pt x="343" y="1707"/>
                  </a:lnTo>
                  <a:cubicBezTo>
                    <a:pt x="871" y="1042"/>
                    <a:pt x="844" y="481"/>
                    <a:pt x="767" y="181"/>
                  </a:cubicBezTo>
                  <a:cubicBezTo>
                    <a:pt x="738" y="66"/>
                    <a:pt x="635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4" name="CustomShape 36"/>
            <p:cNvSpPr/>
            <p:nvPr/>
          </p:nvSpPr>
          <p:spPr>
            <a:xfrm>
              <a:off x="7007040" y="3181320"/>
              <a:ext cx="153000" cy="213120"/>
            </a:xfrm>
            <a:custGeom>
              <a:avLst/>
              <a:gdLst/>
              <a:ahLst/>
              <a:rect l="l" t="t" r="r" b="b"/>
              <a:pathLst>
                <a:path w="2076" h="2887">
                  <a:moveTo>
                    <a:pt x="910" y="0"/>
                  </a:moveTo>
                  <a:cubicBezTo>
                    <a:pt x="832" y="0"/>
                    <a:pt x="753" y="27"/>
                    <a:pt x="689" y="80"/>
                  </a:cubicBezTo>
                  <a:cubicBezTo>
                    <a:pt x="0" y="674"/>
                    <a:pt x="749" y="2754"/>
                    <a:pt x="749" y="2754"/>
                  </a:cubicBezTo>
                  <a:lnTo>
                    <a:pt x="1488" y="2887"/>
                  </a:lnTo>
                  <a:cubicBezTo>
                    <a:pt x="2076" y="1358"/>
                    <a:pt x="1487" y="459"/>
                    <a:pt x="1161" y="110"/>
                  </a:cubicBezTo>
                  <a:cubicBezTo>
                    <a:pt x="1094" y="37"/>
                    <a:pt x="1002" y="0"/>
                    <a:pt x="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5" name="CustomShape 37"/>
            <p:cNvSpPr/>
            <p:nvPr/>
          </p:nvSpPr>
          <p:spPr>
            <a:xfrm>
              <a:off x="7053840" y="3241440"/>
              <a:ext cx="69120" cy="123120"/>
            </a:xfrm>
            <a:custGeom>
              <a:avLst/>
              <a:gdLst/>
              <a:ahLst/>
              <a:rect l="l" t="t" r="r" b="b"/>
              <a:pathLst>
                <a:path w="938" h="1669">
                  <a:moveTo>
                    <a:pt x="371" y="1"/>
                  </a:moveTo>
                  <a:cubicBezTo>
                    <a:pt x="272" y="1"/>
                    <a:pt x="174" y="61"/>
                    <a:pt x="143" y="173"/>
                  </a:cubicBezTo>
                  <a:cubicBezTo>
                    <a:pt x="0" y="652"/>
                    <a:pt x="303" y="1583"/>
                    <a:pt x="303" y="1583"/>
                  </a:cubicBezTo>
                  <a:lnTo>
                    <a:pt x="686" y="1669"/>
                  </a:lnTo>
                  <a:cubicBezTo>
                    <a:pt x="938" y="883"/>
                    <a:pt x="740" y="374"/>
                    <a:pt x="570" y="111"/>
                  </a:cubicBezTo>
                  <a:cubicBezTo>
                    <a:pt x="523" y="36"/>
                    <a:pt x="446" y="1"/>
                    <a:pt x="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6" name="CustomShape 38"/>
            <p:cNvSpPr/>
            <p:nvPr/>
          </p:nvSpPr>
          <p:spPr>
            <a:xfrm>
              <a:off x="6858360" y="3330720"/>
              <a:ext cx="504000" cy="395640"/>
            </a:xfrm>
            <a:custGeom>
              <a:avLst/>
              <a:gdLst/>
              <a:ahLst/>
              <a:rect l="l" t="t" r="r" b="b"/>
              <a:pathLst>
                <a:path w="6822" h="5357">
                  <a:moveTo>
                    <a:pt x="3594" y="0"/>
                  </a:moveTo>
                  <a:cubicBezTo>
                    <a:pt x="3226" y="0"/>
                    <a:pt x="2833" y="81"/>
                    <a:pt x="2421" y="254"/>
                  </a:cubicBezTo>
                  <a:cubicBezTo>
                    <a:pt x="745" y="953"/>
                    <a:pt x="1" y="2800"/>
                    <a:pt x="700" y="4478"/>
                  </a:cubicBezTo>
                  <a:cubicBezTo>
                    <a:pt x="947" y="5070"/>
                    <a:pt x="1638" y="5356"/>
                    <a:pt x="2502" y="5356"/>
                  </a:cubicBezTo>
                  <a:cubicBezTo>
                    <a:pt x="3129" y="5356"/>
                    <a:pt x="3847" y="5205"/>
                    <a:pt x="4553" y="4910"/>
                  </a:cubicBezTo>
                  <a:cubicBezTo>
                    <a:pt x="6231" y="4211"/>
                    <a:pt x="6821" y="3638"/>
                    <a:pt x="6156" y="2038"/>
                  </a:cubicBezTo>
                  <a:cubicBezTo>
                    <a:pt x="5631" y="769"/>
                    <a:pt x="4727" y="0"/>
                    <a:pt x="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7" name="CustomShape 39"/>
            <p:cNvSpPr/>
            <p:nvPr/>
          </p:nvSpPr>
          <p:spPr>
            <a:xfrm>
              <a:off x="6869520" y="3602520"/>
              <a:ext cx="203400" cy="122040"/>
            </a:xfrm>
            <a:custGeom>
              <a:avLst/>
              <a:gdLst/>
              <a:ahLst/>
              <a:rect l="l" t="t" r="r" b="b"/>
              <a:pathLst>
                <a:path w="2754" h="1653">
                  <a:moveTo>
                    <a:pt x="1211" y="0"/>
                  </a:moveTo>
                  <a:cubicBezTo>
                    <a:pt x="1036" y="0"/>
                    <a:pt x="859" y="34"/>
                    <a:pt x="688" y="106"/>
                  </a:cubicBezTo>
                  <a:cubicBezTo>
                    <a:pt x="0" y="393"/>
                    <a:pt x="889" y="1653"/>
                    <a:pt x="1736" y="1653"/>
                  </a:cubicBezTo>
                  <a:cubicBezTo>
                    <a:pt x="1743" y="1653"/>
                    <a:pt x="1750" y="1652"/>
                    <a:pt x="1757" y="1652"/>
                  </a:cubicBezTo>
                  <a:cubicBezTo>
                    <a:pt x="2507" y="1635"/>
                    <a:pt x="2754" y="1529"/>
                    <a:pt x="2466" y="837"/>
                  </a:cubicBezTo>
                  <a:cubicBezTo>
                    <a:pt x="2248" y="315"/>
                    <a:pt x="1742" y="0"/>
                    <a:pt x="1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8" name="CustomShape 40"/>
            <p:cNvSpPr/>
            <p:nvPr/>
          </p:nvSpPr>
          <p:spPr>
            <a:xfrm>
              <a:off x="6919560" y="3658680"/>
              <a:ext cx="101880" cy="58320"/>
            </a:xfrm>
            <a:custGeom>
              <a:avLst/>
              <a:gdLst/>
              <a:ahLst/>
              <a:rect l="l" t="t" r="r" b="b"/>
              <a:pathLst>
                <a:path w="1384" h="795">
                  <a:moveTo>
                    <a:pt x="0" y="176"/>
                  </a:moveTo>
                  <a:cubicBezTo>
                    <a:pt x="0" y="176"/>
                    <a:pt x="273" y="621"/>
                    <a:pt x="773" y="795"/>
                  </a:cubicBezTo>
                  <a:cubicBezTo>
                    <a:pt x="773" y="795"/>
                    <a:pt x="1384" y="711"/>
                    <a:pt x="1275" y="0"/>
                  </a:cubicBezTo>
                </a:path>
              </a:pathLst>
            </a:custGeom>
            <a:noFill/>
            <a:ln w="9360">
              <a:solidFill>
                <a:srgbClr val="5b424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9" name="CustomShape 41"/>
            <p:cNvSpPr/>
            <p:nvPr/>
          </p:nvSpPr>
          <p:spPr>
            <a:xfrm>
              <a:off x="6894000" y="3594960"/>
              <a:ext cx="95760" cy="92520"/>
            </a:xfrm>
            <a:custGeom>
              <a:avLst/>
              <a:gdLst/>
              <a:ahLst/>
              <a:rect l="l" t="t" r="r" b="b"/>
              <a:pathLst>
                <a:path w="1299" h="1255">
                  <a:moveTo>
                    <a:pt x="536" y="1"/>
                  </a:moveTo>
                  <a:lnTo>
                    <a:pt x="183" y="148"/>
                  </a:lnTo>
                  <a:lnTo>
                    <a:pt x="23" y="335"/>
                  </a:lnTo>
                  <a:lnTo>
                    <a:pt x="1" y="629"/>
                  </a:lnTo>
                  <a:lnTo>
                    <a:pt x="148" y="1033"/>
                  </a:lnTo>
                  <a:lnTo>
                    <a:pt x="354" y="1255"/>
                  </a:lnTo>
                  <a:cubicBezTo>
                    <a:pt x="1299" y="625"/>
                    <a:pt x="536" y="1"/>
                    <a:pt x="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0" name="CustomShape 42"/>
            <p:cNvSpPr/>
            <p:nvPr/>
          </p:nvSpPr>
          <p:spPr>
            <a:xfrm>
              <a:off x="7513200" y="3370680"/>
              <a:ext cx="608400" cy="867600"/>
            </a:xfrm>
            <a:custGeom>
              <a:avLst/>
              <a:gdLst/>
              <a:ahLst/>
              <a:rect l="l" t="t" r="r" b="b"/>
              <a:pathLst>
                <a:path w="8231" h="11735">
                  <a:moveTo>
                    <a:pt x="4297" y="0"/>
                  </a:moveTo>
                  <a:cubicBezTo>
                    <a:pt x="3913" y="0"/>
                    <a:pt x="3661" y="28"/>
                    <a:pt x="3661" y="28"/>
                  </a:cubicBezTo>
                  <a:cubicBezTo>
                    <a:pt x="1" y="566"/>
                    <a:pt x="370" y="4466"/>
                    <a:pt x="370" y="4466"/>
                  </a:cubicBezTo>
                  <a:lnTo>
                    <a:pt x="995" y="11730"/>
                  </a:lnTo>
                  <a:cubicBezTo>
                    <a:pt x="1073" y="11733"/>
                    <a:pt x="1150" y="11735"/>
                    <a:pt x="1224" y="11735"/>
                  </a:cubicBezTo>
                  <a:cubicBezTo>
                    <a:pt x="1845" y="11735"/>
                    <a:pt x="2345" y="11620"/>
                    <a:pt x="2749" y="11431"/>
                  </a:cubicBezTo>
                  <a:cubicBezTo>
                    <a:pt x="2738" y="11388"/>
                    <a:pt x="455" y="2484"/>
                    <a:pt x="3849" y="1677"/>
                  </a:cubicBezTo>
                  <a:cubicBezTo>
                    <a:pt x="3849" y="1677"/>
                    <a:pt x="4428" y="1541"/>
                    <a:pt x="5144" y="1541"/>
                  </a:cubicBezTo>
                  <a:cubicBezTo>
                    <a:pt x="6304" y="1541"/>
                    <a:pt x="7826" y="1897"/>
                    <a:pt x="7841" y="3763"/>
                  </a:cubicBezTo>
                  <a:cubicBezTo>
                    <a:pt x="7953" y="3461"/>
                    <a:pt x="8029" y="3147"/>
                    <a:pt x="8066" y="2826"/>
                  </a:cubicBezTo>
                  <a:cubicBezTo>
                    <a:pt x="8231" y="296"/>
                    <a:pt x="5556" y="0"/>
                    <a:pt x="4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1" name="CustomShape 43"/>
            <p:cNvSpPr/>
            <p:nvPr/>
          </p:nvSpPr>
          <p:spPr>
            <a:xfrm>
              <a:off x="7794720" y="3764160"/>
              <a:ext cx="3960" cy="51840"/>
            </a:xfrm>
            <a:custGeom>
              <a:avLst/>
              <a:gdLst/>
              <a:ahLst/>
              <a:rect l="l" t="t" r="r" b="b"/>
              <a:pathLst>
                <a:path w="58" h="706">
                  <a:moveTo>
                    <a:pt x="57" y="1"/>
                  </a:moveTo>
                  <a:cubicBezTo>
                    <a:pt x="21" y="233"/>
                    <a:pt x="2" y="469"/>
                    <a:pt x="0" y="705"/>
                  </a:cubicBezTo>
                </a:path>
              </a:pathLst>
            </a:custGeom>
            <a:noFill/>
            <a:ln w="9360">
              <a:solidFill>
                <a:srgbClr val="dbd2c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2" name="CustomShape 44"/>
            <p:cNvSpPr/>
            <p:nvPr/>
          </p:nvSpPr>
          <p:spPr>
            <a:xfrm>
              <a:off x="7777440" y="3729960"/>
              <a:ext cx="360" cy="40320"/>
            </a:xfrm>
            <a:custGeom>
              <a:avLst/>
              <a:gdLst/>
              <a:ahLst/>
              <a:rect l="l" t="t" r="r" b="b"/>
              <a:pathLst>
                <a:path w="1" h="552">
                  <a:moveTo>
                    <a:pt x="0" y="1"/>
                  </a:moveTo>
                  <a:lnTo>
                    <a:pt x="0" y="552"/>
                  </a:lnTo>
                </a:path>
              </a:pathLst>
            </a:custGeom>
            <a:noFill/>
            <a:ln w="9360">
              <a:solidFill>
                <a:srgbClr val="dbd2c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3" name="CustomShape 45"/>
            <p:cNvSpPr/>
            <p:nvPr/>
          </p:nvSpPr>
          <p:spPr>
            <a:xfrm>
              <a:off x="7794720" y="3697200"/>
              <a:ext cx="6120" cy="44640"/>
            </a:xfrm>
            <a:custGeom>
              <a:avLst/>
              <a:gdLst/>
              <a:ahLst/>
              <a:rect l="l" t="t" r="r" b="b"/>
              <a:pathLst>
                <a:path w="86" h="609">
                  <a:moveTo>
                    <a:pt x="0" y="609"/>
                  </a:moveTo>
                  <a:lnTo>
                    <a:pt x="86" y="1"/>
                  </a:lnTo>
                </a:path>
              </a:pathLst>
            </a:custGeom>
            <a:noFill/>
            <a:ln w="9360">
              <a:solidFill>
                <a:srgbClr val="dbd2c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4" name="CustomShape 46"/>
            <p:cNvSpPr/>
            <p:nvPr/>
          </p:nvSpPr>
          <p:spPr>
            <a:xfrm>
              <a:off x="7773840" y="3803760"/>
              <a:ext cx="3240" cy="34920"/>
            </a:xfrm>
            <a:custGeom>
              <a:avLst/>
              <a:gdLst/>
              <a:ahLst/>
              <a:rect l="l" t="t" r="r" b="b"/>
              <a:pathLst>
                <a:path w="51" h="478">
                  <a:moveTo>
                    <a:pt x="50" y="1"/>
                  </a:moveTo>
                  <a:cubicBezTo>
                    <a:pt x="50" y="1"/>
                    <a:pt x="1" y="319"/>
                    <a:pt x="50" y="477"/>
                  </a:cubicBezTo>
                </a:path>
              </a:pathLst>
            </a:custGeom>
            <a:noFill/>
            <a:ln w="9360">
              <a:solidFill>
                <a:srgbClr val="dbd2c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5" name="CustomShape 47"/>
            <p:cNvSpPr/>
            <p:nvPr/>
          </p:nvSpPr>
          <p:spPr>
            <a:xfrm>
              <a:off x="7797960" y="3839040"/>
              <a:ext cx="2880" cy="34200"/>
            </a:xfrm>
            <a:custGeom>
              <a:avLst/>
              <a:gdLst/>
              <a:ahLst/>
              <a:rect l="l" t="t" r="r" b="b"/>
              <a:pathLst>
                <a:path w="44" h="466">
                  <a:moveTo>
                    <a:pt x="1" y="0"/>
                  </a:moveTo>
                  <a:lnTo>
                    <a:pt x="44" y="466"/>
                  </a:lnTo>
                </a:path>
              </a:pathLst>
            </a:custGeom>
            <a:noFill/>
            <a:ln w="9360">
              <a:solidFill>
                <a:srgbClr val="dbd2c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6" name="CustomShape 48"/>
            <p:cNvSpPr/>
            <p:nvPr/>
          </p:nvSpPr>
          <p:spPr>
            <a:xfrm>
              <a:off x="7780680" y="3861000"/>
              <a:ext cx="4320" cy="43200"/>
            </a:xfrm>
            <a:custGeom>
              <a:avLst/>
              <a:gdLst/>
              <a:ahLst/>
              <a:rect l="l" t="t" r="r" b="b"/>
              <a:pathLst>
                <a:path w="61" h="587">
                  <a:moveTo>
                    <a:pt x="0" y="0"/>
                  </a:moveTo>
                  <a:lnTo>
                    <a:pt x="60" y="586"/>
                  </a:lnTo>
                </a:path>
              </a:pathLst>
            </a:custGeom>
            <a:noFill/>
            <a:ln w="9360">
              <a:solidFill>
                <a:srgbClr val="dbd2c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7" name="CustomShape 49"/>
            <p:cNvSpPr/>
            <p:nvPr/>
          </p:nvSpPr>
          <p:spPr>
            <a:xfrm>
              <a:off x="7810200" y="3882600"/>
              <a:ext cx="2520" cy="34200"/>
            </a:xfrm>
            <a:custGeom>
              <a:avLst/>
              <a:gdLst/>
              <a:ahLst/>
              <a:rect l="l" t="t" r="r" b="b"/>
              <a:pathLst>
                <a:path w="37" h="468">
                  <a:moveTo>
                    <a:pt x="0" y="0"/>
                  </a:moveTo>
                  <a:lnTo>
                    <a:pt x="37" y="467"/>
                  </a:lnTo>
                </a:path>
              </a:pathLst>
            </a:custGeom>
            <a:noFill/>
            <a:ln w="9360">
              <a:solidFill>
                <a:srgbClr val="dbd2c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8" name="CustomShape 50"/>
            <p:cNvSpPr/>
            <p:nvPr/>
          </p:nvSpPr>
          <p:spPr>
            <a:xfrm>
              <a:off x="7752240" y="3758400"/>
              <a:ext cx="360" cy="40320"/>
            </a:xfrm>
            <a:custGeom>
              <a:avLst/>
              <a:gdLst/>
              <a:ahLst/>
              <a:rect l="l" t="t" r="r" b="b"/>
              <a:pathLst>
                <a:path w="1" h="548">
                  <a:moveTo>
                    <a:pt x="0" y="0"/>
                  </a:moveTo>
                  <a:lnTo>
                    <a:pt x="0" y="548"/>
                  </a:lnTo>
                </a:path>
              </a:pathLst>
            </a:custGeom>
            <a:noFill/>
            <a:ln w="9360">
              <a:solidFill>
                <a:srgbClr val="dbd2c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9" name="CustomShape 51"/>
            <p:cNvSpPr/>
            <p:nvPr/>
          </p:nvSpPr>
          <p:spPr>
            <a:xfrm>
              <a:off x="7752240" y="3832920"/>
              <a:ext cx="4680" cy="40320"/>
            </a:xfrm>
            <a:custGeom>
              <a:avLst/>
              <a:gdLst/>
              <a:ahLst/>
              <a:rect l="l" t="t" r="r" b="b"/>
              <a:pathLst>
                <a:path w="69" h="549">
                  <a:moveTo>
                    <a:pt x="0" y="1"/>
                  </a:moveTo>
                  <a:lnTo>
                    <a:pt x="68" y="549"/>
                  </a:lnTo>
                </a:path>
              </a:pathLst>
            </a:custGeom>
            <a:noFill/>
            <a:ln w="9360">
              <a:solidFill>
                <a:srgbClr val="dbd2c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0" name="CustomShape 52"/>
            <p:cNvSpPr/>
            <p:nvPr/>
          </p:nvSpPr>
          <p:spPr>
            <a:xfrm>
              <a:off x="6748560" y="3769560"/>
              <a:ext cx="280440" cy="180720"/>
            </a:xfrm>
            <a:custGeom>
              <a:avLst/>
              <a:gdLst/>
              <a:ahLst/>
              <a:rect l="l" t="t" r="r" b="b"/>
              <a:pathLst>
                <a:path w="3798" h="2451">
                  <a:moveTo>
                    <a:pt x="2199" y="0"/>
                  </a:moveTo>
                  <a:cubicBezTo>
                    <a:pt x="1458" y="0"/>
                    <a:pt x="1072" y="344"/>
                    <a:pt x="1072" y="344"/>
                  </a:cubicBezTo>
                  <a:cubicBezTo>
                    <a:pt x="0" y="1338"/>
                    <a:pt x="1998" y="1782"/>
                    <a:pt x="1998" y="1782"/>
                  </a:cubicBezTo>
                  <a:cubicBezTo>
                    <a:pt x="1465" y="2314"/>
                    <a:pt x="1822" y="2451"/>
                    <a:pt x="2328" y="2451"/>
                  </a:cubicBezTo>
                  <a:cubicBezTo>
                    <a:pt x="2859" y="2451"/>
                    <a:pt x="3555" y="2300"/>
                    <a:pt x="3555" y="2300"/>
                  </a:cubicBezTo>
                  <a:lnTo>
                    <a:pt x="3798" y="458"/>
                  </a:lnTo>
                  <a:cubicBezTo>
                    <a:pt x="3155" y="111"/>
                    <a:pt x="2620" y="0"/>
                    <a:pt x="2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1" name="CustomShape 53"/>
            <p:cNvSpPr/>
            <p:nvPr/>
          </p:nvSpPr>
          <p:spPr>
            <a:xfrm>
              <a:off x="6995520" y="3790800"/>
              <a:ext cx="57600" cy="164160"/>
            </a:xfrm>
            <a:custGeom>
              <a:avLst/>
              <a:gdLst/>
              <a:ahLst/>
              <a:rect l="l" t="t" r="r" b="b"/>
              <a:pathLst>
                <a:path w="736" h="2225">
                  <a:moveTo>
                    <a:pt x="379" y="1"/>
                  </a:moveTo>
                  <a:cubicBezTo>
                    <a:pt x="369" y="1"/>
                    <a:pt x="360" y="7"/>
                    <a:pt x="359" y="18"/>
                  </a:cubicBezTo>
                  <a:lnTo>
                    <a:pt x="2" y="2144"/>
                  </a:lnTo>
                  <a:cubicBezTo>
                    <a:pt x="1" y="2155"/>
                    <a:pt x="9" y="2166"/>
                    <a:pt x="20" y="2168"/>
                  </a:cubicBezTo>
                  <a:lnTo>
                    <a:pt x="354" y="2223"/>
                  </a:lnTo>
                  <a:cubicBezTo>
                    <a:pt x="356" y="2224"/>
                    <a:pt x="357" y="2224"/>
                    <a:pt x="359" y="2224"/>
                  </a:cubicBezTo>
                  <a:cubicBezTo>
                    <a:pt x="368" y="2224"/>
                    <a:pt x="376" y="2217"/>
                    <a:pt x="378" y="2208"/>
                  </a:cubicBezTo>
                  <a:lnTo>
                    <a:pt x="734" y="80"/>
                  </a:lnTo>
                  <a:cubicBezTo>
                    <a:pt x="735" y="69"/>
                    <a:pt x="727" y="58"/>
                    <a:pt x="716" y="56"/>
                  </a:cubicBezTo>
                  <a:lnTo>
                    <a:pt x="382" y="1"/>
                  </a:lnTo>
                  <a:cubicBezTo>
                    <a:pt x="381" y="1"/>
                    <a:pt x="380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2" name="CustomShape 54"/>
            <p:cNvSpPr/>
            <p:nvPr/>
          </p:nvSpPr>
          <p:spPr>
            <a:xfrm>
              <a:off x="6860520" y="3771360"/>
              <a:ext cx="27000" cy="121320"/>
            </a:xfrm>
            <a:custGeom>
              <a:avLst/>
              <a:gdLst/>
              <a:ahLst/>
              <a:rect l="l" t="t" r="r" b="b"/>
              <a:pathLst>
                <a:path w="371" h="1645">
                  <a:moveTo>
                    <a:pt x="371" y="0"/>
                  </a:moveTo>
                  <a:cubicBezTo>
                    <a:pt x="336" y="5"/>
                    <a:pt x="301" y="11"/>
                    <a:pt x="266" y="18"/>
                  </a:cubicBezTo>
                  <a:lnTo>
                    <a:pt x="0" y="1609"/>
                  </a:lnTo>
                  <a:cubicBezTo>
                    <a:pt x="33" y="1621"/>
                    <a:pt x="65" y="1632"/>
                    <a:pt x="95" y="1645"/>
                  </a:cubicBez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3" name="CustomShape 55"/>
            <p:cNvSpPr/>
            <p:nvPr/>
          </p:nvSpPr>
          <p:spPr>
            <a:xfrm>
              <a:off x="6944760" y="3779640"/>
              <a:ext cx="35280" cy="169560"/>
            </a:xfrm>
            <a:custGeom>
              <a:avLst/>
              <a:gdLst/>
              <a:ahLst/>
              <a:rect l="l" t="t" r="r" b="b"/>
              <a:pathLst>
                <a:path w="483" h="2299">
                  <a:moveTo>
                    <a:pt x="386" y="0"/>
                  </a:moveTo>
                  <a:lnTo>
                    <a:pt x="1" y="2299"/>
                  </a:lnTo>
                  <a:cubicBezTo>
                    <a:pt x="36" y="2295"/>
                    <a:pt x="71" y="2292"/>
                    <a:pt x="104" y="2289"/>
                  </a:cubicBezTo>
                  <a:lnTo>
                    <a:pt x="482" y="32"/>
                  </a:lnTo>
                  <a:cubicBezTo>
                    <a:pt x="450" y="21"/>
                    <a:pt x="417" y="10"/>
                    <a:pt x="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4" name="CustomShape 56"/>
            <p:cNvSpPr/>
            <p:nvPr/>
          </p:nvSpPr>
          <p:spPr>
            <a:xfrm>
              <a:off x="6897600" y="3770640"/>
              <a:ext cx="37080" cy="179280"/>
            </a:xfrm>
            <a:custGeom>
              <a:avLst/>
              <a:gdLst/>
              <a:ahLst/>
              <a:rect l="l" t="t" r="r" b="b"/>
              <a:pathLst>
                <a:path w="504" h="2429">
                  <a:moveTo>
                    <a:pt x="406" y="0"/>
                  </a:moveTo>
                  <a:lnTo>
                    <a:pt x="0" y="2416"/>
                  </a:lnTo>
                  <a:cubicBezTo>
                    <a:pt x="32" y="2420"/>
                    <a:pt x="65" y="2425"/>
                    <a:pt x="98" y="2428"/>
                  </a:cubicBezTo>
                  <a:lnTo>
                    <a:pt x="504" y="10"/>
                  </a:lnTo>
                  <a:cubicBezTo>
                    <a:pt x="470" y="7"/>
                    <a:pt x="437" y="3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5" name="CustomShape 57"/>
            <p:cNvSpPr/>
            <p:nvPr/>
          </p:nvSpPr>
          <p:spPr>
            <a:xfrm>
              <a:off x="6875640" y="3902040"/>
              <a:ext cx="27360" cy="46800"/>
            </a:xfrm>
            <a:custGeom>
              <a:avLst/>
              <a:gdLst/>
              <a:ahLst/>
              <a:rect l="l" t="t" r="r" b="b"/>
              <a:pathLst>
                <a:path w="376" h="636">
                  <a:moveTo>
                    <a:pt x="270" y="1"/>
                  </a:moveTo>
                  <a:cubicBezTo>
                    <a:pt x="156" y="116"/>
                    <a:pt x="84" y="213"/>
                    <a:pt x="46" y="294"/>
                  </a:cubicBezTo>
                  <a:lnTo>
                    <a:pt x="84" y="346"/>
                  </a:lnTo>
                  <a:lnTo>
                    <a:pt x="13" y="398"/>
                  </a:lnTo>
                  <a:cubicBezTo>
                    <a:pt x="0" y="530"/>
                    <a:pt x="113" y="602"/>
                    <a:pt x="285" y="636"/>
                  </a:cubicBezTo>
                  <a:lnTo>
                    <a:pt x="295" y="629"/>
                  </a:lnTo>
                  <a:lnTo>
                    <a:pt x="95" y="349"/>
                  </a:lnTo>
                  <a:lnTo>
                    <a:pt x="376" y="14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e5bf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6" name="CustomShape 58"/>
            <p:cNvSpPr/>
            <p:nvPr/>
          </p:nvSpPr>
          <p:spPr>
            <a:xfrm>
              <a:off x="6959520" y="3785760"/>
              <a:ext cx="54000" cy="161640"/>
            </a:xfrm>
            <a:custGeom>
              <a:avLst/>
              <a:gdLst/>
              <a:ahLst/>
              <a:rect l="l" t="t" r="r" b="b"/>
              <a:pathLst>
                <a:path w="733" h="2193">
                  <a:moveTo>
                    <a:pt x="427" y="1"/>
                  </a:moveTo>
                  <a:lnTo>
                    <a:pt x="526" y="140"/>
                  </a:lnTo>
                  <a:lnTo>
                    <a:pt x="241" y="342"/>
                  </a:lnTo>
                  <a:lnTo>
                    <a:pt x="441" y="623"/>
                  </a:lnTo>
                  <a:lnTo>
                    <a:pt x="161" y="824"/>
                  </a:lnTo>
                  <a:lnTo>
                    <a:pt x="360" y="1102"/>
                  </a:lnTo>
                  <a:lnTo>
                    <a:pt x="82" y="1303"/>
                  </a:lnTo>
                  <a:lnTo>
                    <a:pt x="284" y="1587"/>
                  </a:lnTo>
                  <a:lnTo>
                    <a:pt x="1" y="1789"/>
                  </a:lnTo>
                  <a:lnTo>
                    <a:pt x="200" y="2069"/>
                  </a:lnTo>
                  <a:lnTo>
                    <a:pt x="28" y="2193"/>
                  </a:lnTo>
                  <a:cubicBezTo>
                    <a:pt x="115" y="2183"/>
                    <a:pt x="197" y="2171"/>
                    <a:pt x="275" y="2160"/>
                  </a:cubicBezTo>
                  <a:lnTo>
                    <a:pt x="211" y="2071"/>
                  </a:lnTo>
                  <a:lnTo>
                    <a:pt x="491" y="1872"/>
                  </a:lnTo>
                  <a:lnTo>
                    <a:pt x="289" y="1587"/>
                  </a:lnTo>
                  <a:lnTo>
                    <a:pt x="572" y="1384"/>
                  </a:lnTo>
                  <a:lnTo>
                    <a:pt x="373" y="1105"/>
                  </a:lnTo>
                  <a:lnTo>
                    <a:pt x="651" y="904"/>
                  </a:lnTo>
                  <a:lnTo>
                    <a:pt x="452" y="624"/>
                  </a:lnTo>
                  <a:lnTo>
                    <a:pt x="732" y="425"/>
                  </a:lnTo>
                  <a:lnTo>
                    <a:pt x="528" y="140"/>
                  </a:lnTo>
                  <a:lnTo>
                    <a:pt x="613" y="78"/>
                  </a:lnTo>
                  <a:cubicBezTo>
                    <a:pt x="550" y="50"/>
                    <a:pt x="488" y="24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7" name="CustomShape 59"/>
            <p:cNvSpPr/>
            <p:nvPr/>
          </p:nvSpPr>
          <p:spPr>
            <a:xfrm>
              <a:off x="6873120" y="3769560"/>
              <a:ext cx="52920" cy="131400"/>
            </a:xfrm>
            <a:custGeom>
              <a:avLst/>
              <a:gdLst/>
              <a:ahLst/>
              <a:rect l="l" t="t" r="r" b="b"/>
              <a:pathLst>
                <a:path w="722" h="1781">
                  <a:moveTo>
                    <a:pt x="513" y="0"/>
                  </a:moveTo>
                  <a:cubicBezTo>
                    <a:pt x="444" y="0"/>
                    <a:pt x="374" y="3"/>
                    <a:pt x="306" y="10"/>
                  </a:cubicBezTo>
                  <a:lnTo>
                    <a:pt x="445" y="204"/>
                  </a:lnTo>
                  <a:lnTo>
                    <a:pt x="160" y="409"/>
                  </a:lnTo>
                  <a:lnTo>
                    <a:pt x="359" y="689"/>
                  </a:lnTo>
                  <a:lnTo>
                    <a:pt x="81" y="890"/>
                  </a:lnTo>
                  <a:lnTo>
                    <a:pt x="280" y="1168"/>
                  </a:lnTo>
                  <a:lnTo>
                    <a:pt x="0" y="1369"/>
                  </a:lnTo>
                  <a:lnTo>
                    <a:pt x="204" y="1653"/>
                  </a:lnTo>
                  <a:lnTo>
                    <a:pt x="101" y="1726"/>
                  </a:lnTo>
                  <a:cubicBezTo>
                    <a:pt x="199" y="1756"/>
                    <a:pt x="271" y="1773"/>
                    <a:pt x="299" y="1781"/>
                  </a:cubicBezTo>
                  <a:lnTo>
                    <a:pt x="207" y="1653"/>
                  </a:lnTo>
                  <a:lnTo>
                    <a:pt x="492" y="1450"/>
                  </a:lnTo>
                  <a:lnTo>
                    <a:pt x="293" y="1171"/>
                  </a:lnTo>
                  <a:lnTo>
                    <a:pt x="571" y="972"/>
                  </a:lnTo>
                  <a:lnTo>
                    <a:pt x="372" y="690"/>
                  </a:lnTo>
                  <a:lnTo>
                    <a:pt x="652" y="491"/>
                  </a:lnTo>
                  <a:lnTo>
                    <a:pt x="448" y="206"/>
                  </a:lnTo>
                  <a:lnTo>
                    <a:pt x="722" y="10"/>
                  </a:lnTo>
                  <a:cubicBezTo>
                    <a:pt x="652" y="3"/>
                    <a:pt x="583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8" name="CustomShape 60"/>
            <p:cNvSpPr/>
            <p:nvPr/>
          </p:nvSpPr>
          <p:spPr>
            <a:xfrm>
              <a:off x="6827400" y="3777840"/>
              <a:ext cx="47880" cy="104760"/>
            </a:xfrm>
            <a:custGeom>
              <a:avLst/>
              <a:gdLst/>
              <a:ahLst/>
              <a:rect l="l" t="t" r="r" b="b"/>
              <a:pathLst>
                <a:path w="652" h="1422">
                  <a:moveTo>
                    <a:pt x="453" y="0"/>
                  </a:moveTo>
                  <a:lnTo>
                    <a:pt x="417" y="13"/>
                  </a:lnTo>
                  <a:lnTo>
                    <a:pt x="161" y="197"/>
                  </a:lnTo>
                  <a:lnTo>
                    <a:pt x="362" y="477"/>
                  </a:lnTo>
                  <a:lnTo>
                    <a:pt x="80" y="676"/>
                  </a:lnTo>
                  <a:lnTo>
                    <a:pt x="279" y="956"/>
                  </a:lnTo>
                  <a:lnTo>
                    <a:pt x="1" y="1156"/>
                  </a:lnTo>
                  <a:lnTo>
                    <a:pt x="165" y="1387"/>
                  </a:lnTo>
                  <a:cubicBezTo>
                    <a:pt x="187" y="1400"/>
                    <a:pt x="210" y="1411"/>
                    <a:pt x="232" y="1422"/>
                  </a:cubicBezTo>
                  <a:lnTo>
                    <a:pt x="491" y="1237"/>
                  </a:lnTo>
                  <a:lnTo>
                    <a:pt x="292" y="960"/>
                  </a:lnTo>
                  <a:lnTo>
                    <a:pt x="571" y="759"/>
                  </a:lnTo>
                  <a:lnTo>
                    <a:pt x="371" y="478"/>
                  </a:lnTo>
                  <a:lnTo>
                    <a:pt x="651" y="279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9" name="CustomShape 61"/>
            <p:cNvSpPr/>
            <p:nvPr/>
          </p:nvSpPr>
          <p:spPr>
            <a:xfrm>
              <a:off x="6906600" y="3771360"/>
              <a:ext cx="63720" cy="178920"/>
            </a:xfrm>
            <a:custGeom>
              <a:avLst/>
              <a:gdLst/>
              <a:ahLst/>
              <a:rect l="l" t="t" r="r" b="b"/>
              <a:pathLst>
                <a:path w="867" h="2426">
                  <a:moveTo>
                    <a:pt x="404" y="0"/>
                  </a:moveTo>
                  <a:lnTo>
                    <a:pt x="607" y="284"/>
                  </a:lnTo>
                  <a:lnTo>
                    <a:pt x="322" y="486"/>
                  </a:lnTo>
                  <a:lnTo>
                    <a:pt x="523" y="767"/>
                  </a:lnTo>
                  <a:lnTo>
                    <a:pt x="243" y="968"/>
                  </a:lnTo>
                  <a:lnTo>
                    <a:pt x="442" y="1246"/>
                  </a:lnTo>
                  <a:lnTo>
                    <a:pt x="162" y="1446"/>
                  </a:lnTo>
                  <a:lnTo>
                    <a:pt x="366" y="1731"/>
                  </a:lnTo>
                  <a:lnTo>
                    <a:pt x="81" y="1933"/>
                  </a:lnTo>
                  <a:lnTo>
                    <a:pt x="281" y="2213"/>
                  </a:lnTo>
                  <a:lnTo>
                    <a:pt x="1" y="2414"/>
                  </a:lnTo>
                  <a:lnTo>
                    <a:pt x="4" y="2418"/>
                  </a:lnTo>
                  <a:cubicBezTo>
                    <a:pt x="71" y="2423"/>
                    <a:pt x="138" y="2425"/>
                    <a:pt x="205" y="2425"/>
                  </a:cubicBezTo>
                  <a:cubicBezTo>
                    <a:pt x="282" y="2425"/>
                    <a:pt x="359" y="2422"/>
                    <a:pt x="436" y="2416"/>
                  </a:cubicBezTo>
                  <a:lnTo>
                    <a:pt x="292" y="2215"/>
                  </a:lnTo>
                  <a:lnTo>
                    <a:pt x="572" y="2014"/>
                  </a:lnTo>
                  <a:lnTo>
                    <a:pt x="370" y="1731"/>
                  </a:lnTo>
                  <a:lnTo>
                    <a:pt x="653" y="1528"/>
                  </a:lnTo>
                  <a:lnTo>
                    <a:pt x="453" y="1248"/>
                  </a:lnTo>
                  <a:lnTo>
                    <a:pt x="732" y="1048"/>
                  </a:lnTo>
                  <a:lnTo>
                    <a:pt x="533" y="768"/>
                  </a:lnTo>
                  <a:lnTo>
                    <a:pt x="813" y="567"/>
                  </a:lnTo>
                  <a:lnTo>
                    <a:pt x="609" y="282"/>
                  </a:lnTo>
                  <a:lnTo>
                    <a:pt x="867" y="99"/>
                  </a:lnTo>
                  <a:cubicBezTo>
                    <a:pt x="715" y="54"/>
                    <a:pt x="561" y="21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0" name="CustomShape 62"/>
            <p:cNvSpPr/>
            <p:nvPr/>
          </p:nvSpPr>
          <p:spPr>
            <a:xfrm>
              <a:off x="7041960" y="3795840"/>
              <a:ext cx="99000" cy="56520"/>
            </a:xfrm>
            <a:custGeom>
              <a:avLst/>
              <a:gdLst/>
              <a:ahLst/>
              <a:rect l="l" t="t" r="r" b="b"/>
              <a:pathLst>
                <a:path w="1346" h="767">
                  <a:moveTo>
                    <a:pt x="997" y="0"/>
                  </a:moveTo>
                  <a:cubicBezTo>
                    <a:pt x="760" y="152"/>
                    <a:pt x="67" y="323"/>
                    <a:pt x="67" y="323"/>
                  </a:cubicBezTo>
                  <a:lnTo>
                    <a:pt x="0" y="766"/>
                  </a:lnTo>
                  <a:lnTo>
                    <a:pt x="1346" y="46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1" name="CustomShape 63"/>
            <p:cNvSpPr/>
            <p:nvPr/>
          </p:nvSpPr>
          <p:spPr>
            <a:xfrm>
              <a:off x="7020720" y="3402360"/>
              <a:ext cx="183240" cy="161280"/>
            </a:xfrm>
            <a:custGeom>
              <a:avLst/>
              <a:gdLst/>
              <a:ahLst/>
              <a:rect l="l" t="t" r="r" b="b"/>
              <a:pathLst>
                <a:path w="2485" h="2184">
                  <a:moveTo>
                    <a:pt x="1300" y="0"/>
                  </a:moveTo>
                  <a:cubicBezTo>
                    <a:pt x="1000" y="0"/>
                    <a:pt x="692" y="108"/>
                    <a:pt x="466" y="308"/>
                  </a:cubicBezTo>
                  <a:cubicBezTo>
                    <a:pt x="15" y="706"/>
                    <a:pt x="0" y="1644"/>
                    <a:pt x="262" y="1940"/>
                  </a:cubicBezTo>
                  <a:cubicBezTo>
                    <a:pt x="382" y="2076"/>
                    <a:pt x="738" y="2184"/>
                    <a:pt x="1109" y="2184"/>
                  </a:cubicBezTo>
                  <a:cubicBezTo>
                    <a:pt x="1404" y="2184"/>
                    <a:pt x="1708" y="2115"/>
                    <a:pt x="1908" y="1939"/>
                  </a:cubicBezTo>
                  <a:cubicBezTo>
                    <a:pt x="2357" y="1541"/>
                    <a:pt x="2484" y="780"/>
                    <a:pt x="2085" y="329"/>
                  </a:cubicBezTo>
                  <a:cubicBezTo>
                    <a:pt x="1888" y="105"/>
                    <a:pt x="1597" y="0"/>
                    <a:pt x="1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2" name="CustomShape 64"/>
            <p:cNvSpPr/>
            <p:nvPr/>
          </p:nvSpPr>
          <p:spPr>
            <a:xfrm>
              <a:off x="7036920" y="3613680"/>
              <a:ext cx="633600" cy="708840"/>
            </a:xfrm>
            <a:custGeom>
              <a:avLst/>
              <a:gdLst/>
              <a:ahLst/>
              <a:rect l="l" t="t" r="r" b="b"/>
              <a:pathLst>
                <a:path w="8573" h="9591">
                  <a:moveTo>
                    <a:pt x="3374" y="0"/>
                  </a:moveTo>
                  <a:lnTo>
                    <a:pt x="610" y="1184"/>
                  </a:lnTo>
                  <a:lnTo>
                    <a:pt x="1544" y="4019"/>
                  </a:lnTo>
                  <a:cubicBezTo>
                    <a:pt x="1" y="6208"/>
                    <a:pt x="3374" y="9583"/>
                    <a:pt x="3374" y="9583"/>
                  </a:cubicBezTo>
                  <a:cubicBezTo>
                    <a:pt x="3515" y="9588"/>
                    <a:pt x="3652" y="9590"/>
                    <a:pt x="3785" y="9590"/>
                  </a:cubicBezTo>
                  <a:cubicBezTo>
                    <a:pt x="8573" y="9590"/>
                    <a:pt x="8471" y="6550"/>
                    <a:pt x="8471" y="6550"/>
                  </a:cubicBezTo>
                  <a:cubicBezTo>
                    <a:pt x="8472" y="1059"/>
                    <a:pt x="3374" y="0"/>
                    <a:pt x="3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3" name="CustomShape 65"/>
            <p:cNvSpPr/>
            <p:nvPr/>
          </p:nvSpPr>
          <p:spPr>
            <a:xfrm>
              <a:off x="7094880" y="3837600"/>
              <a:ext cx="545040" cy="489600"/>
            </a:xfrm>
            <a:custGeom>
              <a:avLst/>
              <a:gdLst/>
              <a:ahLst/>
              <a:rect l="l" t="t" r="r" b="b"/>
              <a:pathLst>
                <a:path w="7377" h="6625">
                  <a:moveTo>
                    <a:pt x="2966" y="0"/>
                  </a:moveTo>
                  <a:cubicBezTo>
                    <a:pt x="686" y="0"/>
                    <a:pt x="418" y="1767"/>
                    <a:pt x="418" y="1767"/>
                  </a:cubicBezTo>
                  <a:cubicBezTo>
                    <a:pt x="0" y="3475"/>
                    <a:pt x="1632" y="5405"/>
                    <a:pt x="1632" y="5405"/>
                  </a:cubicBezTo>
                  <a:cubicBezTo>
                    <a:pt x="1561" y="5402"/>
                    <a:pt x="1493" y="5400"/>
                    <a:pt x="1429" y="5400"/>
                  </a:cubicBezTo>
                  <a:cubicBezTo>
                    <a:pt x="42" y="5400"/>
                    <a:pt x="418" y="6123"/>
                    <a:pt x="418" y="6123"/>
                  </a:cubicBezTo>
                  <a:cubicBezTo>
                    <a:pt x="639" y="6514"/>
                    <a:pt x="1835" y="6557"/>
                    <a:pt x="2353" y="6557"/>
                  </a:cubicBezTo>
                  <a:cubicBezTo>
                    <a:pt x="2500" y="6557"/>
                    <a:pt x="2593" y="6554"/>
                    <a:pt x="2593" y="6554"/>
                  </a:cubicBezTo>
                  <a:cubicBezTo>
                    <a:pt x="2948" y="6603"/>
                    <a:pt x="3278" y="6625"/>
                    <a:pt x="3584" y="6625"/>
                  </a:cubicBezTo>
                  <a:cubicBezTo>
                    <a:pt x="5971" y="6625"/>
                    <a:pt x="6905" y="5307"/>
                    <a:pt x="6905" y="5307"/>
                  </a:cubicBezTo>
                  <a:cubicBezTo>
                    <a:pt x="7376" y="765"/>
                    <a:pt x="4253" y="158"/>
                    <a:pt x="4253" y="158"/>
                  </a:cubicBezTo>
                  <a:cubicBezTo>
                    <a:pt x="3765" y="48"/>
                    <a:pt x="3339" y="0"/>
                    <a:pt x="2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4" name="CustomShape 66"/>
            <p:cNvSpPr/>
            <p:nvPr/>
          </p:nvSpPr>
          <p:spPr>
            <a:xfrm>
              <a:off x="6861600" y="3706560"/>
              <a:ext cx="427320" cy="235440"/>
            </a:xfrm>
            <a:custGeom>
              <a:avLst/>
              <a:gdLst/>
              <a:ahLst/>
              <a:rect l="l" t="t" r="r" b="b"/>
              <a:pathLst>
                <a:path w="5784" h="3188">
                  <a:moveTo>
                    <a:pt x="5117" y="0"/>
                  </a:moveTo>
                  <a:cubicBezTo>
                    <a:pt x="4186" y="0"/>
                    <a:pt x="3917" y="682"/>
                    <a:pt x="3917" y="682"/>
                  </a:cubicBezTo>
                  <a:cubicBezTo>
                    <a:pt x="3594" y="1740"/>
                    <a:pt x="1907" y="1773"/>
                    <a:pt x="1907" y="1773"/>
                  </a:cubicBezTo>
                  <a:cubicBezTo>
                    <a:pt x="1887" y="1773"/>
                    <a:pt x="1868" y="1772"/>
                    <a:pt x="1848" y="1772"/>
                  </a:cubicBezTo>
                  <a:cubicBezTo>
                    <a:pt x="1" y="1772"/>
                    <a:pt x="686" y="2818"/>
                    <a:pt x="686" y="2818"/>
                  </a:cubicBezTo>
                  <a:cubicBezTo>
                    <a:pt x="1001" y="3108"/>
                    <a:pt x="1522" y="3188"/>
                    <a:pt x="2000" y="3188"/>
                  </a:cubicBezTo>
                  <a:cubicBezTo>
                    <a:pt x="2587" y="3188"/>
                    <a:pt x="3110" y="3068"/>
                    <a:pt x="3110" y="3068"/>
                  </a:cubicBezTo>
                  <a:cubicBezTo>
                    <a:pt x="5783" y="2745"/>
                    <a:pt x="5497" y="35"/>
                    <a:pt x="5497" y="35"/>
                  </a:cubicBezTo>
                  <a:cubicBezTo>
                    <a:pt x="5359" y="11"/>
                    <a:pt x="5233" y="0"/>
                    <a:pt x="5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5" name="CustomShape 67"/>
            <p:cNvSpPr/>
            <p:nvPr/>
          </p:nvSpPr>
          <p:spPr>
            <a:xfrm>
              <a:off x="7034400" y="3435120"/>
              <a:ext cx="129960" cy="114120"/>
            </a:xfrm>
            <a:custGeom>
              <a:avLst/>
              <a:gdLst/>
              <a:ahLst/>
              <a:rect l="l" t="t" r="r" b="b"/>
              <a:pathLst>
                <a:path w="1763" h="1550">
                  <a:moveTo>
                    <a:pt x="922" y="0"/>
                  </a:moveTo>
                  <a:cubicBezTo>
                    <a:pt x="708" y="0"/>
                    <a:pt x="490" y="76"/>
                    <a:pt x="330" y="218"/>
                  </a:cubicBezTo>
                  <a:cubicBezTo>
                    <a:pt x="10" y="500"/>
                    <a:pt x="0" y="1166"/>
                    <a:pt x="185" y="1375"/>
                  </a:cubicBezTo>
                  <a:cubicBezTo>
                    <a:pt x="271" y="1472"/>
                    <a:pt x="525" y="1549"/>
                    <a:pt x="788" y="1549"/>
                  </a:cubicBezTo>
                  <a:cubicBezTo>
                    <a:pt x="997" y="1549"/>
                    <a:pt x="1212" y="1501"/>
                    <a:pt x="1354" y="1375"/>
                  </a:cubicBezTo>
                  <a:cubicBezTo>
                    <a:pt x="1673" y="1094"/>
                    <a:pt x="1762" y="552"/>
                    <a:pt x="1480" y="234"/>
                  </a:cubicBezTo>
                  <a:cubicBezTo>
                    <a:pt x="1340" y="75"/>
                    <a:pt x="1133" y="0"/>
                    <a:pt x="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6" name="CustomShape 68"/>
            <p:cNvSpPr/>
            <p:nvPr/>
          </p:nvSpPr>
          <p:spPr>
            <a:xfrm>
              <a:off x="7052760" y="3459960"/>
              <a:ext cx="82800" cy="72720"/>
            </a:xfrm>
            <a:custGeom>
              <a:avLst/>
              <a:gdLst/>
              <a:ahLst/>
              <a:rect l="l" t="t" r="r" b="b"/>
              <a:pathLst>
                <a:path w="1126" h="990">
                  <a:moveTo>
                    <a:pt x="589" y="1"/>
                  </a:moveTo>
                  <a:cubicBezTo>
                    <a:pt x="454" y="1"/>
                    <a:pt x="315" y="49"/>
                    <a:pt x="212" y="140"/>
                  </a:cubicBezTo>
                  <a:cubicBezTo>
                    <a:pt x="8" y="320"/>
                    <a:pt x="0" y="744"/>
                    <a:pt x="119" y="879"/>
                  </a:cubicBezTo>
                  <a:cubicBezTo>
                    <a:pt x="174" y="941"/>
                    <a:pt x="336" y="989"/>
                    <a:pt x="504" y="989"/>
                  </a:cubicBezTo>
                  <a:cubicBezTo>
                    <a:pt x="637" y="989"/>
                    <a:pt x="774" y="959"/>
                    <a:pt x="865" y="879"/>
                  </a:cubicBezTo>
                  <a:cubicBezTo>
                    <a:pt x="1069" y="698"/>
                    <a:pt x="1126" y="353"/>
                    <a:pt x="945" y="149"/>
                  </a:cubicBezTo>
                  <a:cubicBezTo>
                    <a:pt x="856" y="48"/>
                    <a:pt x="724" y="1"/>
                    <a:pt x="589" y="1"/>
                  </a:cubicBezTo>
                  <a:close/>
                </a:path>
              </a:pathLst>
            </a:custGeom>
            <a:solidFill>
              <a:srgbClr val="3a37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7" name="CustomShape 69"/>
            <p:cNvSpPr/>
            <p:nvPr/>
          </p:nvSpPr>
          <p:spPr>
            <a:xfrm>
              <a:off x="6945120" y="3418560"/>
              <a:ext cx="16920" cy="25200"/>
            </a:xfrm>
            <a:custGeom>
              <a:avLst/>
              <a:gdLst/>
              <a:ahLst/>
              <a:rect l="l" t="t" r="r" b="b"/>
              <a:pathLst>
                <a:path w="232" h="346">
                  <a:moveTo>
                    <a:pt x="1" y="346"/>
                  </a:moveTo>
                  <a:lnTo>
                    <a:pt x="232" y="0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8" name="CustomShape 70"/>
            <p:cNvSpPr/>
            <p:nvPr/>
          </p:nvSpPr>
          <p:spPr>
            <a:xfrm>
              <a:off x="6949080" y="3444120"/>
              <a:ext cx="16920" cy="25200"/>
            </a:xfrm>
            <a:custGeom>
              <a:avLst/>
              <a:gdLst/>
              <a:ahLst/>
              <a:rect l="l" t="t" r="r" b="b"/>
              <a:pathLst>
                <a:path w="232" h="346">
                  <a:moveTo>
                    <a:pt x="1" y="346"/>
                  </a:moveTo>
                  <a:lnTo>
                    <a:pt x="232" y="1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9" name="CustomShape 71"/>
            <p:cNvSpPr/>
            <p:nvPr/>
          </p:nvSpPr>
          <p:spPr>
            <a:xfrm>
              <a:off x="6932160" y="3487680"/>
              <a:ext cx="10080" cy="28440"/>
            </a:xfrm>
            <a:custGeom>
              <a:avLst/>
              <a:gdLst/>
              <a:ahLst/>
              <a:rect l="l" t="t" r="r" b="b"/>
              <a:pathLst>
                <a:path w="143" h="391">
                  <a:moveTo>
                    <a:pt x="0" y="390"/>
                  </a:moveTo>
                  <a:lnTo>
                    <a:pt x="143" y="1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0" name="CustomShape 72"/>
            <p:cNvSpPr/>
            <p:nvPr/>
          </p:nvSpPr>
          <p:spPr>
            <a:xfrm>
              <a:off x="6904440" y="3507840"/>
              <a:ext cx="10080" cy="28800"/>
            </a:xfrm>
            <a:custGeom>
              <a:avLst/>
              <a:gdLst/>
              <a:ahLst/>
              <a:rect l="l" t="t" r="r" b="b"/>
              <a:pathLst>
                <a:path w="143" h="392">
                  <a:moveTo>
                    <a:pt x="0" y="392"/>
                  </a:moveTo>
                  <a:lnTo>
                    <a:pt x="143" y="1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1" name="CustomShape 73"/>
            <p:cNvSpPr/>
            <p:nvPr/>
          </p:nvSpPr>
          <p:spPr>
            <a:xfrm>
              <a:off x="6921000" y="3463200"/>
              <a:ext cx="12600" cy="27720"/>
            </a:xfrm>
            <a:custGeom>
              <a:avLst/>
              <a:gdLst/>
              <a:ahLst/>
              <a:rect l="l" t="t" r="r" b="b"/>
              <a:pathLst>
                <a:path w="175" h="378">
                  <a:moveTo>
                    <a:pt x="1" y="377"/>
                  </a:moveTo>
                  <a:lnTo>
                    <a:pt x="175" y="1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2" name="CustomShape 74"/>
            <p:cNvSpPr/>
            <p:nvPr/>
          </p:nvSpPr>
          <p:spPr>
            <a:xfrm>
              <a:off x="7316640" y="3643920"/>
              <a:ext cx="28440" cy="15120"/>
            </a:xfrm>
            <a:custGeom>
              <a:avLst/>
              <a:gdLst/>
              <a:ahLst/>
              <a:rect l="l" t="t" r="r" b="b"/>
              <a:pathLst>
                <a:path w="390" h="207">
                  <a:moveTo>
                    <a:pt x="1" y="1"/>
                  </a:moveTo>
                  <a:cubicBezTo>
                    <a:pt x="1" y="1"/>
                    <a:pt x="164" y="32"/>
                    <a:pt x="390" y="206"/>
                  </a:cubicBezTo>
                </a:path>
              </a:pathLst>
            </a:custGeom>
            <a:noFill/>
            <a:ln w="9360">
              <a:solidFill>
                <a:srgbClr val="d86a3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3" name="CustomShape 75"/>
            <p:cNvSpPr/>
            <p:nvPr/>
          </p:nvSpPr>
          <p:spPr>
            <a:xfrm>
              <a:off x="7331040" y="3666600"/>
              <a:ext cx="25560" cy="16560"/>
            </a:xfrm>
            <a:custGeom>
              <a:avLst/>
              <a:gdLst/>
              <a:ahLst/>
              <a:rect l="l" t="t" r="r" b="b"/>
              <a:pathLst>
                <a:path w="351" h="227">
                  <a:moveTo>
                    <a:pt x="0" y="0"/>
                  </a:moveTo>
                  <a:lnTo>
                    <a:pt x="350" y="227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4" name="CustomShape 76"/>
            <p:cNvSpPr/>
            <p:nvPr/>
          </p:nvSpPr>
          <p:spPr>
            <a:xfrm>
              <a:off x="7356960" y="3654360"/>
              <a:ext cx="22320" cy="20520"/>
            </a:xfrm>
            <a:custGeom>
              <a:avLst/>
              <a:gdLst/>
              <a:ahLst/>
              <a:rect l="l" t="t" r="r" b="b"/>
              <a:pathLst>
                <a:path w="305" h="283">
                  <a:moveTo>
                    <a:pt x="0" y="0"/>
                  </a:moveTo>
                  <a:lnTo>
                    <a:pt x="304" y="282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5" name="CustomShape 77"/>
            <p:cNvSpPr/>
            <p:nvPr/>
          </p:nvSpPr>
          <p:spPr>
            <a:xfrm>
              <a:off x="7372800" y="3684960"/>
              <a:ext cx="24840" cy="17280"/>
            </a:xfrm>
            <a:custGeom>
              <a:avLst/>
              <a:gdLst/>
              <a:ahLst/>
              <a:rect l="l" t="t" r="r" b="b"/>
              <a:pathLst>
                <a:path w="343" h="237">
                  <a:moveTo>
                    <a:pt x="0" y="1"/>
                  </a:moveTo>
                  <a:lnTo>
                    <a:pt x="342" y="237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6" name="CustomShape 78"/>
            <p:cNvSpPr/>
            <p:nvPr/>
          </p:nvSpPr>
          <p:spPr>
            <a:xfrm>
              <a:off x="7377840" y="3712680"/>
              <a:ext cx="24840" cy="17280"/>
            </a:xfrm>
            <a:custGeom>
              <a:avLst/>
              <a:gdLst/>
              <a:ahLst/>
              <a:rect l="l" t="t" r="r" b="b"/>
              <a:pathLst>
                <a:path w="343" h="237">
                  <a:moveTo>
                    <a:pt x="1" y="1"/>
                  </a:moveTo>
                  <a:lnTo>
                    <a:pt x="343" y="237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7" name="CustomShape 79"/>
            <p:cNvSpPr/>
            <p:nvPr/>
          </p:nvSpPr>
          <p:spPr>
            <a:xfrm>
              <a:off x="7297200" y="3666240"/>
              <a:ext cx="24840" cy="17280"/>
            </a:xfrm>
            <a:custGeom>
              <a:avLst/>
              <a:gdLst/>
              <a:ahLst/>
              <a:rect l="l" t="t" r="r" b="b"/>
              <a:pathLst>
                <a:path w="343" h="237">
                  <a:moveTo>
                    <a:pt x="0" y="0"/>
                  </a:moveTo>
                  <a:lnTo>
                    <a:pt x="342" y="236"/>
                  </a:lnTo>
                </a:path>
              </a:pathLst>
            </a:custGeom>
            <a:noFill/>
            <a:ln w="9360">
              <a:solidFill>
                <a:srgbClr val="d86a3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8" name="CustomShape 80"/>
            <p:cNvSpPr/>
            <p:nvPr/>
          </p:nvSpPr>
          <p:spPr>
            <a:xfrm>
              <a:off x="7419960" y="3709440"/>
              <a:ext cx="24840" cy="17280"/>
            </a:xfrm>
            <a:custGeom>
              <a:avLst/>
              <a:gdLst/>
              <a:ahLst/>
              <a:rect l="l" t="t" r="r" b="b"/>
              <a:pathLst>
                <a:path w="342" h="237">
                  <a:moveTo>
                    <a:pt x="1" y="1"/>
                  </a:moveTo>
                  <a:lnTo>
                    <a:pt x="341" y="236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9" name="CustomShape 81"/>
            <p:cNvSpPr/>
            <p:nvPr/>
          </p:nvSpPr>
          <p:spPr>
            <a:xfrm>
              <a:off x="7444800" y="3700800"/>
              <a:ext cx="24840" cy="17280"/>
            </a:xfrm>
            <a:custGeom>
              <a:avLst/>
              <a:gdLst/>
              <a:ahLst/>
              <a:rect l="l" t="t" r="r" b="b"/>
              <a:pathLst>
                <a:path w="343" h="237">
                  <a:moveTo>
                    <a:pt x="0" y="1"/>
                  </a:moveTo>
                  <a:lnTo>
                    <a:pt x="342" y="237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0" name="CustomShape 82"/>
            <p:cNvSpPr/>
            <p:nvPr/>
          </p:nvSpPr>
          <p:spPr>
            <a:xfrm>
              <a:off x="7422480" y="3737160"/>
              <a:ext cx="24840" cy="17280"/>
            </a:xfrm>
            <a:custGeom>
              <a:avLst/>
              <a:gdLst/>
              <a:ahLst/>
              <a:rect l="l" t="t" r="r" b="b"/>
              <a:pathLst>
                <a:path w="343" h="238">
                  <a:moveTo>
                    <a:pt x="0" y="0"/>
                  </a:moveTo>
                  <a:lnTo>
                    <a:pt x="342" y="238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1" name="CustomShape 83"/>
            <p:cNvSpPr/>
            <p:nvPr/>
          </p:nvSpPr>
          <p:spPr>
            <a:xfrm>
              <a:off x="7467480" y="3738600"/>
              <a:ext cx="24840" cy="17280"/>
            </a:xfrm>
            <a:custGeom>
              <a:avLst/>
              <a:gdLst/>
              <a:ahLst/>
              <a:rect l="l" t="t" r="r" b="b"/>
              <a:pathLst>
                <a:path w="343" h="237">
                  <a:moveTo>
                    <a:pt x="0" y="1"/>
                  </a:moveTo>
                  <a:lnTo>
                    <a:pt x="342" y="237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2" name="CustomShape 84"/>
            <p:cNvSpPr/>
            <p:nvPr/>
          </p:nvSpPr>
          <p:spPr>
            <a:xfrm>
              <a:off x="7394760" y="3675240"/>
              <a:ext cx="29160" cy="16200"/>
            </a:xfrm>
            <a:custGeom>
              <a:avLst/>
              <a:gdLst/>
              <a:ahLst/>
              <a:rect l="l" t="t" r="r" b="b"/>
              <a:pathLst>
                <a:path w="401" h="225">
                  <a:moveTo>
                    <a:pt x="0" y="0"/>
                  </a:moveTo>
                  <a:lnTo>
                    <a:pt x="401" y="225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3" name="CustomShape 85"/>
            <p:cNvSpPr/>
            <p:nvPr/>
          </p:nvSpPr>
          <p:spPr>
            <a:xfrm>
              <a:off x="7507440" y="3975120"/>
              <a:ext cx="25200" cy="45000"/>
            </a:xfrm>
            <a:custGeom>
              <a:avLst/>
              <a:gdLst/>
              <a:ahLst/>
              <a:rect l="l" t="t" r="r" b="b"/>
              <a:pathLst>
                <a:path w="346" h="615">
                  <a:moveTo>
                    <a:pt x="1" y="0"/>
                  </a:moveTo>
                  <a:cubicBezTo>
                    <a:pt x="1" y="0"/>
                    <a:pt x="316" y="299"/>
                    <a:pt x="346" y="614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4" name="CustomShape 86"/>
            <p:cNvSpPr/>
            <p:nvPr/>
          </p:nvSpPr>
          <p:spPr>
            <a:xfrm>
              <a:off x="7539840" y="4045320"/>
              <a:ext cx="12960" cy="51480"/>
            </a:xfrm>
            <a:custGeom>
              <a:avLst/>
              <a:gdLst/>
              <a:ahLst/>
              <a:rect l="l" t="t" r="r" b="b"/>
              <a:pathLst>
                <a:path w="178" h="702">
                  <a:moveTo>
                    <a:pt x="1" y="0"/>
                  </a:moveTo>
                  <a:cubicBezTo>
                    <a:pt x="1" y="0"/>
                    <a:pt x="178" y="398"/>
                    <a:pt x="85" y="702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5" name="CustomShape 87"/>
            <p:cNvSpPr/>
            <p:nvPr/>
          </p:nvSpPr>
          <p:spPr>
            <a:xfrm>
              <a:off x="7550640" y="3998520"/>
              <a:ext cx="17640" cy="49680"/>
            </a:xfrm>
            <a:custGeom>
              <a:avLst/>
              <a:gdLst/>
              <a:ahLst/>
              <a:rect l="l" t="t" r="r" b="b"/>
              <a:pathLst>
                <a:path w="245" h="677">
                  <a:moveTo>
                    <a:pt x="1" y="0"/>
                  </a:moveTo>
                  <a:cubicBezTo>
                    <a:pt x="1" y="0"/>
                    <a:pt x="245" y="361"/>
                    <a:pt x="207" y="676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6" name="CustomShape 88"/>
            <p:cNvSpPr/>
            <p:nvPr/>
          </p:nvSpPr>
          <p:spPr>
            <a:xfrm>
              <a:off x="7497360" y="3925440"/>
              <a:ext cx="29520" cy="42480"/>
            </a:xfrm>
            <a:custGeom>
              <a:avLst/>
              <a:gdLst/>
              <a:ahLst/>
              <a:rect l="l" t="t" r="r" b="b"/>
              <a:pathLst>
                <a:path w="404" h="580">
                  <a:moveTo>
                    <a:pt x="0" y="0"/>
                  </a:moveTo>
                  <a:cubicBezTo>
                    <a:pt x="0" y="0"/>
                    <a:pt x="344" y="269"/>
                    <a:pt x="404" y="580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7" name="CustomShape 89"/>
            <p:cNvSpPr/>
            <p:nvPr/>
          </p:nvSpPr>
          <p:spPr>
            <a:xfrm>
              <a:off x="7503120" y="4013280"/>
              <a:ext cx="8640" cy="28440"/>
            </a:xfrm>
            <a:custGeom>
              <a:avLst/>
              <a:gdLst/>
              <a:ahLst/>
              <a:rect l="l" t="t" r="r" b="b"/>
              <a:pathLst>
                <a:path w="122" h="391">
                  <a:moveTo>
                    <a:pt x="1" y="1"/>
                  </a:moveTo>
                  <a:cubicBezTo>
                    <a:pt x="1" y="1"/>
                    <a:pt x="86" y="143"/>
                    <a:pt x="121" y="390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8" name="CustomShape 90"/>
            <p:cNvSpPr/>
            <p:nvPr/>
          </p:nvSpPr>
          <p:spPr>
            <a:xfrm>
              <a:off x="7473600" y="3957480"/>
              <a:ext cx="12600" cy="27000"/>
            </a:xfrm>
            <a:custGeom>
              <a:avLst/>
              <a:gdLst/>
              <a:ahLst/>
              <a:rect l="l" t="t" r="r" b="b"/>
              <a:pathLst>
                <a:path w="175" h="372">
                  <a:moveTo>
                    <a:pt x="1" y="1"/>
                  </a:moveTo>
                  <a:cubicBezTo>
                    <a:pt x="1" y="1"/>
                    <a:pt x="105" y="130"/>
                    <a:pt x="175" y="371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9" name="CustomShape 91"/>
            <p:cNvSpPr/>
            <p:nvPr/>
          </p:nvSpPr>
          <p:spPr>
            <a:xfrm>
              <a:off x="7460280" y="3911400"/>
              <a:ext cx="19080" cy="22680"/>
            </a:xfrm>
            <a:custGeom>
              <a:avLst/>
              <a:gdLst/>
              <a:ahLst/>
              <a:rect l="l" t="t" r="r" b="b"/>
              <a:pathLst>
                <a:path w="265" h="314">
                  <a:moveTo>
                    <a:pt x="0" y="0"/>
                  </a:moveTo>
                  <a:cubicBezTo>
                    <a:pt x="0" y="0"/>
                    <a:pt x="135" y="100"/>
                    <a:pt x="265" y="314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0" name="CustomShape 92"/>
            <p:cNvSpPr/>
            <p:nvPr/>
          </p:nvSpPr>
          <p:spPr>
            <a:xfrm>
              <a:off x="6773760" y="3808440"/>
              <a:ext cx="254880" cy="187200"/>
            </a:xfrm>
            <a:custGeom>
              <a:avLst/>
              <a:gdLst/>
              <a:ahLst/>
              <a:rect l="l" t="t" r="r" b="b"/>
              <a:pathLst>
                <a:path w="3453" h="2536">
                  <a:moveTo>
                    <a:pt x="2474" y="1"/>
                  </a:moveTo>
                  <a:cubicBezTo>
                    <a:pt x="891" y="1"/>
                    <a:pt x="421" y="934"/>
                    <a:pt x="421" y="934"/>
                  </a:cubicBezTo>
                  <a:cubicBezTo>
                    <a:pt x="1" y="1818"/>
                    <a:pt x="767" y="1964"/>
                    <a:pt x="1320" y="1964"/>
                  </a:cubicBezTo>
                  <a:cubicBezTo>
                    <a:pt x="1593" y="1964"/>
                    <a:pt x="1814" y="1928"/>
                    <a:pt x="1814" y="1928"/>
                  </a:cubicBezTo>
                  <a:lnTo>
                    <a:pt x="1814" y="1928"/>
                  </a:lnTo>
                  <a:cubicBezTo>
                    <a:pt x="1618" y="2381"/>
                    <a:pt x="1714" y="2535"/>
                    <a:pt x="1936" y="2535"/>
                  </a:cubicBezTo>
                  <a:cubicBezTo>
                    <a:pt x="2409" y="2535"/>
                    <a:pt x="3452" y="1835"/>
                    <a:pt x="3452" y="1835"/>
                  </a:cubicBezTo>
                  <a:lnTo>
                    <a:pt x="2997" y="32"/>
                  </a:lnTo>
                  <a:cubicBezTo>
                    <a:pt x="2810" y="11"/>
                    <a:pt x="2636" y="1"/>
                    <a:pt x="2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1" name="CustomShape 93"/>
            <p:cNvSpPr/>
            <p:nvPr/>
          </p:nvSpPr>
          <p:spPr>
            <a:xfrm>
              <a:off x="6888240" y="3815640"/>
              <a:ext cx="45000" cy="178560"/>
            </a:xfrm>
            <a:custGeom>
              <a:avLst/>
              <a:gdLst/>
              <a:ahLst/>
              <a:rect l="l" t="t" r="r" b="b"/>
              <a:pathLst>
                <a:path w="613" h="2421">
                  <a:moveTo>
                    <a:pt x="97" y="0"/>
                  </a:moveTo>
                  <a:cubicBezTo>
                    <a:pt x="64" y="8"/>
                    <a:pt x="32" y="18"/>
                    <a:pt x="0" y="27"/>
                  </a:cubicBezTo>
                  <a:lnTo>
                    <a:pt x="516" y="2420"/>
                  </a:lnTo>
                  <a:cubicBezTo>
                    <a:pt x="547" y="2414"/>
                    <a:pt x="580" y="2406"/>
                    <a:pt x="613" y="239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2" name="CustomShape 94"/>
            <p:cNvSpPr/>
            <p:nvPr/>
          </p:nvSpPr>
          <p:spPr>
            <a:xfrm>
              <a:off x="6845760" y="3832920"/>
              <a:ext cx="32400" cy="120240"/>
            </a:xfrm>
            <a:custGeom>
              <a:avLst/>
              <a:gdLst/>
              <a:ahLst/>
              <a:rect l="l" t="t" r="r" b="b"/>
              <a:pathLst>
                <a:path w="442" h="1633">
                  <a:moveTo>
                    <a:pt x="90" y="1"/>
                  </a:moveTo>
                  <a:cubicBezTo>
                    <a:pt x="59" y="20"/>
                    <a:pt x="29" y="37"/>
                    <a:pt x="0" y="55"/>
                  </a:cubicBezTo>
                  <a:lnTo>
                    <a:pt x="340" y="1633"/>
                  </a:lnTo>
                  <a:cubicBezTo>
                    <a:pt x="375" y="1633"/>
                    <a:pt x="408" y="1633"/>
                    <a:pt x="442" y="1631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3" name="CustomShape 95"/>
            <p:cNvSpPr/>
            <p:nvPr/>
          </p:nvSpPr>
          <p:spPr>
            <a:xfrm>
              <a:off x="6934680" y="3808800"/>
              <a:ext cx="42840" cy="168480"/>
            </a:xfrm>
            <a:custGeom>
              <a:avLst/>
              <a:gdLst/>
              <a:ahLst/>
              <a:rect l="l" t="t" r="r" b="b"/>
              <a:pathLst>
                <a:path w="584" h="2285">
                  <a:moveTo>
                    <a:pt x="102" y="1"/>
                  </a:moveTo>
                  <a:cubicBezTo>
                    <a:pt x="67" y="2"/>
                    <a:pt x="34" y="4"/>
                    <a:pt x="1" y="7"/>
                  </a:cubicBezTo>
                  <a:lnTo>
                    <a:pt x="493" y="2285"/>
                  </a:lnTo>
                  <a:cubicBezTo>
                    <a:pt x="523" y="2269"/>
                    <a:pt x="553" y="2253"/>
                    <a:pt x="583" y="2237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4" name="CustomShape 96"/>
            <p:cNvSpPr/>
            <p:nvPr/>
          </p:nvSpPr>
          <p:spPr>
            <a:xfrm>
              <a:off x="6859080" y="3817800"/>
              <a:ext cx="51840" cy="134280"/>
            </a:xfrm>
            <a:custGeom>
              <a:avLst/>
              <a:gdLst/>
              <a:ahLst/>
              <a:rect l="l" t="t" r="r" b="b"/>
              <a:pathLst>
                <a:path w="705" h="1823">
                  <a:moveTo>
                    <a:pt x="385" y="0"/>
                  </a:moveTo>
                  <a:lnTo>
                    <a:pt x="385" y="0"/>
                  </a:lnTo>
                  <a:cubicBezTo>
                    <a:pt x="252" y="40"/>
                    <a:pt x="124" y="92"/>
                    <a:pt x="0" y="154"/>
                  </a:cubicBezTo>
                  <a:lnTo>
                    <a:pt x="201" y="284"/>
                  </a:lnTo>
                  <a:lnTo>
                    <a:pt x="11" y="578"/>
                  </a:lnTo>
                  <a:lnTo>
                    <a:pt x="301" y="765"/>
                  </a:lnTo>
                  <a:lnTo>
                    <a:pt x="114" y="1055"/>
                  </a:lnTo>
                  <a:lnTo>
                    <a:pt x="404" y="1240"/>
                  </a:lnTo>
                  <a:lnTo>
                    <a:pt x="217" y="1528"/>
                  </a:lnTo>
                  <a:lnTo>
                    <a:pt x="511" y="1718"/>
                  </a:lnTo>
                  <a:lnTo>
                    <a:pt x="443" y="1822"/>
                  </a:lnTo>
                  <a:cubicBezTo>
                    <a:pt x="545" y="1816"/>
                    <a:pt x="617" y="1805"/>
                    <a:pt x="646" y="1802"/>
                  </a:cubicBezTo>
                  <a:lnTo>
                    <a:pt x="515" y="1716"/>
                  </a:lnTo>
                  <a:lnTo>
                    <a:pt x="704" y="1423"/>
                  </a:lnTo>
                  <a:lnTo>
                    <a:pt x="415" y="1238"/>
                  </a:lnTo>
                  <a:lnTo>
                    <a:pt x="602" y="948"/>
                  </a:lnTo>
                  <a:lnTo>
                    <a:pt x="312" y="762"/>
                  </a:lnTo>
                  <a:lnTo>
                    <a:pt x="497" y="472"/>
                  </a:lnTo>
                  <a:lnTo>
                    <a:pt x="203" y="28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5" name="CustomShape 97"/>
            <p:cNvSpPr/>
            <p:nvPr/>
          </p:nvSpPr>
          <p:spPr>
            <a:xfrm>
              <a:off x="6900120" y="3951360"/>
              <a:ext cx="25920" cy="43920"/>
            </a:xfrm>
            <a:custGeom>
              <a:avLst/>
              <a:gdLst/>
              <a:ahLst/>
              <a:rect l="l" t="t" r="r" b="b"/>
              <a:pathLst>
                <a:path w="357" h="599">
                  <a:moveTo>
                    <a:pt x="102" y="1"/>
                  </a:moveTo>
                  <a:cubicBezTo>
                    <a:pt x="37" y="151"/>
                    <a:pt x="7" y="267"/>
                    <a:pt x="1" y="356"/>
                  </a:cubicBezTo>
                  <a:lnTo>
                    <a:pt x="58" y="390"/>
                  </a:lnTo>
                  <a:lnTo>
                    <a:pt x="10" y="465"/>
                  </a:lnTo>
                  <a:cubicBezTo>
                    <a:pt x="37" y="559"/>
                    <a:pt x="116" y="598"/>
                    <a:pt x="227" y="598"/>
                  </a:cubicBezTo>
                  <a:cubicBezTo>
                    <a:pt x="265" y="598"/>
                    <a:pt x="306" y="594"/>
                    <a:pt x="351" y="585"/>
                  </a:cubicBezTo>
                  <a:lnTo>
                    <a:pt x="357" y="576"/>
                  </a:lnTo>
                  <a:lnTo>
                    <a:pt x="67" y="389"/>
                  </a:lnTo>
                  <a:lnTo>
                    <a:pt x="254" y="99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6" name="CustomShape 98"/>
            <p:cNvSpPr/>
            <p:nvPr/>
          </p:nvSpPr>
          <p:spPr>
            <a:xfrm>
              <a:off x="6949800" y="3808440"/>
              <a:ext cx="58680" cy="161280"/>
            </a:xfrm>
            <a:custGeom>
              <a:avLst/>
              <a:gdLst/>
              <a:ahLst/>
              <a:rect l="l" t="t" r="r" b="b"/>
              <a:pathLst>
                <a:path w="799" h="2185">
                  <a:moveTo>
                    <a:pt x="48" y="0"/>
                  </a:moveTo>
                  <a:lnTo>
                    <a:pt x="190" y="92"/>
                  </a:lnTo>
                  <a:lnTo>
                    <a:pt x="0" y="386"/>
                  </a:lnTo>
                  <a:lnTo>
                    <a:pt x="290" y="573"/>
                  </a:lnTo>
                  <a:lnTo>
                    <a:pt x="103" y="863"/>
                  </a:lnTo>
                  <a:lnTo>
                    <a:pt x="393" y="1048"/>
                  </a:lnTo>
                  <a:lnTo>
                    <a:pt x="206" y="1338"/>
                  </a:lnTo>
                  <a:lnTo>
                    <a:pt x="501" y="1526"/>
                  </a:lnTo>
                  <a:lnTo>
                    <a:pt x="311" y="1819"/>
                  </a:lnTo>
                  <a:lnTo>
                    <a:pt x="600" y="2006"/>
                  </a:lnTo>
                  <a:lnTo>
                    <a:pt x="486" y="2184"/>
                  </a:lnTo>
                  <a:cubicBezTo>
                    <a:pt x="562" y="2143"/>
                    <a:pt x="635" y="2101"/>
                    <a:pt x="702" y="2063"/>
                  </a:cubicBezTo>
                  <a:lnTo>
                    <a:pt x="611" y="2004"/>
                  </a:lnTo>
                  <a:lnTo>
                    <a:pt x="798" y="1714"/>
                  </a:lnTo>
                  <a:lnTo>
                    <a:pt x="504" y="1524"/>
                  </a:lnTo>
                  <a:lnTo>
                    <a:pt x="694" y="1232"/>
                  </a:lnTo>
                  <a:lnTo>
                    <a:pt x="404" y="1046"/>
                  </a:lnTo>
                  <a:lnTo>
                    <a:pt x="591" y="757"/>
                  </a:lnTo>
                  <a:lnTo>
                    <a:pt x="301" y="570"/>
                  </a:lnTo>
                  <a:lnTo>
                    <a:pt x="486" y="280"/>
                  </a:lnTo>
                  <a:lnTo>
                    <a:pt x="192" y="92"/>
                  </a:lnTo>
                  <a:lnTo>
                    <a:pt x="251" y="2"/>
                  </a:lnTo>
                  <a:cubicBezTo>
                    <a:pt x="179" y="0"/>
                    <a:pt x="113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7" name="CustomShape 99"/>
            <p:cNvSpPr/>
            <p:nvPr/>
          </p:nvSpPr>
          <p:spPr>
            <a:xfrm>
              <a:off x="6814440" y="3848760"/>
              <a:ext cx="50760" cy="103680"/>
            </a:xfrm>
            <a:custGeom>
              <a:avLst/>
              <a:gdLst/>
              <a:ahLst/>
              <a:rect l="l" t="t" r="r" b="b"/>
              <a:pathLst>
                <a:path w="693" h="1405">
                  <a:moveTo>
                    <a:pt x="198" y="1"/>
                  </a:moveTo>
                  <a:cubicBezTo>
                    <a:pt x="189" y="9"/>
                    <a:pt x="179" y="17"/>
                    <a:pt x="172" y="25"/>
                  </a:cubicBezTo>
                  <a:lnTo>
                    <a:pt x="1" y="292"/>
                  </a:lnTo>
                  <a:lnTo>
                    <a:pt x="290" y="477"/>
                  </a:lnTo>
                  <a:lnTo>
                    <a:pt x="103" y="767"/>
                  </a:lnTo>
                  <a:lnTo>
                    <a:pt x="392" y="954"/>
                  </a:lnTo>
                  <a:lnTo>
                    <a:pt x="206" y="1242"/>
                  </a:lnTo>
                  <a:lnTo>
                    <a:pt x="445" y="1395"/>
                  </a:lnTo>
                  <a:cubicBezTo>
                    <a:pt x="471" y="1398"/>
                    <a:pt x="496" y="1402"/>
                    <a:pt x="520" y="1405"/>
                  </a:cubicBezTo>
                  <a:lnTo>
                    <a:pt x="692" y="1136"/>
                  </a:lnTo>
                  <a:lnTo>
                    <a:pt x="404" y="951"/>
                  </a:lnTo>
                  <a:lnTo>
                    <a:pt x="589" y="662"/>
                  </a:lnTo>
                  <a:lnTo>
                    <a:pt x="300" y="476"/>
                  </a:lnTo>
                  <a:lnTo>
                    <a:pt x="487" y="186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8" name="CustomShape 100"/>
            <p:cNvSpPr/>
            <p:nvPr/>
          </p:nvSpPr>
          <p:spPr>
            <a:xfrm>
              <a:off x="6897240" y="3809520"/>
              <a:ext cx="67680" cy="182520"/>
            </a:xfrm>
            <a:custGeom>
              <a:avLst/>
              <a:gdLst/>
              <a:ahLst/>
              <a:rect l="l" t="t" r="r" b="b"/>
              <a:pathLst>
                <a:path w="922" h="2473">
                  <a:moveTo>
                    <a:pt x="465" y="0"/>
                  </a:moveTo>
                  <a:lnTo>
                    <a:pt x="465" y="0"/>
                  </a:lnTo>
                  <a:cubicBezTo>
                    <a:pt x="309" y="15"/>
                    <a:pt x="152" y="40"/>
                    <a:pt x="0" y="78"/>
                  </a:cubicBezTo>
                  <a:lnTo>
                    <a:pt x="293" y="266"/>
                  </a:lnTo>
                  <a:lnTo>
                    <a:pt x="103" y="561"/>
                  </a:lnTo>
                  <a:lnTo>
                    <a:pt x="393" y="747"/>
                  </a:lnTo>
                  <a:lnTo>
                    <a:pt x="206" y="1037"/>
                  </a:lnTo>
                  <a:lnTo>
                    <a:pt x="496" y="1224"/>
                  </a:lnTo>
                  <a:lnTo>
                    <a:pt x="309" y="1512"/>
                  </a:lnTo>
                  <a:lnTo>
                    <a:pt x="603" y="1700"/>
                  </a:lnTo>
                  <a:lnTo>
                    <a:pt x="413" y="1995"/>
                  </a:lnTo>
                  <a:lnTo>
                    <a:pt x="703" y="2180"/>
                  </a:lnTo>
                  <a:lnTo>
                    <a:pt x="518" y="2470"/>
                  </a:lnTo>
                  <a:lnTo>
                    <a:pt x="521" y="2473"/>
                  </a:lnTo>
                  <a:cubicBezTo>
                    <a:pt x="659" y="2430"/>
                    <a:pt x="793" y="2376"/>
                    <a:pt x="921" y="2313"/>
                  </a:cubicBezTo>
                  <a:lnTo>
                    <a:pt x="714" y="2178"/>
                  </a:lnTo>
                  <a:lnTo>
                    <a:pt x="901" y="1889"/>
                  </a:lnTo>
                  <a:lnTo>
                    <a:pt x="606" y="1700"/>
                  </a:lnTo>
                  <a:lnTo>
                    <a:pt x="795" y="1406"/>
                  </a:lnTo>
                  <a:lnTo>
                    <a:pt x="507" y="1221"/>
                  </a:lnTo>
                  <a:lnTo>
                    <a:pt x="692" y="933"/>
                  </a:lnTo>
                  <a:lnTo>
                    <a:pt x="402" y="746"/>
                  </a:lnTo>
                  <a:lnTo>
                    <a:pt x="589" y="456"/>
                  </a:lnTo>
                  <a:lnTo>
                    <a:pt x="295" y="266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9" name="CustomShape 101"/>
            <p:cNvSpPr/>
            <p:nvPr/>
          </p:nvSpPr>
          <p:spPr>
            <a:xfrm>
              <a:off x="7079400" y="3604680"/>
              <a:ext cx="280080" cy="287640"/>
            </a:xfrm>
            <a:custGeom>
              <a:avLst/>
              <a:gdLst/>
              <a:ahLst/>
              <a:rect l="l" t="t" r="r" b="b"/>
              <a:pathLst>
                <a:path w="3793" h="3893">
                  <a:moveTo>
                    <a:pt x="3321" y="1"/>
                  </a:moveTo>
                  <a:cubicBezTo>
                    <a:pt x="2620" y="1147"/>
                    <a:pt x="0" y="1607"/>
                    <a:pt x="0" y="1607"/>
                  </a:cubicBezTo>
                  <a:lnTo>
                    <a:pt x="117" y="2090"/>
                  </a:lnTo>
                  <a:cubicBezTo>
                    <a:pt x="178" y="2093"/>
                    <a:pt x="239" y="2094"/>
                    <a:pt x="300" y="2094"/>
                  </a:cubicBezTo>
                  <a:cubicBezTo>
                    <a:pt x="495" y="2094"/>
                    <a:pt x="691" y="2081"/>
                    <a:pt x="885" y="2055"/>
                  </a:cubicBezTo>
                  <a:lnTo>
                    <a:pt x="1463" y="3717"/>
                  </a:lnTo>
                  <a:cubicBezTo>
                    <a:pt x="1502" y="3828"/>
                    <a:pt x="1604" y="3892"/>
                    <a:pt x="1709" y="3892"/>
                  </a:cubicBezTo>
                  <a:cubicBezTo>
                    <a:pt x="1762" y="3892"/>
                    <a:pt x="1816" y="3876"/>
                    <a:pt x="1863" y="3841"/>
                  </a:cubicBezTo>
                  <a:lnTo>
                    <a:pt x="2227" y="3572"/>
                  </a:lnTo>
                  <a:cubicBezTo>
                    <a:pt x="2321" y="3502"/>
                    <a:pt x="2357" y="3379"/>
                    <a:pt x="2314" y="3270"/>
                  </a:cubicBezTo>
                  <a:lnTo>
                    <a:pt x="1760" y="1842"/>
                  </a:lnTo>
                  <a:cubicBezTo>
                    <a:pt x="3130" y="1346"/>
                    <a:pt x="3793" y="292"/>
                    <a:pt x="3793" y="292"/>
                  </a:cubicBezTo>
                  <a:lnTo>
                    <a:pt x="3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0" name="CustomShape 102"/>
            <p:cNvSpPr/>
            <p:nvPr/>
          </p:nvSpPr>
          <p:spPr>
            <a:xfrm>
              <a:off x="7166160" y="3804120"/>
              <a:ext cx="70200" cy="19440"/>
            </a:xfrm>
            <a:custGeom>
              <a:avLst/>
              <a:gdLst/>
              <a:ahLst/>
              <a:rect l="l" t="t" r="r" b="b"/>
              <a:pathLst>
                <a:path w="954" h="267">
                  <a:moveTo>
                    <a:pt x="922" y="1"/>
                  </a:moveTo>
                  <a:cubicBezTo>
                    <a:pt x="578" y="86"/>
                    <a:pt x="257" y="145"/>
                    <a:pt x="1" y="184"/>
                  </a:cubicBezTo>
                  <a:lnTo>
                    <a:pt x="29" y="266"/>
                  </a:lnTo>
                  <a:cubicBezTo>
                    <a:pt x="287" y="227"/>
                    <a:pt x="610" y="170"/>
                    <a:pt x="954" y="83"/>
                  </a:cubicBezTo>
                  <a:lnTo>
                    <a:pt x="9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1" name="CustomShape 103"/>
            <p:cNvSpPr/>
            <p:nvPr/>
          </p:nvSpPr>
          <p:spPr>
            <a:xfrm>
              <a:off x="7161480" y="3790080"/>
              <a:ext cx="69480" cy="20160"/>
            </a:xfrm>
            <a:custGeom>
              <a:avLst/>
              <a:gdLst/>
              <a:ahLst/>
              <a:rect l="l" t="t" r="r" b="b"/>
              <a:pathLst>
                <a:path w="942" h="278">
                  <a:moveTo>
                    <a:pt x="911" y="0"/>
                  </a:moveTo>
                  <a:cubicBezTo>
                    <a:pt x="580" y="87"/>
                    <a:pt x="265" y="151"/>
                    <a:pt x="1" y="195"/>
                  </a:cubicBezTo>
                  <a:lnTo>
                    <a:pt x="29" y="277"/>
                  </a:lnTo>
                  <a:cubicBezTo>
                    <a:pt x="295" y="234"/>
                    <a:pt x="612" y="171"/>
                    <a:pt x="941" y="8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2" name="CustomShape 104"/>
            <p:cNvSpPr/>
            <p:nvPr/>
          </p:nvSpPr>
          <p:spPr>
            <a:xfrm>
              <a:off x="7186680" y="3864240"/>
              <a:ext cx="61920" cy="18000"/>
            </a:xfrm>
            <a:custGeom>
              <a:avLst/>
              <a:gdLst/>
              <a:ahLst/>
              <a:rect l="l" t="t" r="r" b="b"/>
              <a:pathLst>
                <a:path w="840" h="246">
                  <a:moveTo>
                    <a:pt x="840" y="0"/>
                  </a:moveTo>
                  <a:cubicBezTo>
                    <a:pt x="526" y="75"/>
                    <a:pt x="235" y="127"/>
                    <a:pt x="1" y="163"/>
                  </a:cubicBezTo>
                  <a:lnTo>
                    <a:pt x="15" y="207"/>
                  </a:lnTo>
                  <a:cubicBezTo>
                    <a:pt x="21" y="220"/>
                    <a:pt x="26" y="233"/>
                    <a:pt x="34" y="245"/>
                  </a:cubicBezTo>
                  <a:cubicBezTo>
                    <a:pt x="225" y="215"/>
                    <a:pt x="452" y="176"/>
                    <a:pt x="696" y="124"/>
                  </a:cubicBezTo>
                  <a:lnTo>
                    <a:pt x="779" y="62"/>
                  </a:lnTo>
                  <a:cubicBezTo>
                    <a:pt x="803" y="44"/>
                    <a:pt x="822" y="24"/>
                    <a:pt x="8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3" name="CustomShape 105"/>
            <p:cNvSpPr/>
            <p:nvPr/>
          </p:nvSpPr>
          <p:spPr>
            <a:xfrm>
              <a:off x="7087320" y="3669480"/>
              <a:ext cx="235440" cy="89640"/>
            </a:xfrm>
            <a:custGeom>
              <a:avLst/>
              <a:gdLst/>
              <a:ahLst/>
              <a:rect l="l" t="t" r="r" b="b"/>
              <a:pathLst>
                <a:path w="3189" h="1217">
                  <a:moveTo>
                    <a:pt x="3189" y="1"/>
                  </a:moveTo>
                  <a:cubicBezTo>
                    <a:pt x="2165" y="856"/>
                    <a:pt x="192" y="1136"/>
                    <a:pt x="1" y="1161"/>
                  </a:cubicBezTo>
                  <a:lnTo>
                    <a:pt x="13" y="1213"/>
                  </a:lnTo>
                  <a:cubicBezTo>
                    <a:pt x="75" y="1216"/>
                    <a:pt x="137" y="1216"/>
                    <a:pt x="199" y="1216"/>
                  </a:cubicBezTo>
                  <a:cubicBezTo>
                    <a:pt x="635" y="1148"/>
                    <a:pt x="1690" y="947"/>
                    <a:pt x="2559" y="509"/>
                  </a:cubicBezTo>
                  <a:cubicBezTo>
                    <a:pt x="2783" y="359"/>
                    <a:pt x="2996" y="189"/>
                    <a:pt x="3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4" name="CustomShape 106"/>
            <p:cNvSpPr/>
            <p:nvPr/>
          </p:nvSpPr>
          <p:spPr>
            <a:xfrm>
              <a:off x="7083720" y="3617280"/>
              <a:ext cx="266760" cy="128520"/>
            </a:xfrm>
            <a:custGeom>
              <a:avLst/>
              <a:gdLst/>
              <a:ahLst/>
              <a:rect l="l" t="t" r="r" b="b"/>
              <a:pathLst>
                <a:path w="3613" h="1745">
                  <a:moveTo>
                    <a:pt x="3541" y="1"/>
                  </a:moveTo>
                  <a:cubicBezTo>
                    <a:pt x="2890" y="1169"/>
                    <a:pt x="530" y="1585"/>
                    <a:pt x="0" y="1664"/>
                  </a:cubicBezTo>
                  <a:lnTo>
                    <a:pt x="21" y="1745"/>
                  </a:lnTo>
                  <a:cubicBezTo>
                    <a:pt x="584" y="1664"/>
                    <a:pt x="2940" y="1254"/>
                    <a:pt x="3612" y="45"/>
                  </a:cubicBezTo>
                  <a:lnTo>
                    <a:pt x="35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5" name="CustomShape 107"/>
            <p:cNvSpPr/>
            <p:nvPr/>
          </p:nvSpPr>
          <p:spPr>
            <a:xfrm>
              <a:off x="7080480" y="3607200"/>
              <a:ext cx="253800" cy="125640"/>
            </a:xfrm>
            <a:custGeom>
              <a:avLst/>
              <a:gdLst/>
              <a:ahLst/>
              <a:rect l="l" t="t" r="r" b="b"/>
              <a:pathLst>
                <a:path w="3436" h="1706">
                  <a:moveTo>
                    <a:pt x="3365" y="1"/>
                  </a:moveTo>
                  <a:cubicBezTo>
                    <a:pt x="2760" y="1061"/>
                    <a:pt x="742" y="1497"/>
                    <a:pt x="1" y="1623"/>
                  </a:cubicBezTo>
                  <a:lnTo>
                    <a:pt x="22" y="1705"/>
                  </a:lnTo>
                  <a:cubicBezTo>
                    <a:pt x="780" y="1579"/>
                    <a:pt x="2811" y="1145"/>
                    <a:pt x="3436" y="43"/>
                  </a:cubicBez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6" name="CustomShape 108"/>
            <p:cNvSpPr/>
            <p:nvPr/>
          </p:nvSpPr>
          <p:spPr>
            <a:xfrm>
              <a:off x="7353000" y="3625560"/>
              <a:ext cx="6480" cy="10080"/>
            </a:xfrm>
            <a:custGeom>
              <a:avLst/>
              <a:gdLst/>
              <a:ahLst/>
              <a:rect l="l" t="t" r="r" b="b"/>
              <a:pathLst>
                <a:path w="94" h="143">
                  <a:moveTo>
                    <a:pt x="78" y="0"/>
                  </a:moveTo>
                  <a:cubicBezTo>
                    <a:pt x="54" y="49"/>
                    <a:pt x="29" y="97"/>
                    <a:pt x="0" y="142"/>
                  </a:cubicBezTo>
                  <a:cubicBezTo>
                    <a:pt x="62" y="60"/>
                    <a:pt x="94" y="11"/>
                    <a:pt x="94" y="11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7" name="CustomShape 109"/>
            <p:cNvSpPr/>
            <p:nvPr/>
          </p:nvSpPr>
          <p:spPr>
            <a:xfrm>
              <a:off x="7171920" y="3818160"/>
              <a:ext cx="69840" cy="21960"/>
            </a:xfrm>
            <a:custGeom>
              <a:avLst/>
              <a:gdLst/>
              <a:ahLst/>
              <a:rect l="l" t="t" r="r" b="b"/>
              <a:pathLst>
                <a:path w="949" h="302">
                  <a:moveTo>
                    <a:pt x="917" y="0"/>
                  </a:moveTo>
                  <a:cubicBezTo>
                    <a:pt x="615" y="89"/>
                    <a:pt x="309" y="160"/>
                    <a:pt x="1" y="217"/>
                  </a:cubicBezTo>
                  <a:lnTo>
                    <a:pt x="29" y="301"/>
                  </a:lnTo>
                  <a:cubicBezTo>
                    <a:pt x="339" y="244"/>
                    <a:pt x="647" y="171"/>
                    <a:pt x="949" y="83"/>
                  </a:cubicBezTo>
                  <a:lnTo>
                    <a:pt x="9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8" name="CustomShape 110"/>
            <p:cNvSpPr/>
            <p:nvPr/>
          </p:nvSpPr>
          <p:spPr>
            <a:xfrm>
              <a:off x="7176600" y="3832560"/>
              <a:ext cx="70920" cy="20880"/>
            </a:xfrm>
            <a:custGeom>
              <a:avLst/>
              <a:gdLst/>
              <a:ahLst/>
              <a:rect l="l" t="t" r="r" b="b"/>
              <a:pathLst>
                <a:path w="962" h="289">
                  <a:moveTo>
                    <a:pt x="930" y="1"/>
                  </a:moveTo>
                  <a:cubicBezTo>
                    <a:pt x="624" y="84"/>
                    <a:pt x="314" y="153"/>
                    <a:pt x="0" y="206"/>
                  </a:cubicBezTo>
                  <a:lnTo>
                    <a:pt x="31" y="289"/>
                  </a:lnTo>
                  <a:cubicBezTo>
                    <a:pt x="344" y="236"/>
                    <a:pt x="654" y="168"/>
                    <a:pt x="961" y="84"/>
                  </a:cubicBezTo>
                  <a:lnTo>
                    <a:pt x="9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9" name="CustomShape 111"/>
            <p:cNvSpPr/>
            <p:nvPr/>
          </p:nvSpPr>
          <p:spPr>
            <a:xfrm>
              <a:off x="7182000" y="3848040"/>
              <a:ext cx="69840" cy="20880"/>
            </a:xfrm>
            <a:custGeom>
              <a:avLst/>
              <a:gdLst/>
              <a:ahLst/>
              <a:rect l="l" t="t" r="r" b="b"/>
              <a:pathLst>
                <a:path w="949" h="286">
                  <a:moveTo>
                    <a:pt x="937" y="1"/>
                  </a:moveTo>
                  <a:cubicBezTo>
                    <a:pt x="597" y="92"/>
                    <a:pt x="271" y="157"/>
                    <a:pt x="0" y="203"/>
                  </a:cubicBezTo>
                  <a:lnTo>
                    <a:pt x="30" y="286"/>
                  </a:lnTo>
                  <a:cubicBezTo>
                    <a:pt x="296" y="243"/>
                    <a:pt x="614" y="180"/>
                    <a:pt x="947" y="91"/>
                  </a:cubicBezTo>
                  <a:cubicBezTo>
                    <a:pt x="948" y="61"/>
                    <a:pt x="945" y="31"/>
                    <a:pt x="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0" name="CustomShape 112"/>
            <p:cNvSpPr/>
            <p:nvPr/>
          </p:nvSpPr>
          <p:spPr>
            <a:xfrm>
              <a:off x="7151400" y="3760200"/>
              <a:ext cx="67680" cy="21240"/>
            </a:xfrm>
            <a:custGeom>
              <a:avLst/>
              <a:gdLst/>
              <a:ahLst/>
              <a:rect l="l" t="t" r="r" b="b"/>
              <a:pathLst>
                <a:path w="922" h="294">
                  <a:moveTo>
                    <a:pt x="889" y="0"/>
                  </a:moveTo>
                  <a:cubicBezTo>
                    <a:pt x="577" y="91"/>
                    <a:pt x="270" y="160"/>
                    <a:pt x="1" y="209"/>
                  </a:cubicBezTo>
                  <a:lnTo>
                    <a:pt x="31" y="293"/>
                  </a:lnTo>
                  <a:cubicBezTo>
                    <a:pt x="330" y="239"/>
                    <a:pt x="628" y="168"/>
                    <a:pt x="922" y="84"/>
                  </a:cubicBezTo>
                  <a:lnTo>
                    <a:pt x="8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1" name="CustomShape 113"/>
            <p:cNvSpPr/>
            <p:nvPr/>
          </p:nvSpPr>
          <p:spPr>
            <a:xfrm>
              <a:off x="7146000" y="3742560"/>
              <a:ext cx="66960" cy="21960"/>
            </a:xfrm>
            <a:custGeom>
              <a:avLst/>
              <a:gdLst/>
              <a:ahLst/>
              <a:rect l="l" t="t" r="r" b="b"/>
              <a:pathLst>
                <a:path w="908" h="302">
                  <a:moveTo>
                    <a:pt x="876" y="1"/>
                  </a:moveTo>
                  <a:cubicBezTo>
                    <a:pt x="553" y="97"/>
                    <a:pt x="247" y="168"/>
                    <a:pt x="0" y="219"/>
                  </a:cubicBezTo>
                  <a:lnTo>
                    <a:pt x="29" y="301"/>
                  </a:lnTo>
                  <a:cubicBezTo>
                    <a:pt x="279" y="251"/>
                    <a:pt x="584" y="181"/>
                    <a:pt x="907" y="8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2" name="CustomShape 114"/>
            <p:cNvSpPr/>
            <p:nvPr/>
          </p:nvSpPr>
          <p:spPr>
            <a:xfrm>
              <a:off x="7156440" y="3774240"/>
              <a:ext cx="68760" cy="20520"/>
            </a:xfrm>
            <a:custGeom>
              <a:avLst/>
              <a:gdLst/>
              <a:ahLst/>
              <a:rect l="l" t="t" r="r" b="b"/>
              <a:pathLst>
                <a:path w="933" h="281">
                  <a:moveTo>
                    <a:pt x="901" y="0"/>
                  </a:moveTo>
                  <a:cubicBezTo>
                    <a:pt x="578" y="89"/>
                    <a:pt x="266" y="152"/>
                    <a:pt x="0" y="198"/>
                  </a:cubicBezTo>
                  <a:lnTo>
                    <a:pt x="30" y="281"/>
                  </a:lnTo>
                  <a:cubicBezTo>
                    <a:pt x="296" y="236"/>
                    <a:pt x="608" y="173"/>
                    <a:pt x="932" y="84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3" name="CustomShape 115"/>
            <p:cNvSpPr/>
            <p:nvPr/>
          </p:nvSpPr>
          <p:spPr>
            <a:xfrm>
              <a:off x="7547040" y="3484800"/>
              <a:ext cx="545760" cy="731160"/>
            </a:xfrm>
            <a:custGeom>
              <a:avLst/>
              <a:gdLst/>
              <a:ahLst/>
              <a:rect l="l" t="t" r="r" b="b"/>
              <a:pathLst>
                <a:path w="7386" h="9890">
                  <a:moveTo>
                    <a:pt x="4689" y="0"/>
                  </a:moveTo>
                  <a:cubicBezTo>
                    <a:pt x="3973" y="0"/>
                    <a:pt x="3394" y="136"/>
                    <a:pt x="3394" y="136"/>
                  </a:cubicBezTo>
                  <a:cubicBezTo>
                    <a:pt x="0" y="943"/>
                    <a:pt x="2283" y="9847"/>
                    <a:pt x="2294" y="9890"/>
                  </a:cubicBezTo>
                  <a:cubicBezTo>
                    <a:pt x="4320" y="8940"/>
                    <a:pt x="3897" y="6081"/>
                    <a:pt x="3897" y="6081"/>
                  </a:cubicBezTo>
                  <a:cubicBezTo>
                    <a:pt x="3494" y="3357"/>
                    <a:pt x="3888" y="2632"/>
                    <a:pt x="3888" y="2632"/>
                  </a:cubicBezTo>
                  <a:cubicBezTo>
                    <a:pt x="4124" y="2300"/>
                    <a:pt x="4352" y="2193"/>
                    <a:pt x="4546" y="2193"/>
                  </a:cubicBezTo>
                  <a:cubicBezTo>
                    <a:pt x="4899" y="2193"/>
                    <a:pt x="5145" y="2544"/>
                    <a:pt x="5145" y="2544"/>
                  </a:cubicBezTo>
                  <a:cubicBezTo>
                    <a:pt x="4318" y="3191"/>
                    <a:pt x="5179" y="3511"/>
                    <a:pt x="5179" y="3511"/>
                  </a:cubicBezTo>
                  <a:cubicBezTo>
                    <a:pt x="5374" y="3558"/>
                    <a:pt x="5553" y="3580"/>
                    <a:pt x="5718" y="3580"/>
                  </a:cubicBezTo>
                  <a:cubicBezTo>
                    <a:pt x="6668" y="3580"/>
                    <a:pt x="7147" y="2858"/>
                    <a:pt x="7386" y="2222"/>
                  </a:cubicBezTo>
                  <a:cubicBezTo>
                    <a:pt x="7371" y="356"/>
                    <a:pt x="5849" y="0"/>
                    <a:pt x="4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4" name="CustomShape 116"/>
            <p:cNvSpPr/>
            <p:nvPr/>
          </p:nvSpPr>
          <p:spPr>
            <a:xfrm>
              <a:off x="6985440" y="3795120"/>
              <a:ext cx="61200" cy="163800"/>
            </a:xfrm>
            <a:custGeom>
              <a:avLst/>
              <a:gdLst/>
              <a:ahLst/>
              <a:rect l="l" t="t" r="r" b="b"/>
              <a:pathLst>
                <a:path w="832" h="2222">
                  <a:moveTo>
                    <a:pt x="354" y="1"/>
                  </a:moveTo>
                  <a:cubicBezTo>
                    <a:pt x="353" y="1"/>
                    <a:pt x="352" y="1"/>
                    <a:pt x="351" y="1"/>
                  </a:cubicBezTo>
                  <a:lnTo>
                    <a:pt x="20" y="72"/>
                  </a:lnTo>
                  <a:cubicBezTo>
                    <a:pt x="9" y="75"/>
                    <a:pt x="1" y="86"/>
                    <a:pt x="4" y="97"/>
                  </a:cubicBezTo>
                  <a:lnTo>
                    <a:pt x="458" y="2206"/>
                  </a:lnTo>
                  <a:cubicBezTo>
                    <a:pt x="460" y="2216"/>
                    <a:pt x="469" y="2222"/>
                    <a:pt x="479" y="2222"/>
                  </a:cubicBezTo>
                  <a:cubicBezTo>
                    <a:pt x="480" y="2222"/>
                    <a:pt x="481" y="2222"/>
                    <a:pt x="482" y="2222"/>
                  </a:cubicBezTo>
                  <a:lnTo>
                    <a:pt x="813" y="2150"/>
                  </a:lnTo>
                  <a:cubicBezTo>
                    <a:pt x="824" y="2147"/>
                    <a:pt x="832" y="2136"/>
                    <a:pt x="829" y="2125"/>
                  </a:cubicBezTo>
                  <a:lnTo>
                    <a:pt x="374" y="17"/>
                  </a:lnTo>
                  <a:cubicBezTo>
                    <a:pt x="373" y="7"/>
                    <a:pt x="364" y="1"/>
                    <a:pt x="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25" name="Group 117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3026" name="CustomShape 118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7" name="CustomShape 119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8" name="CustomShape 120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9" name="CustomShape 121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0" name="CustomShape 122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31" name="CustomShape 123"/>
          <p:cNvSpPr/>
          <p:nvPr/>
        </p:nvSpPr>
        <p:spPr>
          <a:xfrm flipH="1">
            <a:off x="34527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2" name="CustomShape 124"/>
          <p:cNvSpPr/>
          <p:nvPr/>
        </p:nvSpPr>
        <p:spPr>
          <a:xfrm flipH="1">
            <a:off x="27489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3" name="CustomShape 125"/>
          <p:cNvSpPr/>
          <p:nvPr/>
        </p:nvSpPr>
        <p:spPr>
          <a:xfrm flipH="1">
            <a:off x="20451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4" name="CustomShape 126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5" name="CustomShape 127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CustomShape 1"/>
          <p:cNvSpPr/>
          <p:nvPr/>
        </p:nvSpPr>
        <p:spPr>
          <a:xfrm rot="21559800">
            <a:off x="3566520" y="2949120"/>
            <a:ext cx="767160" cy="59472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7" name="CustomShape 2"/>
          <p:cNvSpPr/>
          <p:nvPr/>
        </p:nvSpPr>
        <p:spPr>
          <a:xfrm flipH="1" rot="40200">
            <a:off x="4812120" y="2010240"/>
            <a:ext cx="767160" cy="59472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8" name="CustomShape 3"/>
          <p:cNvSpPr/>
          <p:nvPr/>
        </p:nvSpPr>
        <p:spPr>
          <a:xfrm rot="21559800">
            <a:off x="3566520" y="2949120"/>
            <a:ext cx="767160" cy="59472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noFill/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9" name="CustomShape 4"/>
          <p:cNvSpPr/>
          <p:nvPr/>
        </p:nvSpPr>
        <p:spPr>
          <a:xfrm rot="21559800">
            <a:off x="4812120" y="2949120"/>
            <a:ext cx="767160" cy="59472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20" name="CustomShape 5"/>
          <p:cNvSpPr/>
          <p:nvPr/>
        </p:nvSpPr>
        <p:spPr>
          <a:xfrm rot="21559800">
            <a:off x="3566520" y="2010240"/>
            <a:ext cx="767160" cy="59472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21" name="TextShape 6"/>
          <p:cNvSpPr txBox="1"/>
          <p:nvPr/>
        </p:nvSpPr>
        <p:spPr>
          <a:xfrm>
            <a:off x="3568680" y="2116080"/>
            <a:ext cx="764280" cy="38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2" name="TextShape 7"/>
          <p:cNvSpPr txBox="1"/>
          <p:nvPr/>
        </p:nvSpPr>
        <p:spPr>
          <a:xfrm>
            <a:off x="741600" y="2126160"/>
            <a:ext cx="2677680" cy="338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e8148"/>
                </a:solidFill>
                <a:latin typeface="Manrope Medium"/>
                <a:ea typeface="Manrope Medium"/>
              </a:rPr>
              <a:t>Giới thiệu ”bài toán”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3" name="TextShape 8"/>
          <p:cNvSpPr txBox="1"/>
          <p:nvPr/>
        </p:nvSpPr>
        <p:spPr>
          <a:xfrm>
            <a:off x="2049840" y="765720"/>
            <a:ext cx="5043960" cy="45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Nội dung chính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4" name="TextShape 9"/>
          <p:cNvSpPr txBox="1"/>
          <p:nvPr/>
        </p:nvSpPr>
        <p:spPr>
          <a:xfrm>
            <a:off x="3568680" y="3054960"/>
            <a:ext cx="764280" cy="38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5" name="TextShape 10"/>
          <p:cNvSpPr txBox="1"/>
          <p:nvPr/>
        </p:nvSpPr>
        <p:spPr>
          <a:xfrm>
            <a:off x="489240" y="3054960"/>
            <a:ext cx="2930400" cy="338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e8148"/>
                </a:solidFill>
                <a:latin typeface="Manrope Medium"/>
                <a:ea typeface="Manrope Medium"/>
              </a:rPr>
              <a:t>Phân tích và giải pháp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6" name="TextShape 11"/>
          <p:cNvSpPr txBox="1"/>
          <p:nvPr/>
        </p:nvSpPr>
        <p:spPr>
          <a:xfrm>
            <a:off x="4813920" y="2116080"/>
            <a:ext cx="764280" cy="38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iny"/>
                <a:ea typeface="Coiny"/>
              </a:rPr>
              <a:t>03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7" name="TextShape 12"/>
          <p:cNvSpPr txBox="1"/>
          <p:nvPr/>
        </p:nvSpPr>
        <p:spPr>
          <a:xfrm>
            <a:off x="5731920" y="2116080"/>
            <a:ext cx="2495880" cy="338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ee8148"/>
                </a:solidFill>
                <a:latin typeface="Manrope Medium"/>
                <a:ea typeface="Manrope Medium"/>
              </a:rPr>
              <a:t>Triển khai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8" name="TextShape 13"/>
          <p:cNvSpPr txBox="1"/>
          <p:nvPr/>
        </p:nvSpPr>
        <p:spPr>
          <a:xfrm>
            <a:off x="4813920" y="3054960"/>
            <a:ext cx="764280" cy="38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iny"/>
                <a:ea typeface="Coiny"/>
              </a:rPr>
              <a:t>04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9" name="TextShape 14"/>
          <p:cNvSpPr txBox="1"/>
          <p:nvPr/>
        </p:nvSpPr>
        <p:spPr>
          <a:xfrm>
            <a:off x="5731920" y="3054960"/>
            <a:ext cx="2495880" cy="338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ee8148"/>
                </a:solidFill>
                <a:latin typeface="Manrope Medium"/>
                <a:ea typeface="Manrope Medium"/>
              </a:rPr>
              <a:t>Demo sản phẩm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2105280" y="1180800"/>
            <a:ext cx="4933080" cy="278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8dcec9"/>
                </a:solidFill>
                <a:latin typeface="Coiny"/>
                <a:ea typeface="Coiny"/>
              </a:rPr>
              <a:t>THANK YOU &lt;3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37" name="Group 2"/>
          <p:cNvGrpSpPr/>
          <p:nvPr/>
        </p:nvGrpSpPr>
        <p:grpSpPr>
          <a:xfrm>
            <a:off x="6688440" y="2869560"/>
            <a:ext cx="1469520" cy="1358640"/>
            <a:chOff x="6688440" y="2869560"/>
            <a:chExt cx="1469520" cy="1358640"/>
          </a:xfrm>
        </p:grpSpPr>
        <p:sp>
          <p:nvSpPr>
            <p:cNvPr id="3038" name="CustomShape 3"/>
            <p:cNvSpPr/>
            <p:nvPr/>
          </p:nvSpPr>
          <p:spPr>
            <a:xfrm flipH="1">
              <a:off x="6819120" y="3536640"/>
              <a:ext cx="945360" cy="691560"/>
            </a:xfrm>
            <a:custGeom>
              <a:avLst/>
              <a:gdLst/>
              <a:ahLst/>
              <a:rect l="l" t="t" r="r" b="b"/>
              <a:pathLst>
                <a:path w="15576" h="11395">
                  <a:moveTo>
                    <a:pt x="3854" y="1"/>
                  </a:moveTo>
                  <a:cubicBezTo>
                    <a:pt x="3287" y="1"/>
                    <a:pt x="2778" y="83"/>
                    <a:pt x="2484" y="317"/>
                  </a:cubicBezTo>
                  <a:cubicBezTo>
                    <a:pt x="2484" y="317"/>
                    <a:pt x="0" y="1069"/>
                    <a:pt x="614" y="3537"/>
                  </a:cubicBezTo>
                  <a:cubicBezTo>
                    <a:pt x="614" y="3537"/>
                    <a:pt x="1002" y="4713"/>
                    <a:pt x="1236" y="5409"/>
                  </a:cubicBezTo>
                  <a:cubicBezTo>
                    <a:pt x="1236" y="5409"/>
                    <a:pt x="1749" y="7658"/>
                    <a:pt x="1681" y="8705"/>
                  </a:cubicBezTo>
                  <a:cubicBezTo>
                    <a:pt x="1681" y="8705"/>
                    <a:pt x="1749" y="10842"/>
                    <a:pt x="2617" y="10842"/>
                  </a:cubicBezTo>
                  <a:cubicBezTo>
                    <a:pt x="2617" y="10842"/>
                    <a:pt x="2686" y="10857"/>
                    <a:pt x="2776" y="10857"/>
                  </a:cubicBezTo>
                  <a:cubicBezTo>
                    <a:pt x="2954" y="10857"/>
                    <a:pt x="3211" y="10797"/>
                    <a:pt x="3152" y="10441"/>
                  </a:cubicBezTo>
                  <a:cubicBezTo>
                    <a:pt x="3152" y="10441"/>
                    <a:pt x="2951" y="9439"/>
                    <a:pt x="2995" y="8793"/>
                  </a:cubicBezTo>
                  <a:cubicBezTo>
                    <a:pt x="2995" y="8793"/>
                    <a:pt x="2928" y="7681"/>
                    <a:pt x="3753" y="7191"/>
                  </a:cubicBezTo>
                  <a:cubicBezTo>
                    <a:pt x="3753" y="7191"/>
                    <a:pt x="3769" y="8656"/>
                    <a:pt x="4337" y="9707"/>
                  </a:cubicBezTo>
                  <a:cubicBezTo>
                    <a:pt x="4337" y="9707"/>
                    <a:pt x="4979" y="10859"/>
                    <a:pt x="5602" y="10859"/>
                  </a:cubicBezTo>
                  <a:cubicBezTo>
                    <a:pt x="5615" y="10859"/>
                    <a:pt x="5627" y="10858"/>
                    <a:pt x="5640" y="10857"/>
                  </a:cubicBezTo>
                  <a:cubicBezTo>
                    <a:pt x="5640" y="10857"/>
                    <a:pt x="6025" y="10810"/>
                    <a:pt x="5691" y="10242"/>
                  </a:cubicBezTo>
                  <a:cubicBezTo>
                    <a:pt x="5691" y="10242"/>
                    <a:pt x="5130" y="8906"/>
                    <a:pt x="5526" y="8154"/>
                  </a:cubicBezTo>
                  <a:cubicBezTo>
                    <a:pt x="5526" y="8154"/>
                    <a:pt x="6007" y="7085"/>
                    <a:pt x="6609" y="6650"/>
                  </a:cubicBezTo>
                  <a:lnTo>
                    <a:pt x="8763" y="6701"/>
                  </a:lnTo>
                  <a:lnTo>
                    <a:pt x="9260" y="10943"/>
                  </a:lnTo>
                  <a:cubicBezTo>
                    <a:pt x="9260" y="10943"/>
                    <a:pt x="9319" y="11395"/>
                    <a:pt x="9584" y="11395"/>
                  </a:cubicBezTo>
                  <a:cubicBezTo>
                    <a:pt x="9606" y="11395"/>
                    <a:pt x="9630" y="11392"/>
                    <a:pt x="9656" y="11384"/>
                  </a:cubicBezTo>
                  <a:cubicBezTo>
                    <a:pt x="9656" y="11384"/>
                    <a:pt x="10048" y="11343"/>
                    <a:pt x="10031" y="10842"/>
                  </a:cubicBezTo>
                  <a:lnTo>
                    <a:pt x="10298" y="8504"/>
                  </a:lnTo>
                  <a:lnTo>
                    <a:pt x="10615" y="6717"/>
                  </a:lnTo>
                  <a:cubicBezTo>
                    <a:pt x="10615" y="6717"/>
                    <a:pt x="10815" y="6738"/>
                    <a:pt x="11068" y="6738"/>
                  </a:cubicBezTo>
                  <a:cubicBezTo>
                    <a:pt x="11320" y="6738"/>
                    <a:pt x="11625" y="6717"/>
                    <a:pt x="11834" y="6633"/>
                  </a:cubicBezTo>
                  <a:cubicBezTo>
                    <a:pt x="11834" y="6633"/>
                    <a:pt x="12355" y="10091"/>
                    <a:pt x="12902" y="10691"/>
                  </a:cubicBezTo>
                  <a:cubicBezTo>
                    <a:pt x="12902" y="10691"/>
                    <a:pt x="13070" y="10898"/>
                    <a:pt x="13274" y="10898"/>
                  </a:cubicBezTo>
                  <a:cubicBezTo>
                    <a:pt x="13397" y="10898"/>
                    <a:pt x="13534" y="10821"/>
                    <a:pt x="13654" y="10574"/>
                  </a:cubicBezTo>
                  <a:cubicBezTo>
                    <a:pt x="13654" y="10574"/>
                    <a:pt x="13471" y="8254"/>
                    <a:pt x="13537" y="7818"/>
                  </a:cubicBezTo>
                  <a:cubicBezTo>
                    <a:pt x="13537" y="7818"/>
                    <a:pt x="13554" y="6299"/>
                    <a:pt x="14055" y="5396"/>
                  </a:cubicBezTo>
                  <a:cubicBezTo>
                    <a:pt x="14055" y="5396"/>
                    <a:pt x="15576" y="2712"/>
                    <a:pt x="15425" y="1507"/>
                  </a:cubicBezTo>
                  <a:lnTo>
                    <a:pt x="9656" y="572"/>
                  </a:lnTo>
                  <a:cubicBezTo>
                    <a:pt x="9656" y="572"/>
                    <a:pt x="9249" y="618"/>
                    <a:pt x="8660" y="618"/>
                  </a:cubicBezTo>
                  <a:cubicBezTo>
                    <a:pt x="8121" y="618"/>
                    <a:pt x="7430" y="579"/>
                    <a:pt x="6759" y="431"/>
                  </a:cubicBezTo>
                  <a:cubicBezTo>
                    <a:pt x="6759" y="431"/>
                    <a:pt x="5155" y="1"/>
                    <a:pt x="3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9" name="CustomShape 4"/>
            <p:cNvSpPr/>
            <p:nvPr/>
          </p:nvSpPr>
          <p:spPr>
            <a:xfrm flipH="1">
              <a:off x="6886800" y="3666240"/>
              <a:ext cx="233280" cy="279720"/>
            </a:xfrm>
            <a:custGeom>
              <a:avLst/>
              <a:gdLst/>
              <a:ahLst/>
              <a:rect l="l" t="t" r="r" b="b"/>
              <a:pathLst>
                <a:path w="3847" h="4613">
                  <a:moveTo>
                    <a:pt x="3249" y="0"/>
                  </a:moveTo>
                  <a:lnTo>
                    <a:pt x="1064" y="336"/>
                  </a:lnTo>
                  <a:cubicBezTo>
                    <a:pt x="1064" y="336"/>
                    <a:pt x="768" y="3147"/>
                    <a:pt x="1" y="4584"/>
                  </a:cubicBezTo>
                  <a:cubicBezTo>
                    <a:pt x="1" y="4584"/>
                    <a:pt x="159" y="4612"/>
                    <a:pt x="407" y="4612"/>
                  </a:cubicBezTo>
                  <a:cubicBezTo>
                    <a:pt x="960" y="4612"/>
                    <a:pt x="1959" y="4472"/>
                    <a:pt x="2639" y="3565"/>
                  </a:cubicBezTo>
                  <a:cubicBezTo>
                    <a:pt x="2639" y="3565"/>
                    <a:pt x="3847" y="1939"/>
                    <a:pt x="3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0" name="CustomShape 5"/>
            <p:cNvSpPr/>
            <p:nvPr/>
          </p:nvSpPr>
          <p:spPr>
            <a:xfrm flipH="1">
              <a:off x="6688440" y="3223800"/>
              <a:ext cx="594720" cy="394200"/>
            </a:xfrm>
            <a:custGeom>
              <a:avLst/>
              <a:gdLst/>
              <a:ahLst/>
              <a:rect l="l" t="t" r="r" b="b"/>
              <a:pathLst>
                <a:path w="9798" h="6496">
                  <a:moveTo>
                    <a:pt x="4898" y="1"/>
                  </a:moveTo>
                  <a:cubicBezTo>
                    <a:pt x="2193" y="1"/>
                    <a:pt x="1" y="1455"/>
                    <a:pt x="1" y="3249"/>
                  </a:cubicBezTo>
                  <a:cubicBezTo>
                    <a:pt x="1" y="5042"/>
                    <a:pt x="2193" y="6495"/>
                    <a:pt x="4898" y="6495"/>
                  </a:cubicBezTo>
                  <a:cubicBezTo>
                    <a:pt x="7603" y="6495"/>
                    <a:pt x="9797" y="5042"/>
                    <a:pt x="9797" y="3249"/>
                  </a:cubicBezTo>
                  <a:cubicBezTo>
                    <a:pt x="9797" y="1455"/>
                    <a:pt x="7603" y="1"/>
                    <a:pt x="4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1" name="CustomShape 6"/>
            <p:cNvSpPr/>
            <p:nvPr/>
          </p:nvSpPr>
          <p:spPr>
            <a:xfrm flipH="1">
              <a:off x="6694920" y="3453840"/>
              <a:ext cx="584640" cy="271440"/>
            </a:xfrm>
            <a:custGeom>
              <a:avLst/>
              <a:gdLst/>
              <a:ahLst/>
              <a:rect l="l" t="t" r="r" b="b"/>
              <a:pathLst>
                <a:path w="9633" h="4474">
                  <a:moveTo>
                    <a:pt x="1" y="0"/>
                  </a:moveTo>
                  <a:cubicBezTo>
                    <a:pt x="1" y="0"/>
                    <a:pt x="700" y="2951"/>
                    <a:pt x="3970" y="4319"/>
                  </a:cubicBezTo>
                  <a:cubicBezTo>
                    <a:pt x="4216" y="4422"/>
                    <a:pt x="4478" y="4473"/>
                    <a:pt x="4739" y="4473"/>
                  </a:cubicBezTo>
                  <a:cubicBezTo>
                    <a:pt x="5031" y="4473"/>
                    <a:pt x="5323" y="4409"/>
                    <a:pt x="5593" y="4282"/>
                  </a:cubicBezTo>
                  <a:cubicBezTo>
                    <a:pt x="6872" y="3670"/>
                    <a:pt x="9310" y="2226"/>
                    <a:pt x="9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2" name="CustomShape 7"/>
            <p:cNvSpPr/>
            <p:nvPr/>
          </p:nvSpPr>
          <p:spPr>
            <a:xfrm flipH="1">
              <a:off x="7059960" y="3141360"/>
              <a:ext cx="233280" cy="214200"/>
            </a:xfrm>
            <a:custGeom>
              <a:avLst/>
              <a:gdLst/>
              <a:ahLst/>
              <a:rect l="l" t="t" r="r" b="b"/>
              <a:pathLst>
                <a:path w="3846" h="3534">
                  <a:moveTo>
                    <a:pt x="1312" y="1"/>
                  </a:moveTo>
                  <a:cubicBezTo>
                    <a:pt x="0" y="349"/>
                    <a:pt x="580" y="3534"/>
                    <a:pt x="580" y="3534"/>
                  </a:cubicBezTo>
                  <a:lnTo>
                    <a:pt x="3845" y="1667"/>
                  </a:lnTo>
                  <a:cubicBezTo>
                    <a:pt x="3077" y="539"/>
                    <a:pt x="1312" y="1"/>
                    <a:pt x="1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3" name="CustomShape 8"/>
            <p:cNvSpPr/>
            <p:nvPr/>
          </p:nvSpPr>
          <p:spPr>
            <a:xfrm flipH="1">
              <a:off x="7115760" y="3184920"/>
              <a:ext cx="131400" cy="120960"/>
            </a:xfrm>
            <a:custGeom>
              <a:avLst/>
              <a:gdLst/>
              <a:ahLst/>
              <a:rect l="l" t="t" r="r" b="b"/>
              <a:pathLst>
                <a:path w="2169" h="1996">
                  <a:moveTo>
                    <a:pt x="741" y="1"/>
                  </a:moveTo>
                  <a:cubicBezTo>
                    <a:pt x="0" y="197"/>
                    <a:pt x="328" y="1995"/>
                    <a:pt x="328" y="1995"/>
                  </a:cubicBezTo>
                  <a:lnTo>
                    <a:pt x="2169" y="942"/>
                  </a:lnTo>
                  <a:cubicBezTo>
                    <a:pt x="1737" y="304"/>
                    <a:pt x="741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4" name="CustomShape 9"/>
            <p:cNvSpPr/>
            <p:nvPr/>
          </p:nvSpPr>
          <p:spPr>
            <a:xfrm flipH="1">
              <a:off x="6688440" y="3131280"/>
              <a:ext cx="234000" cy="214920"/>
            </a:xfrm>
            <a:custGeom>
              <a:avLst/>
              <a:gdLst/>
              <a:ahLst/>
              <a:rect l="l" t="t" r="r" b="b"/>
              <a:pathLst>
                <a:path w="3862" h="3545">
                  <a:moveTo>
                    <a:pt x="2554" y="0"/>
                  </a:moveTo>
                  <a:cubicBezTo>
                    <a:pt x="2554" y="0"/>
                    <a:pt x="783" y="516"/>
                    <a:pt x="1" y="1634"/>
                  </a:cubicBezTo>
                  <a:lnTo>
                    <a:pt x="3239" y="3544"/>
                  </a:lnTo>
                  <a:cubicBezTo>
                    <a:pt x="3239" y="3544"/>
                    <a:pt x="3861" y="366"/>
                    <a:pt x="2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5" name="CustomShape 10"/>
            <p:cNvSpPr/>
            <p:nvPr/>
          </p:nvSpPr>
          <p:spPr>
            <a:xfrm flipH="1">
              <a:off x="6737400" y="3175200"/>
              <a:ext cx="130680" cy="120600"/>
            </a:xfrm>
            <a:custGeom>
              <a:avLst/>
              <a:gdLst/>
              <a:ahLst/>
              <a:rect l="l" t="t" r="r" b="b"/>
              <a:pathLst>
                <a:path w="2160" h="1991">
                  <a:moveTo>
                    <a:pt x="1419" y="1"/>
                  </a:moveTo>
                  <a:cubicBezTo>
                    <a:pt x="1419" y="1"/>
                    <a:pt x="425" y="316"/>
                    <a:pt x="1" y="957"/>
                  </a:cubicBezTo>
                  <a:lnTo>
                    <a:pt x="1855" y="1990"/>
                  </a:lnTo>
                  <a:cubicBezTo>
                    <a:pt x="1855" y="1990"/>
                    <a:pt x="2160" y="18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6" name="CustomShape 11"/>
            <p:cNvSpPr/>
            <p:nvPr/>
          </p:nvSpPr>
          <p:spPr>
            <a:xfrm flipH="1">
              <a:off x="6711120" y="3223080"/>
              <a:ext cx="547200" cy="504720"/>
            </a:xfrm>
            <a:custGeom>
              <a:avLst/>
              <a:gdLst/>
              <a:ahLst/>
              <a:rect l="l" t="t" r="r" b="b"/>
              <a:pathLst>
                <a:path w="9018" h="8315">
                  <a:moveTo>
                    <a:pt x="4408" y="0"/>
                  </a:moveTo>
                  <a:cubicBezTo>
                    <a:pt x="4243" y="0"/>
                    <a:pt x="4051" y="9"/>
                    <a:pt x="3867" y="39"/>
                  </a:cubicBezTo>
                  <a:cubicBezTo>
                    <a:pt x="3867" y="39"/>
                    <a:pt x="3565" y="4450"/>
                    <a:pt x="14" y="4711"/>
                  </a:cubicBezTo>
                  <a:cubicBezTo>
                    <a:pt x="0" y="4719"/>
                    <a:pt x="932" y="7169"/>
                    <a:pt x="3731" y="8200"/>
                  </a:cubicBezTo>
                  <a:cubicBezTo>
                    <a:pt x="3731" y="8200"/>
                    <a:pt x="4084" y="8314"/>
                    <a:pt x="4544" y="8314"/>
                  </a:cubicBezTo>
                  <a:cubicBezTo>
                    <a:pt x="4899" y="8314"/>
                    <a:pt x="5318" y="8246"/>
                    <a:pt x="5686" y="8004"/>
                  </a:cubicBezTo>
                  <a:cubicBezTo>
                    <a:pt x="5686" y="8004"/>
                    <a:pt x="8424" y="6506"/>
                    <a:pt x="9018" y="4711"/>
                  </a:cubicBezTo>
                  <a:lnTo>
                    <a:pt x="9018" y="4711"/>
                  </a:lnTo>
                  <a:cubicBezTo>
                    <a:pt x="9018" y="4711"/>
                    <a:pt x="9017" y="4711"/>
                    <a:pt x="9017" y="4711"/>
                  </a:cubicBezTo>
                  <a:cubicBezTo>
                    <a:pt x="8948" y="4711"/>
                    <a:pt x="4965" y="4691"/>
                    <a:pt x="4850" y="21"/>
                  </a:cubicBezTo>
                  <a:cubicBezTo>
                    <a:pt x="4850" y="21"/>
                    <a:pt x="4661" y="0"/>
                    <a:pt x="4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7" name="CustomShape 12"/>
            <p:cNvSpPr/>
            <p:nvPr/>
          </p:nvSpPr>
          <p:spPr>
            <a:xfrm flipH="1">
              <a:off x="7054560" y="3413520"/>
              <a:ext cx="80640" cy="80640"/>
            </a:xfrm>
            <a:custGeom>
              <a:avLst/>
              <a:gdLst/>
              <a:ahLst/>
              <a:rect l="l" t="t" r="r" b="b"/>
              <a:pathLst>
                <a:path w="1333" h="1332">
                  <a:moveTo>
                    <a:pt x="666" y="0"/>
                  </a:moveTo>
                  <a:cubicBezTo>
                    <a:pt x="298" y="0"/>
                    <a:pt x="1" y="298"/>
                    <a:pt x="1" y="666"/>
                  </a:cubicBezTo>
                  <a:cubicBezTo>
                    <a:pt x="1" y="1034"/>
                    <a:pt x="298" y="1331"/>
                    <a:pt x="666" y="1331"/>
                  </a:cubicBezTo>
                  <a:cubicBezTo>
                    <a:pt x="1035" y="1331"/>
                    <a:pt x="1332" y="1034"/>
                    <a:pt x="1332" y="666"/>
                  </a:cubicBezTo>
                  <a:cubicBezTo>
                    <a:pt x="1332" y="298"/>
                    <a:pt x="1035" y="0"/>
                    <a:pt x="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8" name="CustomShape 13"/>
            <p:cNvSpPr/>
            <p:nvPr/>
          </p:nvSpPr>
          <p:spPr>
            <a:xfrm flipH="1">
              <a:off x="7067880" y="3432960"/>
              <a:ext cx="18720" cy="16200"/>
            </a:xfrm>
            <a:custGeom>
              <a:avLst/>
              <a:gdLst/>
              <a:ahLst/>
              <a:rect l="l" t="t" r="r" b="b"/>
              <a:pathLst>
                <a:path w="316" h="272">
                  <a:moveTo>
                    <a:pt x="181" y="0"/>
                  </a:moveTo>
                  <a:cubicBezTo>
                    <a:pt x="60" y="0"/>
                    <a:pt x="0" y="146"/>
                    <a:pt x="84" y="232"/>
                  </a:cubicBezTo>
                  <a:cubicBezTo>
                    <a:pt x="112" y="259"/>
                    <a:pt x="146" y="272"/>
                    <a:pt x="179" y="272"/>
                  </a:cubicBezTo>
                  <a:cubicBezTo>
                    <a:pt x="249" y="272"/>
                    <a:pt x="315" y="218"/>
                    <a:pt x="315" y="137"/>
                  </a:cubicBezTo>
                  <a:cubicBezTo>
                    <a:pt x="315" y="62"/>
                    <a:pt x="25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9" name="CustomShape 14"/>
            <p:cNvSpPr/>
            <p:nvPr/>
          </p:nvSpPr>
          <p:spPr>
            <a:xfrm flipH="1">
              <a:off x="6837840" y="3408840"/>
              <a:ext cx="83880" cy="80640"/>
            </a:xfrm>
            <a:custGeom>
              <a:avLst/>
              <a:gdLst/>
              <a:ahLst/>
              <a:rect l="l" t="t" r="r" b="b"/>
              <a:pathLst>
                <a:path w="1385" h="1333">
                  <a:moveTo>
                    <a:pt x="719" y="1"/>
                  </a:moveTo>
                  <a:cubicBezTo>
                    <a:pt x="450" y="1"/>
                    <a:pt x="206" y="164"/>
                    <a:pt x="103" y="412"/>
                  </a:cubicBezTo>
                  <a:cubicBezTo>
                    <a:pt x="1" y="661"/>
                    <a:pt x="58" y="947"/>
                    <a:pt x="248" y="1137"/>
                  </a:cubicBezTo>
                  <a:cubicBezTo>
                    <a:pt x="375" y="1265"/>
                    <a:pt x="545" y="1333"/>
                    <a:pt x="718" y="1333"/>
                  </a:cubicBezTo>
                  <a:cubicBezTo>
                    <a:pt x="804" y="1333"/>
                    <a:pt x="891" y="1316"/>
                    <a:pt x="974" y="1281"/>
                  </a:cubicBezTo>
                  <a:cubicBezTo>
                    <a:pt x="1223" y="1178"/>
                    <a:pt x="1384" y="936"/>
                    <a:pt x="1384" y="667"/>
                  </a:cubicBezTo>
                  <a:cubicBezTo>
                    <a:pt x="1384" y="300"/>
                    <a:pt x="1086" y="1"/>
                    <a:pt x="7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0" name="CustomShape 15"/>
            <p:cNvSpPr/>
            <p:nvPr/>
          </p:nvSpPr>
          <p:spPr>
            <a:xfrm flipH="1">
              <a:off x="6851160" y="3428280"/>
              <a:ext cx="16200" cy="16200"/>
            </a:xfrm>
            <a:custGeom>
              <a:avLst/>
              <a:gdLst/>
              <a:ahLst/>
              <a:rect l="l" t="t" r="r" b="b"/>
              <a:pathLst>
                <a:path w="271" h="270">
                  <a:moveTo>
                    <a:pt x="135" y="1"/>
                  </a:moveTo>
                  <a:cubicBezTo>
                    <a:pt x="61" y="1"/>
                    <a:pt x="1" y="61"/>
                    <a:pt x="1" y="135"/>
                  </a:cubicBezTo>
                  <a:cubicBezTo>
                    <a:pt x="1" y="210"/>
                    <a:pt x="61" y="270"/>
                    <a:pt x="135" y="270"/>
                  </a:cubicBezTo>
                  <a:cubicBezTo>
                    <a:pt x="210" y="270"/>
                    <a:pt x="270" y="210"/>
                    <a:pt x="270" y="135"/>
                  </a:cubicBezTo>
                  <a:cubicBezTo>
                    <a:pt x="270" y="61"/>
                    <a:pt x="210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1" name="CustomShape 16"/>
            <p:cNvSpPr/>
            <p:nvPr/>
          </p:nvSpPr>
          <p:spPr>
            <a:xfrm flipH="1">
              <a:off x="6985440" y="3539520"/>
              <a:ext cx="360" cy="63360"/>
            </a:xfrm>
            <a:custGeom>
              <a:avLst/>
              <a:gdLst/>
              <a:ahLst/>
              <a:rect l="l" t="t" r="r" b="b"/>
              <a:pathLst>
                <a:path w="1" h="1050">
                  <a:moveTo>
                    <a:pt x="1" y="0"/>
                  </a:moveTo>
                  <a:lnTo>
                    <a:pt x="1" y="105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2" name="CustomShape 17"/>
            <p:cNvSpPr/>
            <p:nvPr/>
          </p:nvSpPr>
          <p:spPr>
            <a:xfrm flipH="1">
              <a:off x="6944400" y="3589200"/>
              <a:ext cx="82800" cy="36000"/>
            </a:xfrm>
            <a:custGeom>
              <a:avLst/>
              <a:gdLst/>
              <a:ahLst/>
              <a:rect l="l" t="t" r="r" b="b"/>
              <a:pathLst>
                <a:path w="1370" h="598">
                  <a:moveTo>
                    <a:pt x="0" y="1"/>
                  </a:moveTo>
                  <a:cubicBezTo>
                    <a:pt x="0" y="1"/>
                    <a:pt x="608" y="597"/>
                    <a:pt x="1370" y="1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3" name="CustomShape 18"/>
            <p:cNvSpPr/>
            <p:nvPr/>
          </p:nvSpPr>
          <p:spPr>
            <a:xfrm flipH="1">
              <a:off x="6949080" y="3510360"/>
              <a:ext cx="71640" cy="45000"/>
            </a:xfrm>
            <a:custGeom>
              <a:avLst/>
              <a:gdLst/>
              <a:ahLst/>
              <a:rect l="l" t="t" r="r" b="b"/>
              <a:pathLst>
                <a:path w="1185" h="748">
                  <a:moveTo>
                    <a:pt x="607" y="0"/>
                  </a:moveTo>
                  <a:cubicBezTo>
                    <a:pt x="410" y="0"/>
                    <a:pt x="241" y="61"/>
                    <a:pt x="131" y="115"/>
                  </a:cubicBezTo>
                  <a:cubicBezTo>
                    <a:pt x="37" y="161"/>
                    <a:pt x="1" y="278"/>
                    <a:pt x="52" y="370"/>
                  </a:cubicBezTo>
                  <a:cubicBezTo>
                    <a:pt x="172" y="582"/>
                    <a:pt x="424" y="694"/>
                    <a:pt x="537" y="737"/>
                  </a:cubicBezTo>
                  <a:cubicBezTo>
                    <a:pt x="558" y="744"/>
                    <a:pt x="578" y="747"/>
                    <a:pt x="599" y="747"/>
                  </a:cubicBezTo>
                  <a:cubicBezTo>
                    <a:pt x="616" y="747"/>
                    <a:pt x="633" y="745"/>
                    <a:pt x="650" y="740"/>
                  </a:cubicBezTo>
                  <a:cubicBezTo>
                    <a:pt x="876" y="670"/>
                    <a:pt x="1028" y="514"/>
                    <a:pt x="1118" y="392"/>
                  </a:cubicBezTo>
                  <a:cubicBezTo>
                    <a:pt x="1185" y="303"/>
                    <a:pt x="1158" y="175"/>
                    <a:pt x="1061" y="120"/>
                  </a:cubicBezTo>
                  <a:cubicBezTo>
                    <a:pt x="903" y="32"/>
                    <a:pt x="748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4" name="CustomShape 19"/>
            <p:cNvSpPr/>
            <p:nvPr/>
          </p:nvSpPr>
          <p:spPr>
            <a:xfrm flipH="1">
              <a:off x="7508520" y="2869560"/>
              <a:ext cx="649440" cy="816480"/>
            </a:xfrm>
            <a:custGeom>
              <a:avLst/>
              <a:gdLst/>
              <a:ahLst/>
              <a:rect l="l" t="t" r="r" b="b"/>
              <a:pathLst>
                <a:path w="10703" h="13454">
                  <a:moveTo>
                    <a:pt x="2863" y="0"/>
                  </a:moveTo>
                  <a:cubicBezTo>
                    <a:pt x="2545" y="0"/>
                    <a:pt x="2254" y="264"/>
                    <a:pt x="2273" y="626"/>
                  </a:cubicBezTo>
                  <a:cubicBezTo>
                    <a:pt x="2405" y="3081"/>
                    <a:pt x="964" y="6581"/>
                    <a:pt x="964" y="6581"/>
                  </a:cubicBezTo>
                  <a:cubicBezTo>
                    <a:pt x="0" y="11432"/>
                    <a:pt x="6827" y="13118"/>
                    <a:pt x="6827" y="13118"/>
                  </a:cubicBezTo>
                  <a:cubicBezTo>
                    <a:pt x="8108" y="13332"/>
                    <a:pt x="8754" y="13438"/>
                    <a:pt x="8754" y="13438"/>
                  </a:cubicBezTo>
                  <a:cubicBezTo>
                    <a:pt x="8829" y="13448"/>
                    <a:pt x="8901" y="13453"/>
                    <a:pt x="8970" y="13453"/>
                  </a:cubicBezTo>
                  <a:cubicBezTo>
                    <a:pt x="9880" y="13453"/>
                    <a:pt x="10316" y="12604"/>
                    <a:pt x="10316" y="12604"/>
                  </a:cubicBezTo>
                  <a:cubicBezTo>
                    <a:pt x="10703" y="10749"/>
                    <a:pt x="8649" y="10677"/>
                    <a:pt x="8324" y="10677"/>
                  </a:cubicBezTo>
                  <a:cubicBezTo>
                    <a:pt x="8297" y="10677"/>
                    <a:pt x="8282" y="10677"/>
                    <a:pt x="8282" y="10677"/>
                  </a:cubicBezTo>
                  <a:cubicBezTo>
                    <a:pt x="4025" y="10389"/>
                    <a:pt x="5037" y="7003"/>
                    <a:pt x="5037" y="7003"/>
                  </a:cubicBezTo>
                  <a:cubicBezTo>
                    <a:pt x="5972" y="1835"/>
                    <a:pt x="3422" y="252"/>
                    <a:pt x="3422" y="252"/>
                  </a:cubicBezTo>
                  <a:lnTo>
                    <a:pt x="3182" y="96"/>
                  </a:lnTo>
                  <a:cubicBezTo>
                    <a:pt x="3080" y="30"/>
                    <a:pt x="2970" y="0"/>
                    <a:pt x="2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5" name="CustomShape 20"/>
            <p:cNvSpPr/>
            <p:nvPr/>
          </p:nvSpPr>
          <p:spPr>
            <a:xfrm flipH="1">
              <a:off x="7184520" y="3529080"/>
              <a:ext cx="419760" cy="90360"/>
            </a:xfrm>
            <a:custGeom>
              <a:avLst/>
              <a:gdLst/>
              <a:ahLst/>
              <a:rect l="l" t="t" r="r" b="b"/>
              <a:pathLst>
                <a:path w="6920" h="1495">
                  <a:moveTo>
                    <a:pt x="822" y="0"/>
                  </a:moveTo>
                  <a:cubicBezTo>
                    <a:pt x="646" y="0"/>
                    <a:pt x="493" y="14"/>
                    <a:pt x="383" y="49"/>
                  </a:cubicBezTo>
                  <a:cubicBezTo>
                    <a:pt x="383" y="49"/>
                    <a:pt x="301" y="134"/>
                    <a:pt x="0" y="820"/>
                  </a:cubicBezTo>
                  <a:cubicBezTo>
                    <a:pt x="0" y="820"/>
                    <a:pt x="991" y="1147"/>
                    <a:pt x="2679" y="1364"/>
                  </a:cubicBezTo>
                  <a:cubicBezTo>
                    <a:pt x="2679" y="1364"/>
                    <a:pt x="3342" y="1494"/>
                    <a:pt x="4420" y="1494"/>
                  </a:cubicBezTo>
                  <a:cubicBezTo>
                    <a:pt x="5069" y="1494"/>
                    <a:pt x="5867" y="1447"/>
                    <a:pt x="6761" y="1296"/>
                  </a:cubicBezTo>
                  <a:cubicBezTo>
                    <a:pt x="6761" y="1296"/>
                    <a:pt x="6919" y="774"/>
                    <a:pt x="6319" y="738"/>
                  </a:cubicBezTo>
                  <a:cubicBezTo>
                    <a:pt x="4573" y="630"/>
                    <a:pt x="2929" y="297"/>
                    <a:pt x="2929" y="297"/>
                  </a:cubicBezTo>
                  <a:cubicBezTo>
                    <a:pt x="2929" y="297"/>
                    <a:pt x="1627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6" name="CustomShape 21"/>
            <p:cNvSpPr/>
            <p:nvPr/>
          </p:nvSpPr>
          <p:spPr>
            <a:xfrm flipH="1">
              <a:off x="7566120" y="2869920"/>
              <a:ext cx="438840" cy="708480"/>
            </a:xfrm>
            <a:custGeom>
              <a:avLst/>
              <a:gdLst/>
              <a:ahLst/>
              <a:rect l="l" t="t" r="r" b="b"/>
              <a:pathLst>
                <a:path w="7231" h="11675">
                  <a:moveTo>
                    <a:pt x="342" y="0"/>
                  </a:moveTo>
                  <a:cubicBezTo>
                    <a:pt x="233" y="0"/>
                    <a:pt x="116" y="31"/>
                    <a:pt x="0" y="113"/>
                  </a:cubicBezTo>
                  <a:cubicBezTo>
                    <a:pt x="0" y="113"/>
                    <a:pt x="1781" y="2587"/>
                    <a:pt x="1558" y="4169"/>
                  </a:cubicBezTo>
                  <a:cubicBezTo>
                    <a:pt x="1558" y="4169"/>
                    <a:pt x="532" y="8718"/>
                    <a:pt x="1958" y="9973"/>
                  </a:cubicBezTo>
                  <a:cubicBezTo>
                    <a:pt x="1958" y="9973"/>
                    <a:pt x="3539" y="11385"/>
                    <a:pt x="6612" y="11675"/>
                  </a:cubicBezTo>
                  <a:lnTo>
                    <a:pt x="7231" y="11024"/>
                  </a:lnTo>
                  <a:cubicBezTo>
                    <a:pt x="7231" y="11024"/>
                    <a:pt x="6881" y="10693"/>
                    <a:pt x="4977" y="10572"/>
                  </a:cubicBezTo>
                  <a:cubicBezTo>
                    <a:pt x="4977" y="10572"/>
                    <a:pt x="3846" y="10390"/>
                    <a:pt x="3373" y="9902"/>
                  </a:cubicBezTo>
                  <a:cubicBezTo>
                    <a:pt x="3373" y="9902"/>
                    <a:pt x="2411" y="9172"/>
                    <a:pt x="2427" y="8007"/>
                  </a:cubicBezTo>
                  <a:cubicBezTo>
                    <a:pt x="2427" y="8007"/>
                    <a:pt x="2378" y="7437"/>
                    <a:pt x="2526" y="6997"/>
                  </a:cubicBezTo>
                  <a:cubicBezTo>
                    <a:pt x="2526" y="6997"/>
                    <a:pt x="2851" y="4571"/>
                    <a:pt x="2672" y="3784"/>
                  </a:cubicBezTo>
                  <a:cubicBezTo>
                    <a:pt x="2672" y="3784"/>
                    <a:pt x="2420" y="1187"/>
                    <a:pt x="860" y="212"/>
                  </a:cubicBezTo>
                  <a:cubicBezTo>
                    <a:pt x="860" y="212"/>
                    <a:pt x="630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7" name="CustomShape 22"/>
            <p:cNvSpPr/>
            <p:nvPr/>
          </p:nvSpPr>
          <p:spPr>
            <a:xfrm flipH="1">
              <a:off x="6816960" y="3568320"/>
              <a:ext cx="471960" cy="351720"/>
            </a:xfrm>
            <a:custGeom>
              <a:avLst/>
              <a:gdLst/>
              <a:ahLst/>
              <a:rect l="l" t="t" r="r" b="b"/>
              <a:pathLst>
                <a:path w="7777" h="5798">
                  <a:moveTo>
                    <a:pt x="242" y="1"/>
                  </a:moveTo>
                  <a:cubicBezTo>
                    <a:pt x="104" y="1"/>
                    <a:pt x="0" y="128"/>
                    <a:pt x="30" y="265"/>
                  </a:cubicBezTo>
                  <a:cubicBezTo>
                    <a:pt x="313" y="1463"/>
                    <a:pt x="804" y="2279"/>
                    <a:pt x="1399" y="2825"/>
                  </a:cubicBezTo>
                  <a:cubicBezTo>
                    <a:pt x="1163" y="3407"/>
                    <a:pt x="926" y="4192"/>
                    <a:pt x="899" y="5038"/>
                  </a:cubicBezTo>
                  <a:cubicBezTo>
                    <a:pt x="894" y="5261"/>
                    <a:pt x="1032" y="5463"/>
                    <a:pt x="1242" y="5538"/>
                  </a:cubicBezTo>
                  <a:lnTo>
                    <a:pt x="1888" y="5767"/>
                  </a:lnTo>
                  <a:cubicBezTo>
                    <a:pt x="1946" y="5788"/>
                    <a:pt x="2005" y="5798"/>
                    <a:pt x="2062" y="5798"/>
                  </a:cubicBezTo>
                  <a:cubicBezTo>
                    <a:pt x="2320" y="5798"/>
                    <a:pt x="2552" y="5601"/>
                    <a:pt x="2575" y="5326"/>
                  </a:cubicBezTo>
                  <a:cubicBezTo>
                    <a:pt x="2616" y="4838"/>
                    <a:pt x="2689" y="4172"/>
                    <a:pt x="2806" y="3624"/>
                  </a:cubicBezTo>
                  <a:cubicBezTo>
                    <a:pt x="3267" y="3765"/>
                    <a:pt x="3743" y="3819"/>
                    <a:pt x="4203" y="3819"/>
                  </a:cubicBezTo>
                  <a:cubicBezTo>
                    <a:pt x="5505" y="3819"/>
                    <a:pt x="6683" y="3382"/>
                    <a:pt x="7064" y="3216"/>
                  </a:cubicBezTo>
                  <a:cubicBezTo>
                    <a:pt x="7167" y="3173"/>
                    <a:pt x="7254" y="3102"/>
                    <a:pt x="7319" y="3010"/>
                  </a:cubicBezTo>
                  <a:cubicBezTo>
                    <a:pt x="7776" y="2363"/>
                    <a:pt x="7605" y="1373"/>
                    <a:pt x="7605" y="1373"/>
                  </a:cubicBezTo>
                  <a:lnTo>
                    <a:pt x="7605" y="1373"/>
                  </a:lnTo>
                  <a:cubicBezTo>
                    <a:pt x="6636" y="2172"/>
                    <a:pt x="5733" y="2468"/>
                    <a:pt x="4927" y="2468"/>
                  </a:cubicBezTo>
                  <a:cubicBezTo>
                    <a:pt x="2620" y="2468"/>
                    <a:pt x="1106" y="42"/>
                    <a:pt x="1106" y="42"/>
                  </a:cubicBezTo>
                  <a:lnTo>
                    <a:pt x="254" y="1"/>
                  </a:lnTo>
                  <a:cubicBezTo>
                    <a:pt x="250" y="1"/>
                    <a:pt x="246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8" name="CustomShape 23"/>
            <p:cNvSpPr/>
            <p:nvPr/>
          </p:nvSpPr>
          <p:spPr>
            <a:xfrm flipH="1">
              <a:off x="7223040" y="3604680"/>
              <a:ext cx="56880" cy="26280"/>
            </a:xfrm>
            <a:custGeom>
              <a:avLst/>
              <a:gdLst/>
              <a:ahLst/>
              <a:rect l="l" t="t" r="r" b="b"/>
              <a:pathLst>
                <a:path w="941" h="441">
                  <a:moveTo>
                    <a:pt x="295" y="0"/>
                  </a:moveTo>
                  <a:lnTo>
                    <a:pt x="80" y="215"/>
                  </a:lnTo>
                  <a:lnTo>
                    <a:pt x="0" y="136"/>
                  </a:lnTo>
                  <a:lnTo>
                    <a:pt x="0" y="136"/>
                  </a:lnTo>
                  <a:cubicBezTo>
                    <a:pt x="13" y="179"/>
                    <a:pt x="27" y="222"/>
                    <a:pt x="40" y="263"/>
                  </a:cubicBezTo>
                  <a:lnTo>
                    <a:pt x="80" y="223"/>
                  </a:lnTo>
                  <a:lnTo>
                    <a:pt x="295" y="440"/>
                  </a:lnTo>
                  <a:lnTo>
                    <a:pt x="509" y="227"/>
                  </a:lnTo>
                  <a:lnTo>
                    <a:pt x="721" y="440"/>
                  </a:lnTo>
                  <a:lnTo>
                    <a:pt x="941" y="220"/>
                  </a:lnTo>
                  <a:lnTo>
                    <a:pt x="721" y="0"/>
                  </a:lnTo>
                  <a:lnTo>
                    <a:pt x="509" y="21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9" name="CustomShape 24"/>
            <p:cNvSpPr/>
            <p:nvPr/>
          </p:nvSpPr>
          <p:spPr>
            <a:xfrm flipH="1">
              <a:off x="6832080" y="3711960"/>
              <a:ext cx="155880" cy="26280"/>
            </a:xfrm>
            <a:custGeom>
              <a:avLst/>
              <a:gdLst/>
              <a:ahLst/>
              <a:rect l="l" t="t" r="r" b="b"/>
              <a:pathLst>
                <a:path w="2571" h="440">
                  <a:moveTo>
                    <a:pt x="1077" y="1"/>
                  </a:moveTo>
                  <a:lnTo>
                    <a:pt x="865" y="213"/>
                  </a:lnTo>
                  <a:lnTo>
                    <a:pt x="678" y="26"/>
                  </a:lnTo>
                  <a:cubicBezTo>
                    <a:pt x="656" y="31"/>
                    <a:pt x="635" y="34"/>
                    <a:pt x="615" y="39"/>
                  </a:cubicBezTo>
                  <a:lnTo>
                    <a:pt x="436" y="216"/>
                  </a:lnTo>
                  <a:lnTo>
                    <a:pt x="304" y="85"/>
                  </a:lnTo>
                  <a:cubicBezTo>
                    <a:pt x="244" y="91"/>
                    <a:pt x="182" y="96"/>
                    <a:pt x="122" y="99"/>
                  </a:cubicBezTo>
                  <a:lnTo>
                    <a:pt x="0" y="221"/>
                  </a:lnTo>
                  <a:lnTo>
                    <a:pt x="220" y="439"/>
                  </a:lnTo>
                  <a:lnTo>
                    <a:pt x="436" y="224"/>
                  </a:lnTo>
                  <a:lnTo>
                    <a:pt x="653" y="439"/>
                  </a:lnTo>
                  <a:lnTo>
                    <a:pt x="865" y="227"/>
                  </a:lnTo>
                  <a:lnTo>
                    <a:pt x="1077" y="439"/>
                  </a:lnTo>
                  <a:lnTo>
                    <a:pt x="1295" y="222"/>
                  </a:lnTo>
                  <a:lnTo>
                    <a:pt x="1512" y="439"/>
                  </a:lnTo>
                  <a:lnTo>
                    <a:pt x="1727" y="224"/>
                  </a:lnTo>
                  <a:lnTo>
                    <a:pt x="1944" y="439"/>
                  </a:lnTo>
                  <a:lnTo>
                    <a:pt x="2156" y="227"/>
                  </a:lnTo>
                  <a:lnTo>
                    <a:pt x="2368" y="439"/>
                  </a:lnTo>
                  <a:lnTo>
                    <a:pt x="2555" y="252"/>
                  </a:lnTo>
                  <a:cubicBezTo>
                    <a:pt x="2562" y="237"/>
                    <a:pt x="2565" y="219"/>
                    <a:pt x="2571" y="202"/>
                  </a:cubicBezTo>
                  <a:lnTo>
                    <a:pt x="2368" y="1"/>
                  </a:lnTo>
                  <a:lnTo>
                    <a:pt x="2156" y="213"/>
                  </a:lnTo>
                  <a:lnTo>
                    <a:pt x="1944" y="1"/>
                  </a:lnTo>
                  <a:lnTo>
                    <a:pt x="1727" y="216"/>
                  </a:lnTo>
                  <a:lnTo>
                    <a:pt x="1512" y="1"/>
                  </a:lnTo>
                  <a:lnTo>
                    <a:pt x="1295" y="218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0" name="CustomShape 25"/>
            <p:cNvSpPr/>
            <p:nvPr/>
          </p:nvSpPr>
          <p:spPr>
            <a:xfrm flipH="1">
              <a:off x="7146000" y="3711960"/>
              <a:ext cx="75240" cy="26280"/>
            </a:xfrm>
            <a:custGeom>
              <a:avLst/>
              <a:gdLst/>
              <a:ahLst/>
              <a:rect l="l" t="t" r="r" b="b"/>
              <a:pathLst>
                <a:path w="1245" h="440">
                  <a:moveTo>
                    <a:pt x="168" y="1"/>
                  </a:moveTo>
                  <a:lnTo>
                    <a:pt x="1" y="167"/>
                  </a:lnTo>
                  <a:cubicBezTo>
                    <a:pt x="70" y="246"/>
                    <a:pt x="141" y="322"/>
                    <a:pt x="214" y="392"/>
                  </a:cubicBezTo>
                  <a:lnTo>
                    <a:pt x="382" y="224"/>
                  </a:lnTo>
                  <a:lnTo>
                    <a:pt x="599" y="439"/>
                  </a:lnTo>
                  <a:lnTo>
                    <a:pt x="813" y="227"/>
                  </a:lnTo>
                  <a:lnTo>
                    <a:pt x="1025" y="439"/>
                  </a:lnTo>
                  <a:lnTo>
                    <a:pt x="1245" y="219"/>
                  </a:lnTo>
                  <a:lnTo>
                    <a:pt x="1025" y="1"/>
                  </a:lnTo>
                  <a:lnTo>
                    <a:pt x="813" y="213"/>
                  </a:lnTo>
                  <a:lnTo>
                    <a:pt x="599" y="1"/>
                  </a:lnTo>
                  <a:lnTo>
                    <a:pt x="384" y="216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1" name="CustomShape 26"/>
            <p:cNvSpPr/>
            <p:nvPr/>
          </p:nvSpPr>
          <p:spPr>
            <a:xfrm flipH="1">
              <a:off x="7178040" y="3604680"/>
              <a:ext cx="44640" cy="26280"/>
            </a:xfrm>
            <a:custGeom>
              <a:avLst/>
              <a:gdLst/>
              <a:ahLst/>
              <a:rect l="l" t="t" r="r" b="b"/>
              <a:pathLst>
                <a:path w="739" h="441">
                  <a:moveTo>
                    <a:pt x="220" y="0"/>
                  </a:moveTo>
                  <a:lnTo>
                    <a:pt x="0" y="220"/>
                  </a:lnTo>
                  <a:lnTo>
                    <a:pt x="220" y="440"/>
                  </a:lnTo>
                  <a:lnTo>
                    <a:pt x="436" y="225"/>
                  </a:lnTo>
                  <a:lnTo>
                    <a:pt x="653" y="440"/>
                  </a:lnTo>
                  <a:lnTo>
                    <a:pt x="738" y="355"/>
                  </a:lnTo>
                  <a:cubicBezTo>
                    <a:pt x="662" y="276"/>
                    <a:pt x="592" y="200"/>
                    <a:pt x="528" y="125"/>
                  </a:cubicBezTo>
                  <a:lnTo>
                    <a:pt x="436" y="217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2" name="CustomShape 27"/>
            <p:cNvSpPr/>
            <p:nvPr/>
          </p:nvSpPr>
          <p:spPr>
            <a:xfrm flipH="1">
              <a:off x="7205400" y="3819240"/>
              <a:ext cx="24840" cy="26280"/>
            </a:xfrm>
            <a:custGeom>
              <a:avLst/>
              <a:gdLst/>
              <a:ahLst/>
              <a:rect l="l" t="t" r="r" b="b"/>
              <a:pathLst>
                <a:path w="417" h="441">
                  <a:moveTo>
                    <a:pt x="197" y="0"/>
                  </a:moveTo>
                  <a:lnTo>
                    <a:pt x="10" y="187"/>
                  </a:lnTo>
                  <a:cubicBezTo>
                    <a:pt x="9" y="206"/>
                    <a:pt x="4" y="225"/>
                    <a:pt x="1" y="244"/>
                  </a:cubicBezTo>
                  <a:lnTo>
                    <a:pt x="197" y="440"/>
                  </a:lnTo>
                  <a:lnTo>
                    <a:pt x="417" y="22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3" name="CustomShape 28"/>
            <p:cNvSpPr/>
            <p:nvPr/>
          </p:nvSpPr>
          <p:spPr>
            <a:xfrm flipH="1">
              <a:off x="6988320" y="3711960"/>
              <a:ext cx="78120" cy="26280"/>
            </a:xfrm>
            <a:custGeom>
              <a:avLst/>
              <a:gdLst/>
              <a:ahLst/>
              <a:rect l="l" t="t" r="r" b="b"/>
              <a:pathLst>
                <a:path w="1294" h="440">
                  <a:moveTo>
                    <a:pt x="220" y="1"/>
                  </a:moveTo>
                  <a:lnTo>
                    <a:pt x="0" y="221"/>
                  </a:lnTo>
                  <a:lnTo>
                    <a:pt x="220" y="439"/>
                  </a:lnTo>
                  <a:lnTo>
                    <a:pt x="436" y="224"/>
                  </a:lnTo>
                  <a:lnTo>
                    <a:pt x="651" y="439"/>
                  </a:lnTo>
                  <a:lnTo>
                    <a:pt x="862" y="227"/>
                  </a:lnTo>
                  <a:lnTo>
                    <a:pt x="1075" y="439"/>
                  </a:lnTo>
                  <a:lnTo>
                    <a:pt x="1294" y="219"/>
                  </a:lnTo>
                  <a:lnTo>
                    <a:pt x="1175" y="100"/>
                  </a:lnTo>
                  <a:cubicBezTo>
                    <a:pt x="1112" y="99"/>
                    <a:pt x="1048" y="96"/>
                    <a:pt x="985" y="89"/>
                  </a:cubicBezTo>
                  <a:lnTo>
                    <a:pt x="862" y="213"/>
                  </a:lnTo>
                  <a:lnTo>
                    <a:pt x="703" y="55"/>
                  </a:lnTo>
                  <a:cubicBezTo>
                    <a:pt x="673" y="50"/>
                    <a:pt x="643" y="43"/>
                    <a:pt x="613" y="39"/>
                  </a:cubicBezTo>
                  <a:lnTo>
                    <a:pt x="436" y="216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4" name="CustomShape 29"/>
            <p:cNvSpPr/>
            <p:nvPr/>
          </p:nvSpPr>
          <p:spPr>
            <a:xfrm flipH="1">
              <a:off x="7067880" y="3711960"/>
              <a:ext cx="78480" cy="26280"/>
            </a:xfrm>
            <a:custGeom>
              <a:avLst/>
              <a:gdLst/>
              <a:ahLst/>
              <a:rect l="l" t="t" r="r" b="b"/>
              <a:pathLst>
                <a:path w="1298" h="440">
                  <a:moveTo>
                    <a:pt x="221" y="1"/>
                  </a:moveTo>
                  <a:lnTo>
                    <a:pt x="1" y="219"/>
                  </a:lnTo>
                  <a:lnTo>
                    <a:pt x="221" y="439"/>
                  </a:lnTo>
                  <a:lnTo>
                    <a:pt x="436" y="224"/>
                  </a:lnTo>
                  <a:lnTo>
                    <a:pt x="653" y="439"/>
                  </a:lnTo>
                  <a:lnTo>
                    <a:pt x="865" y="227"/>
                  </a:lnTo>
                  <a:lnTo>
                    <a:pt x="1077" y="439"/>
                  </a:lnTo>
                  <a:lnTo>
                    <a:pt x="1297" y="219"/>
                  </a:lnTo>
                  <a:lnTo>
                    <a:pt x="1077" y="1"/>
                  </a:lnTo>
                  <a:lnTo>
                    <a:pt x="865" y="213"/>
                  </a:lnTo>
                  <a:lnTo>
                    <a:pt x="653" y="1"/>
                  </a:lnTo>
                  <a:lnTo>
                    <a:pt x="436" y="216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5" name="CustomShape 30"/>
            <p:cNvSpPr/>
            <p:nvPr/>
          </p:nvSpPr>
          <p:spPr>
            <a:xfrm flipH="1">
              <a:off x="7127280" y="3819240"/>
              <a:ext cx="78480" cy="26280"/>
            </a:xfrm>
            <a:custGeom>
              <a:avLst/>
              <a:gdLst/>
              <a:ahLst/>
              <a:rect l="l" t="t" r="r" b="b"/>
              <a:pathLst>
                <a:path w="1296" h="441">
                  <a:moveTo>
                    <a:pt x="220" y="0"/>
                  </a:moveTo>
                  <a:lnTo>
                    <a:pt x="0" y="220"/>
                  </a:lnTo>
                  <a:lnTo>
                    <a:pt x="220" y="440"/>
                  </a:lnTo>
                  <a:lnTo>
                    <a:pt x="436" y="225"/>
                  </a:lnTo>
                  <a:lnTo>
                    <a:pt x="651" y="440"/>
                  </a:lnTo>
                  <a:lnTo>
                    <a:pt x="863" y="228"/>
                  </a:lnTo>
                  <a:lnTo>
                    <a:pt x="1077" y="440"/>
                  </a:lnTo>
                  <a:lnTo>
                    <a:pt x="1295" y="220"/>
                  </a:lnTo>
                  <a:lnTo>
                    <a:pt x="1077" y="0"/>
                  </a:lnTo>
                  <a:lnTo>
                    <a:pt x="863" y="212"/>
                  </a:lnTo>
                  <a:lnTo>
                    <a:pt x="651" y="0"/>
                  </a:lnTo>
                  <a:lnTo>
                    <a:pt x="436" y="217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6" name="CustomShape 31"/>
            <p:cNvSpPr/>
            <p:nvPr/>
          </p:nvSpPr>
          <p:spPr>
            <a:xfrm flipH="1">
              <a:off x="7131600" y="3877200"/>
              <a:ext cx="102600" cy="34200"/>
            </a:xfrm>
            <a:custGeom>
              <a:avLst/>
              <a:gdLst/>
              <a:ahLst/>
              <a:rect l="l" t="t" r="r" b="b"/>
              <a:pathLst>
                <a:path w="1698" h="569">
                  <a:moveTo>
                    <a:pt x="1" y="1"/>
                  </a:moveTo>
                  <a:cubicBezTo>
                    <a:pt x="14" y="206"/>
                    <a:pt x="148" y="385"/>
                    <a:pt x="343" y="455"/>
                  </a:cubicBezTo>
                  <a:lnTo>
                    <a:pt x="666" y="569"/>
                  </a:lnTo>
                  <a:lnTo>
                    <a:pt x="1520" y="569"/>
                  </a:lnTo>
                  <a:cubicBezTo>
                    <a:pt x="1611" y="483"/>
                    <a:pt x="1666" y="368"/>
                    <a:pt x="1676" y="243"/>
                  </a:cubicBezTo>
                  <a:cubicBezTo>
                    <a:pt x="1682" y="167"/>
                    <a:pt x="1690" y="84"/>
                    <a:pt x="1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7" name="CustomShape 32"/>
            <p:cNvSpPr/>
            <p:nvPr/>
          </p:nvSpPr>
          <p:spPr>
            <a:xfrm flipH="1">
              <a:off x="6825240" y="3666240"/>
              <a:ext cx="81000" cy="34200"/>
            </a:xfrm>
            <a:custGeom>
              <a:avLst/>
              <a:gdLst/>
              <a:ahLst/>
              <a:rect l="l" t="t" r="r" b="b"/>
              <a:pathLst>
                <a:path w="1337" h="569">
                  <a:moveTo>
                    <a:pt x="993" y="0"/>
                  </a:moveTo>
                  <a:cubicBezTo>
                    <a:pt x="684" y="228"/>
                    <a:pt x="352" y="418"/>
                    <a:pt x="0" y="568"/>
                  </a:cubicBezTo>
                  <a:lnTo>
                    <a:pt x="1308" y="568"/>
                  </a:lnTo>
                  <a:cubicBezTo>
                    <a:pt x="1330" y="380"/>
                    <a:pt x="1336" y="190"/>
                    <a:pt x="13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8" name="CustomShape 33"/>
            <p:cNvSpPr/>
            <p:nvPr/>
          </p:nvSpPr>
          <p:spPr>
            <a:xfrm flipH="1">
              <a:off x="6886440" y="3773520"/>
              <a:ext cx="339840" cy="34200"/>
            </a:xfrm>
            <a:custGeom>
              <a:avLst/>
              <a:gdLst/>
              <a:ahLst/>
              <a:rect l="l" t="t" r="r" b="b"/>
              <a:pathLst>
                <a:path w="5600" h="569">
                  <a:moveTo>
                    <a:pt x="156" y="0"/>
                  </a:moveTo>
                  <a:cubicBezTo>
                    <a:pt x="99" y="179"/>
                    <a:pt x="47" y="369"/>
                    <a:pt x="1" y="569"/>
                  </a:cubicBezTo>
                  <a:lnTo>
                    <a:pt x="1701" y="569"/>
                  </a:lnTo>
                  <a:cubicBezTo>
                    <a:pt x="1722" y="458"/>
                    <a:pt x="1741" y="349"/>
                    <a:pt x="1763" y="246"/>
                  </a:cubicBezTo>
                  <a:cubicBezTo>
                    <a:pt x="2223" y="386"/>
                    <a:pt x="2698" y="440"/>
                    <a:pt x="3158" y="440"/>
                  </a:cubicBezTo>
                  <a:cubicBezTo>
                    <a:pt x="4137" y="440"/>
                    <a:pt x="5046" y="193"/>
                    <a:pt x="5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9" name="CustomShape 34"/>
            <p:cNvSpPr/>
            <p:nvPr/>
          </p:nvSpPr>
          <p:spPr>
            <a:xfrm flipH="1">
              <a:off x="7203960" y="3568320"/>
              <a:ext cx="85680" cy="28440"/>
            </a:xfrm>
            <a:custGeom>
              <a:avLst/>
              <a:gdLst/>
              <a:ahLst/>
              <a:rect l="l" t="t" r="r" b="b"/>
              <a:pathLst>
                <a:path w="1418" h="473">
                  <a:moveTo>
                    <a:pt x="242" y="1"/>
                  </a:moveTo>
                  <a:cubicBezTo>
                    <a:pt x="104" y="1"/>
                    <a:pt x="1" y="128"/>
                    <a:pt x="31" y="265"/>
                  </a:cubicBezTo>
                  <a:cubicBezTo>
                    <a:pt x="47" y="335"/>
                    <a:pt x="65" y="403"/>
                    <a:pt x="84" y="473"/>
                  </a:cubicBezTo>
                  <a:lnTo>
                    <a:pt x="1418" y="473"/>
                  </a:lnTo>
                  <a:cubicBezTo>
                    <a:pt x="1307" y="333"/>
                    <a:pt x="1203" y="191"/>
                    <a:pt x="1106" y="42"/>
                  </a:cubicBezTo>
                  <a:lnTo>
                    <a:pt x="254" y="1"/>
                  </a:lnTo>
                  <a:cubicBezTo>
                    <a:pt x="250" y="1"/>
                    <a:pt x="246" y="1"/>
                    <a:pt x="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0" name="CustomShape 35"/>
            <p:cNvSpPr/>
            <p:nvPr/>
          </p:nvSpPr>
          <p:spPr>
            <a:xfrm flipH="1">
              <a:off x="7074000" y="3666240"/>
              <a:ext cx="185040" cy="34200"/>
            </a:xfrm>
            <a:custGeom>
              <a:avLst/>
              <a:gdLst/>
              <a:ahLst/>
              <a:rect l="l" t="t" r="r" b="b"/>
              <a:pathLst>
                <a:path w="3051" h="569">
                  <a:moveTo>
                    <a:pt x="1" y="0"/>
                  </a:moveTo>
                  <a:cubicBezTo>
                    <a:pt x="99" y="198"/>
                    <a:pt x="211" y="388"/>
                    <a:pt x="336" y="568"/>
                  </a:cubicBezTo>
                  <a:lnTo>
                    <a:pt x="3051" y="568"/>
                  </a:lnTo>
                  <a:cubicBezTo>
                    <a:pt x="2704" y="420"/>
                    <a:pt x="2376" y="228"/>
                    <a:pt x="2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1" name="CustomShape 36"/>
            <p:cNvSpPr/>
            <p:nvPr/>
          </p:nvSpPr>
          <p:spPr>
            <a:xfrm flipH="1">
              <a:off x="7128720" y="3852720"/>
              <a:ext cx="104760" cy="13320"/>
            </a:xfrm>
            <a:custGeom>
              <a:avLst/>
              <a:gdLst/>
              <a:ahLst/>
              <a:rect l="l" t="t" r="r" b="b"/>
              <a:pathLst>
                <a:path w="1734" h="227">
                  <a:moveTo>
                    <a:pt x="16" y="0"/>
                  </a:moveTo>
                  <a:cubicBezTo>
                    <a:pt x="10" y="74"/>
                    <a:pt x="5" y="150"/>
                    <a:pt x="0" y="226"/>
                  </a:cubicBezTo>
                  <a:lnTo>
                    <a:pt x="1708" y="226"/>
                  </a:lnTo>
                  <a:cubicBezTo>
                    <a:pt x="1714" y="152"/>
                    <a:pt x="1724" y="78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2" name="CustomShape 37"/>
            <p:cNvSpPr/>
            <p:nvPr/>
          </p:nvSpPr>
          <p:spPr>
            <a:xfrm flipH="1">
              <a:off x="6841800" y="3745080"/>
              <a:ext cx="370080" cy="13680"/>
            </a:xfrm>
            <a:custGeom>
              <a:avLst/>
              <a:gdLst/>
              <a:ahLst/>
              <a:rect l="l" t="t" r="r" b="b"/>
              <a:pathLst>
                <a:path w="6102" h="229">
                  <a:moveTo>
                    <a:pt x="85" y="1"/>
                  </a:moveTo>
                  <a:cubicBezTo>
                    <a:pt x="56" y="74"/>
                    <a:pt x="28" y="150"/>
                    <a:pt x="1" y="229"/>
                  </a:cubicBezTo>
                  <a:lnTo>
                    <a:pt x="5914" y="229"/>
                  </a:lnTo>
                  <a:cubicBezTo>
                    <a:pt x="5962" y="192"/>
                    <a:pt x="6005" y="150"/>
                    <a:pt x="6038" y="101"/>
                  </a:cubicBezTo>
                  <a:cubicBezTo>
                    <a:pt x="6062" y="69"/>
                    <a:pt x="6081" y="36"/>
                    <a:pt x="6101" y="2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3" name="CustomShape 38"/>
            <p:cNvSpPr/>
            <p:nvPr/>
          </p:nvSpPr>
          <p:spPr>
            <a:xfrm flipH="1">
              <a:off x="7146720" y="3641760"/>
              <a:ext cx="123120" cy="13680"/>
            </a:xfrm>
            <a:custGeom>
              <a:avLst/>
              <a:gdLst/>
              <a:ahLst/>
              <a:rect l="l" t="t" r="r" b="b"/>
              <a:pathLst>
                <a:path w="2032" h="229">
                  <a:moveTo>
                    <a:pt x="1" y="0"/>
                  </a:moveTo>
                  <a:cubicBezTo>
                    <a:pt x="31" y="80"/>
                    <a:pt x="62" y="156"/>
                    <a:pt x="96" y="228"/>
                  </a:cubicBezTo>
                  <a:lnTo>
                    <a:pt x="2032" y="228"/>
                  </a:lnTo>
                  <a:cubicBezTo>
                    <a:pt x="1941" y="152"/>
                    <a:pt x="1856" y="78"/>
                    <a:pt x="1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4" name="CustomShape 39"/>
            <p:cNvSpPr/>
            <p:nvPr/>
          </p:nvSpPr>
          <p:spPr>
            <a:xfrm flipH="1">
              <a:off x="7333920" y="3575520"/>
              <a:ext cx="25920" cy="360"/>
            </a:xfrm>
            <a:custGeom>
              <a:avLst/>
              <a:gdLst/>
              <a:ahLst/>
              <a:rect l="l" t="t" r="r" b="b"/>
              <a:pathLst>
                <a:path w="432" h="1">
                  <a:moveTo>
                    <a:pt x="431" y="1"/>
                  </a:moveTo>
                  <a:lnTo>
                    <a:pt x="1" y="1"/>
                  </a:lnTo>
                </a:path>
              </a:pathLst>
            </a:custGeom>
            <a:noFill/>
            <a:ln w="9360">
              <a:solidFill>
                <a:srgbClr val="c1bc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5" name="CustomShape 40"/>
            <p:cNvSpPr/>
            <p:nvPr/>
          </p:nvSpPr>
          <p:spPr>
            <a:xfrm flipH="1">
              <a:off x="7472880" y="3569760"/>
              <a:ext cx="25920" cy="1800"/>
            </a:xfrm>
            <a:custGeom>
              <a:avLst/>
              <a:gdLst/>
              <a:ahLst/>
              <a:rect l="l" t="t" r="r" b="b"/>
              <a:pathLst>
                <a:path w="432" h="36">
                  <a:moveTo>
                    <a:pt x="432" y="35"/>
                  </a:moveTo>
                  <a:lnTo>
                    <a:pt x="1" y="1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6" name="CustomShape 41"/>
            <p:cNvSpPr/>
            <p:nvPr/>
          </p:nvSpPr>
          <p:spPr>
            <a:xfrm flipH="1">
              <a:off x="7676640" y="3797280"/>
              <a:ext cx="6480" cy="24840"/>
            </a:xfrm>
            <a:custGeom>
              <a:avLst/>
              <a:gdLst/>
              <a:ahLst/>
              <a:rect l="l" t="t" r="r" b="b"/>
              <a:pathLst>
                <a:path w="110" h="417">
                  <a:moveTo>
                    <a:pt x="110" y="417"/>
                  </a:moveTo>
                  <a:lnTo>
                    <a:pt x="1" y="0"/>
                  </a:ln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7" name="CustomShape 42"/>
            <p:cNvSpPr/>
            <p:nvPr/>
          </p:nvSpPr>
          <p:spPr>
            <a:xfrm flipH="1">
              <a:off x="7663680" y="3769560"/>
              <a:ext cx="6480" cy="24840"/>
            </a:xfrm>
            <a:custGeom>
              <a:avLst/>
              <a:gdLst/>
              <a:ahLst/>
              <a:rect l="l" t="t" r="r" b="b"/>
              <a:pathLst>
                <a:path w="110" h="417">
                  <a:moveTo>
                    <a:pt x="109" y="417"/>
                  </a:moveTo>
                  <a:lnTo>
                    <a:pt x="0" y="0"/>
                  </a:ln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8" name="CustomShape 43"/>
            <p:cNvSpPr/>
            <p:nvPr/>
          </p:nvSpPr>
          <p:spPr>
            <a:xfrm flipH="1">
              <a:off x="7688520" y="3754800"/>
              <a:ext cx="6480" cy="25200"/>
            </a:xfrm>
            <a:custGeom>
              <a:avLst/>
              <a:gdLst/>
              <a:ahLst/>
              <a:rect l="l" t="t" r="r" b="b"/>
              <a:pathLst>
                <a:path w="112" h="419">
                  <a:moveTo>
                    <a:pt x="111" y="419"/>
                  </a:moveTo>
                  <a:lnTo>
                    <a:pt x="1" y="1"/>
                  </a:ln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9" name="CustomShape 44"/>
            <p:cNvSpPr/>
            <p:nvPr/>
          </p:nvSpPr>
          <p:spPr>
            <a:xfrm flipH="1">
              <a:off x="7643160" y="3789720"/>
              <a:ext cx="3600" cy="25560"/>
            </a:xfrm>
            <a:custGeom>
              <a:avLst/>
              <a:gdLst/>
              <a:ahLst/>
              <a:rect l="l" t="t" r="r" b="b"/>
              <a:pathLst>
                <a:path w="66" h="428">
                  <a:moveTo>
                    <a:pt x="65" y="428"/>
                  </a:moveTo>
                  <a:lnTo>
                    <a:pt x="0" y="1"/>
                  </a:ln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0" name="CustomShape 45"/>
            <p:cNvSpPr/>
            <p:nvPr/>
          </p:nvSpPr>
          <p:spPr>
            <a:xfrm flipH="1">
              <a:off x="7656120" y="3820320"/>
              <a:ext cx="2520" cy="25920"/>
            </a:xfrm>
            <a:custGeom>
              <a:avLst/>
              <a:gdLst/>
              <a:ahLst/>
              <a:rect l="l" t="t" r="r" b="b"/>
              <a:pathLst>
                <a:path w="47" h="430">
                  <a:moveTo>
                    <a:pt x="47" y="429"/>
                  </a:moveTo>
                  <a:lnTo>
                    <a:pt x="1" y="0"/>
                  </a:ln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1" name="CustomShape 46"/>
            <p:cNvSpPr/>
            <p:nvPr/>
          </p:nvSpPr>
          <p:spPr>
            <a:xfrm flipH="1">
              <a:off x="7641360" y="3862440"/>
              <a:ext cx="2520" cy="25920"/>
            </a:xfrm>
            <a:custGeom>
              <a:avLst/>
              <a:gdLst/>
              <a:ahLst/>
              <a:rect l="l" t="t" r="r" b="b"/>
              <a:pathLst>
                <a:path w="49" h="430">
                  <a:moveTo>
                    <a:pt x="48" y="429"/>
                  </a:moveTo>
                  <a:lnTo>
                    <a:pt x="1" y="0"/>
                  </a:ln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2" name="CustomShape 47"/>
            <p:cNvSpPr/>
            <p:nvPr/>
          </p:nvSpPr>
          <p:spPr>
            <a:xfrm flipH="1">
              <a:off x="7651080" y="3903120"/>
              <a:ext cx="2520" cy="25920"/>
            </a:xfrm>
            <a:custGeom>
              <a:avLst/>
              <a:gdLst/>
              <a:ahLst/>
              <a:rect l="l" t="t" r="r" b="b"/>
              <a:pathLst>
                <a:path w="47" h="430">
                  <a:moveTo>
                    <a:pt x="47" y="429"/>
                  </a:moveTo>
                  <a:lnTo>
                    <a:pt x="1" y="0"/>
                  </a:ln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3" name="CustomShape 48"/>
            <p:cNvSpPr/>
            <p:nvPr/>
          </p:nvSpPr>
          <p:spPr>
            <a:xfrm flipH="1">
              <a:off x="7666200" y="3857040"/>
              <a:ext cx="3240" cy="25560"/>
            </a:xfrm>
            <a:custGeom>
              <a:avLst/>
              <a:gdLst/>
              <a:ahLst/>
              <a:rect l="l" t="t" r="r" b="b"/>
              <a:pathLst>
                <a:path w="59" h="428">
                  <a:moveTo>
                    <a:pt x="59" y="427"/>
                  </a:moveTo>
                  <a:lnTo>
                    <a:pt x="0" y="0"/>
                  </a:ln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4" name="CustomShape 49"/>
            <p:cNvSpPr/>
            <p:nvPr/>
          </p:nvSpPr>
          <p:spPr>
            <a:xfrm flipH="1">
              <a:off x="7458120" y="3588840"/>
              <a:ext cx="25920" cy="1800"/>
            </a:xfrm>
            <a:custGeom>
              <a:avLst/>
              <a:gdLst/>
              <a:ahLst/>
              <a:rect l="l" t="t" r="r" b="b"/>
              <a:pathLst>
                <a:path w="430" h="36">
                  <a:moveTo>
                    <a:pt x="430" y="36"/>
                  </a:moveTo>
                  <a:lnTo>
                    <a:pt x="1" y="1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5" name="CustomShape 50"/>
            <p:cNvSpPr/>
            <p:nvPr/>
          </p:nvSpPr>
          <p:spPr>
            <a:xfrm flipH="1">
              <a:off x="7371720" y="3589920"/>
              <a:ext cx="22320" cy="360"/>
            </a:xfrm>
            <a:custGeom>
              <a:avLst/>
              <a:gdLst/>
              <a:ahLst/>
              <a:rect l="l" t="t" r="r" b="b"/>
              <a:pathLst>
                <a:path w="376" h="1">
                  <a:moveTo>
                    <a:pt x="376" y="0"/>
                  </a:moveTo>
                  <a:lnTo>
                    <a:pt x="1" y="0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6" name="CustomShape 51"/>
            <p:cNvSpPr/>
            <p:nvPr/>
          </p:nvSpPr>
          <p:spPr>
            <a:xfrm flipH="1">
              <a:off x="7414560" y="3596400"/>
              <a:ext cx="22320" cy="360"/>
            </a:xfrm>
            <a:custGeom>
              <a:avLst/>
              <a:gdLst/>
              <a:ahLst/>
              <a:rect l="l" t="t" r="r" b="b"/>
              <a:pathLst>
                <a:path w="376" h="1">
                  <a:moveTo>
                    <a:pt x="376" y="1"/>
                  </a:moveTo>
                  <a:lnTo>
                    <a:pt x="0" y="1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7" name="CustomShape 52"/>
            <p:cNvSpPr/>
            <p:nvPr/>
          </p:nvSpPr>
          <p:spPr>
            <a:xfrm flipH="1">
              <a:off x="7335720" y="3601440"/>
              <a:ext cx="22320" cy="360"/>
            </a:xfrm>
            <a:custGeom>
              <a:avLst/>
              <a:gdLst/>
              <a:ahLst/>
              <a:rect l="l" t="t" r="r" b="b"/>
              <a:pathLst>
                <a:path w="376" h="1">
                  <a:moveTo>
                    <a:pt x="375" y="1"/>
                  </a:moveTo>
                  <a:lnTo>
                    <a:pt x="0" y="1"/>
                  </a:lnTo>
                </a:path>
              </a:pathLst>
            </a:custGeom>
            <a:noFill/>
            <a:ln w="9360">
              <a:solidFill>
                <a:srgbClr val="c1bc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8" name="CustomShape 53"/>
            <p:cNvSpPr/>
            <p:nvPr/>
          </p:nvSpPr>
          <p:spPr>
            <a:xfrm flipH="1">
              <a:off x="7429320" y="3578760"/>
              <a:ext cx="22320" cy="360"/>
            </a:xfrm>
            <a:custGeom>
              <a:avLst/>
              <a:gdLst/>
              <a:ahLst/>
              <a:rect l="l" t="t" r="r" b="b"/>
              <a:pathLst>
                <a:path w="376" h="1">
                  <a:moveTo>
                    <a:pt x="375" y="1"/>
                  </a:moveTo>
                  <a:lnTo>
                    <a:pt x="0" y="1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9" name="CustomShape 54"/>
            <p:cNvSpPr/>
            <p:nvPr/>
          </p:nvSpPr>
          <p:spPr>
            <a:xfrm flipH="1">
              <a:off x="7892640" y="3072960"/>
              <a:ext cx="3240" cy="22320"/>
            </a:xfrm>
            <a:custGeom>
              <a:avLst/>
              <a:gdLst/>
              <a:ahLst/>
              <a:rect l="l" t="t" r="r" b="b"/>
              <a:pathLst>
                <a:path w="61" h="371">
                  <a:moveTo>
                    <a:pt x="60" y="370"/>
                  </a:moveTo>
                  <a:lnTo>
                    <a:pt x="0" y="0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0" name="CustomShape 55"/>
            <p:cNvSpPr/>
            <p:nvPr/>
          </p:nvSpPr>
          <p:spPr>
            <a:xfrm flipH="1">
              <a:off x="7873920" y="3095640"/>
              <a:ext cx="3600" cy="22320"/>
            </a:xfrm>
            <a:custGeom>
              <a:avLst/>
              <a:gdLst/>
              <a:ahLst/>
              <a:rect l="l" t="t" r="r" b="b"/>
              <a:pathLst>
                <a:path w="63" h="371">
                  <a:moveTo>
                    <a:pt x="62" y="371"/>
                  </a:moveTo>
                  <a:lnTo>
                    <a:pt x="1" y="0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1" name="CustomShape 56"/>
            <p:cNvSpPr/>
            <p:nvPr/>
          </p:nvSpPr>
          <p:spPr>
            <a:xfrm flipH="1">
              <a:off x="7436880" y="3556080"/>
              <a:ext cx="21960" cy="3960"/>
            </a:xfrm>
            <a:custGeom>
              <a:avLst/>
              <a:gdLst/>
              <a:ahLst/>
              <a:rect l="l" t="t" r="r" b="b"/>
              <a:pathLst>
                <a:path w="368" h="74">
                  <a:moveTo>
                    <a:pt x="367" y="73"/>
                  </a:moveTo>
                  <a:lnTo>
                    <a:pt x="0" y="0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2" name="CustomShape 57"/>
            <p:cNvSpPr/>
            <p:nvPr/>
          </p:nvSpPr>
          <p:spPr>
            <a:xfrm flipH="1">
              <a:off x="7388640" y="3569760"/>
              <a:ext cx="22320" cy="2160"/>
            </a:xfrm>
            <a:custGeom>
              <a:avLst/>
              <a:gdLst/>
              <a:ahLst/>
              <a:rect l="l" t="t" r="r" b="b"/>
              <a:pathLst>
                <a:path w="375" h="40">
                  <a:moveTo>
                    <a:pt x="374" y="40"/>
                  </a:moveTo>
                  <a:lnTo>
                    <a:pt x="1" y="0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93" name="Group 58"/>
          <p:cNvGrpSpPr/>
          <p:nvPr/>
        </p:nvGrpSpPr>
        <p:grpSpPr>
          <a:xfrm>
            <a:off x="985680" y="915120"/>
            <a:ext cx="1024200" cy="1065960"/>
            <a:chOff x="985680" y="915120"/>
            <a:chExt cx="1024200" cy="1065960"/>
          </a:xfrm>
        </p:grpSpPr>
        <p:sp>
          <p:nvSpPr>
            <p:cNvPr id="3094" name="CustomShape 59"/>
            <p:cNvSpPr/>
            <p:nvPr/>
          </p:nvSpPr>
          <p:spPr>
            <a:xfrm>
              <a:off x="985680" y="1304640"/>
              <a:ext cx="348840" cy="203400"/>
            </a:xfrm>
            <a:custGeom>
              <a:avLst/>
              <a:gdLst/>
              <a:ahLst/>
              <a:rect l="l" t="t" r="r" b="b"/>
              <a:pathLst>
                <a:path w="6192" h="3616">
                  <a:moveTo>
                    <a:pt x="5583" y="1"/>
                  </a:moveTo>
                  <a:cubicBezTo>
                    <a:pt x="5573" y="1"/>
                    <a:pt x="5563" y="1"/>
                    <a:pt x="5553" y="2"/>
                  </a:cubicBezTo>
                  <a:cubicBezTo>
                    <a:pt x="4564" y="68"/>
                    <a:pt x="2150" y="347"/>
                    <a:pt x="277" y="1502"/>
                  </a:cubicBezTo>
                  <a:cubicBezTo>
                    <a:pt x="83" y="1621"/>
                    <a:pt x="0" y="1862"/>
                    <a:pt x="81" y="2077"/>
                  </a:cubicBezTo>
                  <a:lnTo>
                    <a:pt x="548" y="3308"/>
                  </a:lnTo>
                  <a:cubicBezTo>
                    <a:pt x="620" y="3500"/>
                    <a:pt x="800" y="3615"/>
                    <a:pt x="990" y="3615"/>
                  </a:cubicBezTo>
                  <a:cubicBezTo>
                    <a:pt x="1057" y="3615"/>
                    <a:pt x="1124" y="3601"/>
                    <a:pt x="1189" y="3571"/>
                  </a:cubicBezTo>
                  <a:cubicBezTo>
                    <a:pt x="2045" y="3172"/>
                    <a:pt x="3924" y="2599"/>
                    <a:pt x="5787" y="1985"/>
                  </a:cubicBezTo>
                  <a:cubicBezTo>
                    <a:pt x="6020" y="1909"/>
                    <a:pt x="6191" y="1716"/>
                    <a:pt x="6166" y="1472"/>
                  </a:cubicBezTo>
                  <a:lnTo>
                    <a:pt x="6053" y="424"/>
                  </a:lnTo>
                  <a:cubicBezTo>
                    <a:pt x="6027" y="181"/>
                    <a:pt x="5824" y="1"/>
                    <a:pt x="55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5" name="CustomShape 60"/>
            <p:cNvSpPr/>
            <p:nvPr/>
          </p:nvSpPr>
          <p:spPr>
            <a:xfrm>
              <a:off x="1338480" y="915120"/>
              <a:ext cx="348840" cy="203400"/>
            </a:xfrm>
            <a:custGeom>
              <a:avLst/>
              <a:gdLst/>
              <a:ahLst/>
              <a:rect l="l" t="t" r="r" b="b"/>
              <a:pathLst>
                <a:path w="6192" h="3616">
                  <a:moveTo>
                    <a:pt x="5584" y="1"/>
                  </a:moveTo>
                  <a:cubicBezTo>
                    <a:pt x="5574" y="1"/>
                    <a:pt x="5564" y="1"/>
                    <a:pt x="5554" y="2"/>
                  </a:cubicBezTo>
                  <a:cubicBezTo>
                    <a:pt x="4564" y="68"/>
                    <a:pt x="2151" y="347"/>
                    <a:pt x="278" y="1502"/>
                  </a:cubicBezTo>
                  <a:cubicBezTo>
                    <a:pt x="83" y="1623"/>
                    <a:pt x="1" y="1863"/>
                    <a:pt x="82" y="2077"/>
                  </a:cubicBezTo>
                  <a:lnTo>
                    <a:pt x="549" y="3309"/>
                  </a:lnTo>
                  <a:cubicBezTo>
                    <a:pt x="620" y="3499"/>
                    <a:pt x="801" y="3615"/>
                    <a:pt x="992" y="3615"/>
                  </a:cubicBezTo>
                  <a:cubicBezTo>
                    <a:pt x="1058" y="3615"/>
                    <a:pt x="1125" y="3601"/>
                    <a:pt x="1190" y="3571"/>
                  </a:cubicBezTo>
                  <a:cubicBezTo>
                    <a:pt x="2048" y="3172"/>
                    <a:pt x="3927" y="2599"/>
                    <a:pt x="5790" y="1985"/>
                  </a:cubicBezTo>
                  <a:cubicBezTo>
                    <a:pt x="6021" y="1909"/>
                    <a:pt x="6192" y="1716"/>
                    <a:pt x="6166" y="1472"/>
                  </a:cubicBezTo>
                  <a:lnTo>
                    <a:pt x="6054" y="425"/>
                  </a:lnTo>
                  <a:cubicBezTo>
                    <a:pt x="6028" y="183"/>
                    <a:pt x="5824" y="1"/>
                    <a:pt x="5584" y="1"/>
                  </a:cubicBezTo>
                  <a:close/>
                </a:path>
              </a:pathLst>
            </a:custGeom>
            <a:solidFill>
              <a:srgbClr val="d6474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6" name="CustomShape 61"/>
            <p:cNvSpPr/>
            <p:nvPr/>
          </p:nvSpPr>
          <p:spPr>
            <a:xfrm>
              <a:off x="985680" y="1304640"/>
              <a:ext cx="348840" cy="203400"/>
            </a:xfrm>
            <a:custGeom>
              <a:avLst/>
              <a:gdLst/>
              <a:ahLst/>
              <a:rect l="l" t="t" r="r" b="b"/>
              <a:pathLst>
                <a:path w="6192" h="3616">
                  <a:moveTo>
                    <a:pt x="5583" y="1"/>
                  </a:moveTo>
                  <a:cubicBezTo>
                    <a:pt x="5573" y="1"/>
                    <a:pt x="5563" y="1"/>
                    <a:pt x="5553" y="2"/>
                  </a:cubicBezTo>
                  <a:cubicBezTo>
                    <a:pt x="4564" y="68"/>
                    <a:pt x="2150" y="347"/>
                    <a:pt x="277" y="1502"/>
                  </a:cubicBezTo>
                  <a:cubicBezTo>
                    <a:pt x="83" y="1621"/>
                    <a:pt x="0" y="1862"/>
                    <a:pt x="81" y="2077"/>
                  </a:cubicBezTo>
                  <a:lnTo>
                    <a:pt x="548" y="3308"/>
                  </a:lnTo>
                  <a:cubicBezTo>
                    <a:pt x="620" y="3500"/>
                    <a:pt x="800" y="3615"/>
                    <a:pt x="990" y="3615"/>
                  </a:cubicBezTo>
                  <a:cubicBezTo>
                    <a:pt x="1057" y="3615"/>
                    <a:pt x="1124" y="3601"/>
                    <a:pt x="1189" y="3571"/>
                  </a:cubicBezTo>
                  <a:cubicBezTo>
                    <a:pt x="2045" y="3172"/>
                    <a:pt x="3924" y="2599"/>
                    <a:pt x="5787" y="1985"/>
                  </a:cubicBezTo>
                  <a:cubicBezTo>
                    <a:pt x="6020" y="1909"/>
                    <a:pt x="6191" y="1716"/>
                    <a:pt x="6166" y="1472"/>
                  </a:cubicBezTo>
                  <a:lnTo>
                    <a:pt x="6053" y="424"/>
                  </a:lnTo>
                  <a:cubicBezTo>
                    <a:pt x="6027" y="181"/>
                    <a:pt x="5824" y="1"/>
                    <a:pt x="55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7" name="CustomShape 62"/>
            <p:cNvSpPr/>
            <p:nvPr/>
          </p:nvSpPr>
          <p:spPr>
            <a:xfrm>
              <a:off x="1141920" y="1765440"/>
              <a:ext cx="46440" cy="39240"/>
            </a:xfrm>
            <a:custGeom>
              <a:avLst/>
              <a:gdLst/>
              <a:ahLst/>
              <a:rect l="l" t="t" r="r" b="b"/>
              <a:pathLst>
                <a:path w="831" h="702">
                  <a:moveTo>
                    <a:pt x="464" y="1"/>
                  </a:moveTo>
                  <a:cubicBezTo>
                    <a:pt x="455" y="1"/>
                    <a:pt x="445" y="1"/>
                    <a:pt x="436" y="2"/>
                  </a:cubicBezTo>
                  <a:cubicBezTo>
                    <a:pt x="125" y="27"/>
                    <a:pt x="0" y="417"/>
                    <a:pt x="238" y="618"/>
                  </a:cubicBezTo>
                  <a:cubicBezTo>
                    <a:pt x="306" y="675"/>
                    <a:pt x="385" y="701"/>
                    <a:pt x="461" y="701"/>
                  </a:cubicBezTo>
                  <a:cubicBezTo>
                    <a:pt x="652" y="701"/>
                    <a:pt x="830" y="543"/>
                    <a:pt x="812" y="322"/>
                  </a:cubicBezTo>
                  <a:cubicBezTo>
                    <a:pt x="797" y="140"/>
                    <a:pt x="644" y="1"/>
                    <a:pt x="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8" name="CustomShape 63"/>
            <p:cNvSpPr/>
            <p:nvPr/>
          </p:nvSpPr>
          <p:spPr>
            <a:xfrm>
              <a:off x="1205280" y="1752120"/>
              <a:ext cx="46440" cy="39240"/>
            </a:xfrm>
            <a:custGeom>
              <a:avLst/>
              <a:gdLst/>
              <a:ahLst/>
              <a:rect l="l" t="t" r="r" b="b"/>
              <a:pathLst>
                <a:path w="831" h="701">
                  <a:moveTo>
                    <a:pt x="465" y="0"/>
                  </a:moveTo>
                  <a:cubicBezTo>
                    <a:pt x="455" y="0"/>
                    <a:pt x="445" y="1"/>
                    <a:pt x="435" y="2"/>
                  </a:cubicBezTo>
                  <a:cubicBezTo>
                    <a:pt x="125" y="27"/>
                    <a:pt x="0" y="415"/>
                    <a:pt x="238" y="616"/>
                  </a:cubicBezTo>
                  <a:cubicBezTo>
                    <a:pt x="306" y="674"/>
                    <a:pt x="385" y="700"/>
                    <a:pt x="462" y="700"/>
                  </a:cubicBezTo>
                  <a:cubicBezTo>
                    <a:pt x="652" y="700"/>
                    <a:pt x="830" y="542"/>
                    <a:pt x="812" y="321"/>
                  </a:cubicBezTo>
                  <a:cubicBezTo>
                    <a:pt x="797" y="138"/>
                    <a:pt x="64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9" name="CustomShape 64"/>
            <p:cNvSpPr/>
            <p:nvPr/>
          </p:nvSpPr>
          <p:spPr>
            <a:xfrm>
              <a:off x="1272240" y="1734840"/>
              <a:ext cx="46440" cy="39240"/>
            </a:xfrm>
            <a:custGeom>
              <a:avLst/>
              <a:gdLst/>
              <a:ahLst/>
              <a:rect l="l" t="t" r="r" b="b"/>
              <a:pathLst>
                <a:path w="831" h="701">
                  <a:moveTo>
                    <a:pt x="467" y="1"/>
                  </a:moveTo>
                  <a:cubicBezTo>
                    <a:pt x="457" y="1"/>
                    <a:pt x="446" y="1"/>
                    <a:pt x="436" y="2"/>
                  </a:cubicBezTo>
                  <a:cubicBezTo>
                    <a:pt x="124" y="27"/>
                    <a:pt x="0" y="415"/>
                    <a:pt x="238" y="616"/>
                  </a:cubicBezTo>
                  <a:cubicBezTo>
                    <a:pt x="306" y="674"/>
                    <a:pt x="385" y="700"/>
                    <a:pt x="462" y="700"/>
                  </a:cubicBezTo>
                  <a:cubicBezTo>
                    <a:pt x="652" y="700"/>
                    <a:pt x="830" y="543"/>
                    <a:pt x="812" y="322"/>
                  </a:cubicBezTo>
                  <a:cubicBezTo>
                    <a:pt x="797" y="139"/>
                    <a:pt x="645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0" name="CustomShape 65"/>
            <p:cNvSpPr/>
            <p:nvPr/>
          </p:nvSpPr>
          <p:spPr>
            <a:xfrm>
              <a:off x="1336680" y="1709640"/>
              <a:ext cx="46440" cy="39240"/>
            </a:xfrm>
            <a:custGeom>
              <a:avLst/>
              <a:gdLst/>
              <a:ahLst/>
              <a:rect l="l" t="t" r="r" b="b"/>
              <a:pathLst>
                <a:path w="831" h="700">
                  <a:moveTo>
                    <a:pt x="463" y="1"/>
                  </a:moveTo>
                  <a:cubicBezTo>
                    <a:pt x="453" y="1"/>
                    <a:pt x="444" y="1"/>
                    <a:pt x="434" y="2"/>
                  </a:cubicBezTo>
                  <a:cubicBezTo>
                    <a:pt x="124" y="27"/>
                    <a:pt x="0" y="415"/>
                    <a:pt x="238" y="616"/>
                  </a:cubicBezTo>
                  <a:cubicBezTo>
                    <a:pt x="306" y="674"/>
                    <a:pt x="385" y="700"/>
                    <a:pt x="462" y="700"/>
                  </a:cubicBezTo>
                  <a:cubicBezTo>
                    <a:pt x="652" y="700"/>
                    <a:pt x="830" y="542"/>
                    <a:pt x="812" y="321"/>
                  </a:cubicBezTo>
                  <a:cubicBezTo>
                    <a:pt x="796" y="138"/>
                    <a:pt x="644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1" name="CustomShape 66"/>
            <p:cNvSpPr/>
            <p:nvPr/>
          </p:nvSpPr>
          <p:spPr>
            <a:xfrm>
              <a:off x="1210320" y="1617120"/>
              <a:ext cx="36000" cy="33480"/>
            </a:xfrm>
            <a:custGeom>
              <a:avLst/>
              <a:gdLst/>
              <a:ahLst/>
              <a:rect l="l" t="t" r="r" b="b"/>
              <a:pathLst>
                <a:path w="642" h="600">
                  <a:moveTo>
                    <a:pt x="547" y="0"/>
                  </a:moveTo>
                  <a:cubicBezTo>
                    <a:pt x="538" y="0"/>
                    <a:pt x="529" y="2"/>
                    <a:pt x="520" y="5"/>
                  </a:cubicBezTo>
                  <a:lnTo>
                    <a:pt x="78" y="155"/>
                  </a:lnTo>
                  <a:cubicBezTo>
                    <a:pt x="15" y="176"/>
                    <a:pt x="0" y="258"/>
                    <a:pt x="53" y="299"/>
                  </a:cubicBezTo>
                  <a:lnTo>
                    <a:pt x="395" y="580"/>
                  </a:lnTo>
                  <a:cubicBezTo>
                    <a:pt x="411" y="593"/>
                    <a:pt x="429" y="600"/>
                    <a:pt x="448" y="600"/>
                  </a:cubicBezTo>
                  <a:cubicBezTo>
                    <a:pt x="484" y="600"/>
                    <a:pt x="520" y="575"/>
                    <a:pt x="529" y="534"/>
                  </a:cubicBezTo>
                  <a:lnTo>
                    <a:pt x="629" y="103"/>
                  </a:lnTo>
                  <a:cubicBezTo>
                    <a:pt x="641" y="49"/>
                    <a:pt x="598" y="0"/>
                    <a:pt x="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2" name="CustomShape 67"/>
            <p:cNvSpPr/>
            <p:nvPr/>
          </p:nvSpPr>
          <p:spPr>
            <a:xfrm>
              <a:off x="1231920" y="1663200"/>
              <a:ext cx="35640" cy="33480"/>
            </a:xfrm>
            <a:custGeom>
              <a:avLst/>
              <a:gdLst/>
              <a:ahLst/>
              <a:rect l="l" t="t" r="r" b="b"/>
              <a:pathLst>
                <a:path w="641" h="601">
                  <a:moveTo>
                    <a:pt x="195" y="1"/>
                  </a:moveTo>
                  <a:cubicBezTo>
                    <a:pt x="157" y="1"/>
                    <a:pt x="121" y="25"/>
                    <a:pt x="112" y="66"/>
                  </a:cubicBezTo>
                  <a:lnTo>
                    <a:pt x="12" y="496"/>
                  </a:lnTo>
                  <a:cubicBezTo>
                    <a:pt x="0" y="552"/>
                    <a:pt x="43" y="600"/>
                    <a:pt x="95" y="600"/>
                  </a:cubicBezTo>
                  <a:cubicBezTo>
                    <a:pt x="104" y="600"/>
                    <a:pt x="113" y="599"/>
                    <a:pt x="121" y="596"/>
                  </a:cubicBezTo>
                  <a:lnTo>
                    <a:pt x="563" y="445"/>
                  </a:lnTo>
                  <a:cubicBezTo>
                    <a:pt x="626" y="423"/>
                    <a:pt x="641" y="343"/>
                    <a:pt x="588" y="300"/>
                  </a:cubicBezTo>
                  <a:lnTo>
                    <a:pt x="248" y="20"/>
                  </a:lnTo>
                  <a:cubicBezTo>
                    <a:pt x="232" y="7"/>
                    <a:pt x="21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3" name="CustomShape 68"/>
            <p:cNvSpPr/>
            <p:nvPr/>
          </p:nvSpPr>
          <p:spPr>
            <a:xfrm>
              <a:off x="1197360" y="1650960"/>
              <a:ext cx="35280" cy="34200"/>
            </a:xfrm>
            <a:custGeom>
              <a:avLst/>
              <a:gdLst/>
              <a:ahLst/>
              <a:rect l="l" t="t" r="r" b="b"/>
              <a:pathLst>
                <a:path w="635" h="610">
                  <a:moveTo>
                    <a:pt x="100" y="0"/>
                  </a:moveTo>
                  <a:cubicBezTo>
                    <a:pt x="43" y="0"/>
                    <a:pt x="0" y="56"/>
                    <a:pt x="20" y="111"/>
                  </a:cubicBezTo>
                  <a:lnTo>
                    <a:pt x="169" y="553"/>
                  </a:lnTo>
                  <a:cubicBezTo>
                    <a:pt x="182" y="589"/>
                    <a:pt x="216" y="609"/>
                    <a:pt x="250" y="609"/>
                  </a:cubicBezTo>
                  <a:cubicBezTo>
                    <a:pt x="274" y="609"/>
                    <a:pt x="298" y="599"/>
                    <a:pt x="315" y="578"/>
                  </a:cubicBezTo>
                  <a:lnTo>
                    <a:pt x="595" y="236"/>
                  </a:lnTo>
                  <a:cubicBezTo>
                    <a:pt x="635" y="189"/>
                    <a:pt x="609" y="115"/>
                    <a:pt x="549" y="102"/>
                  </a:cubicBezTo>
                  <a:lnTo>
                    <a:pt x="119" y="2"/>
                  </a:lnTo>
                  <a:cubicBezTo>
                    <a:pt x="112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4" name="CustomShape 69"/>
            <p:cNvSpPr/>
            <p:nvPr/>
          </p:nvSpPr>
          <p:spPr>
            <a:xfrm>
              <a:off x="1243440" y="1629720"/>
              <a:ext cx="35280" cy="34200"/>
            </a:xfrm>
            <a:custGeom>
              <a:avLst/>
              <a:gdLst/>
              <a:ahLst/>
              <a:rect l="l" t="t" r="r" b="b"/>
              <a:pathLst>
                <a:path w="635" h="611">
                  <a:moveTo>
                    <a:pt x="387" y="0"/>
                  </a:moveTo>
                  <a:cubicBezTo>
                    <a:pt x="363" y="0"/>
                    <a:pt x="339" y="10"/>
                    <a:pt x="322" y="32"/>
                  </a:cubicBezTo>
                  <a:lnTo>
                    <a:pt x="40" y="372"/>
                  </a:lnTo>
                  <a:cubicBezTo>
                    <a:pt x="1" y="422"/>
                    <a:pt x="26" y="494"/>
                    <a:pt x="88" y="509"/>
                  </a:cubicBezTo>
                  <a:lnTo>
                    <a:pt x="518" y="608"/>
                  </a:lnTo>
                  <a:cubicBezTo>
                    <a:pt x="524" y="610"/>
                    <a:pt x="531" y="610"/>
                    <a:pt x="537" y="610"/>
                  </a:cubicBezTo>
                  <a:cubicBezTo>
                    <a:pt x="592" y="610"/>
                    <a:pt x="635" y="555"/>
                    <a:pt x="616" y="499"/>
                  </a:cubicBezTo>
                  <a:lnTo>
                    <a:pt x="466" y="57"/>
                  </a:lnTo>
                  <a:cubicBezTo>
                    <a:pt x="453" y="20"/>
                    <a:pt x="420" y="0"/>
                    <a:pt x="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5" name="CustomShape 70"/>
            <p:cNvSpPr/>
            <p:nvPr/>
          </p:nvSpPr>
          <p:spPr>
            <a:xfrm>
              <a:off x="1091160" y="1539000"/>
              <a:ext cx="50040" cy="50040"/>
            </a:xfrm>
            <a:custGeom>
              <a:avLst/>
              <a:gdLst/>
              <a:ahLst/>
              <a:rect l="l" t="t" r="r" b="b"/>
              <a:pathLst>
                <a:path w="894" h="892">
                  <a:moveTo>
                    <a:pt x="319" y="0"/>
                  </a:moveTo>
                  <a:lnTo>
                    <a:pt x="1" y="573"/>
                  </a:lnTo>
                  <a:lnTo>
                    <a:pt x="576" y="891"/>
                  </a:lnTo>
                  <a:lnTo>
                    <a:pt x="894" y="318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8ca8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6" name="CustomShape 71"/>
            <p:cNvSpPr/>
            <p:nvPr/>
          </p:nvSpPr>
          <p:spPr>
            <a:xfrm>
              <a:off x="1150200" y="1521000"/>
              <a:ext cx="50040" cy="50040"/>
            </a:xfrm>
            <a:custGeom>
              <a:avLst/>
              <a:gdLst/>
              <a:ahLst/>
              <a:rect l="l" t="t" r="r" b="b"/>
              <a:pathLst>
                <a:path w="893" h="894">
                  <a:moveTo>
                    <a:pt x="318" y="0"/>
                  </a:moveTo>
                  <a:lnTo>
                    <a:pt x="0" y="575"/>
                  </a:lnTo>
                  <a:lnTo>
                    <a:pt x="575" y="893"/>
                  </a:lnTo>
                  <a:lnTo>
                    <a:pt x="893" y="3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5cbb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7" name="CustomShape 72"/>
            <p:cNvSpPr/>
            <p:nvPr/>
          </p:nvSpPr>
          <p:spPr>
            <a:xfrm>
              <a:off x="1213920" y="1503000"/>
              <a:ext cx="50040" cy="50040"/>
            </a:xfrm>
            <a:custGeom>
              <a:avLst/>
              <a:gdLst/>
              <a:ahLst/>
              <a:rect l="l" t="t" r="r" b="b"/>
              <a:pathLst>
                <a:path w="894" h="893">
                  <a:moveTo>
                    <a:pt x="319" y="1"/>
                  </a:moveTo>
                  <a:lnTo>
                    <a:pt x="0" y="574"/>
                  </a:lnTo>
                  <a:lnTo>
                    <a:pt x="575" y="892"/>
                  </a:lnTo>
                  <a:lnTo>
                    <a:pt x="893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8ca8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8" name="CustomShape 73"/>
            <p:cNvSpPr/>
            <p:nvPr/>
          </p:nvSpPr>
          <p:spPr>
            <a:xfrm>
              <a:off x="1273680" y="1482120"/>
              <a:ext cx="50040" cy="50040"/>
            </a:xfrm>
            <a:custGeom>
              <a:avLst/>
              <a:gdLst/>
              <a:ahLst/>
              <a:rect l="l" t="t" r="r" b="b"/>
              <a:pathLst>
                <a:path w="892" h="893">
                  <a:moveTo>
                    <a:pt x="319" y="1"/>
                  </a:moveTo>
                  <a:lnTo>
                    <a:pt x="1" y="574"/>
                  </a:lnTo>
                  <a:lnTo>
                    <a:pt x="574" y="892"/>
                  </a:lnTo>
                  <a:lnTo>
                    <a:pt x="892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b5cbb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9" name="CustomShape 74"/>
            <p:cNvSpPr/>
            <p:nvPr/>
          </p:nvSpPr>
          <p:spPr>
            <a:xfrm>
              <a:off x="1338480" y="915120"/>
              <a:ext cx="348840" cy="203400"/>
            </a:xfrm>
            <a:custGeom>
              <a:avLst/>
              <a:gdLst/>
              <a:ahLst/>
              <a:rect l="l" t="t" r="r" b="b"/>
              <a:pathLst>
                <a:path w="6192" h="3616">
                  <a:moveTo>
                    <a:pt x="5584" y="1"/>
                  </a:moveTo>
                  <a:cubicBezTo>
                    <a:pt x="5574" y="1"/>
                    <a:pt x="5564" y="1"/>
                    <a:pt x="5554" y="2"/>
                  </a:cubicBezTo>
                  <a:cubicBezTo>
                    <a:pt x="4564" y="68"/>
                    <a:pt x="2151" y="347"/>
                    <a:pt x="278" y="1502"/>
                  </a:cubicBezTo>
                  <a:cubicBezTo>
                    <a:pt x="83" y="1623"/>
                    <a:pt x="1" y="1863"/>
                    <a:pt x="82" y="2077"/>
                  </a:cubicBezTo>
                  <a:lnTo>
                    <a:pt x="549" y="3309"/>
                  </a:lnTo>
                  <a:cubicBezTo>
                    <a:pt x="620" y="3499"/>
                    <a:pt x="801" y="3615"/>
                    <a:pt x="992" y="3615"/>
                  </a:cubicBezTo>
                  <a:cubicBezTo>
                    <a:pt x="1058" y="3615"/>
                    <a:pt x="1125" y="3601"/>
                    <a:pt x="1190" y="3571"/>
                  </a:cubicBezTo>
                  <a:cubicBezTo>
                    <a:pt x="2048" y="3172"/>
                    <a:pt x="3927" y="2599"/>
                    <a:pt x="5790" y="1985"/>
                  </a:cubicBezTo>
                  <a:cubicBezTo>
                    <a:pt x="6021" y="1909"/>
                    <a:pt x="6192" y="1716"/>
                    <a:pt x="6166" y="1472"/>
                  </a:cubicBezTo>
                  <a:lnTo>
                    <a:pt x="6054" y="425"/>
                  </a:lnTo>
                  <a:cubicBezTo>
                    <a:pt x="6028" y="183"/>
                    <a:pt x="5824" y="1"/>
                    <a:pt x="5584" y="1"/>
                  </a:cubicBezTo>
                  <a:close/>
                </a:path>
              </a:pathLst>
            </a:custGeom>
            <a:solidFill>
              <a:srgbClr val="d6474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0" name="CustomShape 75"/>
            <p:cNvSpPr/>
            <p:nvPr/>
          </p:nvSpPr>
          <p:spPr>
            <a:xfrm>
              <a:off x="1494720" y="1375560"/>
              <a:ext cx="46440" cy="39240"/>
            </a:xfrm>
            <a:custGeom>
              <a:avLst/>
              <a:gdLst/>
              <a:ahLst/>
              <a:rect l="l" t="t" r="r" b="b"/>
              <a:pathLst>
                <a:path w="831" h="702">
                  <a:moveTo>
                    <a:pt x="463" y="1"/>
                  </a:moveTo>
                  <a:cubicBezTo>
                    <a:pt x="453" y="1"/>
                    <a:pt x="443" y="1"/>
                    <a:pt x="434" y="2"/>
                  </a:cubicBezTo>
                  <a:cubicBezTo>
                    <a:pt x="123" y="29"/>
                    <a:pt x="0" y="417"/>
                    <a:pt x="237" y="618"/>
                  </a:cubicBezTo>
                  <a:cubicBezTo>
                    <a:pt x="306" y="676"/>
                    <a:pt x="385" y="702"/>
                    <a:pt x="462" y="702"/>
                  </a:cubicBezTo>
                  <a:cubicBezTo>
                    <a:pt x="652" y="702"/>
                    <a:pt x="830" y="544"/>
                    <a:pt x="812" y="323"/>
                  </a:cubicBezTo>
                  <a:cubicBezTo>
                    <a:pt x="797" y="140"/>
                    <a:pt x="644" y="1"/>
                    <a:pt x="463" y="1"/>
                  </a:cubicBezTo>
                  <a:close/>
                </a:path>
              </a:pathLst>
            </a:custGeom>
            <a:solidFill>
              <a:srgbClr val="b5cbb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1" name="CustomShape 76"/>
            <p:cNvSpPr/>
            <p:nvPr/>
          </p:nvSpPr>
          <p:spPr>
            <a:xfrm>
              <a:off x="1558080" y="1362240"/>
              <a:ext cx="46440" cy="39240"/>
            </a:xfrm>
            <a:custGeom>
              <a:avLst/>
              <a:gdLst/>
              <a:ahLst/>
              <a:rect l="l" t="t" r="r" b="b"/>
              <a:pathLst>
                <a:path w="832" h="702">
                  <a:moveTo>
                    <a:pt x="465" y="1"/>
                  </a:moveTo>
                  <a:cubicBezTo>
                    <a:pt x="455" y="1"/>
                    <a:pt x="446" y="1"/>
                    <a:pt x="436" y="2"/>
                  </a:cubicBezTo>
                  <a:cubicBezTo>
                    <a:pt x="126" y="27"/>
                    <a:pt x="1" y="416"/>
                    <a:pt x="238" y="617"/>
                  </a:cubicBezTo>
                  <a:cubicBezTo>
                    <a:pt x="307" y="675"/>
                    <a:pt x="385" y="701"/>
                    <a:pt x="463" y="701"/>
                  </a:cubicBezTo>
                  <a:cubicBezTo>
                    <a:pt x="653" y="701"/>
                    <a:pt x="832" y="543"/>
                    <a:pt x="813" y="321"/>
                  </a:cubicBezTo>
                  <a:cubicBezTo>
                    <a:pt x="798" y="140"/>
                    <a:pt x="646" y="1"/>
                    <a:pt x="465" y="1"/>
                  </a:cubicBezTo>
                  <a:close/>
                </a:path>
              </a:pathLst>
            </a:custGeom>
            <a:solidFill>
              <a:srgbClr val="8ca8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2" name="CustomShape 77"/>
            <p:cNvSpPr/>
            <p:nvPr/>
          </p:nvSpPr>
          <p:spPr>
            <a:xfrm>
              <a:off x="1624680" y="1344960"/>
              <a:ext cx="46440" cy="39240"/>
            </a:xfrm>
            <a:custGeom>
              <a:avLst/>
              <a:gdLst/>
              <a:ahLst/>
              <a:rect l="l" t="t" r="r" b="b"/>
              <a:pathLst>
                <a:path w="831" h="701">
                  <a:moveTo>
                    <a:pt x="464" y="0"/>
                  </a:moveTo>
                  <a:cubicBezTo>
                    <a:pt x="454" y="0"/>
                    <a:pt x="444" y="1"/>
                    <a:pt x="435" y="2"/>
                  </a:cubicBezTo>
                  <a:cubicBezTo>
                    <a:pt x="124" y="29"/>
                    <a:pt x="1" y="416"/>
                    <a:pt x="238" y="617"/>
                  </a:cubicBezTo>
                  <a:cubicBezTo>
                    <a:pt x="307" y="675"/>
                    <a:pt x="385" y="701"/>
                    <a:pt x="462" y="701"/>
                  </a:cubicBezTo>
                  <a:cubicBezTo>
                    <a:pt x="652" y="701"/>
                    <a:pt x="831" y="543"/>
                    <a:pt x="813" y="321"/>
                  </a:cubicBezTo>
                  <a:cubicBezTo>
                    <a:pt x="798" y="140"/>
                    <a:pt x="644" y="0"/>
                    <a:pt x="464" y="0"/>
                  </a:cubicBezTo>
                  <a:close/>
                </a:path>
              </a:pathLst>
            </a:custGeom>
            <a:solidFill>
              <a:srgbClr val="b5cbb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3" name="CustomShape 78"/>
            <p:cNvSpPr/>
            <p:nvPr/>
          </p:nvSpPr>
          <p:spPr>
            <a:xfrm>
              <a:off x="1689480" y="1319760"/>
              <a:ext cx="46440" cy="39240"/>
            </a:xfrm>
            <a:custGeom>
              <a:avLst/>
              <a:gdLst/>
              <a:ahLst/>
              <a:rect l="l" t="t" r="r" b="b"/>
              <a:pathLst>
                <a:path w="831" h="702">
                  <a:moveTo>
                    <a:pt x="463" y="1"/>
                  </a:moveTo>
                  <a:cubicBezTo>
                    <a:pt x="454" y="1"/>
                    <a:pt x="444" y="1"/>
                    <a:pt x="434" y="2"/>
                  </a:cubicBezTo>
                  <a:cubicBezTo>
                    <a:pt x="124" y="27"/>
                    <a:pt x="1" y="415"/>
                    <a:pt x="238" y="618"/>
                  </a:cubicBezTo>
                  <a:cubicBezTo>
                    <a:pt x="306" y="675"/>
                    <a:pt x="385" y="701"/>
                    <a:pt x="462" y="701"/>
                  </a:cubicBezTo>
                  <a:cubicBezTo>
                    <a:pt x="652" y="701"/>
                    <a:pt x="831" y="543"/>
                    <a:pt x="813" y="322"/>
                  </a:cubicBezTo>
                  <a:cubicBezTo>
                    <a:pt x="798" y="140"/>
                    <a:pt x="644" y="1"/>
                    <a:pt x="463" y="1"/>
                  </a:cubicBezTo>
                  <a:close/>
                </a:path>
              </a:pathLst>
            </a:custGeom>
            <a:solidFill>
              <a:srgbClr val="8ca8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4" name="CustomShape 79"/>
            <p:cNvSpPr/>
            <p:nvPr/>
          </p:nvSpPr>
          <p:spPr>
            <a:xfrm>
              <a:off x="1563120" y="1227600"/>
              <a:ext cx="35640" cy="33480"/>
            </a:xfrm>
            <a:custGeom>
              <a:avLst/>
              <a:gdLst/>
              <a:ahLst/>
              <a:rect l="l" t="t" r="r" b="b"/>
              <a:pathLst>
                <a:path w="641" h="601">
                  <a:moveTo>
                    <a:pt x="546" y="1"/>
                  </a:moveTo>
                  <a:cubicBezTo>
                    <a:pt x="537" y="1"/>
                    <a:pt x="528" y="2"/>
                    <a:pt x="519" y="5"/>
                  </a:cubicBezTo>
                  <a:lnTo>
                    <a:pt x="78" y="156"/>
                  </a:lnTo>
                  <a:cubicBezTo>
                    <a:pt x="14" y="178"/>
                    <a:pt x="0" y="258"/>
                    <a:pt x="52" y="301"/>
                  </a:cubicBezTo>
                  <a:lnTo>
                    <a:pt x="394" y="581"/>
                  </a:lnTo>
                  <a:cubicBezTo>
                    <a:pt x="410" y="594"/>
                    <a:pt x="428" y="600"/>
                    <a:pt x="447" y="600"/>
                  </a:cubicBezTo>
                  <a:cubicBezTo>
                    <a:pt x="483" y="600"/>
                    <a:pt x="519" y="576"/>
                    <a:pt x="529" y="535"/>
                  </a:cubicBezTo>
                  <a:lnTo>
                    <a:pt x="628" y="105"/>
                  </a:lnTo>
                  <a:cubicBezTo>
                    <a:pt x="641" y="49"/>
                    <a:pt x="597" y="1"/>
                    <a:pt x="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5" name="CustomShape 80"/>
            <p:cNvSpPr/>
            <p:nvPr/>
          </p:nvSpPr>
          <p:spPr>
            <a:xfrm>
              <a:off x="1584720" y="1273680"/>
              <a:ext cx="36000" cy="33480"/>
            </a:xfrm>
            <a:custGeom>
              <a:avLst/>
              <a:gdLst/>
              <a:ahLst/>
              <a:rect l="l" t="t" r="r" b="b"/>
              <a:pathLst>
                <a:path w="642" h="600">
                  <a:moveTo>
                    <a:pt x="195" y="0"/>
                  </a:moveTo>
                  <a:cubicBezTo>
                    <a:pt x="158" y="0"/>
                    <a:pt x="122" y="25"/>
                    <a:pt x="113" y="65"/>
                  </a:cubicBezTo>
                  <a:lnTo>
                    <a:pt x="13" y="496"/>
                  </a:lnTo>
                  <a:cubicBezTo>
                    <a:pt x="1" y="551"/>
                    <a:pt x="44" y="600"/>
                    <a:pt x="95" y="600"/>
                  </a:cubicBezTo>
                  <a:cubicBezTo>
                    <a:pt x="104" y="600"/>
                    <a:pt x="113" y="598"/>
                    <a:pt x="122" y="596"/>
                  </a:cubicBezTo>
                  <a:lnTo>
                    <a:pt x="564" y="445"/>
                  </a:lnTo>
                  <a:cubicBezTo>
                    <a:pt x="627" y="423"/>
                    <a:pt x="641" y="342"/>
                    <a:pt x="589" y="300"/>
                  </a:cubicBezTo>
                  <a:lnTo>
                    <a:pt x="247" y="19"/>
                  </a:lnTo>
                  <a:cubicBezTo>
                    <a:pt x="231" y="6"/>
                    <a:pt x="21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6" name="CustomShape 81"/>
            <p:cNvSpPr/>
            <p:nvPr/>
          </p:nvSpPr>
          <p:spPr>
            <a:xfrm>
              <a:off x="1550160" y="1261080"/>
              <a:ext cx="35280" cy="34200"/>
            </a:xfrm>
            <a:custGeom>
              <a:avLst/>
              <a:gdLst/>
              <a:ahLst/>
              <a:rect l="l" t="t" r="r" b="b"/>
              <a:pathLst>
                <a:path w="635" h="610">
                  <a:moveTo>
                    <a:pt x="98" y="0"/>
                  </a:moveTo>
                  <a:cubicBezTo>
                    <a:pt x="42" y="0"/>
                    <a:pt x="0" y="56"/>
                    <a:pt x="18" y="112"/>
                  </a:cubicBezTo>
                  <a:lnTo>
                    <a:pt x="169" y="552"/>
                  </a:lnTo>
                  <a:cubicBezTo>
                    <a:pt x="182" y="589"/>
                    <a:pt x="215" y="609"/>
                    <a:pt x="249" y="609"/>
                  </a:cubicBezTo>
                  <a:cubicBezTo>
                    <a:pt x="273" y="609"/>
                    <a:pt x="297" y="599"/>
                    <a:pt x="314" y="578"/>
                  </a:cubicBezTo>
                  <a:lnTo>
                    <a:pt x="595" y="237"/>
                  </a:lnTo>
                  <a:cubicBezTo>
                    <a:pt x="634" y="188"/>
                    <a:pt x="609" y="115"/>
                    <a:pt x="549" y="101"/>
                  </a:cubicBezTo>
                  <a:lnTo>
                    <a:pt x="118" y="3"/>
                  </a:lnTo>
                  <a:cubicBezTo>
                    <a:pt x="111" y="1"/>
                    <a:pt x="104" y="0"/>
                    <a:pt x="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7" name="CustomShape 82"/>
            <p:cNvSpPr/>
            <p:nvPr/>
          </p:nvSpPr>
          <p:spPr>
            <a:xfrm>
              <a:off x="1596240" y="1240200"/>
              <a:ext cx="35280" cy="34200"/>
            </a:xfrm>
            <a:custGeom>
              <a:avLst/>
              <a:gdLst/>
              <a:ahLst/>
              <a:rect l="l" t="t" r="r" b="b"/>
              <a:pathLst>
                <a:path w="635" h="610">
                  <a:moveTo>
                    <a:pt x="386" y="0"/>
                  </a:moveTo>
                  <a:cubicBezTo>
                    <a:pt x="362" y="0"/>
                    <a:pt x="339" y="10"/>
                    <a:pt x="321" y="31"/>
                  </a:cubicBezTo>
                  <a:lnTo>
                    <a:pt x="40" y="373"/>
                  </a:lnTo>
                  <a:cubicBezTo>
                    <a:pt x="0" y="421"/>
                    <a:pt x="25" y="495"/>
                    <a:pt x="87" y="508"/>
                  </a:cubicBezTo>
                  <a:lnTo>
                    <a:pt x="518" y="607"/>
                  </a:lnTo>
                  <a:cubicBezTo>
                    <a:pt x="524" y="609"/>
                    <a:pt x="530" y="610"/>
                    <a:pt x="536" y="610"/>
                  </a:cubicBezTo>
                  <a:cubicBezTo>
                    <a:pt x="591" y="610"/>
                    <a:pt x="634" y="554"/>
                    <a:pt x="616" y="498"/>
                  </a:cubicBezTo>
                  <a:lnTo>
                    <a:pt x="466" y="57"/>
                  </a:lnTo>
                  <a:cubicBezTo>
                    <a:pt x="453" y="20"/>
                    <a:pt x="419" y="0"/>
                    <a:pt x="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8" name="CustomShape 83"/>
            <p:cNvSpPr/>
            <p:nvPr/>
          </p:nvSpPr>
          <p:spPr>
            <a:xfrm>
              <a:off x="985680" y="1304640"/>
              <a:ext cx="348840" cy="203400"/>
            </a:xfrm>
            <a:custGeom>
              <a:avLst/>
              <a:gdLst/>
              <a:ahLst/>
              <a:rect l="l" t="t" r="r" b="b"/>
              <a:pathLst>
                <a:path w="6192" h="3616">
                  <a:moveTo>
                    <a:pt x="5583" y="1"/>
                  </a:moveTo>
                  <a:cubicBezTo>
                    <a:pt x="5573" y="1"/>
                    <a:pt x="5563" y="1"/>
                    <a:pt x="5553" y="2"/>
                  </a:cubicBezTo>
                  <a:cubicBezTo>
                    <a:pt x="4564" y="68"/>
                    <a:pt x="2150" y="347"/>
                    <a:pt x="277" y="1502"/>
                  </a:cubicBezTo>
                  <a:cubicBezTo>
                    <a:pt x="83" y="1621"/>
                    <a:pt x="0" y="1862"/>
                    <a:pt x="81" y="2077"/>
                  </a:cubicBezTo>
                  <a:lnTo>
                    <a:pt x="548" y="3308"/>
                  </a:lnTo>
                  <a:cubicBezTo>
                    <a:pt x="620" y="3500"/>
                    <a:pt x="800" y="3615"/>
                    <a:pt x="990" y="3615"/>
                  </a:cubicBezTo>
                  <a:cubicBezTo>
                    <a:pt x="1057" y="3615"/>
                    <a:pt x="1124" y="3601"/>
                    <a:pt x="1189" y="3571"/>
                  </a:cubicBezTo>
                  <a:cubicBezTo>
                    <a:pt x="2045" y="3172"/>
                    <a:pt x="3924" y="2599"/>
                    <a:pt x="5787" y="1985"/>
                  </a:cubicBezTo>
                  <a:cubicBezTo>
                    <a:pt x="6020" y="1909"/>
                    <a:pt x="6191" y="1716"/>
                    <a:pt x="6166" y="1472"/>
                  </a:cubicBezTo>
                  <a:lnTo>
                    <a:pt x="6053" y="424"/>
                  </a:lnTo>
                  <a:cubicBezTo>
                    <a:pt x="6027" y="181"/>
                    <a:pt x="5824" y="1"/>
                    <a:pt x="5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9" name="CustomShape 84"/>
            <p:cNvSpPr/>
            <p:nvPr/>
          </p:nvSpPr>
          <p:spPr>
            <a:xfrm>
              <a:off x="1338480" y="915120"/>
              <a:ext cx="348840" cy="203400"/>
            </a:xfrm>
            <a:custGeom>
              <a:avLst/>
              <a:gdLst/>
              <a:ahLst/>
              <a:rect l="l" t="t" r="r" b="b"/>
              <a:pathLst>
                <a:path w="6192" h="3616">
                  <a:moveTo>
                    <a:pt x="5584" y="1"/>
                  </a:moveTo>
                  <a:cubicBezTo>
                    <a:pt x="5574" y="1"/>
                    <a:pt x="5564" y="1"/>
                    <a:pt x="5554" y="2"/>
                  </a:cubicBezTo>
                  <a:cubicBezTo>
                    <a:pt x="4564" y="68"/>
                    <a:pt x="2151" y="347"/>
                    <a:pt x="278" y="1502"/>
                  </a:cubicBezTo>
                  <a:cubicBezTo>
                    <a:pt x="83" y="1623"/>
                    <a:pt x="1" y="1863"/>
                    <a:pt x="82" y="2077"/>
                  </a:cubicBezTo>
                  <a:lnTo>
                    <a:pt x="549" y="3309"/>
                  </a:lnTo>
                  <a:cubicBezTo>
                    <a:pt x="620" y="3499"/>
                    <a:pt x="801" y="3615"/>
                    <a:pt x="992" y="3615"/>
                  </a:cubicBezTo>
                  <a:cubicBezTo>
                    <a:pt x="1058" y="3615"/>
                    <a:pt x="1125" y="3601"/>
                    <a:pt x="1190" y="3571"/>
                  </a:cubicBezTo>
                  <a:cubicBezTo>
                    <a:pt x="2048" y="3172"/>
                    <a:pt x="3927" y="2599"/>
                    <a:pt x="5790" y="1985"/>
                  </a:cubicBezTo>
                  <a:cubicBezTo>
                    <a:pt x="6021" y="1909"/>
                    <a:pt x="6192" y="1716"/>
                    <a:pt x="6166" y="1472"/>
                  </a:cubicBezTo>
                  <a:lnTo>
                    <a:pt x="6054" y="425"/>
                  </a:lnTo>
                  <a:cubicBezTo>
                    <a:pt x="6028" y="183"/>
                    <a:pt x="5824" y="1"/>
                    <a:pt x="5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0" name="CustomShape 85"/>
            <p:cNvSpPr/>
            <p:nvPr/>
          </p:nvSpPr>
          <p:spPr>
            <a:xfrm>
              <a:off x="1037160" y="1010160"/>
              <a:ext cx="972720" cy="970920"/>
            </a:xfrm>
            <a:custGeom>
              <a:avLst/>
              <a:gdLst/>
              <a:ahLst/>
              <a:rect l="l" t="t" r="r" b="b"/>
              <a:pathLst>
                <a:path w="17255" h="17224">
                  <a:moveTo>
                    <a:pt x="11109" y="0"/>
                  </a:moveTo>
                  <a:cubicBezTo>
                    <a:pt x="9000" y="0"/>
                    <a:pt x="6258" y="1839"/>
                    <a:pt x="6258" y="1839"/>
                  </a:cubicBezTo>
                  <a:cubicBezTo>
                    <a:pt x="7515" y="3363"/>
                    <a:pt x="7872" y="6396"/>
                    <a:pt x="7872" y="6396"/>
                  </a:cubicBezTo>
                  <a:lnTo>
                    <a:pt x="8081" y="8349"/>
                  </a:lnTo>
                  <a:cubicBezTo>
                    <a:pt x="8323" y="9965"/>
                    <a:pt x="9341" y="10236"/>
                    <a:pt x="9997" y="10236"/>
                  </a:cubicBezTo>
                  <a:cubicBezTo>
                    <a:pt x="10329" y="10236"/>
                    <a:pt x="10568" y="10166"/>
                    <a:pt x="10568" y="10166"/>
                  </a:cubicBezTo>
                  <a:cubicBezTo>
                    <a:pt x="10987" y="10103"/>
                    <a:pt x="11463" y="10080"/>
                    <a:pt x="11938" y="10080"/>
                  </a:cubicBezTo>
                  <a:cubicBezTo>
                    <a:pt x="13276" y="10080"/>
                    <a:pt x="14601" y="10265"/>
                    <a:pt x="14601" y="10265"/>
                  </a:cubicBezTo>
                  <a:cubicBezTo>
                    <a:pt x="14828" y="10298"/>
                    <a:pt x="15034" y="10313"/>
                    <a:pt x="15224" y="10313"/>
                  </a:cubicBezTo>
                  <a:cubicBezTo>
                    <a:pt x="17253" y="10313"/>
                    <a:pt x="17245" y="8572"/>
                    <a:pt x="17245" y="8572"/>
                  </a:cubicBezTo>
                  <a:cubicBezTo>
                    <a:pt x="17254" y="7018"/>
                    <a:pt x="14285" y="6512"/>
                    <a:pt x="14285" y="6512"/>
                  </a:cubicBezTo>
                  <a:cubicBezTo>
                    <a:pt x="11869" y="5923"/>
                    <a:pt x="11920" y="3753"/>
                    <a:pt x="11920" y="3753"/>
                  </a:cubicBezTo>
                  <a:lnTo>
                    <a:pt x="11309" y="6"/>
                  </a:lnTo>
                  <a:cubicBezTo>
                    <a:pt x="11243" y="2"/>
                    <a:pt x="11176" y="0"/>
                    <a:pt x="11109" y="0"/>
                  </a:cubicBezTo>
                  <a:close/>
                  <a:moveTo>
                    <a:pt x="4852" y="6911"/>
                  </a:moveTo>
                  <a:cubicBezTo>
                    <a:pt x="2743" y="6911"/>
                    <a:pt x="1" y="8750"/>
                    <a:pt x="1" y="8750"/>
                  </a:cubicBezTo>
                  <a:cubicBezTo>
                    <a:pt x="1258" y="10272"/>
                    <a:pt x="1617" y="13305"/>
                    <a:pt x="1617" y="13305"/>
                  </a:cubicBezTo>
                  <a:lnTo>
                    <a:pt x="1824" y="15260"/>
                  </a:lnTo>
                  <a:cubicBezTo>
                    <a:pt x="2067" y="16874"/>
                    <a:pt x="3084" y="17145"/>
                    <a:pt x="3740" y="17145"/>
                  </a:cubicBezTo>
                  <a:cubicBezTo>
                    <a:pt x="4073" y="17145"/>
                    <a:pt x="4312" y="17076"/>
                    <a:pt x="4312" y="17076"/>
                  </a:cubicBezTo>
                  <a:cubicBezTo>
                    <a:pt x="4730" y="17013"/>
                    <a:pt x="5204" y="16990"/>
                    <a:pt x="5677" y="16990"/>
                  </a:cubicBezTo>
                  <a:cubicBezTo>
                    <a:pt x="7016" y="16990"/>
                    <a:pt x="8346" y="17175"/>
                    <a:pt x="8346" y="17175"/>
                  </a:cubicBezTo>
                  <a:cubicBezTo>
                    <a:pt x="8572" y="17208"/>
                    <a:pt x="8778" y="17224"/>
                    <a:pt x="8968" y="17224"/>
                  </a:cubicBezTo>
                  <a:cubicBezTo>
                    <a:pt x="10997" y="17224"/>
                    <a:pt x="10988" y="15482"/>
                    <a:pt x="10988" y="15482"/>
                  </a:cubicBezTo>
                  <a:cubicBezTo>
                    <a:pt x="11000" y="13929"/>
                    <a:pt x="8028" y="13422"/>
                    <a:pt x="8028" y="13422"/>
                  </a:cubicBezTo>
                  <a:cubicBezTo>
                    <a:pt x="5612" y="12832"/>
                    <a:pt x="5663" y="10663"/>
                    <a:pt x="5663" y="10663"/>
                  </a:cubicBezTo>
                  <a:lnTo>
                    <a:pt x="5052" y="6917"/>
                  </a:lnTo>
                  <a:cubicBezTo>
                    <a:pt x="4986" y="6913"/>
                    <a:pt x="4919" y="6911"/>
                    <a:pt x="4852" y="69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1" name="CustomShape 86"/>
            <p:cNvSpPr/>
            <p:nvPr/>
          </p:nvSpPr>
          <p:spPr>
            <a:xfrm>
              <a:off x="1152360" y="1657800"/>
              <a:ext cx="33480" cy="35280"/>
            </a:xfrm>
            <a:custGeom>
              <a:avLst/>
              <a:gdLst/>
              <a:ahLst/>
              <a:rect l="l" t="t" r="r" b="b"/>
              <a:pathLst>
                <a:path w="602" h="632">
                  <a:moveTo>
                    <a:pt x="439" y="0"/>
                  </a:moveTo>
                  <a:cubicBezTo>
                    <a:pt x="420" y="0"/>
                    <a:pt x="401" y="7"/>
                    <a:pt x="385" y="21"/>
                  </a:cubicBezTo>
                  <a:lnTo>
                    <a:pt x="48" y="309"/>
                  </a:lnTo>
                  <a:cubicBezTo>
                    <a:pt x="0" y="350"/>
                    <a:pt x="13" y="426"/>
                    <a:pt x="70" y="450"/>
                  </a:cubicBezTo>
                  <a:lnTo>
                    <a:pt x="477" y="624"/>
                  </a:lnTo>
                  <a:cubicBezTo>
                    <a:pt x="488" y="629"/>
                    <a:pt x="500" y="631"/>
                    <a:pt x="511" y="631"/>
                  </a:cubicBezTo>
                  <a:cubicBezTo>
                    <a:pt x="559" y="631"/>
                    <a:pt x="602" y="588"/>
                    <a:pt x="594" y="534"/>
                  </a:cubicBezTo>
                  <a:lnTo>
                    <a:pt x="523" y="73"/>
                  </a:lnTo>
                  <a:cubicBezTo>
                    <a:pt x="516" y="28"/>
                    <a:pt x="478" y="0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2" name="CustomShape 87"/>
            <p:cNvSpPr/>
            <p:nvPr/>
          </p:nvSpPr>
          <p:spPr>
            <a:xfrm>
              <a:off x="1123560" y="1641240"/>
              <a:ext cx="37440" cy="32040"/>
            </a:xfrm>
            <a:custGeom>
              <a:avLst/>
              <a:gdLst/>
              <a:ahLst/>
              <a:rect l="l" t="t" r="r" b="b"/>
              <a:pathLst>
                <a:path w="672" h="577">
                  <a:moveTo>
                    <a:pt x="570" y="1"/>
                  </a:moveTo>
                  <a:cubicBezTo>
                    <a:pt x="566" y="1"/>
                    <a:pt x="561" y="1"/>
                    <a:pt x="556" y="2"/>
                  </a:cubicBezTo>
                  <a:lnTo>
                    <a:pt x="95" y="71"/>
                  </a:lnTo>
                  <a:cubicBezTo>
                    <a:pt x="29" y="81"/>
                    <a:pt x="0" y="160"/>
                    <a:pt x="45" y="211"/>
                  </a:cubicBezTo>
                  <a:lnTo>
                    <a:pt x="331" y="546"/>
                  </a:lnTo>
                  <a:cubicBezTo>
                    <a:pt x="349" y="566"/>
                    <a:pt x="372" y="576"/>
                    <a:pt x="395" y="576"/>
                  </a:cubicBezTo>
                  <a:cubicBezTo>
                    <a:pt x="427" y="576"/>
                    <a:pt x="459" y="558"/>
                    <a:pt x="474" y="524"/>
                  </a:cubicBezTo>
                  <a:lnTo>
                    <a:pt x="646" y="117"/>
                  </a:lnTo>
                  <a:cubicBezTo>
                    <a:pt x="671" y="62"/>
                    <a:pt x="628" y="1"/>
                    <a:pt x="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3" name="CustomShape 88"/>
            <p:cNvSpPr/>
            <p:nvPr/>
          </p:nvSpPr>
          <p:spPr>
            <a:xfrm>
              <a:off x="1110240" y="1667880"/>
              <a:ext cx="29880" cy="34560"/>
            </a:xfrm>
            <a:custGeom>
              <a:avLst/>
              <a:gdLst/>
              <a:ahLst/>
              <a:rect l="l" t="t" r="r" b="b"/>
              <a:pathLst>
                <a:path w="539" h="617">
                  <a:moveTo>
                    <a:pt x="32" y="1"/>
                  </a:moveTo>
                  <a:cubicBezTo>
                    <a:pt x="22" y="1"/>
                    <a:pt x="11" y="3"/>
                    <a:pt x="1" y="7"/>
                  </a:cubicBezTo>
                  <a:cubicBezTo>
                    <a:pt x="56" y="222"/>
                    <a:pt x="104" y="428"/>
                    <a:pt x="142" y="616"/>
                  </a:cubicBezTo>
                  <a:cubicBezTo>
                    <a:pt x="146" y="613"/>
                    <a:pt x="151" y="613"/>
                    <a:pt x="154" y="610"/>
                  </a:cubicBezTo>
                  <a:lnTo>
                    <a:pt x="491" y="322"/>
                  </a:lnTo>
                  <a:cubicBezTo>
                    <a:pt x="539" y="282"/>
                    <a:pt x="526" y="205"/>
                    <a:pt x="469" y="181"/>
                  </a:cubicBezTo>
                  <a:lnTo>
                    <a:pt x="62" y="7"/>
                  </a:lnTo>
                  <a:cubicBezTo>
                    <a:pt x="53" y="3"/>
                    <a:pt x="43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4" name="CustomShape 89"/>
            <p:cNvSpPr/>
            <p:nvPr/>
          </p:nvSpPr>
          <p:spPr>
            <a:xfrm>
              <a:off x="1126440" y="1666080"/>
              <a:ext cx="298440" cy="167400"/>
            </a:xfrm>
            <a:custGeom>
              <a:avLst/>
              <a:gdLst/>
              <a:ahLst/>
              <a:rect l="l" t="t" r="r" b="b"/>
              <a:pathLst>
                <a:path w="5296" h="2972">
                  <a:moveTo>
                    <a:pt x="4280" y="0"/>
                  </a:moveTo>
                  <a:cubicBezTo>
                    <a:pt x="2447" y="1154"/>
                    <a:pt x="682" y="1379"/>
                    <a:pt x="1" y="1422"/>
                  </a:cubicBezTo>
                  <a:cubicBezTo>
                    <a:pt x="25" y="1580"/>
                    <a:pt x="36" y="1670"/>
                    <a:pt x="36" y="1670"/>
                  </a:cubicBezTo>
                  <a:lnTo>
                    <a:pt x="174" y="2971"/>
                  </a:lnTo>
                  <a:cubicBezTo>
                    <a:pt x="3306" y="2664"/>
                    <a:pt x="4791" y="1702"/>
                    <a:pt x="5296" y="1289"/>
                  </a:cubicBezTo>
                  <a:cubicBezTo>
                    <a:pt x="4834" y="972"/>
                    <a:pt x="4479" y="523"/>
                    <a:pt x="4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5" name="CustomShape 90"/>
            <p:cNvSpPr/>
            <p:nvPr/>
          </p:nvSpPr>
          <p:spPr>
            <a:xfrm>
              <a:off x="1133640" y="1686960"/>
              <a:ext cx="37440" cy="32040"/>
            </a:xfrm>
            <a:custGeom>
              <a:avLst/>
              <a:gdLst/>
              <a:ahLst/>
              <a:rect l="l" t="t" r="r" b="b"/>
              <a:pathLst>
                <a:path w="672" h="577">
                  <a:moveTo>
                    <a:pt x="278" y="0"/>
                  </a:moveTo>
                  <a:cubicBezTo>
                    <a:pt x="246" y="0"/>
                    <a:pt x="214" y="18"/>
                    <a:pt x="200" y="52"/>
                  </a:cubicBezTo>
                  <a:lnTo>
                    <a:pt x="26" y="459"/>
                  </a:lnTo>
                  <a:cubicBezTo>
                    <a:pt x="1" y="515"/>
                    <a:pt x="45" y="577"/>
                    <a:pt x="104" y="577"/>
                  </a:cubicBezTo>
                  <a:cubicBezTo>
                    <a:pt x="108" y="577"/>
                    <a:pt x="112" y="576"/>
                    <a:pt x="116" y="576"/>
                  </a:cubicBezTo>
                  <a:lnTo>
                    <a:pt x="577" y="505"/>
                  </a:lnTo>
                  <a:cubicBezTo>
                    <a:pt x="643" y="495"/>
                    <a:pt x="672" y="416"/>
                    <a:pt x="629" y="367"/>
                  </a:cubicBezTo>
                  <a:lnTo>
                    <a:pt x="341" y="30"/>
                  </a:lnTo>
                  <a:cubicBezTo>
                    <a:pt x="324" y="10"/>
                    <a:pt x="301" y="0"/>
                    <a:pt x="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6" name="CustomShape 91"/>
            <p:cNvSpPr/>
            <p:nvPr/>
          </p:nvSpPr>
          <p:spPr>
            <a:xfrm>
              <a:off x="1319040" y="1624320"/>
              <a:ext cx="34920" cy="33840"/>
            </a:xfrm>
            <a:custGeom>
              <a:avLst/>
              <a:gdLst/>
              <a:ahLst/>
              <a:rect l="l" t="t" r="r" b="b"/>
              <a:pathLst>
                <a:path w="624" h="606">
                  <a:moveTo>
                    <a:pt x="159" y="0"/>
                  </a:moveTo>
                  <a:cubicBezTo>
                    <a:pt x="120" y="0"/>
                    <a:pt x="83" y="28"/>
                    <a:pt x="76" y="72"/>
                  </a:cubicBezTo>
                  <a:lnTo>
                    <a:pt x="9" y="508"/>
                  </a:lnTo>
                  <a:cubicBezTo>
                    <a:pt x="0" y="561"/>
                    <a:pt x="43" y="606"/>
                    <a:pt x="92" y="606"/>
                  </a:cubicBezTo>
                  <a:cubicBezTo>
                    <a:pt x="103" y="606"/>
                    <a:pt x="114" y="604"/>
                    <a:pt x="125" y="599"/>
                  </a:cubicBezTo>
                  <a:lnTo>
                    <a:pt x="554" y="417"/>
                  </a:lnTo>
                  <a:cubicBezTo>
                    <a:pt x="616" y="391"/>
                    <a:pt x="624" y="309"/>
                    <a:pt x="570" y="271"/>
                  </a:cubicBezTo>
                  <a:lnTo>
                    <a:pt x="209" y="16"/>
                  </a:lnTo>
                  <a:cubicBezTo>
                    <a:pt x="193" y="5"/>
                    <a:pt x="176" y="0"/>
                    <a:pt x="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7" name="CustomShape 92"/>
            <p:cNvSpPr/>
            <p:nvPr/>
          </p:nvSpPr>
          <p:spPr>
            <a:xfrm>
              <a:off x="1053720" y="1434960"/>
              <a:ext cx="291600" cy="190440"/>
            </a:xfrm>
            <a:custGeom>
              <a:avLst/>
              <a:gdLst/>
              <a:ahLst/>
              <a:rect l="l" t="t" r="r" b="b"/>
              <a:pathLst>
                <a:path w="5174" h="3380">
                  <a:moveTo>
                    <a:pt x="4863" y="0"/>
                  </a:moveTo>
                  <a:lnTo>
                    <a:pt x="3632" y="473"/>
                  </a:lnTo>
                  <a:lnTo>
                    <a:pt x="1770" y="1197"/>
                  </a:lnTo>
                  <a:lnTo>
                    <a:pt x="0" y="1616"/>
                  </a:lnTo>
                  <a:cubicBezTo>
                    <a:pt x="338" y="2143"/>
                    <a:pt x="596" y="2772"/>
                    <a:pt x="792" y="3380"/>
                  </a:cubicBezTo>
                  <a:lnTo>
                    <a:pt x="1055" y="3357"/>
                  </a:lnTo>
                  <a:lnTo>
                    <a:pt x="2668" y="3004"/>
                  </a:lnTo>
                  <a:lnTo>
                    <a:pt x="4344" y="2343"/>
                  </a:lnTo>
                  <a:lnTo>
                    <a:pt x="5173" y="1900"/>
                  </a:lnTo>
                  <a:lnTo>
                    <a:pt x="48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8" name="CustomShape 93"/>
            <p:cNvSpPr/>
            <p:nvPr/>
          </p:nvSpPr>
          <p:spPr>
            <a:xfrm>
              <a:off x="1406160" y="1045080"/>
              <a:ext cx="291600" cy="190440"/>
            </a:xfrm>
            <a:custGeom>
              <a:avLst/>
              <a:gdLst/>
              <a:ahLst/>
              <a:rect l="l" t="t" r="r" b="b"/>
              <a:pathLst>
                <a:path w="5174" h="3381">
                  <a:moveTo>
                    <a:pt x="4864" y="1"/>
                  </a:moveTo>
                  <a:lnTo>
                    <a:pt x="3632" y="472"/>
                  </a:lnTo>
                  <a:lnTo>
                    <a:pt x="1771" y="1196"/>
                  </a:lnTo>
                  <a:lnTo>
                    <a:pt x="1" y="1617"/>
                  </a:lnTo>
                  <a:cubicBezTo>
                    <a:pt x="338" y="2142"/>
                    <a:pt x="596" y="2771"/>
                    <a:pt x="792" y="3380"/>
                  </a:cubicBezTo>
                  <a:lnTo>
                    <a:pt x="1055" y="3358"/>
                  </a:lnTo>
                  <a:lnTo>
                    <a:pt x="2668" y="3003"/>
                  </a:lnTo>
                  <a:lnTo>
                    <a:pt x="4344" y="2343"/>
                  </a:lnTo>
                  <a:lnTo>
                    <a:pt x="5174" y="1900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9" name="CustomShape 94"/>
            <p:cNvSpPr/>
            <p:nvPr/>
          </p:nvSpPr>
          <p:spPr>
            <a:xfrm>
              <a:off x="1139760" y="1860120"/>
              <a:ext cx="140400" cy="116640"/>
            </a:xfrm>
            <a:custGeom>
              <a:avLst/>
              <a:gdLst/>
              <a:ahLst/>
              <a:rect l="l" t="t" r="r" b="b"/>
              <a:pathLst>
                <a:path w="2499" h="2073">
                  <a:moveTo>
                    <a:pt x="591" y="1"/>
                  </a:moveTo>
                  <a:cubicBezTo>
                    <a:pt x="526" y="1"/>
                    <a:pt x="461" y="4"/>
                    <a:pt x="394" y="11"/>
                  </a:cubicBezTo>
                  <a:cubicBezTo>
                    <a:pt x="260" y="26"/>
                    <a:pt x="127" y="56"/>
                    <a:pt x="0" y="102"/>
                  </a:cubicBezTo>
                  <a:lnTo>
                    <a:pt x="8" y="187"/>
                  </a:lnTo>
                  <a:cubicBezTo>
                    <a:pt x="252" y="1802"/>
                    <a:pt x="1269" y="2073"/>
                    <a:pt x="1925" y="2073"/>
                  </a:cubicBezTo>
                  <a:cubicBezTo>
                    <a:pt x="2087" y="2073"/>
                    <a:pt x="2228" y="2056"/>
                    <a:pt x="2329" y="2039"/>
                  </a:cubicBezTo>
                  <a:cubicBezTo>
                    <a:pt x="2499" y="956"/>
                    <a:pt x="1656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0" name="CustomShape 95"/>
            <p:cNvSpPr/>
            <p:nvPr/>
          </p:nvSpPr>
          <p:spPr>
            <a:xfrm>
              <a:off x="1327320" y="1589040"/>
              <a:ext cx="29520" cy="33480"/>
            </a:xfrm>
            <a:custGeom>
              <a:avLst/>
              <a:gdLst/>
              <a:ahLst/>
              <a:rect l="l" t="t" r="r" b="b"/>
              <a:pathLst>
                <a:path w="529" h="597">
                  <a:moveTo>
                    <a:pt x="359" y="0"/>
                  </a:moveTo>
                  <a:cubicBezTo>
                    <a:pt x="333" y="0"/>
                    <a:pt x="307" y="12"/>
                    <a:pt x="290" y="36"/>
                  </a:cubicBezTo>
                  <a:lnTo>
                    <a:pt x="35" y="397"/>
                  </a:lnTo>
                  <a:cubicBezTo>
                    <a:pt x="0" y="449"/>
                    <a:pt x="30" y="519"/>
                    <a:pt x="92" y="530"/>
                  </a:cubicBezTo>
                  <a:lnTo>
                    <a:pt x="529" y="596"/>
                  </a:lnTo>
                  <a:cubicBezTo>
                    <a:pt x="522" y="530"/>
                    <a:pt x="518" y="462"/>
                    <a:pt x="518" y="395"/>
                  </a:cubicBezTo>
                  <a:lnTo>
                    <a:pt x="478" y="150"/>
                  </a:lnTo>
                  <a:lnTo>
                    <a:pt x="437" y="52"/>
                  </a:lnTo>
                  <a:cubicBezTo>
                    <a:pt x="423" y="18"/>
                    <a:pt x="391" y="0"/>
                    <a:pt x="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1" name="CustomShape 96"/>
            <p:cNvSpPr/>
            <p:nvPr/>
          </p:nvSpPr>
          <p:spPr>
            <a:xfrm>
              <a:off x="1292760" y="1578240"/>
              <a:ext cx="34920" cy="33840"/>
            </a:xfrm>
            <a:custGeom>
              <a:avLst/>
              <a:gdLst/>
              <a:ahLst/>
              <a:rect l="l" t="t" r="r" b="b"/>
              <a:pathLst>
                <a:path w="625" h="606">
                  <a:moveTo>
                    <a:pt x="532" y="0"/>
                  </a:moveTo>
                  <a:cubicBezTo>
                    <a:pt x="521" y="0"/>
                    <a:pt x="510" y="3"/>
                    <a:pt x="499" y="7"/>
                  </a:cubicBezTo>
                  <a:lnTo>
                    <a:pt x="70" y="189"/>
                  </a:lnTo>
                  <a:cubicBezTo>
                    <a:pt x="10" y="216"/>
                    <a:pt x="1" y="298"/>
                    <a:pt x="54" y="336"/>
                  </a:cubicBezTo>
                  <a:lnTo>
                    <a:pt x="417" y="591"/>
                  </a:lnTo>
                  <a:cubicBezTo>
                    <a:pt x="431" y="601"/>
                    <a:pt x="448" y="606"/>
                    <a:pt x="464" y="606"/>
                  </a:cubicBezTo>
                  <a:cubicBezTo>
                    <a:pt x="504" y="606"/>
                    <a:pt x="541" y="578"/>
                    <a:pt x="548" y="534"/>
                  </a:cubicBezTo>
                  <a:lnTo>
                    <a:pt x="616" y="97"/>
                  </a:lnTo>
                  <a:cubicBezTo>
                    <a:pt x="624" y="44"/>
                    <a:pt x="582" y="0"/>
                    <a:pt x="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2" name="CustomShape 97"/>
            <p:cNvSpPr/>
            <p:nvPr/>
          </p:nvSpPr>
          <p:spPr>
            <a:xfrm>
              <a:off x="1281240" y="1614600"/>
              <a:ext cx="36000" cy="33480"/>
            </a:xfrm>
            <a:custGeom>
              <a:avLst/>
              <a:gdLst/>
              <a:ahLst/>
              <a:rect l="l" t="t" r="r" b="b"/>
              <a:pathLst>
                <a:path w="643" h="599">
                  <a:moveTo>
                    <a:pt x="100" y="1"/>
                  </a:moveTo>
                  <a:cubicBezTo>
                    <a:pt x="42" y="1"/>
                    <a:pt x="0" y="62"/>
                    <a:pt x="24" y="118"/>
                  </a:cubicBezTo>
                  <a:lnTo>
                    <a:pt x="206" y="547"/>
                  </a:lnTo>
                  <a:cubicBezTo>
                    <a:pt x="221" y="581"/>
                    <a:pt x="252" y="598"/>
                    <a:pt x="284" y="598"/>
                  </a:cubicBezTo>
                  <a:cubicBezTo>
                    <a:pt x="310" y="598"/>
                    <a:pt x="336" y="587"/>
                    <a:pt x="353" y="562"/>
                  </a:cubicBezTo>
                  <a:lnTo>
                    <a:pt x="608" y="202"/>
                  </a:lnTo>
                  <a:cubicBezTo>
                    <a:pt x="643" y="151"/>
                    <a:pt x="612" y="80"/>
                    <a:pt x="551" y="70"/>
                  </a:cubicBezTo>
                  <a:lnTo>
                    <a:pt x="114" y="2"/>
                  </a:lnTo>
                  <a:cubicBezTo>
                    <a:pt x="109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3" name="CustomShape 98"/>
            <p:cNvSpPr/>
            <p:nvPr/>
          </p:nvSpPr>
          <p:spPr>
            <a:xfrm>
              <a:off x="1476360" y="1251720"/>
              <a:ext cx="37440" cy="32040"/>
            </a:xfrm>
            <a:custGeom>
              <a:avLst/>
              <a:gdLst/>
              <a:ahLst/>
              <a:rect l="l" t="t" r="r" b="b"/>
              <a:pathLst>
                <a:path w="672" h="577">
                  <a:moveTo>
                    <a:pt x="569" y="0"/>
                  </a:moveTo>
                  <a:cubicBezTo>
                    <a:pt x="565" y="0"/>
                    <a:pt x="561" y="0"/>
                    <a:pt x="557" y="1"/>
                  </a:cubicBezTo>
                  <a:lnTo>
                    <a:pt x="96" y="72"/>
                  </a:lnTo>
                  <a:cubicBezTo>
                    <a:pt x="29" y="82"/>
                    <a:pt x="1" y="161"/>
                    <a:pt x="45" y="210"/>
                  </a:cubicBezTo>
                  <a:lnTo>
                    <a:pt x="332" y="547"/>
                  </a:lnTo>
                  <a:cubicBezTo>
                    <a:pt x="349" y="567"/>
                    <a:pt x="372" y="576"/>
                    <a:pt x="395" y="576"/>
                  </a:cubicBezTo>
                  <a:cubicBezTo>
                    <a:pt x="428" y="576"/>
                    <a:pt x="459" y="558"/>
                    <a:pt x="474" y="525"/>
                  </a:cubicBezTo>
                  <a:lnTo>
                    <a:pt x="647" y="118"/>
                  </a:lnTo>
                  <a:cubicBezTo>
                    <a:pt x="672" y="62"/>
                    <a:pt x="629" y="0"/>
                    <a:pt x="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4" name="CustomShape 99"/>
            <p:cNvSpPr/>
            <p:nvPr/>
          </p:nvSpPr>
          <p:spPr>
            <a:xfrm>
              <a:off x="1634040" y="1225080"/>
              <a:ext cx="36000" cy="33480"/>
            </a:xfrm>
            <a:custGeom>
              <a:avLst/>
              <a:gdLst/>
              <a:ahLst/>
              <a:rect l="l" t="t" r="r" b="b"/>
              <a:pathLst>
                <a:path w="644" h="599">
                  <a:moveTo>
                    <a:pt x="102" y="0"/>
                  </a:moveTo>
                  <a:cubicBezTo>
                    <a:pt x="43" y="0"/>
                    <a:pt x="1" y="61"/>
                    <a:pt x="24" y="118"/>
                  </a:cubicBezTo>
                  <a:lnTo>
                    <a:pt x="206" y="547"/>
                  </a:lnTo>
                  <a:cubicBezTo>
                    <a:pt x="221" y="581"/>
                    <a:pt x="253" y="599"/>
                    <a:pt x="285" y="599"/>
                  </a:cubicBezTo>
                  <a:cubicBezTo>
                    <a:pt x="311" y="599"/>
                    <a:pt x="337" y="587"/>
                    <a:pt x="353" y="563"/>
                  </a:cubicBezTo>
                  <a:lnTo>
                    <a:pt x="608" y="201"/>
                  </a:lnTo>
                  <a:cubicBezTo>
                    <a:pt x="643" y="150"/>
                    <a:pt x="613" y="79"/>
                    <a:pt x="551" y="69"/>
                  </a:cubicBezTo>
                  <a:lnTo>
                    <a:pt x="114" y="1"/>
                  </a:lnTo>
                  <a:cubicBezTo>
                    <a:pt x="110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5" name="CustomShape 100"/>
            <p:cNvSpPr/>
            <p:nvPr/>
          </p:nvSpPr>
          <p:spPr>
            <a:xfrm>
              <a:off x="1680120" y="1199520"/>
              <a:ext cx="29520" cy="33480"/>
            </a:xfrm>
            <a:custGeom>
              <a:avLst/>
              <a:gdLst/>
              <a:ahLst/>
              <a:rect l="l" t="t" r="r" b="b"/>
              <a:pathLst>
                <a:path w="530" h="599">
                  <a:moveTo>
                    <a:pt x="360" y="0"/>
                  </a:moveTo>
                  <a:cubicBezTo>
                    <a:pt x="334" y="0"/>
                    <a:pt x="307" y="12"/>
                    <a:pt x="290" y="36"/>
                  </a:cubicBezTo>
                  <a:lnTo>
                    <a:pt x="35" y="399"/>
                  </a:lnTo>
                  <a:cubicBezTo>
                    <a:pt x="1" y="449"/>
                    <a:pt x="31" y="521"/>
                    <a:pt x="92" y="530"/>
                  </a:cubicBezTo>
                  <a:lnTo>
                    <a:pt x="529" y="598"/>
                  </a:lnTo>
                  <a:cubicBezTo>
                    <a:pt x="523" y="530"/>
                    <a:pt x="518" y="464"/>
                    <a:pt x="518" y="396"/>
                  </a:cubicBezTo>
                  <a:lnTo>
                    <a:pt x="479" y="152"/>
                  </a:lnTo>
                  <a:lnTo>
                    <a:pt x="438" y="52"/>
                  </a:lnTo>
                  <a:cubicBezTo>
                    <a:pt x="424" y="18"/>
                    <a:pt x="392" y="0"/>
                    <a:pt x="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6" name="CustomShape 101"/>
            <p:cNvSpPr/>
            <p:nvPr/>
          </p:nvSpPr>
          <p:spPr>
            <a:xfrm>
              <a:off x="1505160" y="1268280"/>
              <a:ext cx="33480" cy="35280"/>
            </a:xfrm>
            <a:custGeom>
              <a:avLst/>
              <a:gdLst/>
              <a:ahLst/>
              <a:rect l="l" t="t" r="r" b="b"/>
              <a:pathLst>
                <a:path w="602" h="631">
                  <a:moveTo>
                    <a:pt x="440" y="0"/>
                  </a:moveTo>
                  <a:cubicBezTo>
                    <a:pt x="420" y="0"/>
                    <a:pt x="401" y="7"/>
                    <a:pt x="385" y="21"/>
                  </a:cubicBezTo>
                  <a:lnTo>
                    <a:pt x="48" y="308"/>
                  </a:lnTo>
                  <a:cubicBezTo>
                    <a:pt x="0" y="349"/>
                    <a:pt x="11" y="425"/>
                    <a:pt x="70" y="450"/>
                  </a:cubicBezTo>
                  <a:lnTo>
                    <a:pt x="476" y="623"/>
                  </a:lnTo>
                  <a:cubicBezTo>
                    <a:pt x="488" y="628"/>
                    <a:pt x="499" y="630"/>
                    <a:pt x="510" y="630"/>
                  </a:cubicBezTo>
                  <a:cubicBezTo>
                    <a:pt x="559" y="630"/>
                    <a:pt x="601" y="587"/>
                    <a:pt x="594" y="533"/>
                  </a:cubicBezTo>
                  <a:lnTo>
                    <a:pt x="522" y="72"/>
                  </a:lnTo>
                  <a:cubicBezTo>
                    <a:pt x="516" y="28"/>
                    <a:pt x="478" y="0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7" name="CustomShape 102"/>
            <p:cNvSpPr/>
            <p:nvPr/>
          </p:nvSpPr>
          <p:spPr>
            <a:xfrm>
              <a:off x="1671840" y="1234440"/>
              <a:ext cx="34920" cy="33840"/>
            </a:xfrm>
            <a:custGeom>
              <a:avLst/>
              <a:gdLst/>
              <a:ahLst/>
              <a:rect l="l" t="t" r="r" b="b"/>
              <a:pathLst>
                <a:path w="623" h="607">
                  <a:moveTo>
                    <a:pt x="161" y="1"/>
                  </a:moveTo>
                  <a:cubicBezTo>
                    <a:pt x="121" y="1"/>
                    <a:pt x="83" y="28"/>
                    <a:pt x="76" y="72"/>
                  </a:cubicBezTo>
                  <a:lnTo>
                    <a:pt x="8" y="509"/>
                  </a:lnTo>
                  <a:cubicBezTo>
                    <a:pt x="1" y="562"/>
                    <a:pt x="43" y="606"/>
                    <a:pt x="92" y="606"/>
                  </a:cubicBezTo>
                  <a:cubicBezTo>
                    <a:pt x="103" y="606"/>
                    <a:pt x="114" y="604"/>
                    <a:pt x="126" y="599"/>
                  </a:cubicBezTo>
                  <a:lnTo>
                    <a:pt x="554" y="416"/>
                  </a:lnTo>
                  <a:cubicBezTo>
                    <a:pt x="615" y="390"/>
                    <a:pt x="623" y="308"/>
                    <a:pt x="569" y="270"/>
                  </a:cubicBezTo>
                  <a:lnTo>
                    <a:pt x="208" y="15"/>
                  </a:lnTo>
                  <a:cubicBezTo>
                    <a:pt x="193" y="5"/>
                    <a:pt x="177" y="1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8" name="CustomShape 103"/>
            <p:cNvSpPr/>
            <p:nvPr/>
          </p:nvSpPr>
          <p:spPr>
            <a:xfrm>
              <a:off x="1494360" y="1807200"/>
              <a:ext cx="162360" cy="173880"/>
            </a:xfrm>
            <a:custGeom>
              <a:avLst/>
              <a:gdLst/>
              <a:ahLst/>
              <a:rect l="l" t="t" r="r" b="b"/>
              <a:pathLst>
                <a:path w="2888" h="3090">
                  <a:moveTo>
                    <a:pt x="1926" y="1"/>
                  </a:moveTo>
                  <a:cubicBezTo>
                    <a:pt x="1902" y="2"/>
                    <a:pt x="1877" y="2"/>
                    <a:pt x="1853" y="5"/>
                  </a:cubicBezTo>
                  <a:cubicBezTo>
                    <a:pt x="1164" y="78"/>
                    <a:pt x="568" y="512"/>
                    <a:pt x="284" y="1144"/>
                  </a:cubicBezTo>
                  <a:cubicBezTo>
                    <a:pt x="1" y="1775"/>
                    <a:pt x="77" y="2510"/>
                    <a:pt x="480" y="3071"/>
                  </a:cubicBezTo>
                  <a:cubicBezTo>
                    <a:pt x="613" y="3084"/>
                    <a:pt x="739" y="3090"/>
                    <a:pt x="857" y="3090"/>
                  </a:cubicBezTo>
                  <a:cubicBezTo>
                    <a:pt x="2887" y="3090"/>
                    <a:pt x="2879" y="1348"/>
                    <a:pt x="2879" y="1348"/>
                  </a:cubicBezTo>
                  <a:cubicBezTo>
                    <a:pt x="2883" y="757"/>
                    <a:pt x="2456" y="319"/>
                    <a:pt x="1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9" name="CustomShape 104"/>
            <p:cNvSpPr/>
            <p:nvPr/>
          </p:nvSpPr>
          <p:spPr>
            <a:xfrm>
              <a:off x="1847520" y="1417320"/>
              <a:ext cx="162360" cy="173880"/>
            </a:xfrm>
            <a:custGeom>
              <a:avLst/>
              <a:gdLst/>
              <a:ahLst/>
              <a:rect l="l" t="t" r="r" b="b"/>
              <a:pathLst>
                <a:path w="2887" h="3089">
                  <a:moveTo>
                    <a:pt x="1925" y="0"/>
                  </a:moveTo>
                  <a:cubicBezTo>
                    <a:pt x="1901" y="2"/>
                    <a:pt x="1876" y="2"/>
                    <a:pt x="1852" y="4"/>
                  </a:cubicBezTo>
                  <a:cubicBezTo>
                    <a:pt x="1164" y="76"/>
                    <a:pt x="567" y="510"/>
                    <a:pt x="284" y="1142"/>
                  </a:cubicBezTo>
                  <a:cubicBezTo>
                    <a:pt x="0" y="1773"/>
                    <a:pt x="76" y="2508"/>
                    <a:pt x="480" y="3070"/>
                  </a:cubicBezTo>
                  <a:cubicBezTo>
                    <a:pt x="613" y="3082"/>
                    <a:pt x="739" y="3088"/>
                    <a:pt x="857" y="3088"/>
                  </a:cubicBezTo>
                  <a:cubicBezTo>
                    <a:pt x="2887" y="3088"/>
                    <a:pt x="2878" y="1347"/>
                    <a:pt x="2878" y="1347"/>
                  </a:cubicBezTo>
                  <a:cubicBezTo>
                    <a:pt x="2883" y="757"/>
                    <a:pt x="2455" y="319"/>
                    <a:pt x="1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0" name="CustomShape 105"/>
            <p:cNvSpPr/>
            <p:nvPr/>
          </p:nvSpPr>
          <p:spPr>
            <a:xfrm>
              <a:off x="1463400" y="1278360"/>
              <a:ext cx="29880" cy="34560"/>
            </a:xfrm>
            <a:custGeom>
              <a:avLst/>
              <a:gdLst/>
              <a:ahLst/>
              <a:rect l="l" t="t" r="r" b="b"/>
              <a:pathLst>
                <a:path w="539" h="616">
                  <a:moveTo>
                    <a:pt x="30" y="0"/>
                  </a:moveTo>
                  <a:cubicBezTo>
                    <a:pt x="19" y="0"/>
                    <a:pt x="9" y="2"/>
                    <a:pt x="0" y="6"/>
                  </a:cubicBezTo>
                  <a:cubicBezTo>
                    <a:pt x="56" y="223"/>
                    <a:pt x="102" y="427"/>
                    <a:pt x="141" y="615"/>
                  </a:cubicBezTo>
                  <a:cubicBezTo>
                    <a:pt x="146" y="614"/>
                    <a:pt x="151" y="612"/>
                    <a:pt x="154" y="609"/>
                  </a:cubicBezTo>
                  <a:lnTo>
                    <a:pt x="491" y="322"/>
                  </a:lnTo>
                  <a:cubicBezTo>
                    <a:pt x="538" y="281"/>
                    <a:pt x="526" y="205"/>
                    <a:pt x="469" y="180"/>
                  </a:cubicBezTo>
                  <a:lnTo>
                    <a:pt x="62" y="7"/>
                  </a:lnTo>
                  <a:cubicBezTo>
                    <a:pt x="52" y="2"/>
                    <a:pt x="41" y="0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1" name="CustomShape 106"/>
            <p:cNvSpPr/>
            <p:nvPr/>
          </p:nvSpPr>
          <p:spPr>
            <a:xfrm>
              <a:off x="1486800" y="1297440"/>
              <a:ext cx="37440" cy="32040"/>
            </a:xfrm>
            <a:custGeom>
              <a:avLst/>
              <a:gdLst/>
              <a:ahLst/>
              <a:rect l="l" t="t" r="r" b="b"/>
              <a:pathLst>
                <a:path w="670" h="577">
                  <a:moveTo>
                    <a:pt x="276" y="1"/>
                  </a:moveTo>
                  <a:cubicBezTo>
                    <a:pt x="243" y="1"/>
                    <a:pt x="212" y="19"/>
                    <a:pt x="198" y="54"/>
                  </a:cubicBezTo>
                  <a:lnTo>
                    <a:pt x="24" y="460"/>
                  </a:lnTo>
                  <a:cubicBezTo>
                    <a:pt x="0" y="517"/>
                    <a:pt x="43" y="577"/>
                    <a:pt x="101" y="577"/>
                  </a:cubicBezTo>
                  <a:cubicBezTo>
                    <a:pt x="105" y="577"/>
                    <a:pt x="110" y="577"/>
                    <a:pt x="114" y="576"/>
                  </a:cubicBezTo>
                  <a:lnTo>
                    <a:pt x="575" y="505"/>
                  </a:lnTo>
                  <a:cubicBezTo>
                    <a:pt x="641" y="495"/>
                    <a:pt x="670" y="418"/>
                    <a:pt x="627" y="367"/>
                  </a:cubicBezTo>
                  <a:lnTo>
                    <a:pt x="339" y="30"/>
                  </a:lnTo>
                  <a:cubicBezTo>
                    <a:pt x="322" y="10"/>
                    <a:pt x="299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2" name="CustomShape 107"/>
            <p:cNvSpPr/>
            <p:nvPr/>
          </p:nvSpPr>
          <p:spPr>
            <a:xfrm>
              <a:off x="1492200" y="1470240"/>
              <a:ext cx="132480" cy="116640"/>
            </a:xfrm>
            <a:custGeom>
              <a:avLst/>
              <a:gdLst/>
              <a:ahLst/>
              <a:rect l="l" t="t" r="r" b="b"/>
              <a:pathLst>
                <a:path w="2357" h="2073">
                  <a:moveTo>
                    <a:pt x="589" y="0"/>
                  </a:moveTo>
                  <a:cubicBezTo>
                    <a:pt x="395" y="0"/>
                    <a:pt x="197" y="33"/>
                    <a:pt x="1" y="102"/>
                  </a:cubicBezTo>
                  <a:lnTo>
                    <a:pt x="9" y="187"/>
                  </a:lnTo>
                  <a:cubicBezTo>
                    <a:pt x="252" y="1802"/>
                    <a:pt x="1269" y="2073"/>
                    <a:pt x="1925" y="2073"/>
                  </a:cubicBezTo>
                  <a:cubicBezTo>
                    <a:pt x="2088" y="2073"/>
                    <a:pt x="2228" y="2056"/>
                    <a:pt x="2329" y="2039"/>
                  </a:cubicBezTo>
                  <a:cubicBezTo>
                    <a:pt x="2353" y="1889"/>
                    <a:pt x="2356" y="1735"/>
                    <a:pt x="2342" y="1583"/>
                  </a:cubicBezTo>
                  <a:cubicBezTo>
                    <a:pt x="2245" y="655"/>
                    <a:pt x="1460" y="0"/>
                    <a:pt x="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3" name="CustomShape 108"/>
            <p:cNvSpPr/>
            <p:nvPr/>
          </p:nvSpPr>
          <p:spPr>
            <a:xfrm>
              <a:off x="1645560" y="1188720"/>
              <a:ext cx="34920" cy="33840"/>
            </a:xfrm>
            <a:custGeom>
              <a:avLst/>
              <a:gdLst/>
              <a:ahLst/>
              <a:rect l="l" t="t" r="r" b="b"/>
              <a:pathLst>
                <a:path w="624" h="607">
                  <a:moveTo>
                    <a:pt x="533" y="0"/>
                  </a:moveTo>
                  <a:cubicBezTo>
                    <a:pt x="522" y="0"/>
                    <a:pt x="510" y="3"/>
                    <a:pt x="499" y="8"/>
                  </a:cubicBezTo>
                  <a:lnTo>
                    <a:pt x="70" y="190"/>
                  </a:lnTo>
                  <a:cubicBezTo>
                    <a:pt x="10" y="215"/>
                    <a:pt x="0" y="297"/>
                    <a:pt x="54" y="335"/>
                  </a:cubicBezTo>
                  <a:lnTo>
                    <a:pt x="416" y="590"/>
                  </a:lnTo>
                  <a:cubicBezTo>
                    <a:pt x="431" y="601"/>
                    <a:pt x="448" y="606"/>
                    <a:pt x="465" y="606"/>
                  </a:cubicBezTo>
                  <a:cubicBezTo>
                    <a:pt x="504" y="606"/>
                    <a:pt x="541" y="578"/>
                    <a:pt x="548" y="535"/>
                  </a:cubicBezTo>
                  <a:lnTo>
                    <a:pt x="616" y="98"/>
                  </a:lnTo>
                  <a:cubicBezTo>
                    <a:pt x="624" y="44"/>
                    <a:pt x="582" y="0"/>
                    <a:pt x="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4" name="CustomShape 109"/>
            <p:cNvSpPr/>
            <p:nvPr/>
          </p:nvSpPr>
          <p:spPr>
            <a:xfrm>
              <a:off x="1479240" y="1276560"/>
              <a:ext cx="298440" cy="167400"/>
            </a:xfrm>
            <a:custGeom>
              <a:avLst/>
              <a:gdLst/>
              <a:ahLst/>
              <a:rect l="l" t="t" r="r" b="b"/>
              <a:pathLst>
                <a:path w="5296" h="2972">
                  <a:moveTo>
                    <a:pt x="4279" y="0"/>
                  </a:moveTo>
                  <a:cubicBezTo>
                    <a:pt x="2446" y="1156"/>
                    <a:pt x="681" y="1379"/>
                    <a:pt x="1" y="1422"/>
                  </a:cubicBezTo>
                  <a:cubicBezTo>
                    <a:pt x="24" y="1580"/>
                    <a:pt x="35" y="1670"/>
                    <a:pt x="35" y="1670"/>
                  </a:cubicBezTo>
                  <a:lnTo>
                    <a:pt x="173" y="2972"/>
                  </a:lnTo>
                  <a:cubicBezTo>
                    <a:pt x="3306" y="2664"/>
                    <a:pt x="4790" y="1702"/>
                    <a:pt x="5295" y="1289"/>
                  </a:cubicBezTo>
                  <a:cubicBezTo>
                    <a:pt x="4833" y="972"/>
                    <a:pt x="4479" y="523"/>
                    <a:pt x="4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5" name="CustomShape 110"/>
            <p:cNvSpPr/>
            <p:nvPr/>
          </p:nvSpPr>
          <p:spPr>
            <a:xfrm>
              <a:off x="1046520" y="1491120"/>
              <a:ext cx="14760" cy="17640"/>
            </a:xfrm>
            <a:custGeom>
              <a:avLst/>
              <a:gdLst/>
              <a:ahLst/>
              <a:rect l="l" t="t" r="r" b="b"/>
              <a:pathLst>
                <a:path w="268" h="317">
                  <a:moveTo>
                    <a:pt x="187" y="0"/>
                  </a:moveTo>
                  <a:cubicBezTo>
                    <a:pt x="114" y="44"/>
                    <a:pt x="53" y="82"/>
                    <a:pt x="0" y="116"/>
                  </a:cubicBezTo>
                  <a:lnTo>
                    <a:pt x="46" y="245"/>
                  </a:lnTo>
                  <a:cubicBezTo>
                    <a:pt x="62" y="288"/>
                    <a:pt x="102" y="317"/>
                    <a:pt x="148" y="317"/>
                  </a:cubicBezTo>
                  <a:cubicBezTo>
                    <a:pt x="159" y="317"/>
                    <a:pt x="171" y="315"/>
                    <a:pt x="182" y="310"/>
                  </a:cubicBezTo>
                  <a:cubicBezTo>
                    <a:pt x="238" y="291"/>
                    <a:pt x="268" y="230"/>
                    <a:pt x="249" y="17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6" name="CustomShape 111"/>
            <p:cNvSpPr/>
            <p:nvPr/>
          </p:nvSpPr>
          <p:spPr>
            <a:xfrm>
              <a:off x="1050480" y="1424880"/>
              <a:ext cx="277200" cy="106920"/>
            </a:xfrm>
            <a:custGeom>
              <a:avLst/>
              <a:gdLst/>
              <a:ahLst/>
              <a:rect l="l" t="t" r="r" b="b"/>
              <a:pathLst>
                <a:path w="4922" h="1902">
                  <a:moveTo>
                    <a:pt x="4887" y="1"/>
                  </a:moveTo>
                  <a:cubicBezTo>
                    <a:pt x="3204" y="704"/>
                    <a:pt x="1547" y="1284"/>
                    <a:pt x="0" y="1713"/>
                  </a:cubicBezTo>
                  <a:cubicBezTo>
                    <a:pt x="41" y="1775"/>
                    <a:pt x="81" y="1838"/>
                    <a:pt x="120" y="1902"/>
                  </a:cubicBezTo>
                  <a:cubicBezTo>
                    <a:pt x="1643" y="1478"/>
                    <a:pt x="3270" y="906"/>
                    <a:pt x="4921" y="219"/>
                  </a:cubicBezTo>
                  <a:lnTo>
                    <a:pt x="48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7" name="CustomShape 112"/>
            <p:cNvSpPr/>
            <p:nvPr/>
          </p:nvSpPr>
          <p:spPr>
            <a:xfrm>
              <a:off x="1096200" y="1536120"/>
              <a:ext cx="249840" cy="95400"/>
            </a:xfrm>
            <a:custGeom>
              <a:avLst/>
              <a:gdLst/>
              <a:ahLst/>
              <a:rect l="l" t="t" r="r" b="b"/>
              <a:pathLst>
                <a:path w="4438" h="1698">
                  <a:moveTo>
                    <a:pt x="4401" y="0"/>
                  </a:moveTo>
                  <a:cubicBezTo>
                    <a:pt x="2530" y="1063"/>
                    <a:pt x="993" y="1393"/>
                    <a:pt x="0" y="1477"/>
                  </a:cubicBezTo>
                  <a:cubicBezTo>
                    <a:pt x="26" y="1550"/>
                    <a:pt x="48" y="1625"/>
                    <a:pt x="72" y="1697"/>
                  </a:cubicBezTo>
                  <a:cubicBezTo>
                    <a:pt x="1075" y="1609"/>
                    <a:pt x="2590" y="1272"/>
                    <a:pt x="4437" y="228"/>
                  </a:cubicBezTo>
                  <a:lnTo>
                    <a:pt x="4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8" name="CustomShape 113"/>
            <p:cNvSpPr/>
            <p:nvPr/>
          </p:nvSpPr>
          <p:spPr>
            <a:xfrm>
              <a:off x="1098360" y="1461600"/>
              <a:ext cx="21240" cy="35280"/>
            </a:xfrm>
            <a:custGeom>
              <a:avLst/>
              <a:gdLst/>
              <a:ahLst/>
              <a:rect l="l" t="t" r="r" b="b"/>
              <a:pathLst>
                <a:path w="384" h="633">
                  <a:moveTo>
                    <a:pt x="192" y="0"/>
                  </a:moveTo>
                  <a:cubicBezTo>
                    <a:pt x="127" y="34"/>
                    <a:pt x="62" y="69"/>
                    <a:pt x="0" y="102"/>
                  </a:cubicBezTo>
                  <a:lnTo>
                    <a:pt x="162" y="561"/>
                  </a:lnTo>
                  <a:cubicBezTo>
                    <a:pt x="178" y="604"/>
                    <a:pt x="217" y="632"/>
                    <a:pt x="263" y="632"/>
                  </a:cubicBezTo>
                  <a:cubicBezTo>
                    <a:pt x="276" y="632"/>
                    <a:pt x="287" y="630"/>
                    <a:pt x="298" y="626"/>
                  </a:cubicBezTo>
                  <a:cubicBezTo>
                    <a:pt x="355" y="607"/>
                    <a:pt x="383" y="545"/>
                    <a:pt x="364" y="49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9" name="CustomShape 114"/>
            <p:cNvSpPr/>
            <p:nvPr/>
          </p:nvSpPr>
          <p:spPr>
            <a:xfrm>
              <a:off x="1651680" y="1010160"/>
              <a:ext cx="16560" cy="29880"/>
            </a:xfrm>
            <a:custGeom>
              <a:avLst/>
              <a:gdLst/>
              <a:ahLst/>
              <a:rect l="l" t="t" r="r" b="b"/>
              <a:pathLst>
                <a:path w="302" h="538">
                  <a:moveTo>
                    <a:pt x="219" y="1"/>
                  </a:moveTo>
                  <a:cubicBezTo>
                    <a:pt x="148" y="1"/>
                    <a:pt x="75" y="2"/>
                    <a:pt x="1" y="5"/>
                  </a:cubicBezTo>
                  <a:lnTo>
                    <a:pt x="80" y="449"/>
                  </a:lnTo>
                  <a:cubicBezTo>
                    <a:pt x="89" y="499"/>
                    <a:pt x="134" y="537"/>
                    <a:pt x="186" y="537"/>
                  </a:cubicBezTo>
                  <a:cubicBezTo>
                    <a:pt x="191" y="537"/>
                    <a:pt x="197" y="537"/>
                    <a:pt x="203" y="536"/>
                  </a:cubicBezTo>
                  <a:cubicBezTo>
                    <a:pt x="262" y="526"/>
                    <a:pt x="301" y="469"/>
                    <a:pt x="290" y="412"/>
                  </a:cubicBezTo>
                  <a:lnTo>
                    <a:pt x="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0" name="CustomShape 115"/>
            <p:cNvSpPr/>
            <p:nvPr/>
          </p:nvSpPr>
          <p:spPr>
            <a:xfrm>
              <a:off x="1247760" y="1405080"/>
              <a:ext cx="17280" cy="35640"/>
            </a:xfrm>
            <a:custGeom>
              <a:avLst/>
              <a:gdLst/>
              <a:ahLst/>
              <a:rect l="l" t="t" r="r" b="b"/>
              <a:pathLst>
                <a:path w="311" h="639">
                  <a:moveTo>
                    <a:pt x="211" y="1"/>
                  </a:moveTo>
                  <a:cubicBezTo>
                    <a:pt x="141" y="13"/>
                    <a:pt x="70" y="29"/>
                    <a:pt x="0" y="46"/>
                  </a:cubicBezTo>
                  <a:lnTo>
                    <a:pt x="89" y="548"/>
                  </a:lnTo>
                  <a:cubicBezTo>
                    <a:pt x="97" y="600"/>
                    <a:pt x="141" y="637"/>
                    <a:pt x="193" y="638"/>
                  </a:cubicBezTo>
                  <a:cubicBezTo>
                    <a:pt x="200" y="637"/>
                    <a:pt x="206" y="637"/>
                    <a:pt x="212" y="637"/>
                  </a:cubicBezTo>
                  <a:cubicBezTo>
                    <a:pt x="271" y="626"/>
                    <a:pt x="310" y="570"/>
                    <a:pt x="299" y="512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1" name="CustomShape 116"/>
            <p:cNvSpPr/>
            <p:nvPr/>
          </p:nvSpPr>
          <p:spPr>
            <a:xfrm>
              <a:off x="1298880" y="1399680"/>
              <a:ext cx="16560" cy="29880"/>
            </a:xfrm>
            <a:custGeom>
              <a:avLst/>
              <a:gdLst/>
              <a:ahLst/>
              <a:rect l="l" t="t" r="r" b="b"/>
              <a:pathLst>
                <a:path w="300" h="538">
                  <a:moveTo>
                    <a:pt x="218" y="1"/>
                  </a:moveTo>
                  <a:cubicBezTo>
                    <a:pt x="146" y="1"/>
                    <a:pt x="74" y="3"/>
                    <a:pt x="1" y="6"/>
                  </a:cubicBezTo>
                  <a:lnTo>
                    <a:pt x="78" y="449"/>
                  </a:lnTo>
                  <a:cubicBezTo>
                    <a:pt x="88" y="500"/>
                    <a:pt x="132" y="538"/>
                    <a:pt x="184" y="538"/>
                  </a:cubicBezTo>
                  <a:cubicBezTo>
                    <a:pt x="191" y="538"/>
                    <a:pt x="195" y="538"/>
                    <a:pt x="202" y="536"/>
                  </a:cubicBezTo>
                  <a:cubicBezTo>
                    <a:pt x="260" y="525"/>
                    <a:pt x="300" y="470"/>
                    <a:pt x="289" y="413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2" name="CustomShape 117"/>
            <p:cNvSpPr/>
            <p:nvPr/>
          </p:nvSpPr>
          <p:spPr>
            <a:xfrm>
              <a:off x="1147320" y="1438200"/>
              <a:ext cx="20880" cy="36720"/>
            </a:xfrm>
            <a:custGeom>
              <a:avLst/>
              <a:gdLst/>
              <a:ahLst/>
              <a:rect l="l" t="t" r="r" b="b"/>
              <a:pathLst>
                <a:path w="376" h="658">
                  <a:moveTo>
                    <a:pt x="199" y="0"/>
                  </a:moveTo>
                  <a:cubicBezTo>
                    <a:pt x="131" y="30"/>
                    <a:pt x="66" y="59"/>
                    <a:pt x="1" y="89"/>
                  </a:cubicBezTo>
                  <a:lnTo>
                    <a:pt x="154" y="583"/>
                  </a:lnTo>
                  <a:cubicBezTo>
                    <a:pt x="169" y="627"/>
                    <a:pt x="210" y="657"/>
                    <a:pt x="257" y="657"/>
                  </a:cubicBezTo>
                  <a:cubicBezTo>
                    <a:pt x="267" y="657"/>
                    <a:pt x="278" y="656"/>
                    <a:pt x="289" y="652"/>
                  </a:cubicBezTo>
                  <a:cubicBezTo>
                    <a:pt x="344" y="635"/>
                    <a:pt x="376" y="575"/>
                    <a:pt x="359" y="518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3" name="CustomShape 118"/>
            <p:cNvSpPr/>
            <p:nvPr/>
          </p:nvSpPr>
          <p:spPr>
            <a:xfrm>
              <a:off x="1196280" y="1419120"/>
              <a:ext cx="19800" cy="39600"/>
            </a:xfrm>
            <a:custGeom>
              <a:avLst/>
              <a:gdLst/>
              <a:ahLst/>
              <a:rect l="l" t="t" r="r" b="b"/>
              <a:pathLst>
                <a:path w="358" h="711">
                  <a:moveTo>
                    <a:pt x="204" y="0"/>
                  </a:moveTo>
                  <a:cubicBezTo>
                    <a:pt x="136" y="22"/>
                    <a:pt x="67" y="46"/>
                    <a:pt x="1" y="70"/>
                  </a:cubicBezTo>
                  <a:lnTo>
                    <a:pt x="134" y="628"/>
                  </a:lnTo>
                  <a:cubicBezTo>
                    <a:pt x="145" y="676"/>
                    <a:pt x="189" y="711"/>
                    <a:pt x="238" y="711"/>
                  </a:cubicBezTo>
                  <a:cubicBezTo>
                    <a:pt x="246" y="711"/>
                    <a:pt x="256" y="709"/>
                    <a:pt x="264" y="708"/>
                  </a:cubicBezTo>
                  <a:cubicBezTo>
                    <a:pt x="321" y="693"/>
                    <a:pt x="357" y="635"/>
                    <a:pt x="343" y="578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4" name="CustomShape 119"/>
            <p:cNvSpPr/>
            <p:nvPr/>
          </p:nvSpPr>
          <p:spPr>
            <a:xfrm>
              <a:off x="1399320" y="1101240"/>
              <a:ext cx="14760" cy="17640"/>
            </a:xfrm>
            <a:custGeom>
              <a:avLst/>
              <a:gdLst/>
              <a:ahLst/>
              <a:rect l="l" t="t" r="r" b="b"/>
              <a:pathLst>
                <a:path w="269" h="318">
                  <a:moveTo>
                    <a:pt x="188" y="1"/>
                  </a:moveTo>
                  <a:cubicBezTo>
                    <a:pt x="115" y="45"/>
                    <a:pt x="52" y="83"/>
                    <a:pt x="1" y="115"/>
                  </a:cubicBezTo>
                  <a:lnTo>
                    <a:pt x="47" y="245"/>
                  </a:lnTo>
                  <a:cubicBezTo>
                    <a:pt x="61" y="287"/>
                    <a:pt x="102" y="316"/>
                    <a:pt x="148" y="317"/>
                  </a:cubicBezTo>
                  <a:cubicBezTo>
                    <a:pt x="159" y="316"/>
                    <a:pt x="172" y="314"/>
                    <a:pt x="183" y="311"/>
                  </a:cubicBezTo>
                  <a:cubicBezTo>
                    <a:pt x="238" y="290"/>
                    <a:pt x="268" y="230"/>
                    <a:pt x="248" y="173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5" name="CustomShape 120"/>
            <p:cNvSpPr/>
            <p:nvPr/>
          </p:nvSpPr>
          <p:spPr>
            <a:xfrm>
              <a:off x="1451160" y="1072080"/>
              <a:ext cx="21240" cy="35280"/>
            </a:xfrm>
            <a:custGeom>
              <a:avLst/>
              <a:gdLst/>
              <a:ahLst/>
              <a:rect l="l" t="t" r="r" b="b"/>
              <a:pathLst>
                <a:path w="384" h="633">
                  <a:moveTo>
                    <a:pt x="192" y="1"/>
                  </a:moveTo>
                  <a:cubicBezTo>
                    <a:pt x="126" y="35"/>
                    <a:pt x="62" y="69"/>
                    <a:pt x="1" y="102"/>
                  </a:cubicBezTo>
                  <a:lnTo>
                    <a:pt x="160" y="561"/>
                  </a:lnTo>
                  <a:cubicBezTo>
                    <a:pt x="176" y="604"/>
                    <a:pt x="216" y="632"/>
                    <a:pt x="262" y="632"/>
                  </a:cubicBezTo>
                  <a:cubicBezTo>
                    <a:pt x="274" y="632"/>
                    <a:pt x="285" y="631"/>
                    <a:pt x="298" y="627"/>
                  </a:cubicBezTo>
                  <a:cubicBezTo>
                    <a:pt x="354" y="607"/>
                    <a:pt x="384" y="547"/>
                    <a:pt x="363" y="490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6" name="CustomShape 121"/>
            <p:cNvSpPr/>
            <p:nvPr/>
          </p:nvSpPr>
          <p:spPr>
            <a:xfrm>
              <a:off x="1125000" y="1664640"/>
              <a:ext cx="246600" cy="84960"/>
            </a:xfrm>
            <a:custGeom>
              <a:avLst/>
              <a:gdLst/>
              <a:ahLst/>
              <a:rect l="l" t="t" r="r" b="b"/>
              <a:pathLst>
                <a:path w="4382" h="1512">
                  <a:moveTo>
                    <a:pt x="4296" y="1"/>
                  </a:moveTo>
                  <a:cubicBezTo>
                    <a:pt x="2420" y="993"/>
                    <a:pt x="912" y="1247"/>
                    <a:pt x="0" y="1289"/>
                  </a:cubicBezTo>
                  <a:cubicBezTo>
                    <a:pt x="16" y="1375"/>
                    <a:pt x="27" y="1449"/>
                    <a:pt x="36" y="1511"/>
                  </a:cubicBezTo>
                  <a:cubicBezTo>
                    <a:pt x="970" y="1468"/>
                    <a:pt x="2487" y="1209"/>
                    <a:pt x="4382" y="204"/>
                  </a:cubicBezTo>
                  <a:cubicBezTo>
                    <a:pt x="4348" y="136"/>
                    <a:pt x="4321" y="67"/>
                    <a:pt x="4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7" name="CustomShape 122"/>
            <p:cNvSpPr/>
            <p:nvPr/>
          </p:nvSpPr>
          <p:spPr>
            <a:xfrm>
              <a:off x="1449000" y="1146240"/>
              <a:ext cx="249840" cy="95400"/>
            </a:xfrm>
            <a:custGeom>
              <a:avLst/>
              <a:gdLst/>
              <a:ahLst/>
              <a:rect l="l" t="t" r="r" b="b"/>
              <a:pathLst>
                <a:path w="4438" h="1696">
                  <a:moveTo>
                    <a:pt x="4401" y="0"/>
                  </a:moveTo>
                  <a:cubicBezTo>
                    <a:pt x="2532" y="1062"/>
                    <a:pt x="993" y="1392"/>
                    <a:pt x="1" y="1475"/>
                  </a:cubicBezTo>
                  <a:cubicBezTo>
                    <a:pt x="25" y="1550"/>
                    <a:pt x="48" y="1623"/>
                    <a:pt x="72" y="1695"/>
                  </a:cubicBezTo>
                  <a:cubicBezTo>
                    <a:pt x="1076" y="1607"/>
                    <a:pt x="2591" y="1270"/>
                    <a:pt x="4438" y="228"/>
                  </a:cubicBezTo>
                  <a:lnTo>
                    <a:pt x="4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8" name="CustomShape 123"/>
            <p:cNvSpPr/>
            <p:nvPr/>
          </p:nvSpPr>
          <p:spPr>
            <a:xfrm>
              <a:off x="1500120" y="1048680"/>
              <a:ext cx="20880" cy="36720"/>
            </a:xfrm>
            <a:custGeom>
              <a:avLst/>
              <a:gdLst/>
              <a:ahLst/>
              <a:rect l="l" t="t" r="r" b="b"/>
              <a:pathLst>
                <a:path w="376" h="658">
                  <a:moveTo>
                    <a:pt x="198" y="1"/>
                  </a:moveTo>
                  <a:cubicBezTo>
                    <a:pt x="132" y="29"/>
                    <a:pt x="65" y="59"/>
                    <a:pt x="0" y="88"/>
                  </a:cubicBezTo>
                  <a:lnTo>
                    <a:pt x="154" y="582"/>
                  </a:lnTo>
                  <a:cubicBezTo>
                    <a:pt x="168" y="626"/>
                    <a:pt x="209" y="656"/>
                    <a:pt x="257" y="658"/>
                  </a:cubicBezTo>
                  <a:cubicBezTo>
                    <a:pt x="266" y="658"/>
                    <a:pt x="277" y="655"/>
                    <a:pt x="288" y="651"/>
                  </a:cubicBezTo>
                  <a:cubicBezTo>
                    <a:pt x="344" y="634"/>
                    <a:pt x="376" y="574"/>
                    <a:pt x="358" y="519"/>
                  </a:cubicBezTo>
                  <a:lnTo>
                    <a:pt x="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9" name="CustomShape 124"/>
            <p:cNvSpPr/>
            <p:nvPr/>
          </p:nvSpPr>
          <p:spPr>
            <a:xfrm>
              <a:off x="1477800" y="1275120"/>
              <a:ext cx="246600" cy="84960"/>
            </a:xfrm>
            <a:custGeom>
              <a:avLst/>
              <a:gdLst/>
              <a:ahLst/>
              <a:rect l="l" t="t" r="r" b="b"/>
              <a:pathLst>
                <a:path w="4381" h="1510">
                  <a:moveTo>
                    <a:pt x="4296" y="1"/>
                  </a:moveTo>
                  <a:cubicBezTo>
                    <a:pt x="2420" y="993"/>
                    <a:pt x="912" y="1245"/>
                    <a:pt x="0" y="1288"/>
                  </a:cubicBezTo>
                  <a:cubicBezTo>
                    <a:pt x="15" y="1375"/>
                    <a:pt x="26" y="1449"/>
                    <a:pt x="35" y="1509"/>
                  </a:cubicBezTo>
                  <a:cubicBezTo>
                    <a:pt x="971" y="1468"/>
                    <a:pt x="2485" y="1207"/>
                    <a:pt x="4380" y="202"/>
                  </a:cubicBezTo>
                  <a:cubicBezTo>
                    <a:pt x="4347" y="134"/>
                    <a:pt x="4320" y="66"/>
                    <a:pt x="4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0" name="CustomShape 125"/>
            <p:cNvSpPr/>
            <p:nvPr/>
          </p:nvSpPr>
          <p:spPr>
            <a:xfrm>
              <a:off x="1403280" y="1035360"/>
              <a:ext cx="277200" cy="106920"/>
            </a:xfrm>
            <a:custGeom>
              <a:avLst/>
              <a:gdLst/>
              <a:ahLst/>
              <a:rect l="l" t="t" r="r" b="b"/>
              <a:pathLst>
                <a:path w="4922" h="1902">
                  <a:moveTo>
                    <a:pt x="4887" y="0"/>
                  </a:moveTo>
                  <a:cubicBezTo>
                    <a:pt x="3204" y="702"/>
                    <a:pt x="1549" y="1283"/>
                    <a:pt x="1" y="1712"/>
                  </a:cubicBezTo>
                  <a:cubicBezTo>
                    <a:pt x="42" y="1773"/>
                    <a:pt x="81" y="1837"/>
                    <a:pt x="121" y="1902"/>
                  </a:cubicBezTo>
                  <a:cubicBezTo>
                    <a:pt x="1644" y="1476"/>
                    <a:pt x="3271" y="904"/>
                    <a:pt x="4922" y="217"/>
                  </a:cubicBezTo>
                  <a:lnTo>
                    <a:pt x="48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1" name="CustomShape 126"/>
            <p:cNvSpPr/>
            <p:nvPr/>
          </p:nvSpPr>
          <p:spPr>
            <a:xfrm>
              <a:off x="1549080" y="1029600"/>
              <a:ext cx="19800" cy="39600"/>
            </a:xfrm>
            <a:custGeom>
              <a:avLst/>
              <a:gdLst/>
              <a:ahLst/>
              <a:rect l="l" t="t" r="r" b="b"/>
              <a:pathLst>
                <a:path w="357" h="711">
                  <a:moveTo>
                    <a:pt x="203" y="0"/>
                  </a:moveTo>
                  <a:cubicBezTo>
                    <a:pt x="135" y="22"/>
                    <a:pt x="67" y="46"/>
                    <a:pt x="1" y="71"/>
                  </a:cubicBezTo>
                  <a:lnTo>
                    <a:pt x="134" y="629"/>
                  </a:lnTo>
                  <a:cubicBezTo>
                    <a:pt x="146" y="678"/>
                    <a:pt x="189" y="711"/>
                    <a:pt x="238" y="711"/>
                  </a:cubicBezTo>
                  <a:cubicBezTo>
                    <a:pt x="246" y="711"/>
                    <a:pt x="255" y="709"/>
                    <a:pt x="263" y="708"/>
                  </a:cubicBezTo>
                  <a:cubicBezTo>
                    <a:pt x="320" y="693"/>
                    <a:pt x="357" y="636"/>
                    <a:pt x="342" y="579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2" name="CustomShape 127"/>
            <p:cNvSpPr/>
            <p:nvPr/>
          </p:nvSpPr>
          <p:spPr>
            <a:xfrm>
              <a:off x="1600560" y="1015560"/>
              <a:ext cx="17280" cy="35640"/>
            </a:xfrm>
            <a:custGeom>
              <a:avLst/>
              <a:gdLst/>
              <a:ahLst/>
              <a:rect l="l" t="t" r="r" b="b"/>
              <a:pathLst>
                <a:path w="311" h="637">
                  <a:moveTo>
                    <a:pt x="211" y="0"/>
                  </a:moveTo>
                  <a:cubicBezTo>
                    <a:pt x="140" y="13"/>
                    <a:pt x="70" y="27"/>
                    <a:pt x="1" y="45"/>
                  </a:cubicBezTo>
                  <a:lnTo>
                    <a:pt x="89" y="548"/>
                  </a:lnTo>
                  <a:cubicBezTo>
                    <a:pt x="97" y="599"/>
                    <a:pt x="143" y="637"/>
                    <a:pt x="194" y="637"/>
                  </a:cubicBezTo>
                  <a:cubicBezTo>
                    <a:pt x="200" y="637"/>
                    <a:pt x="207" y="637"/>
                    <a:pt x="213" y="635"/>
                  </a:cubicBezTo>
                  <a:cubicBezTo>
                    <a:pt x="271" y="624"/>
                    <a:pt x="311" y="568"/>
                    <a:pt x="300" y="512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3" name="Group 128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3164" name="CustomShape 129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5" name="CustomShape 130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6" name="CustomShape 131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7" name="CustomShape 132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8" name="CustomShape 133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69" name="CustomShape 134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TextShape 1"/>
          <p:cNvSpPr txBox="1"/>
          <p:nvPr/>
        </p:nvSpPr>
        <p:spPr>
          <a:xfrm>
            <a:off x="2105280" y="1180800"/>
            <a:ext cx="4933080" cy="278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8dcec9"/>
                </a:solidFill>
                <a:latin typeface="Coiny"/>
                <a:ea typeface="Coiny"/>
              </a:rPr>
              <a:t>Question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TextShape 1"/>
          <p:cNvSpPr txBox="1"/>
          <p:nvPr/>
        </p:nvSpPr>
        <p:spPr>
          <a:xfrm>
            <a:off x="554400" y="654840"/>
            <a:ext cx="490644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4a8196"/>
                </a:solidFill>
                <a:latin typeface="Coiny"/>
                <a:ea typeface="Coiny"/>
              </a:rPr>
              <a:t>Chatbot và rasa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2" name="CustomShape 2"/>
          <p:cNvSpPr/>
          <p:nvPr/>
        </p:nvSpPr>
        <p:spPr>
          <a:xfrm>
            <a:off x="761400" y="1375560"/>
            <a:ext cx="359244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152280">
              <a:lnSpc>
                <a:spcPct val="100000"/>
              </a:lnSpc>
            </a:pPr>
            <a:r>
              <a:rPr b="0" lang="en-US" sz="1600" spc="-1" strike="noStrike">
                <a:solidFill>
                  <a:srgbClr val="4a8196"/>
                </a:solidFill>
                <a:latin typeface="Manrope"/>
                <a:ea typeface="Manrope"/>
              </a:rPr>
              <a:t>- Chatbot là một chương trình máy tính có khả năng giao tiếp với con người tự động.</a:t>
            </a:r>
            <a:endParaRPr b="0" lang="en-US" sz="1600" spc="-1" strike="noStrike">
              <a:latin typeface="Arial"/>
            </a:endParaRPr>
          </a:p>
          <a:p>
            <a:pPr marL="152280">
              <a:lnSpc>
                <a:spcPct val="100000"/>
              </a:lnSpc>
            </a:pPr>
            <a:r>
              <a:rPr b="0" lang="en-US" sz="1600" spc="-1" strike="noStrike">
                <a:solidFill>
                  <a:srgbClr val="4a8196"/>
                </a:solidFill>
                <a:latin typeface="Manrope"/>
                <a:ea typeface="Manrope"/>
              </a:rPr>
              <a:t>- Hình thức tin nhắn hoặc âm thanh.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73" name="CustomShape 3"/>
          <p:cNvSpPr/>
          <p:nvPr/>
        </p:nvSpPr>
        <p:spPr>
          <a:xfrm>
            <a:off x="761400" y="3204000"/>
            <a:ext cx="3274560" cy="6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152280">
              <a:lnSpc>
                <a:spcPct val="100000"/>
              </a:lnSpc>
            </a:pPr>
            <a:r>
              <a:rPr b="0" lang="en-US" sz="1600" spc="-1" strike="noStrike">
                <a:solidFill>
                  <a:srgbClr val="4a8196"/>
                </a:solidFill>
                <a:latin typeface="Manrope"/>
                <a:ea typeface="Manrope"/>
              </a:rPr>
              <a:t>- Rasa là một framework cho việc xây dựng chatbot.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74" name="Google Shape;2912;g1077f3c04df_1_5" descr=""/>
          <p:cNvPicPr/>
          <p:nvPr/>
        </p:nvPicPr>
        <p:blipFill>
          <a:blip r:embed="rId1"/>
          <a:stretch/>
        </p:blipFill>
        <p:spPr>
          <a:xfrm>
            <a:off x="4503240" y="1375560"/>
            <a:ext cx="3995640" cy="29966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TextShape 1"/>
          <p:cNvSpPr txBox="1"/>
          <p:nvPr/>
        </p:nvSpPr>
        <p:spPr>
          <a:xfrm>
            <a:off x="554400" y="654840"/>
            <a:ext cx="680832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4a8196"/>
                </a:solidFill>
                <a:latin typeface="Coiny"/>
                <a:ea typeface="Coiny"/>
              </a:rPr>
              <a:t>Hiểu ngôn ngữ tự nhiên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6" name="Google Shape;2918;g1077f3c04df_1_16" descr=""/>
          <p:cNvPicPr/>
          <p:nvPr/>
        </p:nvPicPr>
        <p:blipFill>
          <a:blip r:embed="rId1"/>
          <a:srcRect l="5398" t="11047" r="5049" b="5617"/>
          <a:stretch/>
        </p:blipFill>
        <p:spPr>
          <a:xfrm>
            <a:off x="2343240" y="1247760"/>
            <a:ext cx="4242960" cy="32493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CustomShape 1"/>
          <p:cNvSpPr/>
          <p:nvPr/>
        </p:nvSpPr>
        <p:spPr>
          <a:xfrm flipH="1" rot="33000">
            <a:off x="1001880" y="3310200"/>
            <a:ext cx="2639160" cy="65484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78" name="TextShape 2"/>
          <p:cNvSpPr txBox="1"/>
          <p:nvPr/>
        </p:nvSpPr>
        <p:spPr>
          <a:xfrm>
            <a:off x="554400" y="654840"/>
            <a:ext cx="714492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4a8196"/>
                </a:solidFill>
                <a:latin typeface="Coiny"/>
                <a:ea typeface="Coiny"/>
              </a:rPr>
              <a:t>Lựa chọn món ăn phù hợp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9" name="CustomShape 3"/>
          <p:cNvSpPr/>
          <p:nvPr/>
        </p:nvSpPr>
        <p:spPr>
          <a:xfrm rot="21567000">
            <a:off x="987120" y="1270800"/>
            <a:ext cx="2622960" cy="78912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935638"/>
                </a:solidFill>
                <a:latin typeface="Coiny"/>
                <a:ea typeface="Coiny"/>
              </a:rPr>
              <a:t>Khu vực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80" name="CustomShape 4"/>
          <p:cNvSpPr/>
          <p:nvPr/>
        </p:nvSpPr>
        <p:spPr>
          <a:xfrm flipH="1" rot="33000">
            <a:off x="986400" y="2277000"/>
            <a:ext cx="2622960" cy="78912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81" name="TextShape 5"/>
          <p:cNvSpPr txBox="1"/>
          <p:nvPr/>
        </p:nvSpPr>
        <p:spPr>
          <a:xfrm>
            <a:off x="1172520" y="2341440"/>
            <a:ext cx="2252520" cy="66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935638"/>
                </a:solidFill>
                <a:latin typeface="Coiny"/>
                <a:ea typeface="Coiny"/>
              </a:rPr>
              <a:t>Thời tiết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2" name="CustomShape 6"/>
          <p:cNvSpPr/>
          <p:nvPr/>
        </p:nvSpPr>
        <p:spPr>
          <a:xfrm>
            <a:off x="1418400" y="3334680"/>
            <a:ext cx="17888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935638"/>
                </a:solidFill>
                <a:latin typeface="Coiny"/>
                <a:ea typeface="Coiny"/>
              </a:rPr>
              <a:t>Rating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83" name="CustomShape 7"/>
          <p:cNvSpPr/>
          <p:nvPr/>
        </p:nvSpPr>
        <p:spPr>
          <a:xfrm>
            <a:off x="2298600" y="3003120"/>
            <a:ext cx="14040" cy="33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4" name="CustomShape 8"/>
          <p:cNvSpPr/>
          <p:nvPr/>
        </p:nvSpPr>
        <p:spPr>
          <a:xfrm>
            <a:off x="2218680" y="2009880"/>
            <a:ext cx="14040" cy="33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5" name="CustomShape 9"/>
          <p:cNvSpPr/>
          <p:nvPr/>
        </p:nvSpPr>
        <p:spPr>
          <a:xfrm rot="21552600">
            <a:off x="3016080" y="1333440"/>
            <a:ext cx="1446480" cy="66924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86" name="TextShape 10"/>
          <p:cNvSpPr txBox="1"/>
          <p:nvPr/>
        </p:nvSpPr>
        <p:spPr>
          <a:xfrm>
            <a:off x="3055680" y="1348200"/>
            <a:ext cx="1365120" cy="604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dd6c3e"/>
                </a:solidFill>
                <a:latin typeface="Coiny"/>
                <a:ea typeface="Coiny"/>
              </a:rPr>
              <a:t>Cầu Giâý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7" name="CustomShape 11"/>
          <p:cNvSpPr/>
          <p:nvPr/>
        </p:nvSpPr>
        <p:spPr>
          <a:xfrm flipH="1" rot="33000">
            <a:off x="5249520" y="1335600"/>
            <a:ext cx="2622960" cy="78912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88" name="TextShape 12"/>
          <p:cNvSpPr txBox="1"/>
          <p:nvPr/>
        </p:nvSpPr>
        <p:spPr>
          <a:xfrm>
            <a:off x="5446800" y="1400040"/>
            <a:ext cx="2252520" cy="66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oiny"/>
                <a:ea typeface="Coiny"/>
              </a:rPr>
              <a:t>Random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9" name="CustomShape 13"/>
          <p:cNvSpPr/>
          <p:nvPr/>
        </p:nvSpPr>
        <p:spPr>
          <a:xfrm flipH="1" rot="10800000">
            <a:off x="5253120" y="3544200"/>
            <a:ext cx="1614240" cy="167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0" name="CustomShape 14"/>
          <p:cNvSpPr/>
          <p:nvPr/>
        </p:nvSpPr>
        <p:spPr>
          <a:xfrm rot="21552600">
            <a:off x="3060000" y="3641760"/>
            <a:ext cx="938880" cy="66960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91" name="TextShape 15"/>
          <p:cNvSpPr txBox="1"/>
          <p:nvPr/>
        </p:nvSpPr>
        <p:spPr>
          <a:xfrm>
            <a:off x="3099240" y="3653280"/>
            <a:ext cx="979200" cy="604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dd6c3e"/>
                </a:solidFill>
                <a:latin typeface="Coiny"/>
                <a:ea typeface="Coiny"/>
              </a:rPr>
              <a:t>&gt; 4*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2" name="CustomShape 16"/>
          <p:cNvSpPr/>
          <p:nvPr/>
        </p:nvSpPr>
        <p:spPr>
          <a:xfrm rot="21552600">
            <a:off x="5937840" y="2833920"/>
            <a:ext cx="1391400" cy="66960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93" name="TextShape 17"/>
          <p:cNvSpPr txBox="1"/>
          <p:nvPr/>
        </p:nvSpPr>
        <p:spPr>
          <a:xfrm>
            <a:off x="5977440" y="2848320"/>
            <a:ext cx="1291680" cy="604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dd6c3e"/>
                </a:solidFill>
                <a:latin typeface="Coiny"/>
                <a:ea typeface="Coiny"/>
              </a:rPr>
              <a:t>Food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4" name="CustomShape 18"/>
          <p:cNvSpPr/>
          <p:nvPr/>
        </p:nvSpPr>
        <p:spPr>
          <a:xfrm>
            <a:off x="6572880" y="2061360"/>
            <a:ext cx="50040" cy="78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CustomShape 1"/>
          <p:cNvSpPr/>
          <p:nvPr/>
        </p:nvSpPr>
        <p:spPr>
          <a:xfrm rot="21567000">
            <a:off x="3043080" y="2944800"/>
            <a:ext cx="3772440" cy="37908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935638"/>
                </a:solidFill>
                <a:latin typeface="Arial"/>
                <a:ea typeface="Arial"/>
              </a:rPr>
              <a:t>https://gappapi.deliverynow.vn/api/delivery/get_infos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96" name="CustomShape 2"/>
          <p:cNvSpPr/>
          <p:nvPr/>
        </p:nvSpPr>
        <p:spPr>
          <a:xfrm rot="21567000">
            <a:off x="1436760" y="2155680"/>
            <a:ext cx="3772440" cy="37908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935638"/>
                </a:solidFill>
                <a:latin typeface="Arial"/>
                <a:ea typeface="Arial"/>
              </a:rPr>
              <a:t>https://gappapi.deliverynow.vn/api/delivery/search_global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97" name="TextShape 3"/>
          <p:cNvSpPr txBox="1"/>
          <p:nvPr/>
        </p:nvSpPr>
        <p:spPr>
          <a:xfrm>
            <a:off x="554400" y="654840"/>
            <a:ext cx="714492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4a8196"/>
                </a:solidFill>
                <a:latin typeface="Coiny"/>
                <a:ea typeface="Coiny"/>
              </a:rPr>
              <a:t>Lấy dữ liệu shopee food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8" name="CustomShape 4"/>
          <p:cNvSpPr/>
          <p:nvPr/>
        </p:nvSpPr>
        <p:spPr>
          <a:xfrm rot="21567000">
            <a:off x="986040" y="1273320"/>
            <a:ext cx="2107800" cy="54108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935638"/>
                </a:solidFill>
                <a:latin typeface="Coiny"/>
                <a:ea typeface="Coiny"/>
              </a:rPr>
              <a:t>Khu vực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99" name="CustomShape 5"/>
          <p:cNvSpPr/>
          <p:nvPr/>
        </p:nvSpPr>
        <p:spPr>
          <a:xfrm rot="21532800">
            <a:off x="2128680" y="1704240"/>
            <a:ext cx="1291320" cy="52524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00" name="TextShape 6"/>
          <p:cNvSpPr txBox="1"/>
          <p:nvPr/>
        </p:nvSpPr>
        <p:spPr>
          <a:xfrm>
            <a:off x="2126160" y="1729800"/>
            <a:ext cx="1355760" cy="474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dd6c3e"/>
                </a:solidFill>
                <a:latin typeface="Coiny"/>
                <a:ea typeface="Coiny"/>
              </a:rPr>
              <a:t>Cầu Giâý</a:t>
            </a:r>
            <a:br/>
            <a:r>
              <a:rPr b="0" lang="en-US" sz="1100" spc="-1" strike="noStrike">
                <a:solidFill>
                  <a:srgbClr val="935638"/>
                </a:solidFill>
                <a:latin typeface="Arial"/>
                <a:ea typeface="Arial"/>
              </a:rPr>
              <a:t>"district_ids": [21]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1" name="CustomShape 7"/>
          <p:cNvSpPr/>
          <p:nvPr/>
        </p:nvSpPr>
        <p:spPr>
          <a:xfrm rot="21532800">
            <a:off x="3850200" y="2507400"/>
            <a:ext cx="1291320" cy="52524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02" name="TextShape 8"/>
          <p:cNvSpPr txBox="1"/>
          <p:nvPr/>
        </p:nvSpPr>
        <p:spPr>
          <a:xfrm>
            <a:off x="3817800" y="2494800"/>
            <a:ext cx="1355760" cy="474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935638"/>
                </a:solidFill>
                <a:latin typeface="Arial"/>
                <a:ea typeface="Arial"/>
              </a:rPr>
              <a:t>restaurant_ids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3" name="CustomShape 9"/>
          <p:cNvSpPr/>
          <p:nvPr/>
        </p:nvSpPr>
        <p:spPr>
          <a:xfrm rot="21532800">
            <a:off x="5292000" y="3285720"/>
            <a:ext cx="1291320" cy="52524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04" name="TextShape 10"/>
          <p:cNvSpPr txBox="1"/>
          <p:nvPr/>
        </p:nvSpPr>
        <p:spPr>
          <a:xfrm>
            <a:off x="5259960" y="3311280"/>
            <a:ext cx="1355760" cy="474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935638"/>
                </a:solidFill>
                <a:latin typeface="Arial"/>
                <a:ea typeface="Arial"/>
              </a:rPr>
              <a:t>delivery_infos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5" name="CustomShape 11"/>
          <p:cNvSpPr/>
          <p:nvPr/>
        </p:nvSpPr>
        <p:spPr>
          <a:xfrm rot="21532800">
            <a:off x="7044840" y="3285720"/>
            <a:ext cx="1291320" cy="52524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06" name="TextShape 12"/>
          <p:cNvSpPr txBox="1"/>
          <p:nvPr/>
        </p:nvSpPr>
        <p:spPr>
          <a:xfrm>
            <a:off x="7012800" y="3311280"/>
            <a:ext cx="1355760" cy="474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935638"/>
                </a:solidFill>
                <a:latin typeface="Arial"/>
                <a:ea typeface="Arial"/>
              </a:rPr>
              <a:t>Xử lý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7" name="CustomShape 13"/>
          <p:cNvSpPr/>
          <p:nvPr/>
        </p:nvSpPr>
        <p:spPr>
          <a:xfrm>
            <a:off x="6616080" y="3548880"/>
            <a:ext cx="39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8" name="Google Shape;2962;g1077f3c04df_1_85" descr=""/>
          <p:cNvPicPr/>
          <p:nvPr/>
        </p:nvPicPr>
        <p:blipFill>
          <a:blip r:embed="rId1"/>
          <a:stretch/>
        </p:blipFill>
        <p:spPr>
          <a:xfrm>
            <a:off x="3096720" y="615240"/>
            <a:ext cx="2436840" cy="391284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9" name="Google Shape;2967;g1077f3c04df_1_24" descr=""/>
          <p:cNvPicPr/>
          <p:nvPr/>
        </p:nvPicPr>
        <p:blipFill>
          <a:blip r:embed="rId1"/>
          <a:stretch/>
        </p:blipFill>
        <p:spPr>
          <a:xfrm>
            <a:off x="2376720" y="1190520"/>
            <a:ext cx="4252320" cy="3189240"/>
          </a:xfrm>
          <a:prstGeom prst="rect">
            <a:avLst/>
          </a:prstGeom>
          <a:ln>
            <a:noFill/>
          </a:ln>
        </p:spPr>
      </p:pic>
      <p:sp>
        <p:nvSpPr>
          <p:cNvPr id="3210" name="TextShape 1"/>
          <p:cNvSpPr txBox="1"/>
          <p:nvPr/>
        </p:nvSpPr>
        <p:spPr>
          <a:xfrm>
            <a:off x="554400" y="654840"/>
            <a:ext cx="227664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4a8196"/>
                </a:solidFill>
                <a:latin typeface="Coiny"/>
                <a:ea typeface="Coiny"/>
              </a:rPr>
              <a:t>Dữ liệu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TextShape 1"/>
          <p:cNvSpPr txBox="1"/>
          <p:nvPr/>
        </p:nvSpPr>
        <p:spPr>
          <a:xfrm>
            <a:off x="554400" y="654840"/>
            <a:ext cx="1403280" cy="2507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4a8196"/>
                </a:solidFill>
                <a:latin typeface="Coiny"/>
                <a:ea typeface="Coiny"/>
              </a:rPr>
              <a:t>Video demo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2" name="Google Shape;2974;g1077f3c04df_1_39" descr=""/>
          <p:cNvPicPr/>
          <p:nvPr/>
        </p:nvPicPr>
        <p:blipFill>
          <a:blip r:embed="rId1"/>
          <a:stretch/>
        </p:blipFill>
        <p:spPr>
          <a:xfrm>
            <a:off x="2324520" y="632520"/>
            <a:ext cx="5171040" cy="387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CustomShape 1"/>
          <p:cNvSpPr/>
          <p:nvPr/>
        </p:nvSpPr>
        <p:spPr>
          <a:xfrm rot="21559800">
            <a:off x="3536280" y="1423440"/>
            <a:ext cx="2071080" cy="75996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31" name="TextShape 2"/>
          <p:cNvSpPr txBox="1"/>
          <p:nvPr/>
        </p:nvSpPr>
        <p:spPr>
          <a:xfrm>
            <a:off x="1680480" y="2557800"/>
            <a:ext cx="5783040" cy="779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e8148"/>
                </a:solidFill>
                <a:latin typeface="Coiny"/>
                <a:ea typeface="Coiny"/>
              </a:rPr>
              <a:t>Giới thiệu “bài toán”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2" name="TextShape 3"/>
          <p:cNvSpPr txBox="1"/>
          <p:nvPr/>
        </p:nvSpPr>
        <p:spPr>
          <a:xfrm>
            <a:off x="4032720" y="1414080"/>
            <a:ext cx="1078920" cy="779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33" name="Group 4"/>
          <p:cNvGrpSpPr/>
          <p:nvPr/>
        </p:nvGrpSpPr>
        <p:grpSpPr>
          <a:xfrm>
            <a:off x="6968520" y="3569400"/>
            <a:ext cx="1238400" cy="907920"/>
            <a:chOff x="6968520" y="3569400"/>
            <a:chExt cx="1238400" cy="907920"/>
          </a:xfrm>
        </p:grpSpPr>
        <p:sp>
          <p:nvSpPr>
            <p:cNvPr id="1834" name="CustomShape 5"/>
            <p:cNvSpPr/>
            <p:nvPr/>
          </p:nvSpPr>
          <p:spPr>
            <a:xfrm>
              <a:off x="7147440" y="3874680"/>
              <a:ext cx="387720" cy="520920"/>
            </a:xfrm>
            <a:custGeom>
              <a:avLst/>
              <a:gdLst/>
              <a:ahLst/>
              <a:rect l="l" t="t" r="r" b="b"/>
              <a:pathLst>
                <a:path w="6141" h="8247">
                  <a:moveTo>
                    <a:pt x="4236" y="1"/>
                  </a:moveTo>
                  <a:cubicBezTo>
                    <a:pt x="4159" y="1"/>
                    <a:pt x="4082" y="26"/>
                    <a:pt x="4016" y="81"/>
                  </a:cubicBezTo>
                  <a:lnTo>
                    <a:pt x="3411" y="591"/>
                  </a:lnTo>
                  <a:cubicBezTo>
                    <a:pt x="3305" y="680"/>
                    <a:pt x="3263" y="824"/>
                    <a:pt x="3305" y="955"/>
                  </a:cubicBezTo>
                  <a:cubicBezTo>
                    <a:pt x="3592" y="1862"/>
                    <a:pt x="4250" y="5352"/>
                    <a:pt x="19" y="5784"/>
                  </a:cubicBezTo>
                  <a:cubicBezTo>
                    <a:pt x="0" y="5786"/>
                    <a:pt x="523" y="6934"/>
                    <a:pt x="523" y="6934"/>
                  </a:cubicBezTo>
                  <a:cubicBezTo>
                    <a:pt x="606" y="7104"/>
                    <a:pt x="779" y="7209"/>
                    <a:pt x="965" y="7209"/>
                  </a:cubicBezTo>
                  <a:cubicBezTo>
                    <a:pt x="994" y="7209"/>
                    <a:pt x="1022" y="7206"/>
                    <a:pt x="1051" y="7201"/>
                  </a:cubicBezTo>
                  <a:cubicBezTo>
                    <a:pt x="1379" y="7144"/>
                    <a:pt x="1702" y="7057"/>
                    <a:pt x="2017" y="6943"/>
                  </a:cubicBezTo>
                  <a:lnTo>
                    <a:pt x="2348" y="7950"/>
                  </a:lnTo>
                  <a:cubicBezTo>
                    <a:pt x="2407" y="8131"/>
                    <a:pt x="2576" y="8247"/>
                    <a:pt x="2757" y="8247"/>
                  </a:cubicBezTo>
                  <a:cubicBezTo>
                    <a:pt x="2801" y="8247"/>
                    <a:pt x="2846" y="8240"/>
                    <a:pt x="2891" y="8225"/>
                  </a:cubicBezTo>
                  <a:lnTo>
                    <a:pt x="3641" y="7978"/>
                  </a:lnTo>
                  <a:cubicBezTo>
                    <a:pt x="3867" y="7905"/>
                    <a:pt x="3989" y="7662"/>
                    <a:pt x="3915" y="7435"/>
                  </a:cubicBezTo>
                  <a:lnTo>
                    <a:pt x="3479" y="6110"/>
                  </a:lnTo>
                  <a:lnTo>
                    <a:pt x="3479" y="6110"/>
                  </a:lnTo>
                  <a:lnTo>
                    <a:pt x="4918" y="7198"/>
                  </a:lnTo>
                  <a:cubicBezTo>
                    <a:pt x="4995" y="7257"/>
                    <a:pt x="5086" y="7285"/>
                    <a:pt x="5177" y="7285"/>
                  </a:cubicBezTo>
                  <a:cubicBezTo>
                    <a:pt x="5307" y="7285"/>
                    <a:pt x="5436" y="7226"/>
                    <a:pt x="5521" y="7114"/>
                  </a:cubicBezTo>
                  <a:lnTo>
                    <a:pt x="5996" y="6486"/>
                  </a:lnTo>
                  <a:cubicBezTo>
                    <a:pt x="6140" y="6296"/>
                    <a:pt x="6104" y="6027"/>
                    <a:pt x="5914" y="5883"/>
                  </a:cubicBezTo>
                  <a:lnTo>
                    <a:pt x="4485" y="4801"/>
                  </a:lnTo>
                  <a:cubicBezTo>
                    <a:pt x="4975" y="3774"/>
                    <a:pt x="5135" y="2319"/>
                    <a:pt x="4570" y="257"/>
                  </a:cubicBezTo>
                  <a:cubicBezTo>
                    <a:pt x="4527" y="96"/>
                    <a:pt x="4384" y="1"/>
                    <a:pt x="4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5" name="CustomShape 6"/>
            <p:cNvSpPr/>
            <p:nvPr/>
          </p:nvSpPr>
          <p:spPr>
            <a:xfrm>
              <a:off x="7147440" y="3874680"/>
              <a:ext cx="387720" cy="520920"/>
            </a:xfrm>
            <a:custGeom>
              <a:avLst/>
              <a:gdLst/>
              <a:ahLst/>
              <a:rect l="l" t="t" r="r" b="b"/>
              <a:pathLst>
                <a:path w="6141" h="8247">
                  <a:moveTo>
                    <a:pt x="4236" y="1"/>
                  </a:moveTo>
                  <a:cubicBezTo>
                    <a:pt x="4159" y="1"/>
                    <a:pt x="4082" y="26"/>
                    <a:pt x="4016" y="81"/>
                  </a:cubicBezTo>
                  <a:lnTo>
                    <a:pt x="3411" y="591"/>
                  </a:lnTo>
                  <a:cubicBezTo>
                    <a:pt x="3305" y="680"/>
                    <a:pt x="3263" y="824"/>
                    <a:pt x="3305" y="955"/>
                  </a:cubicBezTo>
                  <a:cubicBezTo>
                    <a:pt x="3592" y="1862"/>
                    <a:pt x="4250" y="5352"/>
                    <a:pt x="19" y="5784"/>
                  </a:cubicBezTo>
                  <a:cubicBezTo>
                    <a:pt x="0" y="5786"/>
                    <a:pt x="523" y="6934"/>
                    <a:pt x="523" y="6934"/>
                  </a:cubicBezTo>
                  <a:cubicBezTo>
                    <a:pt x="606" y="7104"/>
                    <a:pt x="779" y="7209"/>
                    <a:pt x="965" y="7209"/>
                  </a:cubicBezTo>
                  <a:cubicBezTo>
                    <a:pt x="994" y="7209"/>
                    <a:pt x="1022" y="7206"/>
                    <a:pt x="1051" y="7201"/>
                  </a:cubicBezTo>
                  <a:cubicBezTo>
                    <a:pt x="1379" y="7144"/>
                    <a:pt x="1702" y="7057"/>
                    <a:pt x="2017" y="6943"/>
                  </a:cubicBezTo>
                  <a:lnTo>
                    <a:pt x="2348" y="7950"/>
                  </a:lnTo>
                  <a:cubicBezTo>
                    <a:pt x="2407" y="8131"/>
                    <a:pt x="2576" y="8247"/>
                    <a:pt x="2757" y="8247"/>
                  </a:cubicBezTo>
                  <a:cubicBezTo>
                    <a:pt x="2801" y="8247"/>
                    <a:pt x="2846" y="8240"/>
                    <a:pt x="2891" y="8225"/>
                  </a:cubicBezTo>
                  <a:lnTo>
                    <a:pt x="3641" y="7978"/>
                  </a:lnTo>
                  <a:cubicBezTo>
                    <a:pt x="3867" y="7905"/>
                    <a:pt x="3989" y="7662"/>
                    <a:pt x="3915" y="7435"/>
                  </a:cubicBezTo>
                  <a:lnTo>
                    <a:pt x="3479" y="6110"/>
                  </a:lnTo>
                  <a:lnTo>
                    <a:pt x="3479" y="6110"/>
                  </a:lnTo>
                  <a:lnTo>
                    <a:pt x="4918" y="7198"/>
                  </a:lnTo>
                  <a:cubicBezTo>
                    <a:pt x="4995" y="7257"/>
                    <a:pt x="5086" y="7285"/>
                    <a:pt x="5177" y="7285"/>
                  </a:cubicBezTo>
                  <a:cubicBezTo>
                    <a:pt x="5307" y="7285"/>
                    <a:pt x="5436" y="7226"/>
                    <a:pt x="5521" y="7114"/>
                  </a:cubicBezTo>
                  <a:lnTo>
                    <a:pt x="5996" y="6486"/>
                  </a:lnTo>
                  <a:cubicBezTo>
                    <a:pt x="6140" y="6296"/>
                    <a:pt x="6104" y="6027"/>
                    <a:pt x="5914" y="5883"/>
                  </a:cubicBezTo>
                  <a:lnTo>
                    <a:pt x="4485" y="4801"/>
                  </a:lnTo>
                  <a:cubicBezTo>
                    <a:pt x="4975" y="3774"/>
                    <a:pt x="5135" y="2319"/>
                    <a:pt x="4570" y="257"/>
                  </a:cubicBezTo>
                  <a:cubicBezTo>
                    <a:pt x="4527" y="96"/>
                    <a:pt x="4384" y="1"/>
                    <a:pt x="4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6" name="CustomShape 7"/>
            <p:cNvSpPr/>
            <p:nvPr/>
          </p:nvSpPr>
          <p:spPr>
            <a:xfrm>
              <a:off x="7923600" y="3932640"/>
              <a:ext cx="283320" cy="232560"/>
            </a:xfrm>
            <a:custGeom>
              <a:avLst/>
              <a:gdLst/>
              <a:ahLst/>
              <a:rect l="l" t="t" r="r" b="b"/>
              <a:pathLst>
                <a:path w="4487" h="3687">
                  <a:moveTo>
                    <a:pt x="2619" y="0"/>
                  </a:moveTo>
                  <a:cubicBezTo>
                    <a:pt x="2478" y="0"/>
                    <a:pt x="2312" y="52"/>
                    <a:pt x="2123" y="194"/>
                  </a:cubicBezTo>
                  <a:cubicBezTo>
                    <a:pt x="2123" y="194"/>
                    <a:pt x="1931" y="81"/>
                    <a:pt x="1712" y="81"/>
                  </a:cubicBezTo>
                  <a:cubicBezTo>
                    <a:pt x="1513" y="81"/>
                    <a:pt x="1292" y="173"/>
                    <a:pt x="1168" y="521"/>
                  </a:cubicBezTo>
                  <a:cubicBezTo>
                    <a:pt x="1168" y="521"/>
                    <a:pt x="1159" y="521"/>
                    <a:pt x="1143" y="521"/>
                  </a:cubicBezTo>
                  <a:cubicBezTo>
                    <a:pt x="1019" y="521"/>
                    <a:pt x="483" y="556"/>
                    <a:pt x="595" y="1164"/>
                  </a:cubicBezTo>
                  <a:cubicBezTo>
                    <a:pt x="595" y="1164"/>
                    <a:pt x="0" y="1509"/>
                    <a:pt x="475" y="2106"/>
                  </a:cubicBezTo>
                  <a:cubicBezTo>
                    <a:pt x="475" y="2106"/>
                    <a:pt x="173" y="2769"/>
                    <a:pt x="929" y="2905"/>
                  </a:cubicBezTo>
                  <a:cubicBezTo>
                    <a:pt x="929" y="2905"/>
                    <a:pt x="1109" y="3407"/>
                    <a:pt x="1544" y="3407"/>
                  </a:cubicBezTo>
                  <a:cubicBezTo>
                    <a:pt x="1612" y="3407"/>
                    <a:pt x="1687" y="3394"/>
                    <a:pt x="1768" y="3366"/>
                  </a:cubicBezTo>
                  <a:cubicBezTo>
                    <a:pt x="1768" y="3366"/>
                    <a:pt x="2088" y="3687"/>
                    <a:pt x="2396" y="3687"/>
                  </a:cubicBezTo>
                  <a:cubicBezTo>
                    <a:pt x="2550" y="3687"/>
                    <a:pt x="2702" y="3606"/>
                    <a:pt x="2810" y="3366"/>
                  </a:cubicBezTo>
                  <a:cubicBezTo>
                    <a:pt x="2810" y="3366"/>
                    <a:pt x="2938" y="3403"/>
                    <a:pt x="3089" y="3403"/>
                  </a:cubicBezTo>
                  <a:cubicBezTo>
                    <a:pt x="3302" y="3403"/>
                    <a:pt x="3560" y="3330"/>
                    <a:pt x="3569" y="2978"/>
                  </a:cubicBezTo>
                  <a:cubicBezTo>
                    <a:pt x="3569" y="2978"/>
                    <a:pt x="4304" y="2794"/>
                    <a:pt x="4057" y="2274"/>
                  </a:cubicBezTo>
                  <a:cubicBezTo>
                    <a:pt x="4057" y="2274"/>
                    <a:pt x="4418" y="1842"/>
                    <a:pt x="4108" y="1534"/>
                  </a:cubicBezTo>
                  <a:lnTo>
                    <a:pt x="4108" y="1534"/>
                  </a:lnTo>
                  <a:cubicBezTo>
                    <a:pt x="4109" y="1534"/>
                    <a:pt x="4486" y="1115"/>
                    <a:pt x="3916" y="1044"/>
                  </a:cubicBezTo>
                  <a:cubicBezTo>
                    <a:pt x="3916" y="1044"/>
                    <a:pt x="4097" y="398"/>
                    <a:pt x="3373" y="398"/>
                  </a:cubicBezTo>
                  <a:cubicBezTo>
                    <a:pt x="3324" y="398"/>
                    <a:pt x="3272" y="401"/>
                    <a:pt x="3215" y="407"/>
                  </a:cubicBezTo>
                  <a:cubicBezTo>
                    <a:pt x="3215" y="407"/>
                    <a:pt x="3013" y="0"/>
                    <a:pt x="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7" name="CustomShape 8"/>
            <p:cNvSpPr/>
            <p:nvPr/>
          </p:nvSpPr>
          <p:spPr>
            <a:xfrm>
              <a:off x="7019640" y="4291200"/>
              <a:ext cx="262800" cy="95400"/>
            </a:xfrm>
            <a:custGeom>
              <a:avLst/>
              <a:gdLst/>
              <a:ahLst/>
              <a:rect l="l" t="t" r="r" b="b"/>
              <a:pathLst>
                <a:path w="4167" h="1516">
                  <a:moveTo>
                    <a:pt x="2954" y="0"/>
                  </a:moveTo>
                  <a:cubicBezTo>
                    <a:pt x="2954" y="0"/>
                    <a:pt x="0" y="235"/>
                    <a:pt x="212" y="724"/>
                  </a:cubicBezTo>
                  <a:cubicBezTo>
                    <a:pt x="212" y="724"/>
                    <a:pt x="440" y="1414"/>
                    <a:pt x="2878" y="1515"/>
                  </a:cubicBezTo>
                  <a:cubicBezTo>
                    <a:pt x="2878" y="1515"/>
                    <a:pt x="3829" y="1495"/>
                    <a:pt x="4166" y="757"/>
                  </a:cubicBez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8" name="CustomShape 9"/>
            <p:cNvSpPr/>
            <p:nvPr/>
          </p:nvSpPr>
          <p:spPr>
            <a:xfrm>
              <a:off x="7155000" y="3803400"/>
              <a:ext cx="1040040" cy="673920"/>
            </a:xfrm>
            <a:custGeom>
              <a:avLst/>
              <a:gdLst/>
              <a:ahLst/>
              <a:rect l="l" t="t" r="r" b="b"/>
              <a:pathLst>
                <a:path w="16466" h="10670">
                  <a:moveTo>
                    <a:pt x="8082" y="1"/>
                  </a:moveTo>
                  <a:cubicBezTo>
                    <a:pt x="5243" y="1"/>
                    <a:pt x="3203" y="1966"/>
                    <a:pt x="3203" y="1966"/>
                  </a:cubicBezTo>
                  <a:cubicBezTo>
                    <a:pt x="483" y="1994"/>
                    <a:pt x="0" y="7010"/>
                    <a:pt x="0" y="7010"/>
                  </a:cubicBezTo>
                  <a:cubicBezTo>
                    <a:pt x="1085" y="9647"/>
                    <a:pt x="4315" y="9859"/>
                    <a:pt x="4315" y="9859"/>
                  </a:cubicBezTo>
                  <a:lnTo>
                    <a:pt x="5569" y="9902"/>
                  </a:lnTo>
                  <a:cubicBezTo>
                    <a:pt x="5123" y="10369"/>
                    <a:pt x="5973" y="10475"/>
                    <a:pt x="5973" y="10475"/>
                  </a:cubicBezTo>
                  <a:cubicBezTo>
                    <a:pt x="7054" y="10615"/>
                    <a:pt x="7983" y="10670"/>
                    <a:pt x="8775" y="10670"/>
                  </a:cubicBezTo>
                  <a:cubicBezTo>
                    <a:pt x="11733" y="10670"/>
                    <a:pt x="12782" y="9902"/>
                    <a:pt x="12782" y="9902"/>
                  </a:cubicBezTo>
                  <a:cubicBezTo>
                    <a:pt x="16466" y="6048"/>
                    <a:pt x="12782" y="1966"/>
                    <a:pt x="12782" y="1966"/>
                  </a:cubicBezTo>
                  <a:cubicBezTo>
                    <a:pt x="11120" y="492"/>
                    <a:pt x="9501" y="1"/>
                    <a:pt x="8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9" name="CustomShape 10"/>
            <p:cNvSpPr/>
            <p:nvPr/>
          </p:nvSpPr>
          <p:spPr>
            <a:xfrm>
              <a:off x="7062480" y="4256280"/>
              <a:ext cx="430920" cy="208440"/>
            </a:xfrm>
            <a:custGeom>
              <a:avLst/>
              <a:gdLst/>
              <a:ahLst/>
              <a:rect l="l" t="t" r="r" b="b"/>
              <a:pathLst>
                <a:path w="6824" h="3303">
                  <a:moveTo>
                    <a:pt x="5952" y="1"/>
                  </a:moveTo>
                  <a:lnTo>
                    <a:pt x="3771" y="250"/>
                  </a:lnTo>
                  <a:cubicBezTo>
                    <a:pt x="4098" y="1864"/>
                    <a:pt x="2827" y="2041"/>
                    <a:pt x="2827" y="2041"/>
                  </a:cubicBezTo>
                  <a:cubicBezTo>
                    <a:pt x="1531" y="2261"/>
                    <a:pt x="744" y="2630"/>
                    <a:pt x="744" y="2630"/>
                  </a:cubicBezTo>
                  <a:cubicBezTo>
                    <a:pt x="0" y="3140"/>
                    <a:pt x="1467" y="3303"/>
                    <a:pt x="1467" y="3303"/>
                  </a:cubicBezTo>
                  <a:lnTo>
                    <a:pt x="4472" y="3303"/>
                  </a:lnTo>
                  <a:cubicBezTo>
                    <a:pt x="6824" y="3160"/>
                    <a:pt x="5952" y="1"/>
                    <a:pt x="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0" name="CustomShape 11"/>
            <p:cNvSpPr/>
            <p:nvPr/>
          </p:nvSpPr>
          <p:spPr>
            <a:xfrm>
              <a:off x="7400880" y="4069440"/>
              <a:ext cx="257400" cy="404280"/>
            </a:xfrm>
            <a:custGeom>
              <a:avLst/>
              <a:gdLst/>
              <a:ahLst/>
              <a:rect l="l" t="t" r="r" b="b"/>
              <a:pathLst>
                <a:path w="4081" h="6405">
                  <a:moveTo>
                    <a:pt x="4081" y="0"/>
                  </a:moveTo>
                  <a:cubicBezTo>
                    <a:pt x="4081" y="0"/>
                    <a:pt x="0" y="1759"/>
                    <a:pt x="3855" y="4731"/>
                  </a:cubicBezTo>
                  <a:lnTo>
                    <a:pt x="1686" y="5692"/>
                  </a:lnTo>
                  <a:cubicBezTo>
                    <a:pt x="1686" y="5692"/>
                    <a:pt x="747" y="6203"/>
                    <a:pt x="3446" y="6405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1" name="CustomShape 12"/>
            <p:cNvSpPr/>
            <p:nvPr/>
          </p:nvSpPr>
          <p:spPr>
            <a:xfrm>
              <a:off x="7396920" y="3893400"/>
              <a:ext cx="46800" cy="38880"/>
            </a:xfrm>
            <a:custGeom>
              <a:avLst/>
              <a:gdLst/>
              <a:ahLst/>
              <a:rect l="l" t="t" r="r" b="b"/>
              <a:pathLst>
                <a:path w="745" h="621">
                  <a:moveTo>
                    <a:pt x="0" y="621"/>
                  </a:moveTo>
                  <a:lnTo>
                    <a:pt x="744" y="0"/>
                  </a:lnTo>
                </a:path>
              </a:pathLst>
            </a:custGeom>
            <a:noFill/>
            <a:ln w="9360">
              <a:solidFill>
                <a:srgbClr val="e2bf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2" name="CustomShape 13"/>
            <p:cNvSpPr/>
            <p:nvPr/>
          </p:nvSpPr>
          <p:spPr>
            <a:xfrm>
              <a:off x="7728480" y="3832560"/>
              <a:ext cx="55080" cy="10800"/>
            </a:xfrm>
            <a:custGeom>
              <a:avLst/>
              <a:gdLst/>
              <a:ahLst/>
              <a:rect l="l" t="t" r="r" b="b"/>
              <a:pathLst>
                <a:path w="880" h="175">
                  <a:moveTo>
                    <a:pt x="879" y="175"/>
                  </a:moveTo>
                  <a:cubicBezTo>
                    <a:pt x="593" y="91"/>
                    <a:pt x="298" y="33"/>
                    <a:pt x="1" y="1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3" name="CustomShape 14"/>
            <p:cNvSpPr/>
            <p:nvPr/>
          </p:nvSpPr>
          <p:spPr>
            <a:xfrm>
              <a:off x="7656840" y="3852360"/>
              <a:ext cx="91080" cy="360"/>
            </a:xfrm>
            <a:custGeom>
              <a:avLst/>
              <a:gdLst/>
              <a:ahLst/>
              <a:rect l="l" t="t" r="r" b="b"/>
              <a:pathLst>
                <a:path w="1446" h="1">
                  <a:moveTo>
                    <a:pt x="1446" y="0"/>
                  </a:moveTo>
                  <a:lnTo>
                    <a:pt x="0" y="0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4" name="CustomShape 15"/>
            <p:cNvSpPr/>
            <p:nvPr/>
          </p:nvSpPr>
          <p:spPr>
            <a:xfrm>
              <a:off x="7636320" y="3831120"/>
              <a:ext cx="68760" cy="720"/>
            </a:xfrm>
            <a:custGeom>
              <a:avLst/>
              <a:gdLst/>
              <a:ahLst/>
              <a:rect l="l" t="t" r="r" b="b"/>
              <a:pathLst>
                <a:path w="1093" h="18">
                  <a:moveTo>
                    <a:pt x="1093" y="1"/>
                  </a:moveTo>
                  <a:cubicBezTo>
                    <a:pt x="729" y="13"/>
                    <a:pt x="364" y="18"/>
                    <a:pt x="0" y="13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5" name="CustomShape 16"/>
            <p:cNvSpPr/>
            <p:nvPr/>
          </p:nvSpPr>
          <p:spPr>
            <a:xfrm>
              <a:off x="7567560" y="3852000"/>
              <a:ext cx="59760" cy="12240"/>
            </a:xfrm>
            <a:custGeom>
              <a:avLst/>
              <a:gdLst/>
              <a:ahLst/>
              <a:rect l="l" t="t" r="r" b="b"/>
              <a:pathLst>
                <a:path w="951" h="199">
                  <a:moveTo>
                    <a:pt x="950" y="0"/>
                  </a:moveTo>
                  <a:lnTo>
                    <a:pt x="0" y="198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6" name="CustomShape 17"/>
            <p:cNvSpPr/>
            <p:nvPr/>
          </p:nvSpPr>
          <p:spPr>
            <a:xfrm>
              <a:off x="7541640" y="3830760"/>
              <a:ext cx="56160" cy="20520"/>
            </a:xfrm>
            <a:custGeom>
              <a:avLst/>
              <a:gdLst/>
              <a:ahLst/>
              <a:rect l="l" t="t" r="r" b="b"/>
              <a:pathLst>
                <a:path w="892" h="329">
                  <a:moveTo>
                    <a:pt x="891" y="1"/>
                  </a:moveTo>
                  <a:cubicBezTo>
                    <a:pt x="608" y="143"/>
                    <a:pt x="309" y="252"/>
                    <a:pt x="0" y="328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7" name="CustomShape 18"/>
            <p:cNvSpPr/>
            <p:nvPr/>
          </p:nvSpPr>
          <p:spPr>
            <a:xfrm>
              <a:off x="7515360" y="3874320"/>
              <a:ext cx="27720" cy="13320"/>
            </a:xfrm>
            <a:custGeom>
              <a:avLst/>
              <a:gdLst/>
              <a:ahLst/>
              <a:rect l="l" t="t" r="r" b="b"/>
              <a:pathLst>
                <a:path w="444" h="218">
                  <a:moveTo>
                    <a:pt x="444" y="1"/>
                  </a:moveTo>
                  <a:lnTo>
                    <a:pt x="1" y="218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8" name="CustomShape 19"/>
            <p:cNvSpPr/>
            <p:nvPr/>
          </p:nvSpPr>
          <p:spPr>
            <a:xfrm>
              <a:off x="7481160" y="3864960"/>
              <a:ext cx="32400" cy="18000"/>
            </a:xfrm>
            <a:custGeom>
              <a:avLst/>
              <a:gdLst/>
              <a:ahLst/>
              <a:rect l="l" t="t" r="r" b="b"/>
              <a:pathLst>
                <a:path w="521" h="289">
                  <a:moveTo>
                    <a:pt x="521" y="1"/>
                  </a:moveTo>
                  <a:cubicBezTo>
                    <a:pt x="361" y="118"/>
                    <a:pt x="185" y="214"/>
                    <a:pt x="0" y="289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9" name="CustomShape 20"/>
            <p:cNvSpPr/>
            <p:nvPr/>
          </p:nvSpPr>
          <p:spPr>
            <a:xfrm>
              <a:off x="7449840" y="3904560"/>
              <a:ext cx="48960" cy="25560"/>
            </a:xfrm>
            <a:custGeom>
              <a:avLst/>
              <a:gdLst/>
              <a:ahLst/>
              <a:rect l="l" t="t" r="r" b="b"/>
              <a:pathLst>
                <a:path w="780" h="411">
                  <a:moveTo>
                    <a:pt x="779" y="1"/>
                  </a:moveTo>
                  <a:lnTo>
                    <a:pt x="1" y="411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0" name="CustomShape 21"/>
            <p:cNvSpPr/>
            <p:nvPr/>
          </p:nvSpPr>
          <p:spPr>
            <a:xfrm>
              <a:off x="7632720" y="3871440"/>
              <a:ext cx="38160" cy="5400"/>
            </a:xfrm>
            <a:custGeom>
              <a:avLst/>
              <a:gdLst/>
              <a:ahLst/>
              <a:rect l="l" t="t" r="r" b="b"/>
              <a:pathLst>
                <a:path w="609" h="92">
                  <a:moveTo>
                    <a:pt x="609" y="17"/>
                  </a:moveTo>
                  <a:cubicBezTo>
                    <a:pt x="405" y="1"/>
                    <a:pt x="197" y="26"/>
                    <a:pt x="1" y="91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1" name="CustomShape 22"/>
            <p:cNvSpPr/>
            <p:nvPr/>
          </p:nvSpPr>
          <p:spPr>
            <a:xfrm>
              <a:off x="7724880" y="3872880"/>
              <a:ext cx="53280" cy="2880"/>
            </a:xfrm>
            <a:custGeom>
              <a:avLst/>
              <a:gdLst/>
              <a:ahLst/>
              <a:rect l="l" t="t" r="r" b="b"/>
              <a:pathLst>
                <a:path w="851" h="53">
                  <a:moveTo>
                    <a:pt x="851" y="52"/>
                  </a:moveTo>
                  <a:cubicBezTo>
                    <a:pt x="569" y="24"/>
                    <a:pt x="286" y="7"/>
                    <a:pt x="1" y="0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2" name="CustomShape 23"/>
            <p:cNvSpPr/>
            <p:nvPr/>
          </p:nvSpPr>
          <p:spPr>
            <a:xfrm>
              <a:off x="7544160" y="3884400"/>
              <a:ext cx="52560" cy="18720"/>
            </a:xfrm>
            <a:custGeom>
              <a:avLst/>
              <a:gdLst/>
              <a:ahLst/>
              <a:rect l="l" t="t" r="r" b="b"/>
              <a:pathLst>
                <a:path w="835" h="300">
                  <a:moveTo>
                    <a:pt x="835" y="1"/>
                  </a:moveTo>
                  <a:cubicBezTo>
                    <a:pt x="561" y="110"/>
                    <a:pt x="282" y="211"/>
                    <a:pt x="0" y="300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3" name="CustomShape 24"/>
            <p:cNvSpPr/>
            <p:nvPr/>
          </p:nvSpPr>
          <p:spPr>
            <a:xfrm>
              <a:off x="7493760" y="3925080"/>
              <a:ext cx="23760" cy="13320"/>
            </a:xfrm>
            <a:custGeom>
              <a:avLst/>
              <a:gdLst/>
              <a:ahLst/>
              <a:rect l="l" t="t" r="r" b="b"/>
              <a:pathLst>
                <a:path w="383" h="215">
                  <a:moveTo>
                    <a:pt x="382" y="1"/>
                  </a:moveTo>
                  <a:cubicBezTo>
                    <a:pt x="251" y="66"/>
                    <a:pt x="124" y="137"/>
                    <a:pt x="1" y="215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4" name="CustomShape 25"/>
            <p:cNvSpPr/>
            <p:nvPr/>
          </p:nvSpPr>
          <p:spPr>
            <a:xfrm>
              <a:off x="7414920" y="3948480"/>
              <a:ext cx="47160" cy="26640"/>
            </a:xfrm>
            <a:custGeom>
              <a:avLst/>
              <a:gdLst/>
              <a:ahLst/>
              <a:rect l="l" t="t" r="r" b="b"/>
              <a:pathLst>
                <a:path w="751" h="425">
                  <a:moveTo>
                    <a:pt x="751" y="1"/>
                  </a:moveTo>
                  <a:cubicBezTo>
                    <a:pt x="507" y="151"/>
                    <a:pt x="257" y="294"/>
                    <a:pt x="1" y="425"/>
                  </a:cubicBez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5" name="CustomShape 26"/>
            <p:cNvSpPr/>
            <p:nvPr/>
          </p:nvSpPr>
          <p:spPr>
            <a:xfrm>
              <a:off x="7234200" y="3573360"/>
              <a:ext cx="232920" cy="339120"/>
            </a:xfrm>
            <a:custGeom>
              <a:avLst/>
              <a:gdLst/>
              <a:ahLst/>
              <a:rect l="l" t="t" r="r" b="b"/>
              <a:pathLst>
                <a:path w="3690" h="5373">
                  <a:moveTo>
                    <a:pt x="1579" y="0"/>
                  </a:moveTo>
                  <a:cubicBezTo>
                    <a:pt x="1016" y="0"/>
                    <a:pt x="0" y="611"/>
                    <a:pt x="121" y="5091"/>
                  </a:cubicBezTo>
                  <a:lnTo>
                    <a:pt x="786" y="5373"/>
                  </a:lnTo>
                  <a:cubicBezTo>
                    <a:pt x="786" y="5373"/>
                    <a:pt x="3689" y="936"/>
                    <a:pt x="1937" y="86"/>
                  </a:cubicBezTo>
                  <a:cubicBezTo>
                    <a:pt x="1937" y="86"/>
                    <a:pt x="1790" y="0"/>
                    <a:pt x="1579" y="0"/>
                  </a:cubicBezTo>
                  <a:close/>
                </a:path>
              </a:pathLst>
            </a:custGeom>
            <a:solidFill>
              <a:srgbClr val="edc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6" name="CustomShape 27"/>
            <p:cNvSpPr/>
            <p:nvPr/>
          </p:nvSpPr>
          <p:spPr>
            <a:xfrm>
              <a:off x="7261920" y="3627720"/>
              <a:ext cx="142560" cy="240120"/>
            </a:xfrm>
            <a:custGeom>
              <a:avLst/>
              <a:gdLst/>
              <a:ahLst/>
              <a:rect l="l" t="t" r="r" b="b"/>
              <a:pathLst>
                <a:path w="2264" h="3808">
                  <a:moveTo>
                    <a:pt x="1115" y="0"/>
                  </a:moveTo>
                  <a:cubicBezTo>
                    <a:pt x="825" y="0"/>
                    <a:pt x="1" y="298"/>
                    <a:pt x="6" y="3670"/>
                  </a:cubicBezTo>
                  <a:lnTo>
                    <a:pt x="315" y="3808"/>
                  </a:lnTo>
                  <a:cubicBezTo>
                    <a:pt x="315" y="3808"/>
                    <a:pt x="2263" y="520"/>
                    <a:pt x="1215" y="14"/>
                  </a:cubicBezTo>
                  <a:cubicBezTo>
                    <a:pt x="1215" y="14"/>
                    <a:pt x="1178" y="0"/>
                    <a:pt x="1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7" name="CustomShape 28"/>
            <p:cNvSpPr/>
            <p:nvPr/>
          </p:nvSpPr>
          <p:spPr>
            <a:xfrm>
              <a:off x="6995520" y="3569400"/>
              <a:ext cx="251640" cy="313200"/>
            </a:xfrm>
            <a:custGeom>
              <a:avLst/>
              <a:gdLst/>
              <a:ahLst/>
              <a:rect l="l" t="t" r="r" b="b"/>
              <a:pathLst>
                <a:path w="3986" h="4961">
                  <a:moveTo>
                    <a:pt x="2211" y="1"/>
                  </a:moveTo>
                  <a:cubicBezTo>
                    <a:pt x="2190" y="1"/>
                    <a:pt x="2168" y="1"/>
                    <a:pt x="2147" y="3"/>
                  </a:cubicBezTo>
                  <a:cubicBezTo>
                    <a:pt x="2147" y="3"/>
                    <a:pt x="2146" y="3"/>
                    <a:pt x="2146" y="3"/>
                  </a:cubicBezTo>
                  <a:cubicBezTo>
                    <a:pt x="2103" y="3"/>
                    <a:pt x="0" y="28"/>
                    <a:pt x="2963" y="4960"/>
                  </a:cubicBezTo>
                  <a:lnTo>
                    <a:pt x="3644" y="4883"/>
                  </a:lnTo>
                  <a:cubicBezTo>
                    <a:pt x="3644" y="4883"/>
                    <a:pt x="3986" y="1"/>
                    <a:pt x="2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8" name="CustomShape 29"/>
            <p:cNvSpPr/>
            <p:nvPr/>
          </p:nvSpPr>
          <p:spPr>
            <a:xfrm>
              <a:off x="6968520" y="3850560"/>
              <a:ext cx="414720" cy="396360"/>
            </a:xfrm>
            <a:custGeom>
              <a:avLst/>
              <a:gdLst/>
              <a:ahLst/>
              <a:rect l="l" t="t" r="r" b="b"/>
              <a:pathLst>
                <a:path w="6568" h="6280">
                  <a:moveTo>
                    <a:pt x="3748" y="1"/>
                  </a:moveTo>
                  <a:cubicBezTo>
                    <a:pt x="3256" y="1"/>
                    <a:pt x="2681" y="109"/>
                    <a:pt x="2022" y="400"/>
                  </a:cubicBezTo>
                  <a:cubicBezTo>
                    <a:pt x="2022" y="400"/>
                    <a:pt x="0" y="1293"/>
                    <a:pt x="340" y="4311"/>
                  </a:cubicBezTo>
                  <a:cubicBezTo>
                    <a:pt x="340" y="4311"/>
                    <a:pt x="534" y="6280"/>
                    <a:pt x="2567" y="6280"/>
                  </a:cubicBezTo>
                  <a:cubicBezTo>
                    <a:pt x="2867" y="6280"/>
                    <a:pt x="3207" y="6237"/>
                    <a:pt x="3593" y="6138"/>
                  </a:cubicBezTo>
                  <a:cubicBezTo>
                    <a:pt x="3593" y="6138"/>
                    <a:pt x="6568" y="5883"/>
                    <a:pt x="6462" y="2759"/>
                  </a:cubicBezTo>
                  <a:lnTo>
                    <a:pt x="6462" y="2759"/>
                  </a:lnTo>
                  <a:cubicBezTo>
                    <a:pt x="6462" y="2759"/>
                    <a:pt x="6462" y="2759"/>
                    <a:pt x="6462" y="2759"/>
                  </a:cubicBezTo>
                  <a:cubicBezTo>
                    <a:pt x="6463" y="2759"/>
                    <a:pt x="6335" y="1547"/>
                    <a:pt x="5911" y="932"/>
                  </a:cubicBezTo>
                  <a:cubicBezTo>
                    <a:pt x="5911" y="932"/>
                    <a:pt x="5189" y="1"/>
                    <a:pt x="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9" name="CustomShape 30"/>
            <p:cNvSpPr/>
            <p:nvPr/>
          </p:nvSpPr>
          <p:spPr>
            <a:xfrm>
              <a:off x="7023960" y="4171320"/>
              <a:ext cx="35640" cy="36720"/>
            </a:xfrm>
            <a:custGeom>
              <a:avLst/>
              <a:gdLst/>
              <a:ahLst/>
              <a:rect l="l" t="t" r="r" b="b"/>
              <a:pathLst>
                <a:path w="571" h="587">
                  <a:moveTo>
                    <a:pt x="0" y="0"/>
                  </a:moveTo>
                  <a:cubicBezTo>
                    <a:pt x="0" y="0"/>
                    <a:pt x="222" y="550"/>
                    <a:pt x="570" y="586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0" name="CustomShape 31"/>
            <p:cNvSpPr/>
            <p:nvPr/>
          </p:nvSpPr>
          <p:spPr>
            <a:xfrm>
              <a:off x="7041240" y="4196160"/>
              <a:ext cx="29880" cy="25200"/>
            </a:xfrm>
            <a:custGeom>
              <a:avLst/>
              <a:gdLst/>
              <a:ahLst/>
              <a:rect l="l" t="t" r="r" b="b"/>
              <a:pathLst>
                <a:path w="476" h="407">
                  <a:moveTo>
                    <a:pt x="475" y="0"/>
                  </a:moveTo>
                  <a:cubicBezTo>
                    <a:pt x="475" y="0"/>
                    <a:pt x="333" y="407"/>
                    <a:pt x="0" y="309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1" name="CustomShape 32"/>
            <p:cNvSpPr/>
            <p:nvPr/>
          </p:nvSpPr>
          <p:spPr>
            <a:xfrm>
              <a:off x="7002000" y="4141440"/>
              <a:ext cx="68760" cy="48960"/>
            </a:xfrm>
            <a:custGeom>
              <a:avLst/>
              <a:gdLst/>
              <a:ahLst/>
              <a:rect l="l" t="t" r="r" b="b"/>
              <a:pathLst>
                <a:path w="1095" h="780">
                  <a:moveTo>
                    <a:pt x="437" y="1"/>
                  </a:moveTo>
                  <a:cubicBezTo>
                    <a:pt x="291" y="1"/>
                    <a:pt x="138" y="65"/>
                    <a:pt x="34" y="280"/>
                  </a:cubicBezTo>
                  <a:cubicBezTo>
                    <a:pt x="10" y="329"/>
                    <a:pt x="1" y="385"/>
                    <a:pt x="8" y="439"/>
                  </a:cubicBezTo>
                  <a:cubicBezTo>
                    <a:pt x="29" y="521"/>
                    <a:pt x="62" y="598"/>
                    <a:pt x="108" y="670"/>
                  </a:cubicBezTo>
                  <a:cubicBezTo>
                    <a:pt x="151" y="739"/>
                    <a:pt x="226" y="779"/>
                    <a:pt x="304" y="779"/>
                  </a:cubicBezTo>
                  <a:cubicBezTo>
                    <a:pt x="329" y="779"/>
                    <a:pt x="355" y="775"/>
                    <a:pt x="380" y="766"/>
                  </a:cubicBezTo>
                  <a:cubicBezTo>
                    <a:pt x="619" y="687"/>
                    <a:pt x="1094" y="478"/>
                    <a:pt x="851" y="139"/>
                  </a:cubicBezTo>
                  <a:cubicBezTo>
                    <a:pt x="851" y="139"/>
                    <a:pt x="652" y="1"/>
                    <a:pt x="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2" name="CustomShape 33"/>
            <p:cNvSpPr/>
            <p:nvPr/>
          </p:nvSpPr>
          <p:spPr>
            <a:xfrm>
              <a:off x="7065000" y="3914640"/>
              <a:ext cx="206280" cy="187560"/>
            </a:xfrm>
            <a:custGeom>
              <a:avLst/>
              <a:gdLst/>
              <a:ahLst/>
              <a:rect l="l" t="t" r="r" b="b"/>
              <a:pathLst>
                <a:path w="3269" h="2971">
                  <a:moveTo>
                    <a:pt x="1636" y="1"/>
                  </a:moveTo>
                  <a:cubicBezTo>
                    <a:pt x="1523" y="1"/>
                    <a:pt x="1407" y="14"/>
                    <a:pt x="1292" y="41"/>
                  </a:cubicBezTo>
                  <a:cubicBezTo>
                    <a:pt x="494" y="231"/>
                    <a:pt x="0" y="1031"/>
                    <a:pt x="190" y="1828"/>
                  </a:cubicBezTo>
                  <a:cubicBezTo>
                    <a:pt x="351" y="2511"/>
                    <a:pt x="961" y="2971"/>
                    <a:pt x="1633" y="2971"/>
                  </a:cubicBezTo>
                  <a:cubicBezTo>
                    <a:pt x="1746" y="2971"/>
                    <a:pt x="1862" y="2958"/>
                    <a:pt x="1977" y="2930"/>
                  </a:cubicBezTo>
                  <a:cubicBezTo>
                    <a:pt x="2775" y="2742"/>
                    <a:pt x="3269" y="1941"/>
                    <a:pt x="3079" y="1143"/>
                  </a:cubicBezTo>
                  <a:cubicBezTo>
                    <a:pt x="2916" y="461"/>
                    <a:pt x="2308" y="1"/>
                    <a:pt x="1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3" name="CustomShape 34"/>
            <p:cNvSpPr/>
            <p:nvPr/>
          </p:nvSpPr>
          <p:spPr>
            <a:xfrm>
              <a:off x="7095600" y="3983040"/>
              <a:ext cx="89640" cy="86400"/>
            </a:xfrm>
            <a:custGeom>
              <a:avLst/>
              <a:gdLst/>
              <a:ahLst/>
              <a:rect l="l" t="t" r="r" b="b"/>
              <a:pathLst>
                <a:path w="1424" h="1371">
                  <a:moveTo>
                    <a:pt x="686" y="1"/>
                  </a:moveTo>
                  <a:cubicBezTo>
                    <a:pt x="308" y="1"/>
                    <a:pt x="1" y="306"/>
                    <a:pt x="1" y="685"/>
                  </a:cubicBezTo>
                  <a:cubicBezTo>
                    <a:pt x="1" y="962"/>
                    <a:pt x="167" y="1212"/>
                    <a:pt x="423" y="1318"/>
                  </a:cubicBezTo>
                  <a:cubicBezTo>
                    <a:pt x="508" y="1353"/>
                    <a:pt x="597" y="1370"/>
                    <a:pt x="685" y="1370"/>
                  </a:cubicBezTo>
                  <a:cubicBezTo>
                    <a:pt x="864" y="1370"/>
                    <a:pt x="1039" y="1300"/>
                    <a:pt x="1169" y="1169"/>
                  </a:cubicBezTo>
                  <a:cubicBezTo>
                    <a:pt x="1365" y="973"/>
                    <a:pt x="1424" y="678"/>
                    <a:pt x="1318" y="424"/>
                  </a:cubicBezTo>
                  <a:cubicBezTo>
                    <a:pt x="1212" y="167"/>
                    <a:pt x="963" y="1"/>
                    <a:pt x="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4" name="CustomShape 35"/>
            <p:cNvSpPr/>
            <p:nvPr/>
          </p:nvSpPr>
          <p:spPr>
            <a:xfrm>
              <a:off x="7110720" y="4001760"/>
              <a:ext cx="20520" cy="20880"/>
            </a:xfrm>
            <a:custGeom>
              <a:avLst/>
              <a:gdLst/>
              <a:ahLst/>
              <a:rect l="l" t="t" r="r" b="b"/>
              <a:pathLst>
                <a:path w="333" h="334">
                  <a:moveTo>
                    <a:pt x="166" y="1"/>
                  </a:moveTo>
                  <a:cubicBezTo>
                    <a:pt x="75" y="1"/>
                    <a:pt x="0" y="75"/>
                    <a:pt x="0" y="167"/>
                  </a:cubicBezTo>
                  <a:cubicBezTo>
                    <a:pt x="0" y="259"/>
                    <a:pt x="75" y="333"/>
                    <a:pt x="166" y="333"/>
                  </a:cubicBezTo>
                  <a:cubicBezTo>
                    <a:pt x="258" y="333"/>
                    <a:pt x="333" y="259"/>
                    <a:pt x="333" y="167"/>
                  </a:cubicBezTo>
                  <a:cubicBezTo>
                    <a:pt x="333" y="75"/>
                    <a:pt x="258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5" name="CustomShape 36"/>
            <p:cNvSpPr/>
            <p:nvPr/>
          </p:nvSpPr>
          <p:spPr>
            <a:xfrm>
              <a:off x="7147080" y="3874680"/>
              <a:ext cx="387720" cy="520920"/>
            </a:xfrm>
            <a:custGeom>
              <a:avLst/>
              <a:gdLst/>
              <a:ahLst/>
              <a:rect l="l" t="t" r="r" b="b"/>
              <a:pathLst>
                <a:path w="6141" h="8247">
                  <a:moveTo>
                    <a:pt x="4236" y="1"/>
                  </a:moveTo>
                  <a:cubicBezTo>
                    <a:pt x="4159" y="1"/>
                    <a:pt x="4082" y="26"/>
                    <a:pt x="4016" y="81"/>
                  </a:cubicBezTo>
                  <a:lnTo>
                    <a:pt x="3411" y="591"/>
                  </a:lnTo>
                  <a:cubicBezTo>
                    <a:pt x="3305" y="680"/>
                    <a:pt x="3263" y="824"/>
                    <a:pt x="3305" y="955"/>
                  </a:cubicBezTo>
                  <a:cubicBezTo>
                    <a:pt x="3592" y="1862"/>
                    <a:pt x="4250" y="5352"/>
                    <a:pt x="19" y="5784"/>
                  </a:cubicBezTo>
                  <a:cubicBezTo>
                    <a:pt x="0" y="5786"/>
                    <a:pt x="523" y="6934"/>
                    <a:pt x="523" y="6934"/>
                  </a:cubicBezTo>
                  <a:cubicBezTo>
                    <a:pt x="606" y="7104"/>
                    <a:pt x="779" y="7209"/>
                    <a:pt x="965" y="7209"/>
                  </a:cubicBezTo>
                  <a:cubicBezTo>
                    <a:pt x="994" y="7209"/>
                    <a:pt x="1022" y="7206"/>
                    <a:pt x="1051" y="7201"/>
                  </a:cubicBezTo>
                  <a:cubicBezTo>
                    <a:pt x="1379" y="7144"/>
                    <a:pt x="1702" y="7057"/>
                    <a:pt x="2017" y="6943"/>
                  </a:cubicBezTo>
                  <a:lnTo>
                    <a:pt x="2348" y="7950"/>
                  </a:lnTo>
                  <a:cubicBezTo>
                    <a:pt x="2407" y="8131"/>
                    <a:pt x="2576" y="8247"/>
                    <a:pt x="2757" y="8247"/>
                  </a:cubicBezTo>
                  <a:cubicBezTo>
                    <a:pt x="2801" y="8247"/>
                    <a:pt x="2846" y="8240"/>
                    <a:pt x="2891" y="8225"/>
                  </a:cubicBezTo>
                  <a:lnTo>
                    <a:pt x="3641" y="7978"/>
                  </a:lnTo>
                  <a:cubicBezTo>
                    <a:pt x="3867" y="7905"/>
                    <a:pt x="3989" y="7662"/>
                    <a:pt x="3915" y="7435"/>
                  </a:cubicBezTo>
                  <a:lnTo>
                    <a:pt x="3479" y="6110"/>
                  </a:lnTo>
                  <a:lnTo>
                    <a:pt x="3479" y="6110"/>
                  </a:lnTo>
                  <a:lnTo>
                    <a:pt x="4918" y="7198"/>
                  </a:lnTo>
                  <a:cubicBezTo>
                    <a:pt x="4995" y="7257"/>
                    <a:pt x="5086" y="7285"/>
                    <a:pt x="5177" y="7285"/>
                  </a:cubicBezTo>
                  <a:cubicBezTo>
                    <a:pt x="5307" y="7285"/>
                    <a:pt x="5436" y="7226"/>
                    <a:pt x="5521" y="7114"/>
                  </a:cubicBezTo>
                  <a:lnTo>
                    <a:pt x="5996" y="6486"/>
                  </a:lnTo>
                  <a:cubicBezTo>
                    <a:pt x="6140" y="6296"/>
                    <a:pt x="6104" y="6027"/>
                    <a:pt x="5914" y="5883"/>
                  </a:cubicBezTo>
                  <a:lnTo>
                    <a:pt x="4485" y="4801"/>
                  </a:lnTo>
                  <a:cubicBezTo>
                    <a:pt x="4975" y="3774"/>
                    <a:pt x="5135" y="2319"/>
                    <a:pt x="4570" y="257"/>
                  </a:cubicBezTo>
                  <a:cubicBezTo>
                    <a:pt x="4527" y="96"/>
                    <a:pt x="4384" y="1"/>
                    <a:pt x="4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6" name="CustomShape 37"/>
            <p:cNvSpPr/>
            <p:nvPr/>
          </p:nvSpPr>
          <p:spPr>
            <a:xfrm>
              <a:off x="7353360" y="3874680"/>
              <a:ext cx="83880" cy="138240"/>
            </a:xfrm>
            <a:custGeom>
              <a:avLst/>
              <a:gdLst/>
              <a:ahLst/>
              <a:rect l="l" t="t" r="r" b="b"/>
              <a:pathLst>
                <a:path w="1331" h="2193">
                  <a:moveTo>
                    <a:pt x="974" y="1"/>
                  </a:moveTo>
                  <a:cubicBezTo>
                    <a:pt x="897" y="1"/>
                    <a:pt x="820" y="26"/>
                    <a:pt x="754" y="81"/>
                  </a:cubicBezTo>
                  <a:lnTo>
                    <a:pt x="149" y="593"/>
                  </a:lnTo>
                  <a:cubicBezTo>
                    <a:pt x="43" y="681"/>
                    <a:pt x="1" y="825"/>
                    <a:pt x="43" y="957"/>
                  </a:cubicBezTo>
                  <a:cubicBezTo>
                    <a:pt x="165" y="1359"/>
                    <a:pt x="236" y="1773"/>
                    <a:pt x="255" y="2193"/>
                  </a:cubicBezTo>
                  <a:lnTo>
                    <a:pt x="1330" y="339"/>
                  </a:lnTo>
                  <a:cubicBezTo>
                    <a:pt x="1322" y="311"/>
                    <a:pt x="1316" y="285"/>
                    <a:pt x="1308" y="257"/>
                  </a:cubicBezTo>
                  <a:cubicBezTo>
                    <a:pt x="1265" y="96"/>
                    <a:pt x="1122" y="1"/>
                    <a:pt x="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7" name="CustomShape 38"/>
            <p:cNvSpPr/>
            <p:nvPr/>
          </p:nvSpPr>
          <p:spPr>
            <a:xfrm>
              <a:off x="7147080" y="4214160"/>
              <a:ext cx="105480" cy="109080"/>
            </a:xfrm>
            <a:custGeom>
              <a:avLst/>
              <a:gdLst/>
              <a:ahLst/>
              <a:rect l="l" t="t" r="r" b="b"/>
              <a:pathLst>
                <a:path w="1673" h="1732">
                  <a:moveTo>
                    <a:pt x="1672" y="0"/>
                  </a:moveTo>
                  <a:lnTo>
                    <a:pt x="1672" y="0"/>
                  </a:lnTo>
                  <a:cubicBezTo>
                    <a:pt x="1228" y="198"/>
                    <a:pt x="683" y="340"/>
                    <a:pt x="18" y="408"/>
                  </a:cubicBezTo>
                  <a:cubicBezTo>
                    <a:pt x="1" y="410"/>
                    <a:pt x="522" y="1558"/>
                    <a:pt x="522" y="1558"/>
                  </a:cubicBezTo>
                  <a:cubicBezTo>
                    <a:pt x="556" y="1626"/>
                    <a:pt x="607" y="1686"/>
                    <a:pt x="669" y="1732"/>
                  </a:cubicBezTo>
                  <a:lnTo>
                    <a:pt x="16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8" name="CustomShape 39"/>
            <p:cNvSpPr/>
            <p:nvPr/>
          </p:nvSpPr>
          <p:spPr>
            <a:xfrm>
              <a:off x="7292160" y="4083840"/>
              <a:ext cx="198000" cy="311400"/>
            </a:xfrm>
            <a:custGeom>
              <a:avLst/>
              <a:gdLst/>
              <a:ahLst/>
              <a:rect l="l" t="t" r="r" b="b"/>
              <a:pathLst>
                <a:path w="3138" h="4936">
                  <a:moveTo>
                    <a:pt x="2596" y="1"/>
                  </a:moveTo>
                  <a:lnTo>
                    <a:pt x="0" y="4484"/>
                  </a:lnTo>
                  <a:lnTo>
                    <a:pt x="53" y="4640"/>
                  </a:lnTo>
                  <a:cubicBezTo>
                    <a:pt x="112" y="4821"/>
                    <a:pt x="281" y="4936"/>
                    <a:pt x="462" y="4936"/>
                  </a:cubicBezTo>
                  <a:cubicBezTo>
                    <a:pt x="506" y="4936"/>
                    <a:pt x="551" y="4929"/>
                    <a:pt x="596" y="4914"/>
                  </a:cubicBezTo>
                  <a:lnTo>
                    <a:pt x="1346" y="4669"/>
                  </a:lnTo>
                  <a:cubicBezTo>
                    <a:pt x="1572" y="4594"/>
                    <a:pt x="1696" y="4351"/>
                    <a:pt x="1621" y="4124"/>
                  </a:cubicBezTo>
                  <a:lnTo>
                    <a:pt x="1186" y="2798"/>
                  </a:lnTo>
                  <a:lnTo>
                    <a:pt x="2303" y="3645"/>
                  </a:lnTo>
                  <a:lnTo>
                    <a:pt x="3138" y="2207"/>
                  </a:lnTo>
                  <a:lnTo>
                    <a:pt x="2191" y="1489"/>
                  </a:lnTo>
                  <a:cubicBezTo>
                    <a:pt x="2391" y="1069"/>
                    <a:pt x="2535" y="577"/>
                    <a:pt x="2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9" name="CustomShape 40"/>
            <p:cNvSpPr/>
            <p:nvPr/>
          </p:nvSpPr>
          <p:spPr>
            <a:xfrm>
              <a:off x="7198920" y="3911040"/>
              <a:ext cx="260640" cy="442080"/>
            </a:xfrm>
            <a:custGeom>
              <a:avLst/>
              <a:gdLst/>
              <a:ahLst/>
              <a:rect l="l" t="t" r="r" b="b"/>
              <a:pathLst>
                <a:path w="4130" h="7002">
                  <a:moveTo>
                    <a:pt x="3832" y="0"/>
                  </a:moveTo>
                  <a:lnTo>
                    <a:pt x="2701" y="1952"/>
                  </a:lnTo>
                  <a:cubicBezTo>
                    <a:pt x="2674" y="2900"/>
                    <a:pt x="2335" y="4003"/>
                    <a:pt x="1129" y="4665"/>
                  </a:cubicBezTo>
                  <a:lnTo>
                    <a:pt x="0" y="6610"/>
                  </a:lnTo>
                  <a:cubicBezTo>
                    <a:pt x="49" y="6625"/>
                    <a:pt x="99" y="6633"/>
                    <a:pt x="149" y="6633"/>
                  </a:cubicBezTo>
                  <a:cubicBezTo>
                    <a:pt x="176" y="6633"/>
                    <a:pt x="204" y="6631"/>
                    <a:pt x="231" y="6626"/>
                  </a:cubicBezTo>
                  <a:cubicBezTo>
                    <a:pt x="560" y="6569"/>
                    <a:pt x="883" y="6482"/>
                    <a:pt x="1197" y="6368"/>
                  </a:cubicBezTo>
                  <a:lnTo>
                    <a:pt x="1404" y="7001"/>
                  </a:lnTo>
                  <a:lnTo>
                    <a:pt x="4103" y="2346"/>
                  </a:lnTo>
                  <a:cubicBezTo>
                    <a:pt x="4130" y="1673"/>
                    <a:pt x="4051" y="896"/>
                    <a:pt x="38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0" name="CustomShape 41"/>
            <p:cNvSpPr/>
            <p:nvPr/>
          </p:nvSpPr>
          <p:spPr>
            <a:xfrm>
              <a:off x="7446240" y="4229640"/>
              <a:ext cx="88560" cy="104760"/>
            </a:xfrm>
            <a:custGeom>
              <a:avLst/>
              <a:gdLst/>
              <a:ahLst/>
              <a:rect l="l" t="t" r="r" b="b"/>
              <a:pathLst>
                <a:path w="1406" h="1666">
                  <a:moveTo>
                    <a:pt x="833" y="0"/>
                  </a:moveTo>
                  <a:lnTo>
                    <a:pt x="0" y="1439"/>
                  </a:lnTo>
                  <a:lnTo>
                    <a:pt x="182" y="1578"/>
                  </a:lnTo>
                  <a:cubicBezTo>
                    <a:pt x="259" y="1637"/>
                    <a:pt x="351" y="1665"/>
                    <a:pt x="441" y="1665"/>
                  </a:cubicBezTo>
                  <a:cubicBezTo>
                    <a:pt x="571" y="1665"/>
                    <a:pt x="700" y="1607"/>
                    <a:pt x="785" y="1495"/>
                  </a:cubicBezTo>
                  <a:lnTo>
                    <a:pt x="1262" y="866"/>
                  </a:lnTo>
                  <a:cubicBezTo>
                    <a:pt x="1406" y="676"/>
                    <a:pt x="1368" y="406"/>
                    <a:pt x="1178" y="262"/>
                  </a:cubicBezTo>
                  <a:lnTo>
                    <a:pt x="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1" name="CustomShape 42"/>
            <p:cNvSpPr/>
            <p:nvPr/>
          </p:nvSpPr>
          <p:spPr>
            <a:xfrm>
              <a:off x="7208280" y="4319280"/>
              <a:ext cx="22680" cy="10440"/>
            </a:xfrm>
            <a:custGeom>
              <a:avLst/>
              <a:gdLst/>
              <a:ahLst/>
              <a:rect l="l" t="t" r="r" b="b"/>
              <a:pathLst>
                <a:path w="365" h="169">
                  <a:moveTo>
                    <a:pt x="20" y="0"/>
                  </a:moveTo>
                  <a:cubicBezTo>
                    <a:pt x="12" y="0"/>
                    <a:pt x="7" y="0"/>
                    <a:pt x="4" y="0"/>
                  </a:cubicBezTo>
                  <a:cubicBezTo>
                    <a:pt x="2" y="0"/>
                    <a:pt x="1" y="2"/>
                    <a:pt x="2" y="4"/>
                  </a:cubicBezTo>
                  <a:cubicBezTo>
                    <a:pt x="24" y="62"/>
                    <a:pt x="55" y="118"/>
                    <a:pt x="92" y="168"/>
                  </a:cubicBezTo>
                  <a:cubicBezTo>
                    <a:pt x="107" y="168"/>
                    <a:pt x="121" y="168"/>
                    <a:pt x="135" y="165"/>
                  </a:cubicBezTo>
                  <a:cubicBezTo>
                    <a:pt x="205" y="152"/>
                    <a:pt x="281" y="138"/>
                    <a:pt x="365" y="119"/>
                  </a:cubicBezTo>
                  <a:cubicBezTo>
                    <a:pt x="355" y="92"/>
                    <a:pt x="338" y="70"/>
                    <a:pt x="313" y="57"/>
                  </a:cubicBezTo>
                  <a:cubicBezTo>
                    <a:pt x="214" y="4"/>
                    <a:pt x="70" y="0"/>
                    <a:pt x="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2" name="CustomShape 43"/>
            <p:cNvSpPr/>
            <p:nvPr/>
          </p:nvSpPr>
          <p:spPr>
            <a:xfrm>
              <a:off x="7251120" y="4243680"/>
              <a:ext cx="26280" cy="17640"/>
            </a:xfrm>
            <a:custGeom>
              <a:avLst/>
              <a:gdLst/>
              <a:ahLst/>
              <a:rect l="l" t="t" r="r" b="b"/>
              <a:pathLst>
                <a:path w="423" h="282">
                  <a:moveTo>
                    <a:pt x="19" y="1"/>
                  </a:moveTo>
                  <a:cubicBezTo>
                    <a:pt x="11" y="1"/>
                    <a:pt x="5" y="1"/>
                    <a:pt x="2" y="1"/>
                  </a:cubicBezTo>
                  <a:cubicBezTo>
                    <a:pt x="2" y="1"/>
                    <a:pt x="1" y="2"/>
                    <a:pt x="1" y="4"/>
                  </a:cubicBezTo>
                  <a:cubicBezTo>
                    <a:pt x="69" y="169"/>
                    <a:pt x="143" y="241"/>
                    <a:pt x="210" y="271"/>
                  </a:cubicBezTo>
                  <a:cubicBezTo>
                    <a:pt x="226" y="278"/>
                    <a:pt x="241" y="282"/>
                    <a:pt x="256" y="282"/>
                  </a:cubicBezTo>
                  <a:cubicBezTo>
                    <a:pt x="361" y="282"/>
                    <a:pt x="423" y="119"/>
                    <a:pt x="313" y="58"/>
                  </a:cubicBezTo>
                  <a:cubicBezTo>
                    <a:pt x="214" y="4"/>
                    <a:pt x="70" y="1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3" name="CustomShape 44"/>
            <p:cNvSpPr/>
            <p:nvPr/>
          </p:nvSpPr>
          <p:spPr>
            <a:xfrm>
              <a:off x="7430040" y="3935160"/>
              <a:ext cx="21960" cy="17280"/>
            </a:xfrm>
            <a:custGeom>
              <a:avLst/>
              <a:gdLst/>
              <a:ahLst/>
              <a:rect l="l" t="t" r="r" b="b"/>
              <a:pathLst>
                <a:path w="354" h="281">
                  <a:moveTo>
                    <a:pt x="33" y="1"/>
                  </a:moveTo>
                  <a:cubicBezTo>
                    <a:pt x="18" y="1"/>
                    <a:pt x="8" y="1"/>
                    <a:pt x="4" y="2"/>
                  </a:cubicBezTo>
                  <a:cubicBezTo>
                    <a:pt x="2" y="2"/>
                    <a:pt x="1" y="2"/>
                    <a:pt x="2" y="3"/>
                  </a:cubicBezTo>
                  <a:cubicBezTo>
                    <a:pt x="69" y="168"/>
                    <a:pt x="143" y="242"/>
                    <a:pt x="211" y="271"/>
                  </a:cubicBezTo>
                  <a:cubicBezTo>
                    <a:pt x="227" y="278"/>
                    <a:pt x="242" y="281"/>
                    <a:pt x="256" y="281"/>
                  </a:cubicBezTo>
                  <a:cubicBezTo>
                    <a:pt x="299" y="281"/>
                    <a:pt x="335" y="254"/>
                    <a:pt x="354" y="217"/>
                  </a:cubicBezTo>
                  <a:cubicBezTo>
                    <a:pt x="346" y="168"/>
                    <a:pt x="338" y="120"/>
                    <a:pt x="327" y="70"/>
                  </a:cubicBezTo>
                  <a:cubicBezTo>
                    <a:pt x="322" y="65"/>
                    <a:pt x="317" y="62"/>
                    <a:pt x="312" y="57"/>
                  </a:cubicBezTo>
                  <a:cubicBezTo>
                    <a:pt x="220" y="8"/>
                    <a:pt x="92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4" name="CustomShape 45"/>
            <p:cNvSpPr/>
            <p:nvPr/>
          </p:nvSpPr>
          <p:spPr>
            <a:xfrm>
              <a:off x="7273440" y="4205160"/>
              <a:ext cx="26280" cy="17640"/>
            </a:xfrm>
            <a:custGeom>
              <a:avLst/>
              <a:gdLst/>
              <a:ahLst/>
              <a:rect l="l" t="t" r="r" b="b"/>
              <a:pathLst>
                <a:path w="423" h="282">
                  <a:moveTo>
                    <a:pt x="13" y="1"/>
                  </a:moveTo>
                  <a:cubicBezTo>
                    <a:pt x="11" y="1"/>
                    <a:pt x="9" y="1"/>
                    <a:pt x="7" y="1"/>
                  </a:cubicBezTo>
                  <a:lnTo>
                    <a:pt x="1" y="5"/>
                  </a:lnTo>
                  <a:cubicBezTo>
                    <a:pt x="67" y="168"/>
                    <a:pt x="142" y="243"/>
                    <a:pt x="208" y="271"/>
                  </a:cubicBezTo>
                  <a:cubicBezTo>
                    <a:pt x="224" y="278"/>
                    <a:pt x="240" y="281"/>
                    <a:pt x="255" y="281"/>
                  </a:cubicBezTo>
                  <a:cubicBezTo>
                    <a:pt x="361" y="281"/>
                    <a:pt x="422" y="119"/>
                    <a:pt x="311" y="58"/>
                  </a:cubicBezTo>
                  <a:cubicBezTo>
                    <a:pt x="208" y="2"/>
                    <a:pt x="57" y="1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5" name="CustomShape 46"/>
            <p:cNvSpPr/>
            <p:nvPr/>
          </p:nvSpPr>
          <p:spPr>
            <a:xfrm>
              <a:off x="7359840" y="4255200"/>
              <a:ext cx="23760" cy="16920"/>
            </a:xfrm>
            <a:custGeom>
              <a:avLst/>
              <a:gdLst/>
              <a:ahLst/>
              <a:rect l="l" t="t" r="r" b="b"/>
              <a:pathLst>
                <a:path w="383" h="275">
                  <a:moveTo>
                    <a:pt x="26" y="0"/>
                  </a:moveTo>
                  <a:cubicBezTo>
                    <a:pt x="15" y="0"/>
                    <a:pt x="8" y="1"/>
                    <a:pt x="4" y="1"/>
                  </a:cubicBezTo>
                  <a:cubicBezTo>
                    <a:pt x="3" y="1"/>
                    <a:pt x="1" y="2"/>
                    <a:pt x="3" y="4"/>
                  </a:cubicBezTo>
                  <a:cubicBezTo>
                    <a:pt x="69" y="167"/>
                    <a:pt x="143" y="241"/>
                    <a:pt x="211" y="271"/>
                  </a:cubicBezTo>
                  <a:cubicBezTo>
                    <a:pt x="216" y="271"/>
                    <a:pt x="221" y="273"/>
                    <a:pt x="226" y="274"/>
                  </a:cubicBezTo>
                  <a:lnTo>
                    <a:pt x="162" y="84"/>
                  </a:lnTo>
                  <a:lnTo>
                    <a:pt x="349" y="225"/>
                  </a:lnTo>
                  <a:cubicBezTo>
                    <a:pt x="382" y="172"/>
                    <a:pt x="382" y="96"/>
                    <a:pt x="313" y="58"/>
                  </a:cubicBezTo>
                  <a:cubicBezTo>
                    <a:pt x="218" y="5"/>
                    <a:pt x="81" y="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6" name="CustomShape 47"/>
            <p:cNvSpPr/>
            <p:nvPr/>
          </p:nvSpPr>
          <p:spPr>
            <a:xfrm>
              <a:off x="7230600" y="4280760"/>
              <a:ext cx="26280" cy="17280"/>
            </a:xfrm>
            <a:custGeom>
              <a:avLst/>
              <a:gdLst/>
              <a:ahLst/>
              <a:rect l="l" t="t" r="r" b="b"/>
              <a:pathLst>
                <a:path w="423" h="280">
                  <a:moveTo>
                    <a:pt x="32" y="0"/>
                  </a:moveTo>
                  <a:cubicBezTo>
                    <a:pt x="17" y="0"/>
                    <a:pt x="7" y="0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67" y="167"/>
                    <a:pt x="143" y="241"/>
                    <a:pt x="210" y="270"/>
                  </a:cubicBezTo>
                  <a:cubicBezTo>
                    <a:pt x="226" y="277"/>
                    <a:pt x="241" y="280"/>
                    <a:pt x="256" y="280"/>
                  </a:cubicBezTo>
                  <a:cubicBezTo>
                    <a:pt x="361" y="280"/>
                    <a:pt x="422" y="118"/>
                    <a:pt x="311" y="58"/>
                  </a:cubicBezTo>
                  <a:cubicBezTo>
                    <a:pt x="220" y="7"/>
                    <a:pt x="91" y="0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7" name="CustomShape 48"/>
            <p:cNvSpPr/>
            <p:nvPr/>
          </p:nvSpPr>
          <p:spPr>
            <a:xfrm>
              <a:off x="7452360" y="4309920"/>
              <a:ext cx="26280" cy="17280"/>
            </a:xfrm>
            <a:custGeom>
              <a:avLst/>
              <a:gdLst/>
              <a:ahLst/>
              <a:rect l="l" t="t" r="r" b="b"/>
              <a:pathLst>
                <a:path w="424" h="280">
                  <a:moveTo>
                    <a:pt x="32" y="0"/>
                  </a:moveTo>
                  <a:cubicBezTo>
                    <a:pt x="17" y="0"/>
                    <a:pt x="7" y="1"/>
                    <a:pt x="2" y="1"/>
                  </a:cubicBezTo>
                  <a:cubicBezTo>
                    <a:pt x="2" y="1"/>
                    <a:pt x="1" y="2"/>
                    <a:pt x="2" y="2"/>
                  </a:cubicBezTo>
                  <a:cubicBezTo>
                    <a:pt x="69" y="167"/>
                    <a:pt x="143" y="241"/>
                    <a:pt x="210" y="270"/>
                  </a:cubicBezTo>
                  <a:cubicBezTo>
                    <a:pt x="226" y="277"/>
                    <a:pt x="242" y="280"/>
                    <a:pt x="256" y="280"/>
                  </a:cubicBezTo>
                  <a:cubicBezTo>
                    <a:pt x="363" y="280"/>
                    <a:pt x="424" y="118"/>
                    <a:pt x="313" y="58"/>
                  </a:cubicBezTo>
                  <a:cubicBezTo>
                    <a:pt x="221" y="7"/>
                    <a:pt x="92" y="0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8" name="CustomShape 49"/>
            <p:cNvSpPr/>
            <p:nvPr/>
          </p:nvSpPr>
          <p:spPr>
            <a:xfrm>
              <a:off x="7370280" y="4051440"/>
              <a:ext cx="19080" cy="16920"/>
            </a:xfrm>
            <a:custGeom>
              <a:avLst/>
              <a:gdLst/>
              <a:ahLst/>
              <a:rect l="l" t="t" r="r" b="b"/>
              <a:pathLst>
                <a:path w="306" h="274">
                  <a:moveTo>
                    <a:pt x="23" y="0"/>
                  </a:moveTo>
                  <a:cubicBezTo>
                    <a:pt x="18" y="64"/>
                    <a:pt x="10" y="128"/>
                    <a:pt x="1" y="193"/>
                  </a:cubicBezTo>
                  <a:cubicBezTo>
                    <a:pt x="26" y="223"/>
                    <a:pt x="58" y="247"/>
                    <a:pt x="93" y="263"/>
                  </a:cubicBezTo>
                  <a:cubicBezTo>
                    <a:pt x="109" y="270"/>
                    <a:pt x="124" y="273"/>
                    <a:pt x="139" y="273"/>
                  </a:cubicBezTo>
                  <a:cubicBezTo>
                    <a:pt x="244" y="273"/>
                    <a:pt x="306" y="110"/>
                    <a:pt x="196" y="49"/>
                  </a:cubicBezTo>
                  <a:cubicBezTo>
                    <a:pt x="142" y="22"/>
                    <a:pt x="83" y="7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9" name="CustomShape 50"/>
            <p:cNvSpPr/>
            <p:nvPr/>
          </p:nvSpPr>
          <p:spPr>
            <a:xfrm>
              <a:off x="7296120" y="4368600"/>
              <a:ext cx="26280" cy="17280"/>
            </a:xfrm>
            <a:custGeom>
              <a:avLst/>
              <a:gdLst/>
              <a:ahLst/>
              <a:rect l="l" t="t" r="r" b="b"/>
              <a:pathLst>
                <a:path w="424" h="280">
                  <a:moveTo>
                    <a:pt x="32" y="0"/>
                  </a:moveTo>
                  <a:cubicBezTo>
                    <a:pt x="17" y="0"/>
                    <a:pt x="7" y="1"/>
                    <a:pt x="2" y="1"/>
                  </a:cubicBezTo>
                  <a:cubicBezTo>
                    <a:pt x="2" y="1"/>
                    <a:pt x="1" y="1"/>
                    <a:pt x="2" y="2"/>
                  </a:cubicBezTo>
                  <a:cubicBezTo>
                    <a:pt x="69" y="167"/>
                    <a:pt x="143" y="241"/>
                    <a:pt x="210" y="270"/>
                  </a:cubicBezTo>
                  <a:cubicBezTo>
                    <a:pt x="226" y="277"/>
                    <a:pt x="241" y="280"/>
                    <a:pt x="256" y="280"/>
                  </a:cubicBezTo>
                  <a:cubicBezTo>
                    <a:pt x="363" y="280"/>
                    <a:pt x="424" y="118"/>
                    <a:pt x="312" y="58"/>
                  </a:cubicBezTo>
                  <a:cubicBezTo>
                    <a:pt x="221" y="7"/>
                    <a:pt x="92" y="0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0" name="CustomShape 51"/>
            <p:cNvSpPr/>
            <p:nvPr/>
          </p:nvSpPr>
          <p:spPr>
            <a:xfrm>
              <a:off x="7318440" y="4330080"/>
              <a:ext cx="26280" cy="17280"/>
            </a:xfrm>
            <a:custGeom>
              <a:avLst/>
              <a:gdLst/>
              <a:ahLst/>
              <a:rect l="l" t="t" r="r" b="b"/>
              <a:pathLst>
                <a:path w="424" h="281">
                  <a:moveTo>
                    <a:pt x="32" y="1"/>
                  </a:moveTo>
                  <a:cubicBezTo>
                    <a:pt x="18" y="1"/>
                    <a:pt x="7" y="1"/>
                    <a:pt x="3" y="2"/>
                  </a:cubicBezTo>
                  <a:cubicBezTo>
                    <a:pt x="2" y="2"/>
                    <a:pt x="0" y="3"/>
                    <a:pt x="2" y="3"/>
                  </a:cubicBezTo>
                  <a:cubicBezTo>
                    <a:pt x="68" y="168"/>
                    <a:pt x="142" y="242"/>
                    <a:pt x="211" y="271"/>
                  </a:cubicBezTo>
                  <a:cubicBezTo>
                    <a:pt x="227" y="278"/>
                    <a:pt x="242" y="281"/>
                    <a:pt x="257" y="281"/>
                  </a:cubicBezTo>
                  <a:cubicBezTo>
                    <a:pt x="362" y="281"/>
                    <a:pt x="423" y="118"/>
                    <a:pt x="312" y="59"/>
                  </a:cubicBezTo>
                  <a:cubicBezTo>
                    <a:pt x="221" y="8"/>
                    <a:pt x="91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1" name="CustomShape 52"/>
            <p:cNvSpPr/>
            <p:nvPr/>
          </p:nvSpPr>
          <p:spPr>
            <a:xfrm>
              <a:off x="7407360" y="3973680"/>
              <a:ext cx="26280" cy="17280"/>
            </a:xfrm>
            <a:custGeom>
              <a:avLst/>
              <a:gdLst/>
              <a:ahLst/>
              <a:rect l="l" t="t" r="r" b="b"/>
              <a:pathLst>
                <a:path w="424" h="281">
                  <a:moveTo>
                    <a:pt x="33" y="1"/>
                  </a:moveTo>
                  <a:cubicBezTo>
                    <a:pt x="18" y="1"/>
                    <a:pt x="8" y="1"/>
                    <a:pt x="4" y="1"/>
                  </a:cubicBezTo>
                  <a:cubicBezTo>
                    <a:pt x="2" y="1"/>
                    <a:pt x="0" y="1"/>
                    <a:pt x="2" y="3"/>
                  </a:cubicBezTo>
                  <a:cubicBezTo>
                    <a:pt x="68" y="168"/>
                    <a:pt x="143" y="240"/>
                    <a:pt x="211" y="270"/>
                  </a:cubicBezTo>
                  <a:cubicBezTo>
                    <a:pt x="227" y="277"/>
                    <a:pt x="242" y="280"/>
                    <a:pt x="257" y="280"/>
                  </a:cubicBezTo>
                  <a:cubicBezTo>
                    <a:pt x="362" y="280"/>
                    <a:pt x="423" y="118"/>
                    <a:pt x="312" y="58"/>
                  </a:cubicBezTo>
                  <a:cubicBezTo>
                    <a:pt x="221" y="8"/>
                    <a:pt x="92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2" name="CustomShape 53"/>
            <p:cNvSpPr/>
            <p:nvPr/>
          </p:nvSpPr>
          <p:spPr>
            <a:xfrm>
              <a:off x="7337880" y="4293720"/>
              <a:ext cx="26280" cy="17640"/>
            </a:xfrm>
            <a:custGeom>
              <a:avLst/>
              <a:gdLst/>
              <a:ahLst/>
              <a:rect l="l" t="t" r="r" b="b"/>
              <a:pathLst>
                <a:path w="424" h="282">
                  <a:moveTo>
                    <a:pt x="19" y="1"/>
                  </a:moveTo>
                  <a:cubicBezTo>
                    <a:pt x="11" y="1"/>
                    <a:pt x="5" y="1"/>
                    <a:pt x="2" y="1"/>
                  </a:cubicBezTo>
                  <a:cubicBezTo>
                    <a:pt x="2" y="1"/>
                    <a:pt x="1" y="2"/>
                    <a:pt x="2" y="4"/>
                  </a:cubicBezTo>
                  <a:cubicBezTo>
                    <a:pt x="69" y="167"/>
                    <a:pt x="143" y="241"/>
                    <a:pt x="209" y="271"/>
                  </a:cubicBezTo>
                  <a:cubicBezTo>
                    <a:pt x="226" y="278"/>
                    <a:pt x="241" y="281"/>
                    <a:pt x="256" y="281"/>
                  </a:cubicBezTo>
                  <a:cubicBezTo>
                    <a:pt x="363" y="281"/>
                    <a:pt x="424" y="118"/>
                    <a:pt x="312" y="58"/>
                  </a:cubicBezTo>
                  <a:cubicBezTo>
                    <a:pt x="214" y="4"/>
                    <a:pt x="70" y="1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3" name="CustomShape 54"/>
            <p:cNvSpPr/>
            <p:nvPr/>
          </p:nvSpPr>
          <p:spPr>
            <a:xfrm>
              <a:off x="7356600" y="4096080"/>
              <a:ext cx="4680" cy="10080"/>
            </a:xfrm>
            <a:custGeom>
              <a:avLst/>
              <a:gdLst/>
              <a:ahLst/>
              <a:rect l="l" t="t" r="r" b="b"/>
              <a:pathLst>
                <a:path w="82" h="164">
                  <a:moveTo>
                    <a:pt x="55" y="1"/>
                  </a:moveTo>
                  <a:lnTo>
                    <a:pt x="55" y="1"/>
                  </a:lnTo>
                  <a:cubicBezTo>
                    <a:pt x="39" y="54"/>
                    <a:pt x="20" y="110"/>
                    <a:pt x="1" y="164"/>
                  </a:cubicBezTo>
                  <a:cubicBezTo>
                    <a:pt x="58" y="130"/>
                    <a:pt x="81" y="61"/>
                    <a:pt x="55" y="1"/>
                  </a:cubicBezTo>
                  <a:close/>
                </a:path>
              </a:pathLst>
            </a:custGeom>
            <a:solidFill>
              <a:srgbClr val="e5bf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4" name="CustomShape 55"/>
            <p:cNvSpPr/>
            <p:nvPr/>
          </p:nvSpPr>
          <p:spPr>
            <a:xfrm>
              <a:off x="7304040" y="4172400"/>
              <a:ext cx="13680" cy="11520"/>
            </a:xfrm>
            <a:custGeom>
              <a:avLst/>
              <a:gdLst/>
              <a:ahLst/>
              <a:rect l="l" t="t" r="r" b="b"/>
              <a:pathLst>
                <a:path w="224" h="188">
                  <a:moveTo>
                    <a:pt x="173" y="0"/>
                  </a:moveTo>
                  <a:lnTo>
                    <a:pt x="173" y="0"/>
                  </a:lnTo>
                  <a:cubicBezTo>
                    <a:pt x="119" y="54"/>
                    <a:pt x="61" y="108"/>
                    <a:pt x="1" y="160"/>
                  </a:cubicBezTo>
                  <a:cubicBezTo>
                    <a:pt x="10" y="167"/>
                    <a:pt x="21" y="173"/>
                    <a:pt x="32" y="178"/>
                  </a:cubicBezTo>
                  <a:cubicBezTo>
                    <a:pt x="48" y="185"/>
                    <a:pt x="64" y="188"/>
                    <a:pt x="78" y="188"/>
                  </a:cubicBezTo>
                  <a:cubicBezTo>
                    <a:pt x="166" y="188"/>
                    <a:pt x="224" y="72"/>
                    <a:pt x="173" y="0"/>
                  </a:cubicBezTo>
                  <a:close/>
                </a:path>
              </a:pathLst>
            </a:custGeom>
            <a:solidFill>
              <a:srgbClr val="e5bf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CustomShape 56"/>
            <p:cNvSpPr/>
            <p:nvPr/>
          </p:nvSpPr>
          <p:spPr>
            <a:xfrm>
              <a:off x="7382520" y="4216680"/>
              <a:ext cx="26280" cy="17280"/>
            </a:xfrm>
            <a:custGeom>
              <a:avLst/>
              <a:gdLst/>
              <a:ahLst/>
              <a:rect l="l" t="t" r="r" b="b"/>
              <a:pathLst>
                <a:path w="422" h="281">
                  <a:moveTo>
                    <a:pt x="31" y="0"/>
                  </a:moveTo>
                  <a:cubicBezTo>
                    <a:pt x="17" y="0"/>
                    <a:pt x="6" y="1"/>
                    <a:pt x="2" y="1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67" y="167"/>
                    <a:pt x="143" y="242"/>
                    <a:pt x="209" y="270"/>
                  </a:cubicBezTo>
                  <a:cubicBezTo>
                    <a:pt x="225" y="277"/>
                    <a:pt x="240" y="280"/>
                    <a:pt x="255" y="280"/>
                  </a:cubicBezTo>
                  <a:cubicBezTo>
                    <a:pt x="361" y="280"/>
                    <a:pt x="422" y="118"/>
                    <a:pt x="310" y="58"/>
                  </a:cubicBezTo>
                  <a:cubicBezTo>
                    <a:pt x="219" y="7"/>
                    <a:pt x="91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6" name="CustomShape 57"/>
            <p:cNvSpPr/>
            <p:nvPr/>
          </p:nvSpPr>
          <p:spPr>
            <a:xfrm>
              <a:off x="7475040" y="4271040"/>
              <a:ext cx="26280" cy="17280"/>
            </a:xfrm>
            <a:custGeom>
              <a:avLst/>
              <a:gdLst/>
              <a:ahLst/>
              <a:rect l="l" t="t" r="r" b="b"/>
              <a:pathLst>
                <a:path w="423" h="281">
                  <a:moveTo>
                    <a:pt x="33" y="0"/>
                  </a:moveTo>
                  <a:cubicBezTo>
                    <a:pt x="18" y="0"/>
                    <a:pt x="7" y="1"/>
                    <a:pt x="2" y="1"/>
                  </a:cubicBezTo>
                  <a:cubicBezTo>
                    <a:pt x="1" y="1"/>
                    <a:pt x="1" y="1"/>
                    <a:pt x="1" y="3"/>
                  </a:cubicBezTo>
                  <a:cubicBezTo>
                    <a:pt x="67" y="167"/>
                    <a:pt x="142" y="242"/>
                    <a:pt x="210" y="270"/>
                  </a:cubicBezTo>
                  <a:cubicBezTo>
                    <a:pt x="226" y="277"/>
                    <a:pt x="241" y="280"/>
                    <a:pt x="256" y="280"/>
                  </a:cubicBezTo>
                  <a:cubicBezTo>
                    <a:pt x="361" y="280"/>
                    <a:pt x="422" y="118"/>
                    <a:pt x="311" y="57"/>
                  </a:cubicBezTo>
                  <a:cubicBezTo>
                    <a:pt x="220" y="7"/>
                    <a:pt x="92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7" name="CustomShape 58"/>
            <p:cNvSpPr/>
            <p:nvPr/>
          </p:nvSpPr>
          <p:spPr>
            <a:xfrm>
              <a:off x="7385400" y="4012200"/>
              <a:ext cx="26280" cy="17280"/>
            </a:xfrm>
            <a:custGeom>
              <a:avLst/>
              <a:gdLst/>
              <a:ahLst/>
              <a:rect l="l" t="t" r="r" b="b"/>
              <a:pathLst>
                <a:path w="423" h="281">
                  <a:moveTo>
                    <a:pt x="32" y="1"/>
                  </a:moveTo>
                  <a:cubicBezTo>
                    <a:pt x="17" y="1"/>
                    <a:pt x="7" y="1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69" y="168"/>
                    <a:pt x="143" y="242"/>
                    <a:pt x="210" y="271"/>
                  </a:cubicBezTo>
                  <a:cubicBezTo>
                    <a:pt x="225" y="278"/>
                    <a:pt x="241" y="281"/>
                    <a:pt x="256" y="281"/>
                  </a:cubicBezTo>
                  <a:cubicBezTo>
                    <a:pt x="361" y="281"/>
                    <a:pt x="422" y="118"/>
                    <a:pt x="312" y="59"/>
                  </a:cubicBezTo>
                  <a:cubicBezTo>
                    <a:pt x="220" y="8"/>
                    <a:pt x="91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8" name="CustomShape 59"/>
            <p:cNvSpPr/>
            <p:nvPr/>
          </p:nvSpPr>
          <p:spPr>
            <a:xfrm>
              <a:off x="7423920" y="4139640"/>
              <a:ext cx="19800" cy="17280"/>
            </a:xfrm>
            <a:custGeom>
              <a:avLst/>
              <a:gdLst/>
              <a:ahLst/>
              <a:rect l="l" t="t" r="r" b="b"/>
              <a:pathLst>
                <a:path w="319" h="279">
                  <a:moveTo>
                    <a:pt x="32" y="0"/>
                  </a:moveTo>
                  <a:cubicBezTo>
                    <a:pt x="17" y="0"/>
                    <a:pt x="6" y="1"/>
                    <a:pt x="2" y="1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68" y="167"/>
                    <a:pt x="143" y="242"/>
                    <a:pt x="209" y="270"/>
                  </a:cubicBezTo>
                  <a:cubicBezTo>
                    <a:pt x="220" y="275"/>
                    <a:pt x="231" y="277"/>
                    <a:pt x="244" y="278"/>
                  </a:cubicBezTo>
                  <a:cubicBezTo>
                    <a:pt x="269" y="209"/>
                    <a:pt x="294" y="136"/>
                    <a:pt x="318" y="63"/>
                  </a:cubicBezTo>
                  <a:cubicBezTo>
                    <a:pt x="315" y="61"/>
                    <a:pt x="313" y="58"/>
                    <a:pt x="312" y="57"/>
                  </a:cubicBezTo>
                  <a:cubicBezTo>
                    <a:pt x="220" y="7"/>
                    <a:pt x="91" y="0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9" name="CustomShape 60"/>
            <p:cNvSpPr/>
            <p:nvPr/>
          </p:nvSpPr>
          <p:spPr>
            <a:xfrm>
              <a:off x="7497000" y="4232880"/>
              <a:ext cx="22320" cy="17280"/>
            </a:xfrm>
            <a:custGeom>
              <a:avLst/>
              <a:gdLst/>
              <a:ahLst/>
              <a:rect l="l" t="t" r="r" b="b"/>
              <a:pathLst>
                <a:path w="360" h="281">
                  <a:moveTo>
                    <a:pt x="30" y="0"/>
                  </a:moveTo>
                  <a:cubicBezTo>
                    <a:pt x="20" y="0"/>
                    <a:pt x="11" y="1"/>
                    <a:pt x="2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67" y="167"/>
                    <a:pt x="141" y="242"/>
                    <a:pt x="209" y="270"/>
                  </a:cubicBezTo>
                  <a:cubicBezTo>
                    <a:pt x="225" y="277"/>
                    <a:pt x="240" y="280"/>
                    <a:pt x="255" y="280"/>
                  </a:cubicBezTo>
                  <a:cubicBezTo>
                    <a:pt x="304" y="280"/>
                    <a:pt x="343" y="244"/>
                    <a:pt x="360" y="200"/>
                  </a:cubicBezTo>
                  <a:lnTo>
                    <a:pt x="97" y="3"/>
                  </a:lnTo>
                  <a:cubicBezTo>
                    <a:pt x="74" y="1"/>
                    <a:pt x="52" y="0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0" name="CustomShape 61"/>
            <p:cNvSpPr/>
            <p:nvPr/>
          </p:nvSpPr>
          <p:spPr>
            <a:xfrm>
              <a:off x="7401600" y="4178160"/>
              <a:ext cx="26280" cy="17280"/>
            </a:xfrm>
            <a:custGeom>
              <a:avLst/>
              <a:gdLst/>
              <a:ahLst/>
              <a:rect l="l" t="t" r="r" b="b"/>
              <a:pathLst>
                <a:path w="422" h="281">
                  <a:moveTo>
                    <a:pt x="32" y="1"/>
                  </a:moveTo>
                  <a:cubicBezTo>
                    <a:pt x="17" y="1"/>
                    <a:pt x="7" y="1"/>
                    <a:pt x="2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69" y="168"/>
                    <a:pt x="143" y="242"/>
                    <a:pt x="209" y="271"/>
                  </a:cubicBezTo>
                  <a:cubicBezTo>
                    <a:pt x="225" y="278"/>
                    <a:pt x="241" y="281"/>
                    <a:pt x="255" y="281"/>
                  </a:cubicBezTo>
                  <a:cubicBezTo>
                    <a:pt x="361" y="281"/>
                    <a:pt x="422" y="119"/>
                    <a:pt x="311" y="59"/>
                  </a:cubicBezTo>
                  <a:cubicBezTo>
                    <a:pt x="220" y="8"/>
                    <a:pt x="91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1" name="CustomShape 62"/>
            <p:cNvSpPr/>
            <p:nvPr/>
          </p:nvSpPr>
          <p:spPr>
            <a:xfrm>
              <a:off x="7445880" y="4101120"/>
              <a:ext cx="7560" cy="10440"/>
            </a:xfrm>
            <a:custGeom>
              <a:avLst/>
              <a:gdLst/>
              <a:ahLst/>
              <a:rect l="l" t="t" r="r" b="b"/>
              <a:pathLst>
                <a:path w="123" h="172">
                  <a:moveTo>
                    <a:pt x="35" y="0"/>
                  </a:moveTo>
                  <a:cubicBezTo>
                    <a:pt x="24" y="0"/>
                    <a:pt x="13" y="1"/>
                    <a:pt x="2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24" y="63"/>
                    <a:pt x="56" y="120"/>
                    <a:pt x="94" y="172"/>
                  </a:cubicBezTo>
                  <a:cubicBezTo>
                    <a:pt x="105" y="116"/>
                    <a:pt x="113" y="61"/>
                    <a:pt x="122" y="4"/>
                  </a:cubicBezTo>
                  <a:cubicBezTo>
                    <a:pt x="93" y="2"/>
                    <a:pt x="64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2" name="CustomShape 63"/>
            <p:cNvSpPr/>
            <p:nvPr/>
          </p:nvSpPr>
          <p:spPr>
            <a:xfrm>
              <a:off x="7232400" y="4259160"/>
              <a:ext cx="26280" cy="17280"/>
            </a:xfrm>
            <a:custGeom>
              <a:avLst/>
              <a:gdLst/>
              <a:ahLst/>
              <a:rect l="l" t="t" r="r" b="b"/>
              <a:pathLst>
                <a:path w="424" h="281">
                  <a:moveTo>
                    <a:pt x="168" y="1"/>
                  </a:moveTo>
                  <a:cubicBezTo>
                    <a:pt x="62" y="1"/>
                    <a:pt x="1" y="163"/>
                    <a:pt x="112" y="224"/>
                  </a:cubicBezTo>
                  <a:cubicBezTo>
                    <a:pt x="203" y="274"/>
                    <a:pt x="332" y="281"/>
                    <a:pt x="391" y="281"/>
                  </a:cubicBezTo>
                  <a:cubicBezTo>
                    <a:pt x="406" y="281"/>
                    <a:pt x="416" y="280"/>
                    <a:pt x="420" y="280"/>
                  </a:cubicBezTo>
                  <a:cubicBezTo>
                    <a:pt x="422" y="280"/>
                    <a:pt x="424" y="280"/>
                    <a:pt x="422" y="278"/>
                  </a:cubicBezTo>
                  <a:cubicBezTo>
                    <a:pt x="356" y="114"/>
                    <a:pt x="281" y="39"/>
                    <a:pt x="215" y="11"/>
                  </a:cubicBezTo>
                  <a:cubicBezTo>
                    <a:pt x="199" y="4"/>
                    <a:pt x="183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3" name="CustomShape 64"/>
            <p:cNvSpPr/>
            <p:nvPr/>
          </p:nvSpPr>
          <p:spPr>
            <a:xfrm>
              <a:off x="7284960" y="4187880"/>
              <a:ext cx="18360" cy="11520"/>
            </a:xfrm>
            <a:custGeom>
              <a:avLst/>
              <a:gdLst/>
              <a:ahLst/>
              <a:rect l="l" t="t" r="r" b="b"/>
              <a:pathLst>
                <a:path w="298" h="188">
                  <a:moveTo>
                    <a:pt x="193" y="0"/>
                  </a:moveTo>
                  <a:cubicBezTo>
                    <a:pt x="131" y="48"/>
                    <a:pt x="68" y="92"/>
                    <a:pt x="0" y="136"/>
                  </a:cubicBezTo>
                  <a:cubicBezTo>
                    <a:pt x="94" y="181"/>
                    <a:pt x="216" y="188"/>
                    <a:pt x="270" y="188"/>
                  </a:cubicBezTo>
                  <a:cubicBezTo>
                    <a:pt x="283" y="188"/>
                    <a:pt x="292" y="187"/>
                    <a:pt x="296" y="187"/>
                  </a:cubicBezTo>
                  <a:cubicBezTo>
                    <a:pt x="298" y="187"/>
                    <a:pt x="298" y="185"/>
                    <a:pt x="298" y="185"/>
                  </a:cubicBezTo>
                  <a:cubicBezTo>
                    <a:pt x="272" y="119"/>
                    <a:pt x="236" y="56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4" name="CustomShape 65"/>
            <p:cNvSpPr/>
            <p:nvPr/>
          </p:nvSpPr>
          <p:spPr>
            <a:xfrm>
              <a:off x="7388640" y="3989520"/>
              <a:ext cx="26280" cy="17280"/>
            </a:xfrm>
            <a:custGeom>
              <a:avLst/>
              <a:gdLst/>
              <a:ahLst/>
              <a:rect l="l" t="t" r="r" b="b"/>
              <a:pathLst>
                <a:path w="423" h="281">
                  <a:moveTo>
                    <a:pt x="167" y="1"/>
                  </a:moveTo>
                  <a:cubicBezTo>
                    <a:pt x="62" y="1"/>
                    <a:pt x="1" y="163"/>
                    <a:pt x="112" y="224"/>
                  </a:cubicBezTo>
                  <a:cubicBezTo>
                    <a:pt x="203" y="274"/>
                    <a:pt x="331" y="281"/>
                    <a:pt x="390" y="281"/>
                  </a:cubicBezTo>
                  <a:cubicBezTo>
                    <a:pt x="405" y="281"/>
                    <a:pt x="416" y="280"/>
                    <a:pt x="421" y="280"/>
                  </a:cubicBezTo>
                  <a:cubicBezTo>
                    <a:pt x="422" y="280"/>
                    <a:pt x="422" y="280"/>
                    <a:pt x="422" y="278"/>
                  </a:cubicBezTo>
                  <a:cubicBezTo>
                    <a:pt x="356" y="114"/>
                    <a:pt x="281" y="39"/>
                    <a:pt x="213" y="11"/>
                  </a:cubicBezTo>
                  <a:cubicBezTo>
                    <a:pt x="197" y="4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5" name="CustomShape 66"/>
            <p:cNvSpPr/>
            <p:nvPr/>
          </p:nvSpPr>
          <p:spPr>
            <a:xfrm>
              <a:off x="7366680" y="4027680"/>
              <a:ext cx="26280" cy="17640"/>
            </a:xfrm>
            <a:custGeom>
              <a:avLst/>
              <a:gdLst/>
              <a:ahLst/>
              <a:rect l="l" t="t" r="r" b="b"/>
              <a:pathLst>
                <a:path w="422" h="282">
                  <a:moveTo>
                    <a:pt x="167" y="1"/>
                  </a:moveTo>
                  <a:cubicBezTo>
                    <a:pt x="61" y="1"/>
                    <a:pt x="0" y="164"/>
                    <a:pt x="111" y="225"/>
                  </a:cubicBezTo>
                  <a:cubicBezTo>
                    <a:pt x="210" y="278"/>
                    <a:pt x="353" y="282"/>
                    <a:pt x="404" y="282"/>
                  </a:cubicBezTo>
                  <a:cubicBezTo>
                    <a:pt x="412" y="282"/>
                    <a:pt x="417" y="282"/>
                    <a:pt x="420" y="282"/>
                  </a:cubicBezTo>
                  <a:cubicBezTo>
                    <a:pt x="422" y="282"/>
                    <a:pt x="422" y="280"/>
                    <a:pt x="422" y="279"/>
                  </a:cubicBezTo>
                  <a:cubicBezTo>
                    <a:pt x="355" y="115"/>
                    <a:pt x="279" y="41"/>
                    <a:pt x="213" y="11"/>
                  </a:cubicBezTo>
                  <a:cubicBezTo>
                    <a:pt x="197" y="4"/>
                    <a:pt x="18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6" name="CustomShape 67"/>
            <p:cNvSpPr/>
            <p:nvPr/>
          </p:nvSpPr>
          <p:spPr>
            <a:xfrm>
              <a:off x="7363080" y="4074120"/>
              <a:ext cx="7200" cy="9720"/>
            </a:xfrm>
            <a:custGeom>
              <a:avLst/>
              <a:gdLst/>
              <a:ahLst/>
              <a:rect l="l" t="t" r="r" b="b"/>
              <a:pathLst>
                <a:path w="119" h="162">
                  <a:moveTo>
                    <a:pt x="33" y="1"/>
                  </a:moveTo>
                  <a:cubicBezTo>
                    <a:pt x="24" y="53"/>
                    <a:pt x="13" y="105"/>
                    <a:pt x="0" y="157"/>
                  </a:cubicBezTo>
                  <a:cubicBezTo>
                    <a:pt x="40" y="160"/>
                    <a:pt x="79" y="162"/>
                    <a:pt x="117" y="162"/>
                  </a:cubicBezTo>
                  <a:cubicBezTo>
                    <a:pt x="119" y="160"/>
                    <a:pt x="119" y="160"/>
                    <a:pt x="119" y="159"/>
                  </a:cubicBezTo>
                  <a:cubicBezTo>
                    <a:pt x="97" y="103"/>
                    <a:pt x="68" y="50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7" name="CustomShape 68"/>
            <p:cNvSpPr/>
            <p:nvPr/>
          </p:nvSpPr>
          <p:spPr>
            <a:xfrm>
              <a:off x="7254720" y="4221000"/>
              <a:ext cx="26640" cy="17280"/>
            </a:xfrm>
            <a:custGeom>
              <a:avLst/>
              <a:gdLst/>
              <a:ahLst/>
              <a:rect l="l" t="t" r="r" b="b"/>
              <a:pathLst>
                <a:path w="425" h="281">
                  <a:moveTo>
                    <a:pt x="169" y="1"/>
                  </a:moveTo>
                  <a:cubicBezTo>
                    <a:pt x="62" y="1"/>
                    <a:pt x="1" y="163"/>
                    <a:pt x="112" y="223"/>
                  </a:cubicBezTo>
                  <a:cubicBezTo>
                    <a:pt x="203" y="273"/>
                    <a:pt x="333" y="280"/>
                    <a:pt x="393" y="280"/>
                  </a:cubicBezTo>
                  <a:cubicBezTo>
                    <a:pt x="407" y="280"/>
                    <a:pt x="418" y="280"/>
                    <a:pt x="422" y="280"/>
                  </a:cubicBezTo>
                  <a:cubicBezTo>
                    <a:pt x="422" y="280"/>
                    <a:pt x="424" y="278"/>
                    <a:pt x="424" y="278"/>
                  </a:cubicBezTo>
                  <a:cubicBezTo>
                    <a:pt x="356" y="113"/>
                    <a:pt x="282" y="39"/>
                    <a:pt x="215" y="11"/>
                  </a:cubicBezTo>
                  <a:cubicBezTo>
                    <a:pt x="199" y="4"/>
                    <a:pt x="18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8" name="CustomShape 69"/>
            <p:cNvSpPr/>
            <p:nvPr/>
          </p:nvSpPr>
          <p:spPr>
            <a:xfrm>
              <a:off x="7211520" y="3948840"/>
              <a:ext cx="246240" cy="385920"/>
            </a:xfrm>
            <a:custGeom>
              <a:avLst/>
              <a:gdLst/>
              <a:ahLst/>
              <a:rect l="l" t="t" r="r" b="b"/>
              <a:pathLst>
                <a:path w="3903" h="6111">
                  <a:moveTo>
                    <a:pt x="3759" y="1"/>
                  </a:moveTo>
                  <a:lnTo>
                    <a:pt x="2250" y="2604"/>
                  </a:lnTo>
                  <a:cubicBezTo>
                    <a:pt x="2150" y="2855"/>
                    <a:pt x="2014" y="3089"/>
                    <a:pt x="1848" y="3299"/>
                  </a:cubicBezTo>
                  <a:lnTo>
                    <a:pt x="417" y="5769"/>
                  </a:lnTo>
                  <a:cubicBezTo>
                    <a:pt x="351" y="5614"/>
                    <a:pt x="278" y="5541"/>
                    <a:pt x="213" y="5511"/>
                  </a:cubicBezTo>
                  <a:cubicBezTo>
                    <a:pt x="197" y="5504"/>
                    <a:pt x="182" y="5501"/>
                    <a:pt x="167" y="5501"/>
                  </a:cubicBezTo>
                  <a:cubicBezTo>
                    <a:pt x="61" y="5501"/>
                    <a:pt x="0" y="5664"/>
                    <a:pt x="110" y="5724"/>
                  </a:cubicBezTo>
                  <a:cubicBezTo>
                    <a:pt x="202" y="5774"/>
                    <a:pt x="328" y="5782"/>
                    <a:pt x="388" y="5782"/>
                  </a:cubicBezTo>
                  <a:cubicBezTo>
                    <a:pt x="397" y="5782"/>
                    <a:pt x="404" y="5782"/>
                    <a:pt x="409" y="5781"/>
                  </a:cubicBezTo>
                  <a:lnTo>
                    <a:pt x="409" y="5781"/>
                  </a:lnTo>
                  <a:lnTo>
                    <a:pt x="300" y="5970"/>
                  </a:lnTo>
                  <a:cubicBezTo>
                    <a:pt x="536" y="5917"/>
                    <a:pt x="767" y="5849"/>
                    <a:pt x="995" y="5767"/>
                  </a:cubicBezTo>
                  <a:lnTo>
                    <a:pt x="1107" y="6111"/>
                  </a:lnTo>
                  <a:lnTo>
                    <a:pt x="3903" y="1288"/>
                  </a:lnTo>
                  <a:cubicBezTo>
                    <a:pt x="3888" y="855"/>
                    <a:pt x="3841" y="425"/>
                    <a:pt x="3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9" name="CustomShape 70"/>
            <p:cNvSpPr/>
            <p:nvPr/>
          </p:nvSpPr>
          <p:spPr>
            <a:xfrm>
              <a:off x="7317720" y="4292280"/>
              <a:ext cx="78120" cy="102600"/>
            </a:xfrm>
            <a:custGeom>
              <a:avLst/>
              <a:gdLst/>
              <a:ahLst/>
              <a:rect l="l" t="t" r="r" b="b"/>
              <a:pathLst>
                <a:path w="1242" h="1632">
                  <a:moveTo>
                    <a:pt x="944" y="1"/>
                  </a:moveTo>
                  <a:lnTo>
                    <a:pt x="0" y="1628"/>
                  </a:lnTo>
                  <a:cubicBezTo>
                    <a:pt x="19" y="1630"/>
                    <a:pt x="38" y="1632"/>
                    <a:pt x="58" y="1632"/>
                  </a:cubicBezTo>
                  <a:cubicBezTo>
                    <a:pt x="102" y="1632"/>
                    <a:pt x="147" y="1625"/>
                    <a:pt x="189" y="1611"/>
                  </a:cubicBezTo>
                  <a:lnTo>
                    <a:pt x="939" y="1365"/>
                  </a:lnTo>
                  <a:cubicBezTo>
                    <a:pt x="997" y="1346"/>
                    <a:pt x="1050" y="1315"/>
                    <a:pt x="1096" y="1272"/>
                  </a:cubicBezTo>
                  <a:lnTo>
                    <a:pt x="1222" y="1053"/>
                  </a:lnTo>
                  <a:cubicBezTo>
                    <a:pt x="1241" y="976"/>
                    <a:pt x="1238" y="897"/>
                    <a:pt x="1214" y="822"/>
                  </a:cubicBezTo>
                  <a:lnTo>
                    <a:pt x="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0" name="CustomShape 71"/>
            <p:cNvSpPr/>
            <p:nvPr/>
          </p:nvSpPr>
          <p:spPr>
            <a:xfrm>
              <a:off x="7353720" y="3874680"/>
              <a:ext cx="75960" cy="113040"/>
            </a:xfrm>
            <a:custGeom>
              <a:avLst/>
              <a:gdLst/>
              <a:ahLst/>
              <a:rect l="l" t="t" r="r" b="b"/>
              <a:pathLst>
                <a:path w="1205" h="1795">
                  <a:moveTo>
                    <a:pt x="971" y="1"/>
                  </a:moveTo>
                  <a:cubicBezTo>
                    <a:pt x="893" y="1"/>
                    <a:pt x="816" y="27"/>
                    <a:pt x="752" y="80"/>
                  </a:cubicBezTo>
                  <a:lnTo>
                    <a:pt x="147" y="592"/>
                  </a:lnTo>
                  <a:cubicBezTo>
                    <a:pt x="41" y="679"/>
                    <a:pt x="0" y="823"/>
                    <a:pt x="41" y="954"/>
                  </a:cubicBezTo>
                  <a:cubicBezTo>
                    <a:pt x="125" y="1229"/>
                    <a:pt x="184" y="1510"/>
                    <a:pt x="219" y="1795"/>
                  </a:cubicBezTo>
                  <a:lnTo>
                    <a:pt x="1205" y="93"/>
                  </a:lnTo>
                  <a:cubicBezTo>
                    <a:pt x="1139" y="32"/>
                    <a:pt x="1055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1" name="CustomShape 72"/>
            <p:cNvSpPr/>
            <p:nvPr/>
          </p:nvSpPr>
          <p:spPr>
            <a:xfrm>
              <a:off x="7411320" y="3950640"/>
              <a:ext cx="26280" cy="17280"/>
            </a:xfrm>
            <a:custGeom>
              <a:avLst/>
              <a:gdLst/>
              <a:ahLst/>
              <a:rect l="l" t="t" r="r" b="b"/>
              <a:pathLst>
                <a:path w="424" h="281">
                  <a:moveTo>
                    <a:pt x="168" y="0"/>
                  </a:moveTo>
                  <a:cubicBezTo>
                    <a:pt x="61" y="0"/>
                    <a:pt x="0" y="163"/>
                    <a:pt x="111" y="224"/>
                  </a:cubicBezTo>
                  <a:cubicBezTo>
                    <a:pt x="202" y="273"/>
                    <a:pt x="331" y="280"/>
                    <a:pt x="391" y="280"/>
                  </a:cubicBezTo>
                  <a:cubicBezTo>
                    <a:pt x="406" y="280"/>
                    <a:pt x="417" y="280"/>
                    <a:pt x="422" y="279"/>
                  </a:cubicBezTo>
                  <a:cubicBezTo>
                    <a:pt x="422" y="279"/>
                    <a:pt x="423" y="279"/>
                    <a:pt x="422" y="278"/>
                  </a:cubicBezTo>
                  <a:cubicBezTo>
                    <a:pt x="355" y="113"/>
                    <a:pt x="281" y="39"/>
                    <a:pt x="214" y="10"/>
                  </a:cubicBezTo>
                  <a:cubicBezTo>
                    <a:pt x="198" y="3"/>
                    <a:pt x="18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2" name="CustomShape 73"/>
            <p:cNvSpPr/>
            <p:nvPr/>
          </p:nvSpPr>
          <p:spPr>
            <a:xfrm>
              <a:off x="7434360" y="3912840"/>
              <a:ext cx="10440" cy="15120"/>
            </a:xfrm>
            <a:custGeom>
              <a:avLst/>
              <a:gdLst/>
              <a:ahLst/>
              <a:rect l="l" t="t" r="r" b="b"/>
              <a:pathLst>
                <a:path w="170" h="245">
                  <a:moveTo>
                    <a:pt x="114" y="0"/>
                  </a:moveTo>
                  <a:cubicBezTo>
                    <a:pt x="35" y="34"/>
                    <a:pt x="0" y="162"/>
                    <a:pt x="97" y="214"/>
                  </a:cubicBezTo>
                  <a:cubicBezTo>
                    <a:pt x="121" y="227"/>
                    <a:pt x="144" y="236"/>
                    <a:pt x="170" y="244"/>
                  </a:cubicBezTo>
                  <a:cubicBezTo>
                    <a:pt x="152" y="163"/>
                    <a:pt x="135" y="83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3" name="CustomShape 74"/>
            <p:cNvSpPr/>
            <p:nvPr/>
          </p:nvSpPr>
          <p:spPr>
            <a:xfrm>
              <a:off x="7324920" y="4160520"/>
              <a:ext cx="720" cy="720"/>
            </a:xfrm>
            <a:custGeom>
              <a:avLst/>
              <a:gdLst/>
              <a:ahLst/>
              <a:rect l="l" t="t" r="r" b="b"/>
              <a:pathLst>
                <a:path w="18" h="15">
                  <a:moveTo>
                    <a:pt x="12" y="1"/>
                  </a:moveTo>
                  <a:lnTo>
                    <a:pt x="1" y="15"/>
                  </a:lnTo>
                  <a:lnTo>
                    <a:pt x="16" y="15"/>
                  </a:lnTo>
                  <a:cubicBezTo>
                    <a:pt x="18" y="15"/>
                    <a:pt x="18" y="13"/>
                    <a:pt x="18" y="12"/>
                  </a:cubicBezTo>
                  <a:cubicBezTo>
                    <a:pt x="16" y="8"/>
                    <a:pt x="15" y="5"/>
                    <a:pt x="12" y="1"/>
                  </a:cubicBezTo>
                  <a:close/>
                </a:path>
              </a:pathLst>
            </a:custGeom>
            <a:solidFill>
              <a:srgbClr val="ce4f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4" name="CustomShape 75"/>
            <p:cNvSpPr/>
            <p:nvPr/>
          </p:nvSpPr>
          <p:spPr>
            <a:xfrm>
              <a:off x="7385760" y="4194000"/>
              <a:ext cx="26280" cy="17280"/>
            </a:xfrm>
            <a:custGeom>
              <a:avLst/>
              <a:gdLst/>
              <a:ahLst/>
              <a:rect l="l" t="t" r="r" b="b"/>
              <a:pathLst>
                <a:path w="422" h="281">
                  <a:moveTo>
                    <a:pt x="167" y="0"/>
                  </a:moveTo>
                  <a:cubicBezTo>
                    <a:pt x="61" y="0"/>
                    <a:pt x="0" y="163"/>
                    <a:pt x="111" y="224"/>
                  </a:cubicBezTo>
                  <a:cubicBezTo>
                    <a:pt x="210" y="277"/>
                    <a:pt x="353" y="281"/>
                    <a:pt x="404" y="281"/>
                  </a:cubicBezTo>
                  <a:cubicBezTo>
                    <a:pt x="411" y="281"/>
                    <a:pt x="417" y="281"/>
                    <a:pt x="420" y="281"/>
                  </a:cubicBezTo>
                  <a:cubicBezTo>
                    <a:pt x="422" y="281"/>
                    <a:pt x="422" y="279"/>
                    <a:pt x="422" y="278"/>
                  </a:cubicBezTo>
                  <a:cubicBezTo>
                    <a:pt x="355" y="115"/>
                    <a:pt x="279" y="40"/>
                    <a:pt x="213" y="10"/>
                  </a:cubicBezTo>
                  <a:cubicBezTo>
                    <a:pt x="197" y="3"/>
                    <a:pt x="18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5" name="CustomShape 76"/>
            <p:cNvSpPr/>
            <p:nvPr/>
          </p:nvSpPr>
          <p:spPr>
            <a:xfrm>
              <a:off x="7386840" y="4185000"/>
              <a:ext cx="91440" cy="120240"/>
            </a:xfrm>
            <a:custGeom>
              <a:avLst/>
              <a:gdLst/>
              <a:ahLst/>
              <a:rect l="l" t="t" r="r" b="b"/>
              <a:pathLst>
                <a:path w="1453" h="1907">
                  <a:moveTo>
                    <a:pt x="835" y="0"/>
                  </a:moveTo>
                  <a:lnTo>
                    <a:pt x="1" y="1439"/>
                  </a:lnTo>
                  <a:lnTo>
                    <a:pt x="618" y="1906"/>
                  </a:lnTo>
                  <a:lnTo>
                    <a:pt x="1452" y="46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6" name="CustomShape 77"/>
            <p:cNvSpPr/>
            <p:nvPr/>
          </p:nvSpPr>
          <p:spPr>
            <a:xfrm>
              <a:off x="7430400" y="4116960"/>
              <a:ext cx="19080" cy="16560"/>
            </a:xfrm>
            <a:custGeom>
              <a:avLst/>
              <a:gdLst/>
              <a:ahLst/>
              <a:rect l="l" t="t" r="r" b="b"/>
              <a:pathLst>
                <a:path w="308" h="270">
                  <a:moveTo>
                    <a:pt x="167" y="0"/>
                  </a:moveTo>
                  <a:cubicBezTo>
                    <a:pt x="61" y="0"/>
                    <a:pt x="0" y="163"/>
                    <a:pt x="111" y="222"/>
                  </a:cubicBezTo>
                  <a:cubicBezTo>
                    <a:pt x="157" y="246"/>
                    <a:pt x="206" y="262"/>
                    <a:pt x="259" y="270"/>
                  </a:cubicBezTo>
                  <a:cubicBezTo>
                    <a:pt x="276" y="208"/>
                    <a:pt x="292" y="145"/>
                    <a:pt x="308" y="82"/>
                  </a:cubicBezTo>
                  <a:cubicBezTo>
                    <a:pt x="281" y="52"/>
                    <a:pt x="249" y="28"/>
                    <a:pt x="213" y="10"/>
                  </a:cubicBezTo>
                  <a:cubicBezTo>
                    <a:pt x="197" y="3"/>
                    <a:pt x="18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7" name="CustomShape 78"/>
            <p:cNvSpPr/>
            <p:nvPr/>
          </p:nvSpPr>
          <p:spPr>
            <a:xfrm>
              <a:off x="7459200" y="4286880"/>
              <a:ext cx="26280" cy="17640"/>
            </a:xfrm>
            <a:custGeom>
              <a:avLst/>
              <a:gdLst/>
              <a:ahLst/>
              <a:rect l="l" t="t" r="r" b="b"/>
              <a:pathLst>
                <a:path w="423" h="282">
                  <a:moveTo>
                    <a:pt x="167" y="1"/>
                  </a:moveTo>
                  <a:cubicBezTo>
                    <a:pt x="62" y="1"/>
                    <a:pt x="0" y="163"/>
                    <a:pt x="110" y="224"/>
                  </a:cubicBezTo>
                  <a:cubicBezTo>
                    <a:pt x="210" y="278"/>
                    <a:pt x="354" y="281"/>
                    <a:pt x="405" y="281"/>
                  </a:cubicBezTo>
                  <a:cubicBezTo>
                    <a:pt x="412" y="281"/>
                    <a:pt x="418" y="281"/>
                    <a:pt x="420" y="281"/>
                  </a:cubicBezTo>
                  <a:cubicBezTo>
                    <a:pt x="422" y="280"/>
                    <a:pt x="422" y="280"/>
                    <a:pt x="422" y="278"/>
                  </a:cubicBezTo>
                  <a:cubicBezTo>
                    <a:pt x="354" y="114"/>
                    <a:pt x="280" y="39"/>
                    <a:pt x="213" y="11"/>
                  </a:cubicBezTo>
                  <a:cubicBezTo>
                    <a:pt x="197" y="4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8" name="CustomShape 79"/>
            <p:cNvSpPr/>
            <p:nvPr/>
          </p:nvSpPr>
          <p:spPr>
            <a:xfrm>
              <a:off x="7481520" y="4248360"/>
              <a:ext cx="26280" cy="17280"/>
            </a:xfrm>
            <a:custGeom>
              <a:avLst/>
              <a:gdLst/>
              <a:ahLst/>
              <a:rect l="l" t="t" r="r" b="b"/>
              <a:pathLst>
                <a:path w="423" h="281">
                  <a:moveTo>
                    <a:pt x="167" y="0"/>
                  </a:moveTo>
                  <a:cubicBezTo>
                    <a:pt x="62" y="0"/>
                    <a:pt x="1" y="163"/>
                    <a:pt x="111" y="224"/>
                  </a:cubicBezTo>
                  <a:cubicBezTo>
                    <a:pt x="203" y="273"/>
                    <a:pt x="331" y="280"/>
                    <a:pt x="391" y="280"/>
                  </a:cubicBezTo>
                  <a:cubicBezTo>
                    <a:pt x="406" y="280"/>
                    <a:pt x="416" y="280"/>
                    <a:pt x="421" y="280"/>
                  </a:cubicBezTo>
                  <a:cubicBezTo>
                    <a:pt x="422" y="280"/>
                    <a:pt x="422" y="280"/>
                    <a:pt x="422" y="278"/>
                  </a:cubicBezTo>
                  <a:cubicBezTo>
                    <a:pt x="354" y="113"/>
                    <a:pt x="280" y="39"/>
                    <a:pt x="213" y="10"/>
                  </a:cubicBezTo>
                  <a:cubicBezTo>
                    <a:pt x="198" y="4"/>
                    <a:pt x="18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9" name="CustomShape 80"/>
            <p:cNvSpPr/>
            <p:nvPr/>
          </p:nvSpPr>
          <p:spPr>
            <a:xfrm>
              <a:off x="7318800" y="4309200"/>
              <a:ext cx="26280" cy="17640"/>
            </a:xfrm>
            <a:custGeom>
              <a:avLst/>
              <a:gdLst/>
              <a:ahLst/>
              <a:rect l="l" t="t" r="r" b="b"/>
              <a:pathLst>
                <a:path w="424" h="282">
                  <a:moveTo>
                    <a:pt x="168" y="1"/>
                  </a:moveTo>
                  <a:cubicBezTo>
                    <a:pt x="61" y="1"/>
                    <a:pt x="0" y="163"/>
                    <a:pt x="111" y="225"/>
                  </a:cubicBezTo>
                  <a:cubicBezTo>
                    <a:pt x="212" y="278"/>
                    <a:pt x="354" y="282"/>
                    <a:pt x="405" y="282"/>
                  </a:cubicBezTo>
                  <a:cubicBezTo>
                    <a:pt x="413" y="282"/>
                    <a:pt x="419" y="282"/>
                    <a:pt x="422" y="282"/>
                  </a:cubicBezTo>
                  <a:cubicBezTo>
                    <a:pt x="423" y="282"/>
                    <a:pt x="423" y="280"/>
                    <a:pt x="423" y="278"/>
                  </a:cubicBezTo>
                  <a:cubicBezTo>
                    <a:pt x="355" y="114"/>
                    <a:pt x="281" y="39"/>
                    <a:pt x="214" y="11"/>
                  </a:cubicBezTo>
                  <a:cubicBezTo>
                    <a:pt x="198" y="4"/>
                    <a:pt x="182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0" name="CustomShape 81"/>
            <p:cNvSpPr/>
            <p:nvPr/>
          </p:nvSpPr>
          <p:spPr>
            <a:xfrm>
              <a:off x="7408080" y="4155120"/>
              <a:ext cx="25200" cy="17640"/>
            </a:xfrm>
            <a:custGeom>
              <a:avLst/>
              <a:gdLst/>
              <a:ahLst/>
              <a:rect l="l" t="t" r="r" b="b"/>
              <a:pathLst>
                <a:path w="407" h="282">
                  <a:moveTo>
                    <a:pt x="167" y="1"/>
                  </a:moveTo>
                  <a:cubicBezTo>
                    <a:pt x="62" y="1"/>
                    <a:pt x="1" y="163"/>
                    <a:pt x="112" y="224"/>
                  </a:cubicBezTo>
                  <a:cubicBezTo>
                    <a:pt x="202" y="273"/>
                    <a:pt x="329" y="281"/>
                    <a:pt x="389" y="281"/>
                  </a:cubicBezTo>
                  <a:lnTo>
                    <a:pt x="406" y="242"/>
                  </a:lnTo>
                  <a:cubicBezTo>
                    <a:pt x="343" y="104"/>
                    <a:pt x="275" y="38"/>
                    <a:pt x="213" y="11"/>
                  </a:cubicBezTo>
                  <a:cubicBezTo>
                    <a:pt x="197" y="4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1" name="CustomShape 82"/>
            <p:cNvSpPr/>
            <p:nvPr/>
          </p:nvSpPr>
          <p:spPr>
            <a:xfrm>
              <a:off x="7299720" y="4345560"/>
              <a:ext cx="26280" cy="17640"/>
            </a:xfrm>
            <a:custGeom>
              <a:avLst/>
              <a:gdLst/>
              <a:ahLst/>
              <a:rect l="l" t="t" r="r" b="b"/>
              <a:pathLst>
                <a:path w="422" h="282">
                  <a:moveTo>
                    <a:pt x="167" y="1"/>
                  </a:moveTo>
                  <a:cubicBezTo>
                    <a:pt x="61" y="1"/>
                    <a:pt x="0" y="164"/>
                    <a:pt x="110" y="225"/>
                  </a:cubicBezTo>
                  <a:cubicBezTo>
                    <a:pt x="210" y="278"/>
                    <a:pt x="353" y="282"/>
                    <a:pt x="404" y="282"/>
                  </a:cubicBezTo>
                  <a:cubicBezTo>
                    <a:pt x="412" y="282"/>
                    <a:pt x="417" y="282"/>
                    <a:pt x="420" y="282"/>
                  </a:cubicBezTo>
                  <a:cubicBezTo>
                    <a:pt x="422" y="282"/>
                    <a:pt x="422" y="280"/>
                    <a:pt x="422" y="279"/>
                  </a:cubicBezTo>
                  <a:cubicBezTo>
                    <a:pt x="354" y="114"/>
                    <a:pt x="279" y="39"/>
                    <a:pt x="213" y="11"/>
                  </a:cubicBezTo>
                  <a:cubicBezTo>
                    <a:pt x="197" y="4"/>
                    <a:pt x="18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2" name="CustomShape 83"/>
            <p:cNvSpPr/>
            <p:nvPr/>
          </p:nvSpPr>
          <p:spPr>
            <a:xfrm>
              <a:off x="7341120" y="4271040"/>
              <a:ext cx="26280" cy="17280"/>
            </a:xfrm>
            <a:custGeom>
              <a:avLst/>
              <a:gdLst/>
              <a:ahLst/>
              <a:rect l="l" t="t" r="r" b="b"/>
              <a:pathLst>
                <a:path w="423" h="281">
                  <a:moveTo>
                    <a:pt x="168" y="0"/>
                  </a:moveTo>
                  <a:cubicBezTo>
                    <a:pt x="62" y="0"/>
                    <a:pt x="1" y="164"/>
                    <a:pt x="111" y="224"/>
                  </a:cubicBezTo>
                  <a:cubicBezTo>
                    <a:pt x="207" y="276"/>
                    <a:pt x="343" y="281"/>
                    <a:pt x="398" y="281"/>
                  </a:cubicBezTo>
                  <a:cubicBezTo>
                    <a:pt x="409" y="281"/>
                    <a:pt x="417" y="281"/>
                    <a:pt x="421" y="281"/>
                  </a:cubicBezTo>
                  <a:cubicBezTo>
                    <a:pt x="421" y="281"/>
                    <a:pt x="423" y="279"/>
                    <a:pt x="423" y="278"/>
                  </a:cubicBezTo>
                  <a:cubicBezTo>
                    <a:pt x="355" y="114"/>
                    <a:pt x="280" y="40"/>
                    <a:pt x="214" y="10"/>
                  </a:cubicBezTo>
                  <a:cubicBezTo>
                    <a:pt x="198" y="3"/>
                    <a:pt x="182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3" name="CustomShape 84"/>
            <p:cNvSpPr/>
            <p:nvPr/>
          </p:nvSpPr>
          <p:spPr>
            <a:xfrm>
              <a:off x="7363440" y="4232160"/>
              <a:ext cx="26280" cy="17640"/>
            </a:xfrm>
            <a:custGeom>
              <a:avLst/>
              <a:gdLst/>
              <a:ahLst/>
              <a:rect l="l" t="t" r="r" b="b"/>
              <a:pathLst>
                <a:path w="423" h="282">
                  <a:moveTo>
                    <a:pt x="167" y="0"/>
                  </a:moveTo>
                  <a:cubicBezTo>
                    <a:pt x="62" y="0"/>
                    <a:pt x="0" y="164"/>
                    <a:pt x="110" y="224"/>
                  </a:cubicBezTo>
                  <a:cubicBezTo>
                    <a:pt x="211" y="278"/>
                    <a:pt x="353" y="281"/>
                    <a:pt x="404" y="281"/>
                  </a:cubicBezTo>
                  <a:cubicBezTo>
                    <a:pt x="412" y="281"/>
                    <a:pt x="418" y="281"/>
                    <a:pt x="421" y="281"/>
                  </a:cubicBezTo>
                  <a:cubicBezTo>
                    <a:pt x="422" y="281"/>
                    <a:pt x="422" y="280"/>
                    <a:pt x="422" y="278"/>
                  </a:cubicBezTo>
                  <a:cubicBezTo>
                    <a:pt x="354" y="115"/>
                    <a:pt x="280" y="41"/>
                    <a:pt x="213" y="10"/>
                  </a:cubicBezTo>
                  <a:cubicBezTo>
                    <a:pt x="197" y="4"/>
                    <a:pt x="18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4" name="CustomShape 85"/>
            <p:cNvSpPr/>
            <p:nvPr/>
          </p:nvSpPr>
          <p:spPr>
            <a:xfrm>
              <a:off x="7155000" y="4222440"/>
              <a:ext cx="75600" cy="88920"/>
            </a:xfrm>
            <a:custGeom>
              <a:avLst/>
              <a:gdLst/>
              <a:ahLst/>
              <a:rect l="l" t="t" r="r" b="b"/>
              <a:pathLst>
                <a:path w="1204" h="1410">
                  <a:moveTo>
                    <a:pt x="1203" y="1"/>
                  </a:moveTo>
                  <a:lnTo>
                    <a:pt x="1203" y="1"/>
                  </a:lnTo>
                  <a:cubicBezTo>
                    <a:pt x="869" y="113"/>
                    <a:pt x="526" y="194"/>
                    <a:pt x="176" y="242"/>
                  </a:cubicBezTo>
                  <a:lnTo>
                    <a:pt x="0" y="544"/>
                  </a:lnTo>
                  <a:cubicBezTo>
                    <a:pt x="133" y="851"/>
                    <a:pt x="347" y="1320"/>
                    <a:pt x="388" y="1410"/>
                  </a:cubicBezTo>
                  <a:lnTo>
                    <a:pt x="1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15" name="Group 86"/>
          <p:cNvGrpSpPr/>
          <p:nvPr/>
        </p:nvGrpSpPr>
        <p:grpSpPr>
          <a:xfrm>
            <a:off x="1089000" y="1081440"/>
            <a:ext cx="1192680" cy="925920"/>
            <a:chOff x="1089000" y="1081440"/>
            <a:chExt cx="1192680" cy="925920"/>
          </a:xfrm>
        </p:grpSpPr>
        <p:sp>
          <p:nvSpPr>
            <p:cNvPr id="1916" name="CustomShape 87"/>
            <p:cNvSpPr/>
            <p:nvPr/>
          </p:nvSpPr>
          <p:spPr>
            <a:xfrm rot="225600">
              <a:off x="1115280" y="1133280"/>
              <a:ext cx="1140120" cy="837360"/>
            </a:xfrm>
            <a:custGeom>
              <a:avLst/>
              <a:gdLst/>
              <a:ahLst/>
              <a:rect l="l" t="t" r="r" b="b"/>
              <a:pathLst>
                <a:path w="26531" h="17951">
                  <a:moveTo>
                    <a:pt x="5779" y="0"/>
                  </a:moveTo>
                  <a:lnTo>
                    <a:pt x="225" y="2908"/>
                  </a:lnTo>
                  <a:cubicBezTo>
                    <a:pt x="0" y="11788"/>
                    <a:pt x="4872" y="12092"/>
                    <a:pt x="4872" y="12092"/>
                  </a:cubicBezTo>
                  <a:cubicBezTo>
                    <a:pt x="8538" y="12510"/>
                    <a:pt x="9304" y="13904"/>
                    <a:pt x="9304" y="13904"/>
                  </a:cubicBezTo>
                  <a:cubicBezTo>
                    <a:pt x="11413" y="17270"/>
                    <a:pt x="13671" y="17950"/>
                    <a:pt x="15151" y="17950"/>
                  </a:cubicBezTo>
                  <a:cubicBezTo>
                    <a:pt x="16154" y="17950"/>
                    <a:pt x="16799" y="17638"/>
                    <a:pt x="16799" y="17638"/>
                  </a:cubicBezTo>
                  <a:cubicBezTo>
                    <a:pt x="17985" y="16862"/>
                    <a:pt x="19164" y="16630"/>
                    <a:pt x="20149" y="16630"/>
                  </a:cubicBezTo>
                  <a:cubicBezTo>
                    <a:pt x="21601" y="16630"/>
                    <a:pt x="22629" y="17133"/>
                    <a:pt x="22629" y="17133"/>
                  </a:cubicBezTo>
                  <a:cubicBezTo>
                    <a:pt x="24342" y="16247"/>
                    <a:pt x="26531" y="13089"/>
                    <a:pt x="26531" y="13089"/>
                  </a:cubicBezTo>
                  <a:cubicBezTo>
                    <a:pt x="25273" y="11468"/>
                    <a:pt x="23417" y="10403"/>
                    <a:pt x="23417" y="10403"/>
                  </a:cubicBezTo>
                  <a:cubicBezTo>
                    <a:pt x="22635" y="9835"/>
                    <a:pt x="21860" y="9640"/>
                    <a:pt x="21164" y="9640"/>
                  </a:cubicBezTo>
                  <a:cubicBezTo>
                    <a:pt x="19623" y="9640"/>
                    <a:pt x="18466" y="10598"/>
                    <a:pt x="18466" y="10598"/>
                  </a:cubicBezTo>
                  <a:cubicBezTo>
                    <a:pt x="17816" y="11171"/>
                    <a:pt x="17205" y="11366"/>
                    <a:pt x="16674" y="11366"/>
                  </a:cubicBezTo>
                  <a:cubicBezTo>
                    <a:pt x="15543" y="11366"/>
                    <a:pt x="14776" y="10480"/>
                    <a:pt x="14776" y="10480"/>
                  </a:cubicBezTo>
                  <a:cubicBezTo>
                    <a:pt x="12693" y="7894"/>
                    <a:pt x="10841" y="7881"/>
                    <a:pt x="10805" y="7881"/>
                  </a:cubicBezTo>
                  <a:cubicBezTo>
                    <a:pt x="10805" y="7881"/>
                    <a:pt x="10805" y="7881"/>
                    <a:pt x="10805" y="7881"/>
                  </a:cubicBezTo>
                  <a:cubicBezTo>
                    <a:pt x="6180" y="6300"/>
                    <a:pt x="5779" y="0"/>
                    <a:pt x="5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7" name="CustomShape 88"/>
            <p:cNvSpPr/>
            <p:nvPr/>
          </p:nvSpPr>
          <p:spPr>
            <a:xfrm rot="225600">
              <a:off x="1175760" y="1443240"/>
              <a:ext cx="15120" cy="16200"/>
            </a:xfrm>
            <a:custGeom>
              <a:avLst/>
              <a:gdLst/>
              <a:ahLst/>
              <a:rect l="l" t="t" r="r" b="b"/>
              <a:pathLst>
                <a:path w="359" h="358">
                  <a:moveTo>
                    <a:pt x="89" y="0"/>
                  </a:moveTo>
                  <a:lnTo>
                    <a:pt x="0" y="269"/>
                  </a:lnTo>
                  <a:lnTo>
                    <a:pt x="269" y="358"/>
                  </a:lnTo>
                  <a:lnTo>
                    <a:pt x="358" y="8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8" name="CustomShape 89"/>
            <p:cNvSpPr/>
            <p:nvPr/>
          </p:nvSpPr>
          <p:spPr>
            <a:xfrm rot="225600">
              <a:off x="1181160" y="1429200"/>
              <a:ext cx="15120" cy="16560"/>
            </a:xfrm>
            <a:custGeom>
              <a:avLst/>
              <a:gdLst/>
              <a:ahLst/>
              <a:rect l="l" t="t" r="r" b="b"/>
              <a:pathLst>
                <a:path w="360" h="359">
                  <a:moveTo>
                    <a:pt x="89" y="1"/>
                  </a:moveTo>
                  <a:lnTo>
                    <a:pt x="0" y="270"/>
                  </a:lnTo>
                  <a:lnTo>
                    <a:pt x="271" y="358"/>
                  </a:lnTo>
                  <a:lnTo>
                    <a:pt x="359" y="89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9" name="CustomShape 90"/>
            <p:cNvSpPr/>
            <p:nvPr/>
          </p:nvSpPr>
          <p:spPr>
            <a:xfrm rot="225600">
              <a:off x="1188360" y="1448640"/>
              <a:ext cx="15120" cy="16560"/>
            </a:xfrm>
            <a:custGeom>
              <a:avLst/>
              <a:gdLst/>
              <a:ahLst/>
              <a:rect l="l" t="t" r="r" b="b"/>
              <a:pathLst>
                <a:path w="360" h="360">
                  <a:moveTo>
                    <a:pt x="89" y="0"/>
                  </a:moveTo>
                  <a:lnTo>
                    <a:pt x="1" y="271"/>
                  </a:lnTo>
                  <a:lnTo>
                    <a:pt x="271" y="360"/>
                  </a:lnTo>
                  <a:lnTo>
                    <a:pt x="360" y="8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0" name="CustomShape 91"/>
            <p:cNvSpPr/>
            <p:nvPr/>
          </p:nvSpPr>
          <p:spPr>
            <a:xfrm rot="225600">
              <a:off x="1193760" y="1434960"/>
              <a:ext cx="15120" cy="16560"/>
            </a:xfrm>
            <a:custGeom>
              <a:avLst/>
              <a:gdLst/>
              <a:ahLst/>
              <a:rect l="l" t="t" r="r" b="b"/>
              <a:pathLst>
                <a:path w="359" h="360">
                  <a:moveTo>
                    <a:pt x="87" y="0"/>
                  </a:moveTo>
                  <a:lnTo>
                    <a:pt x="0" y="271"/>
                  </a:lnTo>
                  <a:lnTo>
                    <a:pt x="269" y="359"/>
                  </a:lnTo>
                  <a:lnTo>
                    <a:pt x="358" y="8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1" name="CustomShape 92"/>
            <p:cNvSpPr/>
            <p:nvPr/>
          </p:nvSpPr>
          <p:spPr>
            <a:xfrm rot="225600">
              <a:off x="1251000" y="1408320"/>
              <a:ext cx="15120" cy="16560"/>
            </a:xfrm>
            <a:custGeom>
              <a:avLst/>
              <a:gdLst/>
              <a:ahLst/>
              <a:rect l="l" t="t" r="r" b="b"/>
              <a:pathLst>
                <a:path w="360" h="360">
                  <a:moveTo>
                    <a:pt x="89" y="1"/>
                  </a:moveTo>
                  <a:lnTo>
                    <a:pt x="0" y="271"/>
                  </a:lnTo>
                  <a:lnTo>
                    <a:pt x="271" y="360"/>
                  </a:lnTo>
                  <a:lnTo>
                    <a:pt x="360" y="89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2" name="CustomShape 93"/>
            <p:cNvSpPr/>
            <p:nvPr/>
          </p:nvSpPr>
          <p:spPr>
            <a:xfrm rot="225600">
              <a:off x="1256040" y="1394280"/>
              <a:ext cx="15120" cy="16200"/>
            </a:xfrm>
            <a:custGeom>
              <a:avLst/>
              <a:gdLst/>
              <a:ahLst/>
              <a:rect l="l" t="t" r="r" b="b"/>
              <a:pathLst>
                <a:path w="359" h="358">
                  <a:moveTo>
                    <a:pt x="88" y="0"/>
                  </a:moveTo>
                  <a:lnTo>
                    <a:pt x="1" y="271"/>
                  </a:lnTo>
                  <a:lnTo>
                    <a:pt x="270" y="358"/>
                  </a:lnTo>
                  <a:lnTo>
                    <a:pt x="358" y="8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3" name="CustomShape 94"/>
            <p:cNvSpPr/>
            <p:nvPr/>
          </p:nvSpPr>
          <p:spPr>
            <a:xfrm rot="225600">
              <a:off x="1263600" y="1413720"/>
              <a:ext cx="15120" cy="16560"/>
            </a:xfrm>
            <a:custGeom>
              <a:avLst/>
              <a:gdLst/>
              <a:ahLst/>
              <a:rect l="l" t="t" r="r" b="b"/>
              <a:pathLst>
                <a:path w="358" h="359">
                  <a:moveTo>
                    <a:pt x="89" y="1"/>
                  </a:moveTo>
                  <a:lnTo>
                    <a:pt x="0" y="270"/>
                  </a:lnTo>
                  <a:lnTo>
                    <a:pt x="269" y="358"/>
                  </a:lnTo>
                  <a:lnTo>
                    <a:pt x="358" y="88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4" name="CustomShape 95"/>
            <p:cNvSpPr/>
            <p:nvPr/>
          </p:nvSpPr>
          <p:spPr>
            <a:xfrm rot="225600">
              <a:off x="1268640" y="1400040"/>
              <a:ext cx="15120" cy="16560"/>
            </a:xfrm>
            <a:custGeom>
              <a:avLst/>
              <a:gdLst/>
              <a:ahLst/>
              <a:rect l="l" t="t" r="r" b="b"/>
              <a:pathLst>
                <a:path w="359" h="359">
                  <a:moveTo>
                    <a:pt x="89" y="1"/>
                  </a:moveTo>
                  <a:lnTo>
                    <a:pt x="0" y="270"/>
                  </a:lnTo>
                  <a:lnTo>
                    <a:pt x="269" y="359"/>
                  </a:lnTo>
                  <a:lnTo>
                    <a:pt x="358" y="88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5" name="CustomShape 96"/>
            <p:cNvSpPr/>
            <p:nvPr/>
          </p:nvSpPr>
          <p:spPr>
            <a:xfrm rot="225600">
              <a:off x="1324440" y="1373760"/>
              <a:ext cx="15120" cy="16560"/>
            </a:xfrm>
            <a:custGeom>
              <a:avLst/>
              <a:gdLst/>
              <a:ahLst/>
              <a:rect l="l" t="t" r="r" b="b"/>
              <a:pathLst>
                <a:path w="361" h="360">
                  <a:moveTo>
                    <a:pt x="90" y="1"/>
                  </a:moveTo>
                  <a:lnTo>
                    <a:pt x="1" y="271"/>
                  </a:lnTo>
                  <a:lnTo>
                    <a:pt x="272" y="360"/>
                  </a:lnTo>
                  <a:lnTo>
                    <a:pt x="360" y="8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6" name="CustomShape 97"/>
            <p:cNvSpPr/>
            <p:nvPr/>
          </p:nvSpPr>
          <p:spPr>
            <a:xfrm rot="225600">
              <a:off x="1329840" y="1360080"/>
              <a:ext cx="15120" cy="16560"/>
            </a:xfrm>
            <a:custGeom>
              <a:avLst/>
              <a:gdLst/>
              <a:ahLst/>
              <a:rect l="l" t="t" r="r" b="b"/>
              <a:pathLst>
                <a:path w="358" h="360">
                  <a:moveTo>
                    <a:pt x="89" y="0"/>
                  </a:moveTo>
                  <a:lnTo>
                    <a:pt x="0" y="271"/>
                  </a:lnTo>
                  <a:lnTo>
                    <a:pt x="269" y="359"/>
                  </a:lnTo>
                  <a:lnTo>
                    <a:pt x="358" y="8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7" name="CustomShape 98"/>
            <p:cNvSpPr/>
            <p:nvPr/>
          </p:nvSpPr>
          <p:spPr>
            <a:xfrm rot="225600">
              <a:off x="1337040" y="1379160"/>
              <a:ext cx="15120" cy="16560"/>
            </a:xfrm>
            <a:custGeom>
              <a:avLst/>
              <a:gdLst/>
              <a:ahLst/>
              <a:rect l="l" t="t" r="r" b="b"/>
              <a:pathLst>
                <a:path w="359" h="359">
                  <a:moveTo>
                    <a:pt x="89" y="1"/>
                  </a:moveTo>
                  <a:lnTo>
                    <a:pt x="1" y="270"/>
                  </a:lnTo>
                  <a:lnTo>
                    <a:pt x="270" y="358"/>
                  </a:lnTo>
                  <a:lnTo>
                    <a:pt x="359" y="89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8" name="CustomShape 99"/>
            <p:cNvSpPr/>
            <p:nvPr/>
          </p:nvSpPr>
          <p:spPr>
            <a:xfrm rot="225600">
              <a:off x="1342440" y="1365480"/>
              <a:ext cx="15120" cy="16560"/>
            </a:xfrm>
            <a:custGeom>
              <a:avLst/>
              <a:gdLst/>
              <a:ahLst/>
              <a:rect l="l" t="t" r="r" b="b"/>
              <a:pathLst>
                <a:path w="361" h="359">
                  <a:moveTo>
                    <a:pt x="90" y="1"/>
                  </a:moveTo>
                  <a:lnTo>
                    <a:pt x="1" y="270"/>
                  </a:lnTo>
                  <a:lnTo>
                    <a:pt x="272" y="359"/>
                  </a:lnTo>
                  <a:lnTo>
                    <a:pt x="360" y="90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9" name="CustomShape 100"/>
            <p:cNvSpPr/>
            <p:nvPr/>
          </p:nvSpPr>
          <p:spPr>
            <a:xfrm rot="225600">
              <a:off x="1399680" y="1338840"/>
              <a:ext cx="15120" cy="16560"/>
            </a:xfrm>
            <a:custGeom>
              <a:avLst/>
              <a:gdLst/>
              <a:ahLst/>
              <a:rect l="l" t="t" r="r" b="b"/>
              <a:pathLst>
                <a:path w="359" h="361">
                  <a:moveTo>
                    <a:pt x="89" y="1"/>
                  </a:moveTo>
                  <a:lnTo>
                    <a:pt x="0" y="271"/>
                  </a:lnTo>
                  <a:lnTo>
                    <a:pt x="271" y="360"/>
                  </a:lnTo>
                  <a:lnTo>
                    <a:pt x="358" y="89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dbad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0" name="CustomShape 101"/>
            <p:cNvSpPr/>
            <p:nvPr/>
          </p:nvSpPr>
          <p:spPr>
            <a:xfrm rot="225600">
              <a:off x="1404720" y="1324800"/>
              <a:ext cx="15120" cy="16560"/>
            </a:xfrm>
            <a:custGeom>
              <a:avLst/>
              <a:gdLst/>
              <a:ahLst/>
              <a:rect l="l" t="t" r="r" b="b"/>
              <a:pathLst>
                <a:path w="360" h="359">
                  <a:moveTo>
                    <a:pt x="89" y="1"/>
                  </a:moveTo>
                  <a:lnTo>
                    <a:pt x="0" y="270"/>
                  </a:lnTo>
                  <a:lnTo>
                    <a:pt x="271" y="359"/>
                  </a:lnTo>
                  <a:lnTo>
                    <a:pt x="360" y="88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dbad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1" name="CustomShape 102"/>
            <p:cNvSpPr/>
            <p:nvPr/>
          </p:nvSpPr>
          <p:spPr>
            <a:xfrm rot="225600">
              <a:off x="1412280" y="1344240"/>
              <a:ext cx="15120" cy="16560"/>
            </a:xfrm>
            <a:custGeom>
              <a:avLst/>
              <a:gdLst/>
              <a:ahLst/>
              <a:rect l="l" t="t" r="r" b="b"/>
              <a:pathLst>
                <a:path w="359" h="360">
                  <a:moveTo>
                    <a:pt x="87" y="0"/>
                  </a:moveTo>
                  <a:lnTo>
                    <a:pt x="0" y="271"/>
                  </a:lnTo>
                  <a:lnTo>
                    <a:pt x="269" y="360"/>
                  </a:lnTo>
                  <a:lnTo>
                    <a:pt x="358" y="8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2" name="CustomShape 103"/>
            <p:cNvSpPr/>
            <p:nvPr/>
          </p:nvSpPr>
          <p:spPr>
            <a:xfrm rot="225600">
              <a:off x="1417320" y="1330560"/>
              <a:ext cx="15120" cy="16200"/>
            </a:xfrm>
            <a:custGeom>
              <a:avLst/>
              <a:gdLst/>
              <a:ahLst/>
              <a:rect l="l" t="t" r="r" b="b"/>
              <a:pathLst>
                <a:path w="359" h="358">
                  <a:moveTo>
                    <a:pt x="89" y="0"/>
                  </a:moveTo>
                  <a:lnTo>
                    <a:pt x="1" y="269"/>
                  </a:lnTo>
                  <a:lnTo>
                    <a:pt x="270" y="358"/>
                  </a:lnTo>
                  <a:lnTo>
                    <a:pt x="358" y="8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dbad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3" name="CustomShape 104"/>
            <p:cNvSpPr/>
            <p:nvPr/>
          </p:nvSpPr>
          <p:spPr>
            <a:xfrm rot="225600">
              <a:off x="1887120" y="1639800"/>
              <a:ext cx="233280" cy="304200"/>
            </a:xfrm>
            <a:custGeom>
              <a:avLst/>
              <a:gdLst/>
              <a:ahLst/>
              <a:rect l="l" t="t" r="r" b="b"/>
              <a:pathLst>
                <a:path w="5435" h="6523">
                  <a:moveTo>
                    <a:pt x="5097" y="1"/>
                  </a:moveTo>
                  <a:lnTo>
                    <a:pt x="0" y="6522"/>
                  </a:lnTo>
                  <a:cubicBezTo>
                    <a:pt x="206" y="6456"/>
                    <a:pt x="417" y="6401"/>
                    <a:pt x="630" y="6356"/>
                  </a:cubicBezTo>
                  <a:lnTo>
                    <a:pt x="5435" y="212"/>
                  </a:lnTo>
                  <a:cubicBezTo>
                    <a:pt x="5230" y="80"/>
                    <a:pt x="5108" y="9"/>
                    <a:pt x="5108" y="9"/>
                  </a:cubicBezTo>
                  <a:cubicBezTo>
                    <a:pt x="5104" y="6"/>
                    <a:pt x="5101" y="4"/>
                    <a:pt x="5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4" name="CustomShape 105"/>
            <p:cNvSpPr/>
            <p:nvPr/>
          </p:nvSpPr>
          <p:spPr>
            <a:xfrm rot="225600">
              <a:off x="1147320" y="1261080"/>
              <a:ext cx="268200" cy="162720"/>
            </a:xfrm>
            <a:custGeom>
              <a:avLst/>
              <a:gdLst/>
              <a:ahLst/>
              <a:rect l="l" t="t" r="r" b="b"/>
              <a:pathLst>
                <a:path w="6251" h="3496">
                  <a:moveTo>
                    <a:pt x="6103" y="0"/>
                  </a:moveTo>
                  <a:lnTo>
                    <a:pt x="1" y="3090"/>
                  </a:lnTo>
                  <a:cubicBezTo>
                    <a:pt x="23" y="3228"/>
                    <a:pt x="48" y="3364"/>
                    <a:pt x="75" y="3495"/>
                  </a:cubicBezTo>
                  <a:lnTo>
                    <a:pt x="6250" y="369"/>
                  </a:lnTo>
                  <a:cubicBezTo>
                    <a:pt x="6198" y="245"/>
                    <a:pt x="6149" y="122"/>
                    <a:pt x="6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5" name="CustomShape 106"/>
            <p:cNvSpPr/>
            <p:nvPr/>
          </p:nvSpPr>
          <p:spPr>
            <a:xfrm rot="225600">
              <a:off x="1150560" y="1288080"/>
              <a:ext cx="273960" cy="164880"/>
            </a:xfrm>
            <a:custGeom>
              <a:avLst/>
              <a:gdLst/>
              <a:ahLst/>
              <a:rect l="l" t="t" r="r" b="b"/>
              <a:pathLst>
                <a:path w="6383" h="3542">
                  <a:moveTo>
                    <a:pt x="6215" y="0"/>
                  </a:moveTo>
                  <a:lnTo>
                    <a:pt x="0" y="3147"/>
                  </a:lnTo>
                  <a:cubicBezTo>
                    <a:pt x="30" y="3281"/>
                    <a:pt x="64" y="3413"/>
                    <a:pt x="97" y="3541"/>
                  </a:cubicBezTo>
                  <a:lnTo>
                    <a:pt x="6382" y="358"/>
                  </a:lnTo>
                  <a:cubicBezTo>
                    <a:pt x="6324" y="239"/>
                    <a:pt x="6268" y="119"/>
                    <a:pt x="6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6" name="CustomShape 107"/>
            <p:cNvSpPr/>
            <p:nvPr/>
          </p:nvSpPr>
          <p:spPr>
            <a:xfrm rot="225600">
              <a:off x="1749240" y="1598400"/>
              <a:ext cx="295200" cy="386280"/>
            </a:xfrm>
            <a:custGeom>
              <a:avLst/>
              <a:gdLst/>
              <a:ahLst/>
              <a:rect l="l" t="t" r="r" b="b"/>
              <a:pathLst>
                <a:path w="6877" h="8289">
                  <a:moveTo>
                    <a:pt x="6435" y="1"/>
                  </a:moveTo>
                  <a:lnTo>
                    <a:pt x="1" y="8232"/>
                  </a:lnTo>
                  <a:lnTo>
                    <a:pt x="75" y="8289"/>
                  </a:lnTo>
                  <a:cubicBezTo>
                    <a:pt x="213" y="8289"/>
                    <a:pt x="346" y="8282"/>
                    <a:pt x="471" y="8271"/>
                  </a:cubicBezTo>
                  <a:lnTo>
                    <a:pt x="6877" y="73"/>
                  </a:lnTo>
                  <a:cubicBezTo>
                    <a:pt x="6731" y="40"/>
                    <a:pt x="6584" y="16"/>
                    <a:pt x="6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7" name="CustomShape 108"/>
            <p:cNvSpPr/>
            <p:nvPr/>
          </p:nvSpPr>
          <p:spPr>
            <a:xfrm rot="225600">
              <a:off x="1836000" y="1622160"/>
              <a:ext cx="262080" cy="343440"/>
            </a:xfrm>
            <a:custGeom>
              <a:avLst/>
              <a:gdLst/>
              <a:ahLst/>
              <a:rect l="l" t="t" r="r" b="b"/>
              <a:pathLst>
                <a:path w="6103" h="7367">
                  <a:moveTo>
                    <a:pt x="5759" y="0"/>
                  </a:moveTo>
                  <a:lnTo>
                    <a:pt x="0" y="7367"/>
                  </a:lnTo>
                  <a:cubicBezTo>
                    <a:pt x="258" y="7218"/>
                    <a:pt x="527" y="7088"/>
                    <a:pt x="804" y="6977"/>
                  </a:cubicBezTo>
                  <a:lnTo>
                    <a:pt x="6102" y="203"/>
                  </a:lnTo>
                  <a:cubicBezTo>
                    <a:pt x="5987" y="127"/>
                    <a:pt x="5873" y="60"/>
                    <a:pt x="57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8" name="CustomShape 109"/>
            <p:cNvSpPr/>
            <p:nvPr/>
          </p:nvSpPr>
          <p:spPr>
            <a:xfrm rot="225600">
              <a:off x="1162440" y="1343520"/>
              <a:ext cx="286560" cy="169560"/>
            </a:xfrm>
            <a:custGeom>
              <a:avLst/>
              <a:gdLst/>
              <a:ahLst/>
              <a:rect l="l" t="t" r="r" b="b"/>
              <a:pathLst>
                <a:path w="6674" h="3640">
                  <a:moveTo>
                    <a:pt x="6457" y="0"/>
                  </a:moveTo>
                  <a:lnTo>
                    <a:pt x="0" y="3269"/>
                  </a:lnTo>
                  <a:cubicBezTo>
                    <a:pt x="48" y="3397"/>
                    <a:pt x="95" y="3521"/>
                    <a:pt x="144" y="3639"/>
                  </a:cubicBezTo>
                  <a:lnTo>
                    <a:pt x="6674" y="333"/>
                  </a:lnTo>
                  <a:cubicBezTo>
                    <a:pt x="6599" y="222"/>
                    <a:pt x="6526" y="111"/>
                    <a:pt x="6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9" name="CustomShape 110"/>
            <p:cNvSpPr/>
            <p:nvPr/>
          </p:nvSpPr>
          <p:spPr>
            <a:xfrm rot="225600">
              <a:off x="1933920" y="1661040"/>
              <a:ext cx="247680" cy="276840"/>
            </a:xfrm>
            <a:custGeom>
              <a:avLst/>
              <a:gdLst/>
              <a:ahLst/>
              <a:rect l="l" t="t" r="r" b="b"/>
              <a:pathLst>
                <a:path w="5773" h="5941">
                  <a:moveTo>
                    <a:pt x="4608" y="0"/>
                  </a:moveTo>
                  <a:lnTo>
                    <a:pt x="0" y="5895"/>
                  </a:lnTo>
                  <a:cubicBezTo>
                    <a:pt x="251" y="5865"/>
                    <a:pt x="504" y="5850"/>
                    <a:pt x="756" y="5850"/>
                  </a:cubicBezTo>
                  <a:cubicBezTo>
                    <a:pt x="1115" y="5850"/>
                    <a:pt x="1474" y="5880"/>
                    <a:pt x="1830" y="5941"/>
                  </a:cubicBezTo>
                  <a:lnTo>
                    <a:pt x="5773" y="898"/>
                  </a:lnTo>
                  <a:cubicBezTo>
                    <a:pt x="5401" y="576"/>
                    <a:pt x="5013" y="277"/>
                    <a:pt x="4608" y="0"/>
                  </a:cubicBezTo>
                  <a:close/>
                </a:path>
              </a:pathLst>
            </a:custGeom>
            <a:solidFill>
              <a:srgbClr val="ed5b4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0" name="CustomShape 111"/>
            <p:cNvSpPr/>
            <p:nvPr/>
          </p:nvSpPr>
          <p:spPr>
            <a:xfrm rot="225600">
              <a:off x="1142280" y="1179360"/>
              <a:ext cx="266040" cy="209880"/>
            </a:xfrm>
            <a:custGeom>
              <a:avLst/>
              <a:gdLst/>
              <a:ahLst/>
              <a:rect l="l" t="t" r="r" b="b"/>
              <a:pathLst>
                <a:path w="6196" h="4503">
                  <a:moveTo>
                    <a:pt x="5787" y="1"/>
                  </a:moveTo>
                  <a:lnTo>
                    <a:pt x="0" y="2931"/>
                  </a:lnTo>
                  <a:cubicBezTo>
                    <a:pt x="27" y="3496"/>
                    <a:pt x="79" y="4020"/>
                    <a:pt x="151" y="4503"/>
                  </a:cubicBezTo>
                  <a:lnTo>
                    <a:pt x="6196" y="1441"/>
                  </a:lnTo>
                  <a:cubicBezTo>
                    <a:pt x="6031" y="970"/>
                    <a:pt x="5895" y="488"/>
                    <a:pt x="5787" y="1"/>
                  </a:cubicBezTo>
                  <a:close/>
                </a:path>
              </a:pathLst>
            </a:custGeom>
            <a:solidFill>
              <a:srgbClr val="ed5b4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1" name="CustomShape 112"/>
            <p:cNvSpPr/>
            <p:nvPr/>
          </p:nvSpPr>
          <p:spPr>
            <a:xfrm rot="225600">
              <a:off x="1963440" y="1665000"/>
              <a:ext cx="191160" cy="268920"/>
            </a:xfrm>
            <a:custGeom>
              <a:avLst/>
              <a:gdLst/>
              <a:ahLst/>
              <a:rect l="l" t="t" r="r" b="b"/>
              <a:pathLst>
                <a:path w="4452" h="5771">
                  <a:moveTo>
                    <a:pt x="4029" y="1"/>
                  </a:moveTo>
                  <a:cubicBezTo>
                    <a:pt x="4010" y="18"/>
                    <a:pt x="4002" y="45"/>
                    <a:pt x="4008" y="69"/>
                  </a:cubicBezTo>
                  <a:lnTo>
                    <a:pt x="4280" y="1242"/>
                  </a:lnTo>
                  <a:lnTo>
                    <a:pt x="3084" y="1253"/>
                  </a:lnTo>
                  <a:cubicBezTo>
                    <a:pt x="3080" y="1253"/>
                    <a:pt x="3079" y="1254"/>
                    <a:pt x="3076" y="1254"/>
                  </a:cubicBezTo>
                  <a:lnTo>
                    <a:pt x="3068" y="1254"/>
                  </a:lnTo>
                  <a:cubicBezTo>
                    <a:pt x="3065" y="1256"/>
                    <a:pt x="3063" y="1256"/>
                    <a:pt x="3061" y="1257"/>
                  </a:cubicBezTo>
                  <a:cubicBezTo>
                    <a:pt x="3057" y="1259"/>
                    <a:pt x="3052" y="1260"/>
                    <a:pt x="3047" y="1264"/>
                  </a:cubicBezTo>
                  <a:cubicBezTo>
                    <a:pt x="3044" y="1265"/>
                    <a:pt x="3039" y="1268"/>
                    <a:pt x="3036" y="1272"/>
                  </a:cubicBezTo>
                  <a:cubicBezTo>
                    <a:pt x="3033" y="1275"/>
                    <a:pt x="3030" y="1278"/>
                    <a:pt x="3027" y="1281"/>
                  </a:cubicBezTo>
                  <a:cubicBezTo>
                    <a:pt x="3023" y="1286"/>
                    <a:pt x="3020" y="1289"/>
                    <a:pt x="3019" y="1294"/>
                  </a:cubicBezTo>
                  <a:cubicBezTo>
                    <a:pt x="3017" y="1297"/>
                    <a:pt x="3016" y="1302"/>
                    <a:pt x="3014" y="1306"/>
                  </a:cubicBezTo>
                  <a:cubicBezTo>
                    <a:pt x="3012" y="1311"/>
                    <a:pt x="3011" y="1316"/>
                    <a:pt x="3011" y="1322"/>
                  </a:cubicBezTo>
                  <a:cubicBezTo>
                    <a:pt x="3011" y="1324"/>
                    <a:pt x="3009" y="1325"/>
                    <a:pt x="3009" y="1329"/>
                  </a:cubicBezTo>
                  <a:cubicBezTo>
                    <a:pt x="3009" y="1330"/>
                    <a:pt x="3011" y="1333"/>
                    <a:pt x="3011" y="1335"/>
                  </a:cubicBezTo>
                  <a:cubicBezTo>
                    <a:pt x="3011" y="1338"/>
                    <a:pt x="3011" y="1341"/>
                    <a:pt x="3011" y="1344"/>
                  </a:cubicBezTo>
                  <a:lnTo>
                    <a:pt x="3283" y="2516"/>
                  </a:lnTo>
                  <a:lnTo>
                    <a:pt x="2086" y="2527"/>
                  </a:lnTo>
                  <a:cubicBezTo>
                    <a:pt x="2083" y="2528"/>
                    <a:pt x="2082" y="2528"/>
                    <a:pt x="2078" y="2530"/>
                  </a:cubicBezTo>
                  <a:cubicBezTo>
                    <a:pt x="2077" y="2529"/>
                    <a:pt x="2076" y="2529"/>
                    <a:pt x="2075" y="2529"/>
                  </a:cubicBezTo>
                  <a:cubicBezTo>
                    <a:pt x="2073" y="2529"/>
                    <a:pt x="2072" y="2529"/>
                    <a:pt x="2071" y="2530"/>
                  </a:cubicBezTo>
                  <a:cubicBezTo>
                    <a:pt x="2067" y="2530"/>
                    <a:pt x="2066" y="2532"/>
                    <a:pt x="2064" y="2532"/>
                  </a:cubicBezTo>
                  <a:cubicBezTo>
                    <a:pt x="2059" y="2533"/>
                    <a:pt x="2055" y="2536"/>
                    <a:pt x="2050" y="2538"/>
                  </a:cubicBezTo>
                  <a:cubicBezTo>
                    <a:pt x="2047" y="2541"/>
                    <a:pt x="2042" y="2543"/>
                    <a:pt x="2039" y="2546"/>
                  </a:cubicBezTo>
                  <a:cubicBezTo>
                    <a:pt x="2036" y="2549"/>
                    <a:pt x="2033" y="2552"/>
                    <a:pt x="2029" y="2555"/>
                  </a:cubicBezTo>
                  <a:cubicBezTo>
                    <a:pt x="2026" y="2560"/>
                    <a:pt x="2025" y="2563"/>
                    <a:pt x="2021" y="2568"/>
                  </a:cubicBezTo>
                  <a:cubicBezTo>
                    <a:pt x="2020" y="2573"/>
                    <a:pt x="2018" y="2576"/>
                    <a:pt x="2017" y="2581"/>
                  </a:cubicBezTo>
                  <a:cubicBezTo>
                    <a:pt x="2015" y="2585"/>
                    <a:pt x="2014" y="2592"/>
                    <a:pt x="2014" y="2596"/>
                  </a:cubicBezTo>
                  <a:cubicBezTo>
                    <a:pt x="2014" y="2598"/>
                    <a:pt x="2014" y="2601"/>
                    <a:pt x="2012" y="2603"/>
                  </a:cubicBezTo>
                  <a:cubicBezTo>
                    <a:pt x="2012" y="2606"/>
                    <a:pt x="2014" y="2608"/>
                    <a:pt x="2014" y="2611"/>
                  </a:cubicBezTo>
                  <a:cubicBezTo>
                    <a:pt x="2014" y="2614"/>
                    <a:pt x="2014" y="2615"/>
                    <a:pt x="2014" y="2619"/>
                  </a:cubicBezTo>
                  <a:lnTo>
                    <a:pt x="2286" y="3792"/>
                  </a:lnTo>
                  <a:lnTo>
                    <a:pt x="1089" y="3803"/>
                  </a:lnTo>
                  <a:cubicBezTo>
                    <a:pt x="1035" y="3815"/>
                    <a:pt x="999" y="3864"/>
                    <a:pt x="997" y="3920"/>
                  </a:cubicBezTo>
                  <a:lnTo>
                    <a:pt x="1270" y="5091"/>
                  </a:lnTo>
                  <a:lnTo>
                    <a:pt x="73" y="5102"/>
                  </a:lnTo>
                  <a:cubicBezTo>
                    <a:pt x="71" y="5102"/>
                    <a:pt x="68" y="5104"/>
                    <a:pt x="65" y="5104"/>
                  </a:cubicBezTo>
                  <a:lnTo>
                    <a:pt x="57" y="5104"/>
                  </a:lnTo>
                  <a:cubicBezTo>
                    <a:pt x="56" y="5105"/>
                    <a:pt x="52" y="5105"/>
                    <a:pt x="51" y="5107"/>
                  </a:cubicBezTo>
                  <a:cubicBezTo>
                    <a:pt x="41" y="5110"/>
                    <a:pt x="33" y="5115"/>
                    <a:pt x="25" y="5121"/>
                  </a:cubicBezTo>
                  <a:cubicBezTo>
                    <a:pt x="22" y="5124"/>
                    <a:pt x="19" y="5127"/>
                    <a:pt x="16" y="5131"/>
                  </a:cubicBezTo>
                  <a:cubicBezTo>
                    <a:pt x="13" y="5135"/>
                    <a:pt x="11" y="5139"/>
                    <a:pt x="8" y="5143"/>
                  </a:cubicBezTo>
                  <a:cubicBezTo>
                    <a:pt x="6" y="5148"/>
                    <a:pt x="5" y="5151"/>
                    <a:pt x="3" y="5156"/>
                  </a:cubicBezTo>
                  <a:cubicBezTo>
                    <a:pt x="2" y="5161"/>
                    <a:pt x="2" y="5165"/>
                    <a:pt x="0" y="5172"/>
                  </a:cubicBezTo>
                  <a:cubicBezTo>
                    <a:pt x="0" y="5173"/>
                    <a:pt x="0" y="5175"/>
                    <a:pt x="0" y="5178"/>
                  </a:cubicBezTo>
                  <a:cubicBezTo>
                    <a:pt x="0" y="5180"/>
                    <a:pt x="0" y="5183"/>
                    <a:pt x="2" y="5186"/>
                  </a:cubicBezTo>
                  <a:lnTo>
                    <a:pt x="2" y="5194"/>
                  </a:lnTo>
                  <a:lnTo>
                    <a:pt x="135" y="5767"/>
                  </a:lnTo>
                  <a:cubicBezTo>
                    <a:pt x="187" y="5767"/>
                    <a:pt x="238" y="5769"/>
                    <a:pt x="288" y="5770"/>
                  </a:cubicBezTo>
                  <a:lnTo>
                    <a:pt x="168" y="5249"/>
                  </a:lnTo>
                  <a:lnTo>
                    <a:pt x="1365" y="5238"/>
                  </a:lnTo>
                  <a:cubicBezTo>
                    <a:pt x="1412" y="5238"/>
                    <a:pt x="1447" y="5194"/>
                    <a:pt x="1436" y="5146"/>
                  </a:cubicBezTo>
                  <a:lnTo>
                    <a:pt x="1159" y="3950"/>
                  </a:lnTo>
                  <a:lnTo>
                    <a:pt x="2381" y="3939"/>
                  </a:lnTo>
                  <a:cubicBezTo>
                    <a:pt x="2403" y="3939"/>
                    <a:pt x="2425" y="3928"/>
                    <a:pt x="2439" y="3910"/>
                  </a:cubicBezTo>
                  <a:cubicBezTo>
                    <a:pt x="2452" y="3893"/>
                    <a:pt x="2458" y="3869"/>
                    <a:pt x="2452" y="3847"/>
                  </a:cubicBezTo>
                  <a:lnTo>
                    <a:pt x="2181" y="2676"/>
                  </a:lnTo>
                  <a:lnTo>
                    <a:pt x="3378" y="2665"/>
                  </a:lnTo>
                  <a:cubicBezTo>
                    <a:pt x="3400" y="2665"/>
                    <a:pt x="3421" y="2655"/>
                    <a:pt x="3435" y="2636"/>
                  </a:cubicBezTo>
                  <a:cubicBezTo>
                    <a:pt x="3449" y="2619"/>
                    <a:pt x="3454" y="2595"/>
                    <a:pt x="3449" y="2573"/>
                  </a:cubicBezTo>
                  <a:lnTo>
                    <a:pt x="3177" y="1401"/>
                  </a:lnTo>
                  <a:lnTo>
                    <a:pt x="4374" y="1390"/>
                  </a:lnTo>
                  <a:cubicBezTo>
                    <a:pt x="4397" y="1389"/>
                    <a:pt x="4418" y="1379"/>
                    <a:pt x="4432" y="1362"/>
                  </a:cubicBezTo>
                  <a:cubicBezTo>
                    <a:pt x="4446" y="1343"/>
                    <a:pt x="4451" y="1321"/>
                    <a:pt x="4446" y="1298"/>
                  </a:cubicBezTo>
                  <a:lnTo>
                    <a:pt x="4168" y="100"/>
                  </a:lnTo>
                  <a:cubicBezTo>
                    <a:pt x="4120" y="65"/>
                    <a:pt x="4073" y="32"/>
                    <a:pt x="4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2" name="CustomShape 113"/>
            <p:cNvSpPr/>
            <p:nvPr/>
          </p:nvSpPr>
          <p:spPr>
            <a:xfrm rot="225600">
              <a:off x="1144080" y="1195200"/>
              <a:ext cx="254880" cy="168840"/>
            </a:xfrm>
            <a:custGeom>
              <a:avLst/>
              <a:gdLst/>
              <a:ahLst/>
              <a:rect l="l" t="t" r="r" b="b"/>
              <a:pathLst>
                <a:path w="5940" h="3625">
                  <a:moveTo>
                    <a:pt x="5428" y="0"/>
                  </a:moveTo>
                  <a:cubicBezTo>
                    <a:pt x="5395" y="0"/>
                    <a:pt x="5364" y="24"/>
                    <a:pt x="5355" y="60"/>
                  </a:cubicBezTo>
                  <a:lnTo>
                    <a:pt x="5105" y="1236"/>
                  </a:lnTo>
                  <a:lnTo>
                    <a:pt x="4016" y="739"/>
                  </a:lnTo>
                  <a:cubicBezTo>
                    <a:pt x="4006" y="734"/>
                    <a:pt x="3995" y="732"/>
                    <a:pt x="3985" y="732"/>
                  </a:cubicBezTo>
                  <a:cubicBezTo>
                    <a:pt x="3951" y="732"/>
                    <a:pt x="3920" y="755"/>
                    <a:pt x="3911" y="791"/>
                  </a:cubicBezTo>
                  <a:lnTo>
                    <a:pt x="3655" y="1992"/>
                  </a:lnTo>
                  <a:lnTo>
                    <a:pt x="2544" y="1484"/>
                  </a:lnTo>
                  <a:cubicBezTo>
                    <a:pt x="2533" y="1479"/>
                    <a:pt x="2522" y="1477"/>
                    <a:pt x="2512" y="1477"/>
                  </a:cubicBezTo>
                  <a:cubicBezTo>
                    <a:pt x="2478" y="1477"/>
                    <a:pt x="2447" y="1500"/>
                    <a:pt x="2439" y="1537"/>
                  </a:cubicBezTo>
                  <a:lnTo>
                    <a:pt x="2188" y="2713"/>
                  </a:lnTo>
                  <a:lnTo>
                    <a:pt x="1099" y="2214"/>
                  </a:lnTo>
                  <a:cubicBezTo>
                    <a:pt x="1090" y="2210"/>
                    <a:pt x="1080" y="2208"/>
                    <a:pt x="1070" y="2208"/>
                  </a:cubicBezTo>
                  <a:cubicBezTo>
                    <a:pt x="1058" y="2208"/>
                    <a:pt x="1046" y="2210"/>
                    <a:pt x="1035" y="2216"/>
                  </a:cubicBezTo>
                  <a:cubicBezTo>
                    <a:pt x="1015" y="2227"/>
                    <a:pt x="1001" y="2244"/>
                    <a:pt x="996" y="2266"/>
                  </a:cubicBezTo>
                  <a:lnTo>
                    <a:pt x="744" y="3444"/>
                  </a:lnTo>
                  <a:lnTo>
                    <a:pt x="0" y="3104"/>
                  </a:lnTo>
                  <a:lnTo>
                    <a:pt x="0" y="3104"/>
                  </a:lnTo>
                  <a:cubicBezTo>
                    <a:pt x="3" y="3159"/>
                    <a:pt x="8" y="3218"/>
                    <a:pt x="13" y="3273"/>
                  </a:cubicBezTo>
                  <a:lnTo>
                    <a:pt x="768" y="3618"/>
                  </a:lnTo>
                  <a:cubicBezTo>
                    <a:pt x="769" y="3619"/>
                    <a:pt x="770" y="3619"/>
                    <a:pt x="771" y="3619"/>
                  </a:cubicBezTo>
                  <a:cubicBezTo>
                    <a:pt x="772" y="3619"/>
                    <a:pt x="773" y="3619"/>
                    <a:pt x="774" y="3620"/>
                  </a:cubicBezTo>
                  <a:cubicBezTo>
                    <a:pt x="777" y="3621"/>
                    <a:pt x="781" y="3623"/>
                    <a:pt x="784" y="3624"/>
                  </a:cubicBezTo>
                  <a:lnTo>
                    <a:pt x="798" y="3624"/>
                  </a:lnTo>
                  <a:cubicBezTo>
                    <a:pt x="807" y="3624"/>
                    <a:pt x="815" y="3623"/>
                    <a:pt x="825" y="3620"/>
                  </a:cubicBezTo>
                  <a:lnTo>
                    <a:pt x="826" y="3620"/>
                  </a:lnTo>
                  <a:cubicBezTo>
                    <a:pt x="834" y="3616"/>
                    <a:pt x="841" y="3613"/>
                    <a:pt x="847" y="3607"/>
                  </a:cubicBezTo>
                  <a:cubicBezTo>
                    <a:pt x="849" y="3605"/>
                    <a:pt x="850" y="3604"/>
                    <a:pt x="852" y="3602"/>
                  </a:cubicBezTo>
                  <a:cubicBezTo>
                    <a:pt x="856" y="3597"/>
                    <a:pt x="861" y="3591"/>
                    <a:pt x="864" y="3586"/>
                  </a:cubicBezTo>
                  <a:cubicBezTo>
                    <a:pt x="864" y="3585"/>
                    <a:pt x="866" y="3583"/>
                    <a:pt x="866" y="3583"/>
                  </a:cubicBezTo>
                  <a:cubicBezTo>
                    <a:pt x="868" y="3582"/>
                    <a:pt x="866" y="3578"/>
                    <a:pt x="868" y="3577"/>
                  </a:cubicBezTo>
                  <a:cubicBezTo>
                    <a:pt x="869" y="3574"/>
                    <a:pt x="871" y="3571"/>
                    <a:pt x="872" y="3567"/>
                  </a:cubicBezTo>
                  <a:lnTo>
                    <a:pt x="1122" y="2390"/>
                  </a:lnTo>
                  <a:lnTo>
                    <a:pt x="2211" y="2888"/>
                  </a:lnTo>
                  <a:cubicBezTo>
                    <a:pt x="2213" y="2888"/>
                    <a:pt x="2216" y="2888"/>
                    <a:pt x="2218" y="2890"/>
                  </a:cubicBezTo>
                  <a:cubicBezTo>
                    <a:pt x="2221" y="2891"/>
                    <a:pt x="2224" y="2893"/>
                    <a:pt x="2227" y="2893"/>
                  </a:cubicBezTo>
                  <a:cubicBezTo>
                    <a:pt x="2230" y="2895"/>
                    <a:pt x="2235" y="2895"/>
                    <a:pt x="2240" y="2895"/>
                  </a:cubicBezTo>
                  <a:lnTo>
                    <a:pt x="2243" y="2895"/>
                  </a:lnTo>
                  <a:cubicBezTo>
                    <a:pt x="2251" y="2895"/>
                    <a:pt x="2261" y="2893"/>
                    <a:pt x="2268" y="2890"/>
                  </a:cubicBezTo>
                  <a:lnTo>
                    <a:pt x="2270" y="2888"/>
                  </a:lnTo>
                  <a:cubicBezTo>
                    <a:pt x="2278" y="2885"/>
                    <a:pt x="2284" y="2882"/>
                    <a:pt x="2291" y="2876"/>
                  </a:cubicBezTo>
                  <a:cubicBezTo>
                    <a:pt x="2292" y="2874"/>
                    <a:pt x="2294" y="2872"/>
                    <a:pt x="2297" y="2871"/>
                  </a:cubicBezTo>
                  <a:cubicBezTo>
                    <a:pt x="2300" y="2866"/>
                    <a:pt x="2305" y="2860"/>
                    <a:pt x="2308" y="2855"/>
                  </a:cubicBezTo>
                  <a:cubicBezTo>
                    <a:pt x="2308" y="2853"/>
                    <a:pt x="2310" y="2852"/>
                    <a:pt x="2310" y="2852"/>
                  </a:cubicBezTo>
                  <a:cubicBezTo>
                    <a:pt x="2311" y="2849"/>
                    <a:pt x="2311" y="2847"/>
                    <a:pt x="2311" y="2846"/>
                  </a:cubicBezTo>
                  <a:cubicBezTo>
                    <a:pt x="2313" y="2842"/>
                    <a:pt x="2314" y="2839"/>
                    <a:pt x="2316" y="2836"/>
                  </a:cubicBezTo>
                  <a:lnTo>
                    <a:pt x="2566" y="1658"/>
                  </a:lnTo>
                  <a:lnTo>
                    <a:pt x="3655" y="2157"/>
                  </a:lnTo>
                  <a:cubicBezTo>
                    <a:pt x="3663" y="2159"/>
                    <a:pt x="3671" y="2159"/>
                    <a:pt x="3678" y="2159"/>
                  </a:cubicBezTo>
                  <a:cubicBezTo>
                    <a:pt x="3724" y="2159"/>
                    <a:pt x="3768" y="2132"/>
                    <a:pt x="3788" y="2091"/>
                  </a:cubicBezTo>
                  <a:lnTo>
                    <a:pt x="4040" y="913"/>
                  </a:lnTo>
                  <a:lnTo>
                    <a:pt x="5127" y="1411"/>
                  </a:lnTo>
                  <a:cubicBezTo>
                    <a:pt x="5129" y="1411"/>
                    <a:pt x="5132" y="1413"/>
                    <a:pt x="5133" y="1413"/>
                  </a:cubicBezTo>
                  <a:cubicBezTo>
                    <a:pt x="5137" y="1415"/>
                    <a:pt x="5138" y="1416"/>
                    <a:pt x="5141" y="1416"/>
                  </a:cubicBezTo>
                  <a:cubicBezTo>
                    <a:pt x="5146" y="1418"/>
                    <a:pt x="5149" y="1418"/>
                    <a:pt x="5154" y="1418"/>
                  </a:cubicBezTo>
                  <a:lnTo>
                    <a:pt x="5157" y="1418"/>
                  </a:lnTo>
                  <a:cubicBezTo>
                    <a:pt x="5167" y="1418"/>
                    <a:pt x="5175" y="1416"/>
                    <a:pt x="5184" y="1413"/>
                  </a:cubicBezTo>
                  <a:cubicBezTo>
                    <a:pt x="5186" y="1413"/>
                    <a:pt x="5187" y="1411"/>
                    <a:pt x="5189" y="1410"/>
                  </a:cubicBezTo>
                  <a:cubicBezTo>
                    <a:pt x="5195" y="1408"/>
                    <a:pt x="5202" y="1404"/>
                    <a:pt x="5206" y="1399"/>
                  </a:cubicBezTo>
                  <a:cubicBezTo>
                    <a:pt x="5208" y="1397"/>
                    <a:pt x="5211" y="1396"/>
                    <a:pt x="5213" y="1392"/>
                  </a:cubicBezTo>
                  <a:cubicBezTo>
                    <a:pt x="5216" y="1388"/>
                    <a:pt x="5221" y="1383"/>
                    <a:pt x="5224" y="1377"/>
                  </a:cubicBezTo>
                  <a:cubicBezTo>
                    <a:pt x="5224" y="1377"/>
                    <a:pt x="5225" y="1375"/>
                    <a:pt x="5225" y="1373"/>
                  </a:cubicBezTo>
                  <a:cubicBezTo>
                    <a:pt x="5227" y="1372"/>
                    <a:pt x="5227" y="1370"/>
                    <a:pt x="5227" y="1367"/>
                  </a:cubicBezTo>
                  <a:cubicBezTo>
                    <a:pt x="5228" y="1366"/>
                    <a:pt x="5230" y="1362"/>
                    <a:pt x="5232" y="1359"/>
                  </a:cubicBezTo>
                  <a:lnTo>
                    <a:pt x="5482" y="182"/>
                  </a:lnTo>
                  <a:lnTo>
                    <a:pt x="5939" y="391"/>
                  </a:lnTo>
                  <a:cubicBezTo>
                    <a:pt x="5922" y="327"/>
                    <a:pt x="5904" y="265"/>
                    <a:pt x="5889" y="204"/>
                  </a:cubicBezTo>
                  <a:lnTo>
                    <a:pt x="5460" y="7"/>
                  </a:lnTo>
                  <a:cubicBezTo>
                    <a:pt x="5449" y="3"/>
                    <a:pt x="5439" y="0"/>
                    <a:pt x="5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3" name="CustomShape 114"/>
            <p:cNvSpPr/>
            <p:nvPr/>
          </p:nvSpPr>
          <p:spPr>
            <a:xfrm rot="225600">
              <a:off x="2021760" y="1861200"/>
              <a:ext cx="17280" cy="14040"/>
            </a:xfrm>
            <a:custGeom>
              <a:avLst/>
              <a:gdLst/>
              <a:ahLst/>
              <a:rect l="l" t="t" r="r" b="b"/>
              <a:pathLst>
                <a:path w="410" h="311">
                  <a:moveTo>
                    <a:pt x="205" y="0"/>
                  </a:moveTo>
                  <a:cubicBezTo>
                    <a:pt x="159" y="0"/>
                    <a:pt x="113" y="21"/>
                    <a:pt x="82" y="59"/>
                  </a:cubicBezTo>
                  <a:cubicBezTo>
                    <a:pt x="1" y="163"/>
                    <a:pt x="78" y="311"/>
                    <a:pt x="204" y="311"/>
                  </a:cubicBezTo>
                  <a:cubicBezTo>
                    <a:pt x="210" y="311"/>
                    <a:pt x="217" y="310"/>
                    <a:pt x="224" y="309"/>
                  </a:cubicBezTo>
                  <a:cubicBezTo>
                    <a:pt x="362" y="294"/>
                    <a:pt x="410" y="118"/>
                    <a:pt x="300" y="32"/>
                  </a:cubicBezTo>
                  <a:cubicBezTo>
                    <a:pt x="272" y="11"/>
                    <a:pt x="239" y="0"/>
                    <a:pt x="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4" name="CustomShape 115"/>
            <p:cNvSpPr/>
            <p:nvPr/>
          </p:nvSpPr>
          <p:spPr>
            <a:xfrm rot="225600">
              <a:off x="2068200" y="1801080"/>
              <a:ext cx="17280" cy="14040"/>
            </a:xfrm>
            <a:custGeom>
              <a:avLst/>
              <a:gdLst/>
              <a:ahLst/>
              <a:rect l="l" t="t" r="r" b="b"/>
              <a:pathLst>
                <a:path w="409" h="312">
                  <a:moveTo>
                    <a:pt x="205" y="0"/>
                  </a:moveTo>
                  <a:cubicBezTo>
                    <a:pt x="199" y="0"/>
                    <a:pt x="193" y="1"/>
                    <a:pt x="186" y="1"/>
                  </a:cubicBezTo>
                  <a:cubicBezTo>
                    <a:pt x="48" y="19"/>
                    <a:pt x="1" y="194"/>
                    <a:pt x="110" y="278"/>
                  </a:cubicBezTo>
                  <a:cubicBezTo>
                    <a:pt x="138" y="301"/>
                    <a:pt x="172" y="312"/>
                    <a:pt x="205" y="312"/>
                  </a:cubicBezTo>
                  <a:cubicBezTo>
                    <a:pt x="251" y="312"/>
                    <a:pt x="297" y="291"/>
                    <a:pt x="327" y="253"/>
                  </a:cubicBezTo>
                  <a:cubicBezTo>
                    <a:pt x="408" y="149"/>
                    <a:pt x="332" y="0"/>
                    <a:pt x="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5" name="CustomShape 116"/>
            <p:cNvSpPr/>
            <p:nvPr/>
          </p:nvSpPr>
          <p:spPr>
            <a:xfrm rot="225600">
              <a:off x="1982880" y="1874520"/>
              <a:ext cx="17280" cy="14040"/>
            </a:xfrm>
            <a:custGeom>
              <a:avLst/>
              <a:gdLst/>
              <a:ahLst/>
              <a:rect l="l" t="t" r="r" b="b"/>
              <a:pathLst>
                <a:path w="410" h="312">
                  <a:moveTo>
                    <a:pt x="204" y="0"/>
                  </a:moveTo>
                  <a:cubicBezTo>
                    <a:pt x="158" y="0"/>
                    <a:pt x="112" y="20"/>
                    <a:pt x="82" y="60"/>
                  </a:cubicBezTo>
                  <a:cubicBezTo>
                    <a:pt x="1" y="163"/>
                    <a:pt x="77" y="311"/>
                    <a:pt x="202" y="311"/>
                  </a:cubicBezTo>
                  <a:cubicBezTo>
                    <a:pt x="209" y="311"/>
                    <a:pt x="216" y="311"/>
                    <a:pt x="223" y="310"/>
                  </a:cubicBezTo>
                  <a:cubicBezTo>
                    <a:pt x="361" y="292"/>
                    <a:pt x="410" y="117"/>
                    <a:pt x="300" y="33"/>
                  </a:cubicBezTo>
                  <a:cubicBezTo>
                    <a:pt x="272" y="11"/>
                    <a:pt x="238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6" name="CustomShape 117"/>
            <p:cNvSpPr/>
            <p:nvPr/>
          </p:nvSpPr>
          <p:spPr>
            <a:xfrm rot="225600">
              <a:off x="2115360" y="1744200"/>
              <a:ext cx="17280" cy="14040"/>
            </a:xfrm>
            <a:custGeom>
              <a:avLst/>
              <a:gdLst/>
              <a:ahLst/>
              <a:rect l="l" t="t" r="r" b="b"/>
              <a:pathLst>
                <a:path w="410" h="311">
                  <a:moveTo>
                    <a:pt x="206" y="0"/>
                  </a:moveTo>
                  <a:cubicBezTo>
                    <a:pt x="200" y="0"/>
                    <a:pt x="193" y="1"/>
                    <a:pt x="186" y="2"/>
                  </a:cubicBezTo>
                  <a:cubicBezTo>
                    <a:pt x="48" y="17"/>
                    <a:pt x="0" y="193"/>
                    <a:pt x="110" y="279"/>
                  </a:cubicBezTo>
                  <a:cubicBezTo>
                    <a:pt x="138" y="300"/>
                    <a:pt x="171" y="311"/>
                    <a:pt x="205" y="311"/>
                  </a:cubicBezTo>
                  <a:cubicBezTo>
                    <a:pt x="251" y="311"/>
                    <a:pt x="297" y="290"/>
                    <a:pt x="328" y="252"/>
                  </a:cubicBezTo>
                  <a:cubicBezTo>
                    <a:pt x="409" y="148"/>
                    <a:pt x="332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7" name="CustomShape 118"/>
            <p:cNvSpPr/>
            <p:nvPr/>
          </p:nvSpPr>
          <p:spPr>
            <a:xfrm rot="225600">
              <a:off x="2125800" y="1701360"/>
              <a:ext cx="17280" cy="14040"/>
            </a:xfrm>
            <a:custGeom>
              <a:avLst/>
              <a:gdLst/>
              <a:ahLst/>
              <a:rect l="l" t="t" r="r" b="b"/>
              <a:pathLst>
                <a:path w="410" h="312">
                  <a:moveTo>
                    <a:pt x="203" y="0"/>
                  </a:moveTo>
                  <a:cubicBezTo>
                    <a:pt x="157" y="0"/>
                    <a:pt x="112" y="20"/>
                    <a:pt x="81" y="60"/>
                  </a:cubicBezTo>
                  <a:cubicBezTo>
                    <a:pt x="0" y="163"/>
                    <a:pt x="76" y="311"/>
                    <a:pt x="202" y="311"/>
                  </a:cubicBezTo>
                  <a:cubicBezTo>
                    <a:pt x="208" y="311"/>
                    <a:pt x="215" y="311"/>
                    <a:pt x="222" y="310"/>
                  </a:cubicBezTo>
                  <a:cubicBezTo>
                    <a:pt x="360" y="292"/>
                    <a:pt x="409" y="118"/>
                    <a:pt x="298" y="33"/>
                  </a:cubicBezTo>
                  <a:cubicBezTo>
                    <a:pt x="270" y="11"/>
                    <a:pt x="237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8" name="CustomShape 119"/>
            <p:cNvSpPr/>
            <p:nvPr/>
          </p:nvSpPr>
          <p:spPr>
            <a:xfrm rot="225600">
              <a:off x="1974960" y="1917720"/>
              <a:ext cx="17280" cy="13320"/>
            </a:xfrm>
            <a:custGeom>
              <a:avLst/>
              <a:gdLst/>
              <a:ahLst/>
              <a:rect l="l" t="t" r="r" b="b"/>
              <a:pathLst>
                <a:path w="412" h="291">
                  <a:moveTo>
                    <a:pt x="206" y="0"/>
                  </a:moveTo>
                  <a:cubicBezTo>
                    <a:pt x="202" y="0"/>
                    <a:pt x="197" y="1"/>
                    <a:pt x="193" y="1"/>
                  </a:cubicBezTo>
                  <a:cubicBezTo>
                    <a:pt x="58" y="14"/>
                    <a:pt x="1" y="183"/>
                    <a:pt x="104" y="273"/>
                  </a:cubicBezTo>
                  <a:cubicBezTo>
                    <a:pt x="166" y="278"/>
                    <a:pt x="227" y="284"/>
                    <a:pt x="286" y="291"/>
                  </a:cubicBezTo>
                  <a:cubicBezTo>
                    <a:pt x="303" y="281"/>
                    <a:pt x="318" y="268"/>
                    <a:pt x="329" y="253"/>
                  </a:cubicBezTo>
                  <a:cubicBezTo>
                    <a:pt x="411" y="150"/>
                    <a:pt x="334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9" name="CustomShape 120"/>
            <p:cNvSpPr/>
            <p:nvPr/>
          </p:nvSpPr>
          <p:spPr>
            <a:xfrm rot="225600">
              <a:off x="1767240" y="1603080"/>
              <a:ext cx="316080" cy="382680"/>
            </a:xfrm>
            <a:custGeom>
              <a:avLst/>
              <a:gdLst/>
              <a:ahLst/>
              <a:rect l="l" t="t" r="r" b="b"/>
              <a:pathLst>
                <a:path w="7361" h="8211">
                  <a:moveTo>
                    <a:pt x="6417" y="0"/>
                  </a:moveTo>
                  <a:lnTo>
                    <a:pt x="0" y="8211"/>
                  </a:lnTo>
                  <a:cubicBezTo>
                    <a:pt x="787" y="8149"/>
                    <a:pt x="1274" y="7913"/>
                    <a:pt x="1274" y="7913"/>
                  </a:cubicBezTo>
                  <a:cubicBezTo>
                    <a:pt x="1384" y="7842"/>
                    <a:pt x="1493" y="7776"/>
                    <a:pt x="1602" y="7714"/>
                  </a:cubicBezTo>
                  <a:lnTo>
                    <a:pt x="7361" y="347"/>
                  </a:lnTo>
                  <a:cubicBezTo>
                    <a:pt x="7063" y="190"/>
                    <a:pt x="6746" y="73"/>
                    <a:pt x="6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0" name="CustomShape 121"/>
            <p:cNvSpPr/>
            <p:nvPr/>
          </p:nvSpPr>
          <p:spPr>
            <a:xfrm rot="225600">
              <a:off x="2077920" y="1759320"/>
              <a:ext cx="17280" cy="14040"/>
            </a:xfrm>
            <a:custGeom>
              <a:avLst/>
              <a:gdLst/>
              <a:ahLst/>
              <a:rect l="l" t="t" r="r" b="b"/>
              <a:pathLst>
                <a:path w="410" h="311">
                  <a:moveTo>
                    <a:pt x="205" y="0"/>
                  </a:moveTo>
                  <a:cubicBezTo>
                    <a:pt x="159" y="0"/>
                    <a:pt x="113" y="21"/>
                    <a:pt x="82" y="59"/>
                  </a:cubicBezTo>
                  <a:cubicBezTo>
                    <a:pt x="1" y="163"/>
                    <a:pt x="76" y="311"/>
                    <a:pt x="202" y="311"/>
                  </a:cubicBezTo>
                  <a:cubicBezTo>
                    <a:pt x="209" y="311"/>
                    <a:pt x="216" y="310"/>
                    <a:pt x="223" y="310"/>
                  </a:cubicBezTo>
                  <a:cubicBezTo>
                    <a:pt x="360" y="294"/>
                    <a:pt x="409" y="118"/>
                    <a:pt x="300" y="33"/>
                  </a:cubicBezTo>
                  <a:cubicBezTo>
                    <a:pt x="272" y="11"/>
                    <a:pt x="238" y="0"/>
                    <a:pt x="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1" name="CustomShape 122"/>
            <p:cNvSpPr/>
            <p:nvPr/>
          </p:nvSpPr>
          <p:spPr>
            <a:xfrm rot="225600">
              <a:off x="2030760" y="1816200"/>
              <a:ext cx="17280" cy="14040"/>
            </a:xfrm>
            <a:custGeom>
              <a:avLst/>
              <a:gdLst/>
              <a:ahLst/>
              <a:rect l="l" t="t" r="r" b="b"/>
              <a:pathLst>
                <a:path w="410" h="312">
                  <a:moveTo>
                    <a:pt x="208" y="1"/>
                  </a:moveTo>
                  <a:cubicBezTo>
                    <a:pt x="201" y="1"/>
                    <a:pt x="194" y="1"/>
                    <a:pt x="187" y="2"/>
                  </a:cubicBezTo>
                  <a:cubicBezTo>
                    <a:pt x="49" y="19"/>
                    <a:pt x="0" y="194"/>
                    <a:pt x="111" y="279"/>
                  </a:cubicBezTo>
                  <a:cubicBezTo>
                    <a:pt x="139" y="301"/>
                    <a:pt x="173" y="312"/>
                    <a:pt x="206" y="312"/>
                  </a:cubicBezTo>
                  <a:cubicBezTo>
                    <a:pt x="252" y="312"/>
                    <a:pt x="298" y="291"/>
                    <a:pt x="328" y="252"/>
                  </a:cubicBezTo>
                  <a:cubicBezTo>
                    <a:pt x="409" y="148"/>
                    <a:pt x="334" y="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2" name="CustomShape 123"/>
            <p:cNvSpPr/>
            <p:nvPr/>
          </p:nvSpPr>
          <p:spPr>
            <a:xfrm rot="225600">
              <a:off x="1282320" y="1253880"/>
              <a:ext cx="16200" cy="14040"/>
            </a:xfrm>
            <a:custGeom>
              <a:avLst/>
              <a:gdLst/>
              <a:ahLst/>
              <a:rect l="l" t="t" r="r" b="b"/>
              <a:pathLst>
                <a:path w="388" h="312">
                  <a:moveTo>
                    <a:pt x="194" y="1"/>
                  </a:moveTo>
                  <a:cubicBezTo>
                    <a:pt x="170" y="1"/>
                    <a:pt x="146" y="6"/>
                    <a:pt x="124" y="17"/>
                  </a:cubicBezTo>
                  <a:cubicBezTo>
                    <a:pt x="0" y="80"/>
                    <a:pt x="14" y="261"/>
                    <a:pt x="146" y="304"/>
                  </a:cubicBezTo>
                  <a:cubicBezTo>
                    <a:pt x="162" y="309"/>
                    <a:pt x="179" y="312"/>
                    <a:pt x="195" y="312"/>
                  </a:cubicBezTo>
                  <a:cubicBezTo>
                    <a:pt x="304" y="312"/>
                    <a:pt x="388" y="193"/>
                    <a:pt x="333" y="85"/>
                  </a:cubicBezTo>
                  <a:cubicBezTo>
                    <a:pt x="306" y="31"/>
                    <a:pt x="25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3" name="CustomShape 124"/>
            <p:cNvSpPr/>
            <p:nvPr/>
          </p:nvSpPr>
          <p:spPr>
            <a:xfrm rot="225600">
              <a:off x="1152720" y="1305360"/>
              <a:ext cx="289800" cy="191520"/>
            </a:xfrm>
            <a:custGeom>
              <a:avLst/>
              <a:gdLst/>
              <a:ahLst/>
              <a:rect l="l" t="t" r="r" b="b"/>
              <a:pathLst>
                <a:path w="6751" h="4111">
                  <a:moveTo>
                    <a:pt x="6286" y="1"/>
                  </a:moveTo>
                  <a:lnTo>
                    <a:pt x="1" y="3184"/>
                  </a:lnTo>
                  <a:cubicBezTo>
                    <a:pt x="86" y="3515"/>
                    <a:pt x="183" y="3824"/>
                    <a:pt x="289" y="4110"/>
                  </a:cubicBezTo>
                  <a:lnTo>
                    <a:pt x="6750" y="837"/>
                  </a:lnTo>
                  <a:cubicBezTo>
                    <a:pt x="6581" y="566"/>
                    <a:pt x="6426" y="287"/>
                    <a:pt x="6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4" name="CustomShape 125"/>
            <p:cNvSpPr/>
            <p:nvPr/>
          </p:nvSpPr>
          <p:spPr>
            <a:xfrm rot="225600">
              <a:off x="1140480" y="1356120"/>
              <a:ext cx="360" cy="3960"/>
            </a:xfrm>
            <a:custGeom>
              <a:avLst/>
              <a:gdLst/>
              <a:ahLst/>
              <a:rect l="l" t="t" r="r" b="b"/>
              <a:pathLst>
                <a:path w="18" h="94">
                  <a:moveTo>
                    <a:pt x="0" y="0"/>
                  </a:moveTo>
                  <a:lnTo>
                    <a:pt x="0" y="0"/>
                  </a:lnTo>
                  <a:cubicBezTo>
                    <a:pt x="3" y="32"/>
                    <a:pt x="8" y="62"/>
                    <a:pt x="11" y="93"/>
                  </a:cubicBezTo>
                  <a:cubicBezTo>
                    <a:pt x="17" y="62"/>
                    <a:pt x="14" y="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5" name="CustomShape 126"/>
            <p:cNvSpPr/>
            <p:nvPr/>
          </p:nvSpPr>
          <p:spPr>
            <a:xfrm rot="225600">
              <a:off x="1386720" y="1231920"/>
              <a:ext cx="16200" cy="14400"/>
            </a:xfrm>
            <a:custGeom>
              <a:avLst/>
              <a:gdLst/>
              <a:ahLst/>
              <a:rect l="l" t="t" r="r" b="b"/>
              <a:pathLst>
                <a:path w="389" h="313">
                  <a:moveTo>
                    <a:pt x="194" y="1"/>
                  </a:moveTo>
                  <a:cubicBezTo>
                    <a:pt x="84" y="1"/>
                    <a:pt x="1" y="119"/>
                    <a:pt x="56" y="227"/>
                  </a:cubicBezTo>
                  <a:cubicBezTo>
                    <a:pt x="84" y="281"/>
                    <a:pt x="139" y="312"/>
                    <a:pt x="195" y="312"/>
                  </a:cubicBezTo>
                  <a:cubicBezTo>
                    <a:pt x="219" y="312"/>
                    <a:pt x="243" y="307"/>
                    <a:pt x="265" y="295"/>
                  </a:cubicBezTo>
                  <a:cubicBezTo>
                    <a:pt x="389" y="233"/>
                    <a:pt x="374" y="51"/>
                    <a:pt x="243" y="9"/>
                  </a:cubicBezTo>
                  <a:cubicBezTo>
                    <a:pt x="226" y="3"/>
                    <a:pt x="21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6" name="CustomShape 127"/>
            <p:cNvSpPr/>
            <p:nvPr/>
          </p:nvSpPr>
          <p:spPr>
            <a:xfrm rot="225600">
              <a:off x="1152360" y="1316880"/>
              <a:ext cx="16200" cy="14400"/>
            </a:xfrm>
            <a:custGeom>
              <a:avLst/>
              <a:gdLst/>
              <a:ahLst/>
              <a:rect l="l" t="t" r="r" b="b"/>
              <a:pathLst>
                <a:path w="389" h="313">
                  <a:moveTo>
                    <a:pt x="193" y="0"/>
                  </a:moveTo>
                  <a:cubicBezTo>
                    <a:pt x="84" y="0"/>
                    <a:pt x="0" y="119"/>
                    <a:pt x="56" y="227"/>
                  </a:cubicBezTo>
                  <a:cubicBezTo>
                    <a:pt x="83" y="281"/>
                    <a:pt x="138" y="312"/>
                    <a:pt x="194" y="312"/>
                  </a:cubicBezTo>
                  <a:cubicBezTo>
                    <a:pt x="218" y="312"/>
                    <a:pt x="242" y="307"/>
                    <a:pt x="265" y="295"/>
                  </a:cubicBezTo>
                  <a:cubicBezTo>
                    <a:pt x="388" y="233"/>
                    <a:pt x="374" y="53"/>
                    <a:pt x="242" y="8"/>
                  </a:cubicBezTo>
                  <a:cubicBezTo>
                    <a:pt x="226" y="3"/>
                    <a:pt x="20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7" name="CustomShape 128"/>
            <p:cNvSpPr/>
            <p:nvPr/>
          </p:nvSpPr>
          <p:spPr>
            <a:xfrm rot="225600">
              <a:off x="1217160" y="1286640"/>
              <a:ext cx="16200" cy="14040"/>
            </a:xfrm>
            <a:custGeom>
              <a:avLst/>
              <a:gdLst/>
              <a:ahLst/>
              <a:rect l="l" t="t" r="r" b="b"/>
              <a:pathLst>
                <a:path w="389" h="312">
                  <a:moveTo>
                    <a:pt x="194" y="0"/>
                  </a:moveTo>
                  <a:cubicBezTo>
                    <a:pt x="171" y="0"/>
                    <a:pt x="147" y="6"/>
                    <a:pt x="124" y="17"/>
                  </a:cubicBezTo>
                  <a:cubicBezTo>
                    <a:pt x="0" y="80"/>
                    <a:pt x="15" y="261"/>
                    <a:pt x="146" y="303"/>
                  </a:cubicBezTo>
                  <a:cubicBezTo>
                    <a:pt x="163" y="309"/>
                    <a:pt x="179" y="311"/>
                    <a:pt x="195" y="311"/>
                  </a:cubicBezTo>
                  <a:cubicBezTo>
                    <a:pt x="305" y="311"/>
                    <a:pt x="388" y="193"/>
                    <a:pt x="333" y="85"/>
                  </a:cubicBezTo>
                  <a:cubicBezTo>
                    <a:pt x="306" y="31"/>
                    <a:pt x="251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8" name="CustomShape 129"/>
            <p:cNvSpPr/>
            <p:nvPr/>
          </p:nvSpPr>
          <p:spPr>
            <a:xfrm rot="225600">
              <a:off x="1256760" y="1290240"/>
              <a:ext cx="16200" cy="14040"/>
            </a:xfrm>
            <a:custGeom>
              <a:avLst/>
              <a:gdLst/>
              <a:ahLst/>
              <a:rect l="l" t="t" r="r" b="b"/>
              <a:pathLst>
                <a:path w="387" h="312">
                  <a:moveTo>
                    <a:pt x="194" y="0"/>
                  </a:moveTo>
                  <a:cubicBezTo>
                    <a:pt x="170" y="0"/>
                    <a:pt x="147" y="6"/>
                    <a:pt x="124" y="17"/>
                  </a:cubicBezTo>
                  <a:cubicBezTo>
                    <a:pt x="1" y="80"/>
                    <a:pt x="14" y="261"/>
                    <a:pt x="147" y="303"/>
                  </a:cubicBezTo>
                  <a:cubicBezTo>
                    <a:pt x="164" y="309"/>
                    <a:pt x="181" y="312"/>
                    <a:pt x="197" y="312"/>
                  </a:cubicBezTo>
                  <a:cubicBezTo>
                    <a:pt x="306" y="312"/>
                    <a:pt x="387" y="194"/>
                    <a:pt x="333" y="87"/>
                  </a:cubicBezTo>
                  <a:cubicBezTo>
                    <a:pt x="305" y="32"/>
                    <a:pt x="25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9" name="CustomShape 130"/>
            <p:cNvSpPr/>
            <p:nvPr/>
          </p:nvSpPr>
          <p:spPr>
            <a:xfrm rot="225600">
              <a:off x="1322640" y="1259640"/>
              <a:ext cx="16200" cy="14040"/>
            </a:xfrm>
            <a:custGeom>
              <a:avLst/>
              <a:gdLst/>
              <a:ahLst/>
              <a:rect l="l" t="t" r="r" b="b"/>
              <a:pathLst>
                <a:path w="389" h="312">
                  <a:moveTo>
                    <a:pt x="194" y="1"/>
                  </a:moveTo>
                  <a:cubicBezTo>
                    <a:pt x="171" y="1"/>
                    <a:pt x="147" y="6"/>
                    <a:pt x="124" y="17"/>
                  </a:cubicBezTo>
                  <a:cubicBezTo>
                    <a:pt x="1" y="80"/>
                    <a:pt x="15" y="261"/>
                    <a:pt x="146" y="304"/>
                  </a:cubicBezTo>
                  <a:cubicBezTo>
                    <a:pt x="163" y="309"/>
                    <a:pt x="180" y="312"/>
                    <a:pt x="197" y="312"/>
                  </a:cubicBezTo>
                  <a:cubicBezTo>
                    <a:pt x="306" y="312"/>
                    <a:pt x="388" y="194"/>
                    <a:pt x="333" y="87"/>
                  </a:cubicBezTo>
                  <a:cubicBezTo>
                    <a:pt x="306" y="32"/>
                    <a:pt x="25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0" name="CustomShape 131"/>
            <p:cNvSpPr/>
            <p:nvPr/>
          </p:nvSpPr>
          <p:spPr>
            <a:xfrm rot="225600">
              <a:off x="1347120" y="1223640"/>
              <a:ext cx="16200" cy="14400"/>
            </a:xfrm>
            <a:custGeom>
              <a:avLst/>
              <a:gdLst/>
              <a:ahLst/>
              <a:rect l="l" t="t" r="r" b="b"/>
              <a:pathLst>
                <a:path w="388" h="313">
                  <a:moveTo>
                    <a:pt x="194" y="1"/>
                  </a:moveTo>
                  <a:cubicBezTo>
                    <a:pt x="170" y="1"/>
                    <a:pt x="147" y="6"/>
                    <a:pt x="124" y="18"/>
                  </a:cubicBezTo>
                  <a:cubicBezTo>
                    <a:pt x="1" y="80"/>
                    <a:pt x="13" y="262"/>
                    <a:pt x="146" y="305"/>
                  </a:cubicBezTo>
                  <a:cubicBezTo>
                    <a:pt x="163" y="310"/>
                    <a:pt x="180" y="313"/>
                    <a:pt x="195" y="313"/>
                  </a:cubicBezTo>
                  <a:cubicBezTo>
                    <a:pt x="305" y="313"/>
                    <a:pt x="387" y="194"/>
                    <a:pt x="333" y="86"/>
                  </a:cubicBezTo>
                  <a:cubicBezTo>
                    <a:pt x="305" y="32"/>
                    <a:pt x="25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1" name="CustomShape 132"/>
            <p:cNvSpPr/>
            <p:nvPr/>
          </p:nvSpPr>
          <p:spPr>
            <a:xfrm rot="225600">
              <a:off x="1192320" y="1320480"/>
              <a:ext cx="16200" cy="14400"/>
            </a:xfrm>
            <a:custGeom>
              <a:avLst/>
              <a:gdLst/>
              <a:ahLst/>
              <a:rect l="l" t="t" r="r" b="b"/>
              <a:pathLst>
                <a:path w="387" h="313">
                  <a:moveTo>
                    <a:pt x="194" y="1"/>
                  </a:moveTo>
                  <a:cubicBezTo>
                    <a:pt x="170" y="1"/>
                    <a:pt x="146" y="6"/>
                    <a:pt x="124" y="18"/>
                  </a:cubicBezTo>
                  <a:cubicBezTo>
                    <a:pt x="0" y="80"/>
                    <a:pt x="13" y="262"/>
                    <a:pt x="146" y="304"/>
                  </a:cubicBezTo>
                  <a:cubicBezTo>
                    <a:pt x="163" y="310"/>
                    <a:pt x="179" y="312"/>
                    <a:pt x="195" y="312"/>
                  </a:cubicBezTo>
                  <a:cubicBezTo>
                    <a:pt x="304" y="312"/>
                    <a:pt x="387" y="194"/>
                    <a:pt x="333" y="86"/>
                  </a:cubicBezTo>
                  <a:cubicBezTo>
                    <a:pt x="305" y="32"/>
                    <a:pt x="25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2" name="CustomShape 133"/>
            <p:cNvSpPr/>
            <p:nvPr/>
          </p:nvSpPr>
          <p:spPr>
            <a:xfrm rot="225600">
              <a:off x="1883160" y="183924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8">
                  <a:moveTo>
                    <a:pt x="282" y="0"/>
                  </a:moveTo>
                  <a:lnTo>
                    <a:pt x="0" y="34"/>
                  </a:lnTo>
                  <a:lnTo>
                    <a:pt x="34" y="317"/>
                  </a:lnTo>
                  <a:lnTo>
                    <a:pt x="317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3" name="CustomShape 134"/>
            <p:cNvSpPr/>
            <p:nvPr/>
          </p:nvSpPr>
          <p:spPr>
            <a:xfrm rot="225600">
              <a:off x="1896120" y="182340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8">
                  <a:moveTo>
                    <a:pt x="283" y="1"/>
                  </a:moveTo>
                  <a:lnTo>
                    <a:pt x="1" y="36"/>
                  </a:lnTo>
                  <a:lnTo>
                    <a:pt x="36" y="317"/>
                  </a:lnTo>
                  <a:lnTo>
                    <a:pt x="317" y="283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4" name="CustomShape 135"/>
            <p:cNvSpPr/>
            <p:nvPr/>
          </p:nvSpPr>
          <p:spPr>
            <a:xfrm rot="225600">
              <a:off x="1937880" y="1773000"/>
              <a:ext cx="13320" cy="14400"/>
            </a:xfrm>
            <a:custGeom>
              <a:avLst/>
              <a:gdLst/>
              <a:ahLst/>
              <a:rect l="l" t="t" r="r" b="b"/>
              <a:pathLst>
                <a:path w="317" h="318">
                  <a:moveTo>
                    <a:pt x="282" y="1"/>
                  </a:moveTo>
                  <a:lnTo>
                    <a:pt x="0" y="36"/>
                  </a:lnTo>
                  <a:lnTo>
                    <a:pt x="35" y="317"/>
                  </a:lnTo>
                  <a:lnTo>
                    <a:pt x="317" y="28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5" name="CustomShape 136"/>
            <p:cNvSpPr/>
            <p:nvPr/>
          </p:nvSpPr>
          <p:spPr>
            <a:xfrm rot="225600">
              <a:off x="1896840" y="183852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7">
                  <a:moveTo>
                    <a:pt x="282" y="0"/>
                  </a:moveTo>
                  <a:lnTo>
                    <a:pt x="0" y="35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6" name="CustomShape 137"/>
            <p:cNvSpPr/>
            <p:nvPr/>
          </p:nvSpPr>
          <p:spPr>
            <a:xfrm rot="225600">
              <a:off x="1951560" y="177228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8">
                  <a:moveTo>
                    <a:pt x="284" y="1"/>
                  </a:moveTo>
                  <a:lnTo>
                    <a:pt x="0" y="34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7" name="CustomShape 138"/>
            <p:cNvSpPr/>
            <p:nvPr/>
          </p:nvSpPr>
          <p:spPr>
            <a:xfrm rot="225600">
              <a:off x="1950840" y="175716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8">
                  <a:moveTo>
                    <a:pt x="284" y="1"/>
                  </a:moveTo>
                  <a:lnTo>
                    <a:pt x="0" y="36"/>
                  </a:lnTo>
                  <a:lnTo>
                    <a:pt x="35" y="317"/>
                  </a:lnTo>
                  <a:lnTo>
                    <a:pt x="317" y="28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8" name="CustomShape 139"/>
            <p:cNvSpPr/>
            <p:nvPr/>
          </p:nvSpPr>
          <p:spPr>
            <a:xfrm rot="225600">
              <a:off x="1841760" y="188928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8">
                  <a:moveTo>
                    <a:pt x="283" y="1"/>
                  </a:moveTo>
                  <a:lnTo>
                    <a:pt x="1" y="35"/>
                  </a:lnTo>
                  <a:lnTo>
                    <a:pt x="36" y="317"/>
                  </a:lnTo>
                  <a:lnTo>
                    <a:pt x="317" y="282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9" name="CustomShape 140"/>
            <p:cNvSpPr/>
            <p:nvPr/>
          </p:nvSpPr>
          <p:spPr>
            <a:xfrm rot="225600">
              <a:off x="1842120" y="1904400"/>
              <a:ext cx="13320" cy="14400"/>
            </a:xfrm>
            <a:custGeom>
              <a:avLst/>
              <a:gdLst/>
              <a:ahLst/>
              <a:rect l="l" t="t" r="r" b="b"/>
              <a:pathLst>
                <a:path w="317" h="317">
                  <a:moveTo>
                    <a:pt x="282" y="0"/>
                  </a:moveTo>
                  <a:lnTo>
                    <a:pt x="0" y="35"/>
                  </a:lnTo>
                  <a:lnTo>
                    <a:pt x="35" y="317"/>
                  </a:lnTo>
                  <a:lnTo>
                    <a:pt x="317" y="28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0" name="CustomShape 141"/>
            <p:cNvSpPr/>
            <p:nvPr/>
          </p:nvSpPr>
          <p:spPr>
            <a:xfrm rot="225600">
              <a:off x="1828800" y="190512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7">
                  <a:moveTo>
                    <a:pt x="283" y="0"/>
                  </a:moveTo>
                  <a:lnTo>
                    <a:pt x="1" y="35"/>
                  </a:lnTo>
                  <a:lnTo>
                    <a:pt x="36" y="317"/>
                  </a:lnTo>
                  <a:lnTo>
                    <a:pt x="317" y="282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1" name="CustomShape 142"/>
            <p:cNvSpPr/>
            <p:nvPr/>
          </p:nvSpPr>
          <p:spPr>
            <a:xfrm rot="225600">
              <a:off x="1882440" y="182448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7">
                  <a:moveTo>
                    <a:pt x="283" y="0"/>
                  </a:moveTo>
                  <a:lnTo>
                    <a:pt x="1" y="35"/>
                  </a:lnTo>
                  <a:lnTo>
                    <a:pt x="36" y="317"/>
                  </a:lnTo>
                  <a:lnTo>
                    <a:pt x="317" y="282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2" name="CustomShape 143"/>
            <p:cNvSpPr/>
            <p:nvPr/>
          </p:nvSpPr>
          <p:spPr>
            <a:xfrm rot="225600">
              <a:off x="2059920" y="1641240"/>
              <a:ext cx="13320" cy="14400"/>
            </a:xfrm>
            <a:custGeom>
              <a:avLst/>
              <a:gdLst/>
              <a:ahLst/>
              <a:rect l="l" t="t" r="r" b="b"/>
              <a:pathLst>
                <a:path w="317" h="318">
                  <a:moveTo>
                    <a:pt x="283" y="1"/>
                  </a:moveTo>
                  <a:lnTo>
                    <a:pt x="0" y="36"/>
                  </a:lnTo>
                  <a:lnTo>
                    <a:pt x="35" y="317"/>
                  </a:lnTo>
                  <a:lnTo>
                    <a:pt x="317" y="284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3" name="CustomShape 144"/>
            <p:cNvSpPr/>
            <p:nvPr/>
          </p:nvSpPr>
          <p:spPr>
            <a:xfrm rot="225600">
              <a:off x="2045880" y="164196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8">
                  <a:moveTo>
                    <a:pt x="283" y="1"/>
                  </a:moveTo>
                  <a:lnTo>
                    <a:pt x="1" y="36"/>
                  </a:lnTo>
                  <a:lnTo>
                    <a:pt x="36" y="317"/>
                  </a:lnTo>
                  <a:lnTo>
                    <a:pt x="317" y="282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4" name="CustomShape 145"/>
            <p:cNvSpPr/>
            <p:nvPr/>
          </p:nvSpPr>
          <p:spPr>
            <a:xfrm rot="225600">
              <a:off x="2045160" y="162720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7">
                  <a:moveTo>
                    <a:pt x="283" y="0"/>
                  </a:moveTo>
                  <a:lnTo>
                    <a:pt x="1" y="35"/>
                  </a:lnTo>
                  <a:lnTo>
                    <a:pt x="36" y="317"/>
                  </a:lnTo>
                  <a:lnTo>
                    <a:pt x="317" y="284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5" name="CustomShape 146"/>
            <p:cNvSpPr/>
            <p:nvPr/>
          </p:nvSpPr>
          <p:spPr>
            <a:xfrm rot="225600">
              <a:off x="1828080" y="1890360"/>
              <a:ext cx="13320" cy="14400"/>
            </a:xfrm>
            <a:custGeom>
              <a:avLst/>
              <a:gdLst/>
              <a:ahLst/>
              <a:rect l="l" t="t" r="r" b="b"/>
              <a:pathLst>
                <a:path w="317" h="317">
                  <a:moveTo>
                    <a:pt x="282" y="0"/>
                  </a:moveTo>
                  <a:lnTo>
                    <a:pt x="0" y="35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6" name="CustomShape 147"/>
            <p:cNvSpPr/>
            <p:nvPr/>
          </p:nvSpPr>
          <p:spPr>
            <a:xfrm rot="225600">
              <a:off x="1991520" y="170820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7">
                  <a:moveTo>
                    <a:pt x="284" y="0"/>
                  </a:moveTo>
                  <a:lnTo>
                    <a:pt x="1" y="35"/>
                  </a:lnTo>
                  <a:lnTo>
                    <a:pt x="36" y="317"/>
                  </a:lnTo>
                  <a:lnTo>
                    <a:pt x="317" y="28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7" name="CustomShape 148"/>
            <p:cNvSpPr/>
            <p:nvPr/>
          </p:nvSpPr>
          <p:spPr>
            <a:xfrm rot="225600">
              <a:off x="1937160" y="175824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8">
                  <a:moveTo>
                    <a:pt x="282" y="1"/>
                  </a:moveTo>
                  <a:lnTo>
                    <a:pt x="0" y="36"/>
                  </a:lnTo>
                  <a:lnTo>
                    <a:pt x="35" y="318"/>
                  </a:lnTo>
                  <a:lnTo>
                    <a:pt x="317" y="28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8" name="CustomShape 149"/>
            <p:cNvSpPr/>
            <p:nvPr/>
          </p:nvSpPr>
          <p:spPr>
            <a:xfrm rot="225600">
              <a:off x="2004120" y="169272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7">
                  <a:moveTo>
                    <a:pt x="282" y="0"/>
                  </a:moveTo>
                  <a:lnTo>
                    <a:pt x="1" y="35"/>
                  </a:lnTo>
                  <a:lnTo>
                    <a:pt x="34" y="317"/>
                  </a:lnTo>
                  <a:lnTo>
                    <a:pt x="317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9" name="CustomShape 150"/>
            <p:cNvSpPr/>
            <p:nvPr/>
          </p:nvSpPr>
          <p:spPr>
            <a:xfrm rot="225600">
              <a:off x="2004840" y="170748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7">
                  <a:moveTo>
                    <a:pt x="282" y="0"/>
                  </a:moveTo>
                  <a:lnTo>
                    <a:pt x="1" y="33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0" name="CustomShape 151"/>
            <p:cNvSpPr/>
            <p:nvPr/>
          </p:nvSpPr>
          <p:spPr>
            <a:xfrm rot="225600">
              <a:off x="1990800" y="1693440"/>
              <a:ext cx="13320" cy="14400"/>
            </a:xfrm>
            <a:custGeom>
              <a:avLst/>
              <a:gdLst/>
              <a:ahLst/>
              <a:rect l="l" t="t" r="r" b="b"/>
              <a:pathLst>
                <a:path w="317" h="317">
                  <a:moveTo>
                    <a:pt x="284" y="0"/>
                  </a:moveTo>
                  <a:lnTo>
                    <a:pt x="0" y="35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1" name="CustomShape 152"/>
            <p:cNvSpPr/>
            <p:nvPr/>
          </p:nvSpPr>
          <p:spPr>
            <a:xfrm rot="225600">
              <a:off x="2058840" y="162648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7">
                  <a:moveTo>
                    <a:pt x="282" y="0"/>
                  </a:moveTo>
                  <a:lnTo>
                    <a:pt x="0" y="33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2" name="CustomShape 153"/>
            <p:cNvSpPr/>
            <p:nvPr/>
          </p:nvSpPr>
          <p:spPr>
            <a:xfrm rot="225600">
              <a:off x="1304640" y="1383120"/>
              <a:ext cx="15120" cy="16560"/>
            </a:xfrm>
            <a:custGeom>
              <a:avLst/>
              <a:gdLst/>
              <a:ahLst/>
              <a:rect l="l" t="t" r="r" b="b"/>
              <a:pathLst>
                <a:path w="359" h="359">
                  <a:moveTo>
                    <a:pt x="89" y="0"/>
                  </a:moveTo>
                  <a:lnTo>
                    <a:pt x="1" y="269"/>
                  </a:lnTo>
                  <a:lnTo>
                    <a:pt x="270" y="358"/>
                  </a:lnTo>
                  <a:lnTo>
                    <a:pt x="358" y="8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3" name="CustomShape 154"/>
            <p:cNvSpPr/>
            <p:nvPr/>
          </p:nvSpPr>
          <p:spPr>
            <a:xfrm rot="225600">
              <a:off x="1225800" y="1431000"/>
              <a:ext cx="15120" cy="16560"/>
            </a:xfrm>
            <a:custGeom>
              <a:avLst/>
              <a:gdLst/>
              <a:ahLst/>
              <a:rect l="l" t="t" r="r" b="b"/>
              <a:pathLst>
                <a:path w="360" h="360">
                  <a:moveTo>
                    <a:pt x="89" y="0"/>
                  </a:moveTo>
                  <a:lnTo>
                    <a:pt x="0" y="271"/>
                  </a:lnTo>
                  <a:lnTo>
                    <a:pt x="271" y="360"/>
                  </a:lnTo>
                  <a:lnTo>
                    <a:pt x="359" y="8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4" name="CustomShape 155"/>
            <p:cNvSpPr/>
            <p:nvPr/>
          </p:nvSpPr>
          <p:spPr>
            <a:xfrm rot="225600">
              <a:off x="1292040" y="1377360"/>
              <a:ext cx="15120" cy="16560"/>
            </a:xfrm>
            <a:custGeom>
              <a:avLst/>
              <a:gdLst/>
              <a:ahLst/>
              <a:rect l="l" t="t" r="r" b="b"/>
              <a:pathLst>
                <a:path w="360" h="359">
                  <a:moveTo>
                    <a:pt x="89" y="0"/>
                  </a:moveTo>
                  <a:lnTo>
                    <a:pt x="0" y="271"/>
                  </a:lnTo>
                  <a:lnTo>
                    <a:pt x="271" y="358"/>
                  </a:lnTo>
                  <a:lnTo>
                    <a:pt x="360" y="8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5" name="CustomShape 156"/>
            <p:cNvSpPr/>
            <p:nvPr/>
          </p:nvSpPr>
          <p:spPr>
            <a:xfrm rot="225600">
              <a:off x="1775520" y="195660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7">
                  <a:moveTo>
                    <a:pt x="282" y="0"/>
                  </a:moveTo>
                  <a:lnTo>
                    <a:pt x="1" y="35"/>
                  </a:lnTo>
                  <a:lnTo>
                    <a:pt x="35" y="317"/>
                  </a:lnTo>
                  <a:lnTo>
                    <a:pt x="317" y="28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6" name="CustomShape 157"/>
            <p:cNvSpPr/>
            <p:nvPr/>
          </p:nvSpPr>
          <p:spPr>
            <a:xfrm rot="225600">
              <a:off x="1286640" y="1391400"/>
              <a:ext cx="15120" cy="16560"/>
            </a:xfrm>
            <a:custGeom>
              <a:avLst/>
              <a:gdLst/>
              <a:ahLst/>
              <a:rect l="l" t="t" r="r" b="b"/>
              <a:pathLst>
                <a:path w="360" h="361">
                  <a:moveTo>
                    <a:pt x="89" y="1"/>
                  </a:moveTo>
                  <a:lnTo>
                    <a:pt x="1" y="272"/>
                  </a:lnTo>
                  <a:lnTo>
                    <a:pt x="271" y="360"/>
                  </a:lnTo>
                  <a:lnTo>
                    <a:pt x="360" y="90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7" name="CustomShape 158"/>
            <p:cNvSpPr/>
            <p:nvPr/>
          </p:nvSpPr>
          <p:spPr>
            <a:xfrm rot="225600">
              <a:off x="1379520" y="1347840"/>
              <a:ext cx="15120" cy="16560"/>
            </a:xfrm>
            <a:custGeom>
              <a:avLst/>
              <a:gdLst/>
              <a:ahLst/>
              <a:rect l="l" t="t" r="r" b="b"/>
              <a:pathLst>
                <a:path w="360" h="360">
                  <a:moveTo>
                    <a:pt x="89" y="1"/>
                  </a:moveTo>
                  <a:lnTo>
                    <a:pt x="1" y="271"/>
                  </a:lnTo>
                  <a:lnTo>
                    <a:pt x="271" y="360"/>
                  </a:lnTo>
                  <a:lnTo>
                    <a:pt x="360" y="89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8" name="CustomShape 159"/>
            <p:cNvSpPr/>
            <p:nvPr/>
          </p:nvSpPr>
          <p:spPr>
            <a:xfrm rot="225600">
              <a:off x="1374480" y="1361520"/>
              <a:ext cx="15120" cy="16560"/>
            </a:xfrm>
            <a:custGeom>
              <a:avLst/>
              <a:gdLst/>
              <a:ahLst/>
              <a:rect l="l" t="t" r="r" b="b"/>
              <a:pathLst>
                <a:path w="360" h="361">
                  <a:moveTo>
                    <a:pt x="89" y="1"/>
                  </a:moveTo>
                  <a:lnTo>
                    <a:pt x="0" y="271"/>
                  </a:lnTo>
                  <a:lnTo>
                    <a:pt x="271" y="360"/>
                  </a:lnTo>
                  <a:lnTo>
                    <a:pt x="360" y="89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9" name="CustomShape 160"/>
            <p:cNvSpPr/>
            <p:nvPr/>
          </p:nvSpPr>
          <p:spPr>
            <a:xfrm rot="225600">
              <a:off x="1361880" y="1356480"/>
              <a:ext cx="15120" cy="16560"/>
            </a:xfrm>
            <a:custGeom>
              <a:avLst/>
              <a:gdLst/>
              <a:ahLst/>
              <a:rect l="l" t="t" r="r" b="b"/>
              <a:pathLst>
                <a:path w="358" h="360">
                  <a:moveTo>
                    <a:pt x="89" y="0"/>
                  </a:moveTo>
                  <a:lnTo>
                    <a:pt x="0" y="271"/>
                  </a:lnTo>
                  <a:lnTo>
                    <a:pt x="269" y="360"/>
                  </a:lnTo>
                  <a:lnTo>
                    <a:pt x="358" y="8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0" name="CustomShape 161"/>
            <p:cNvSpPr/>
            <p:nvPr/>
          </p:nvSpPr>
          <p:spPr>
            <a:xfrm rot="225600">
              <a:off x="1366920" y="1342440"/>
              <a:ext cx="15120" cy="16560"/>
            </a:xfrm>
            <a:custGeom>
              <a:avLst/>
              <a:gdLst/>
              <a:ahLst/>
              <a:rect l="l" t="t" r="r" b="b"/>
              <a:pathLst>
                <a:path w="359" h="361">
                  <a:moveTo>
                    <a:pt x="89" y="1"/>
                  </a:moveTo>
                  <a:lnTo>
                    <a:pt x="1" y="271"/>
                  </a:lnTo>
                  <a:lnTo>
                    <a:pt x="270" y="360"/>
                  </a:lnTo>
                  <a:lnTo>
                    <a:pt x="358" y="89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1" name="CustomShape 162"/>
            <p:cNvSpPr/>
            <p:nvPr/>
          </p:nvSpPr>
          <p:spPr>
            <a:xfrm rot="225600">
              <a:off x="1299600" y="1396800"/>
              <a:ext cx="15120" cy="16200"/>
            </a:xfrm>
            <a:custGeom>
              <a:avLst/>
              <a:gdLst/>
              <a:ahLst/>
              <a:rect l="l" t="t" r="r" b="b"/>
              <a:pathLst>
                <a:path w="359" h="358">
                  <a:moveTo>
                    <a:pt x="87" y="0"/>
                  </a:moveTo>
                  <a:lnTo>
                    <a:pt x="0" y="269"/>
                  </a:lnTo>
                  <a:lnTo>
                    <a:pt x="270" y="358"/>
                  </a:lnTo>
                  <a:lnTo>
                    <a:pt x="358" y="8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2" name="CustomShape 163"/>
            <p:cNvSpPr/>
            <p:nvPr/>
          </p:nvSpPr>
          <p:spPr>
            <a:xfrm rot="225600">
              <a:off x="1155960" y="1452600"/>
              <a:ext cx="15120" cy="16200"/>
            </a:xfrm>
            <a:custGeom>
              <a:avLst/>
              <a:gdLst/>
              <a:ahLst/>
              <a:rect l="l" t="t" r="r" b="b"/>
              <a:pathLst>
                <a:path w="359" h="358">
                  <a:moveTo>
                    <a:pt x="89" y="0"/>
                  </a:moveTo>
                  <a:lnTo>
                    <a:pt x="0" y="271"/>
                  </a:lnTo>
                  <a:lnTo>
                    <a:pt x="269" y="358"/>
                  </a:lnTo>
                  <a:lnTo>
                    <a:pt x="358" y="8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3" name="CustomShape 164"/>
            <p:cNvSpPr/>
            <p:nvPr/>
          </p:nvSpPr>
          <p:spPr>
            <a:xfrm rot="225600">
              <a:off x="1149480" y="1447920"/>
              <a:ext cx="8640" cy="15480"/>
            </a:xfrm>
            <a:custGeom>
              <a:avLst/>
              <a:gdLst/>
              <a:ahLst/>
              <a:rect l="l" t="t" r="r" b="b"/>
              <a:pathLst>
                <a:path w="213" h="340">
                  <a:moveTo>
                    <a:pt x="0" y="0"/>
                  </a:moveTo>
                  <a:lnTo>
                    <a:pt x="0" y="0"/>
                  </a:lnTo>
                  <a:cubicBezTo>
                    <a:pt x="30" y="113"/>
                    <a:pt x="62" y="222"/>
                    <a:pt x="94" y="330"/>
                  </a:cubicBezTo>
                  <a:lnTo>
                    <a:pt x="124" y="339"/>
                  </a:lnTo>
                  <a:lnTo>
                    <a:pt x="212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4" name="CustomShape 165"/>
            <p:cNvSpPr/>
            <p:nvPr/>
          </p:nvSpPr>
          <p:spPr>
            <a:xfrm rot="225600">
              <a:off x="1788840" y="1955520"/>
              <a:ext cx="13320" cy="14400"/>
            </a:xfrm>
            <a:custGeom>
              <a:avLst/>
              <a:gdLst/>
              <a:ahLst/>
              <a:rect l="l" t="t" r="r" b="b"/>
              <a:pathLst>
                <a:path w="316" h="318">
                  <a:moveTo>
                    <a:pt x="283" y="1"/>
                  </a:moveTo>
                  <a:lnTo>
                    <a:pt x="0" y="34"/>
                  </a:lnTo>
                  <a:lnTo>
                    <a:pt x="35" y="317"/>
                  </a:lnTo>
                  <a:lnTo>
                    <a:pt x="247" y="290"/>
                  </a:lnTo>
                  <a:cubicBezTo>
                    <a:pt x="272" y="283"/>
                    <a:pt x="294" y="275"/>
                    <a:pt x="315" y="268"/>
                  </a:cubicBezTo>
                  <a:lnTo>
                    <a:pt x="2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5" name="CustomShape 166"/>
            <p:cNvSpPr/>
            <p:nvPr/>
          </p:nvSpPr>
          <p:spPr>
            <a:xfrm rot="225600">
              <a:off x="1213200" y="1425960"/>
              <a:ext cx="15120" cy="16560"/>
            </a:xfrm>
            <a:custGeom>
              <a:avLst/>
              <a:gdLst/>
              <a:ahLst/>
              <a:rect l="l" t="t" r="r" b="b"/>
              <a:pathLst>
                <a:path w="359" h="359">
                  <a:moveTo>
                    <a:pt x="88" y="0"/>
                  </a:moveTo>
                  <a:lnTo>
                    <a:pt x="1" y="270"/>
                  </a:lnTo>
                  <a:lnTo>
                    <a:pt x="270" y="358"/>
                  </a:lnTo>
                  <a:lnTo>
                    <a:pt x="359" y="8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6" name="CustomShape 167"/>
            <p:cNvSpPr/>
            <p:nvPr/>
          </p:nvSpPr>
          <p:spPr>
            <a:xfrm rot="225600">
              <a:off x="1776240" y="1971360"/>
              <a:ext cx="11880" cy="2880"/>
            </a:xfrm>
            <a:custGeom>
              <a:avLst/>
              <a:gdLst/>
              <a:ahLst/>
              <a:rect l="l" t="t" r="r" b="b"/>
              <a:pathLst>
                <a:path w="284" h="69">
                  <a:moveTo>
                    <a:pt x="283" y="0"/>
                  </a:moveTo>
                  <a:lnTo>
                    <a:pt x="0" y="34"/>
                  </a:lnTo>
                  <a:lnTo>
                    <a:pt x="5" y="68"/>
                  </a:lnTo>
                  <a:cubicBezTo>
                    <a:pt x="106" y="49"/>
                    <a:pt x="199" y="27"/>
                    <a:pt x="283" y="7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7" name="CustomShape 168"/>
            <p:cNvSpPr/>
            <p:nvPr/>
          </p:nvSpPr>
          <p:spPr>
            <a:xfrm rot="225600">
              <a:off x="1218240" y="1411920"/>
              <a:ext cx="15120" cy="16560"/>
            </a:xfrm>
            <a:custGeom>
              <a:avLst/>
              <a:gdLst/>
              <a:ahLst/>
              <a:rect l="l" t="t" r="r" b="b"/>
              <a:pathLst>
                <a:path w="360" h="359">
                  <a:moveTo>
                    <a:pt x="89" y="0"/>
                  </a:moveTo>
                  <a:lnTo>
                    <a:pt x="1" y="269"/>
                  </a:lnTo>
                  <a:lnTo>
                    <a:pt x="271" y="358"/>
                  </a:lnTo>
                  <a:lnTo>
                    <a:pt x="360" y="8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8" name="CustomShape 169"/>
            <p:cNvSpPr/>
            <p:nvPr/>
          </p:nvSpPr>
          <p:spPr>
            <a:xfrm rot="225600">
              <a:off x="1230840" y="1417320"/>
              <a:ext cx="15120" cy="16200"/>
            </a:xfrm>
            <a:custGeom>
              <a:avLst/>
              <a:gdLst/>
              <a:ahLst/>
              <a:rect l="l" t="t" r="r" b="b"/>
              <a:pathLst>
                <a:path w="360" h="358">
                  <a:moveTo>
                    <a:pt x="89" y="0"/>
                  </a:moveTo>
                  <a:lnTo>
                    <a:pt x="0" y="269"/>
                  </a:lnTo>
                  <a:lnTo>
                    <a:pt x="271" y="358"/>
                  </a:lnTo>
                  <a:lnTo>
                    <a:pt x="360" y="8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9" name="CustomShape 170"/>
            <p:cNvSpPr/>
            <p:nvPr/>
          </p:nvSpPr>
          <p:spPr>
            <a:xfrm rot="225600">
              <a:off x="1153800" y="1466280"/>
              <a:ext cx="12240" cy="16560"/>
            </a:xfrm>
            <a:custGeom>
              <a:avLst/>
              <a:gdLst/>
              <a:ahLst/>
              <a:rect l="l" t="t" r="r" b="b"/>
              <a:pathLst>
                <a:path w="289" h="361">
                  <a:moveTo>
                    <a:pt x="18" y="1"/>
                  </a:moveTo>
                  <a:lnTo>
                    <a:pt x="1" y="55"/>
                  </a:lnTo>
                  <a:cubicBezTo>
                    <a:pt x="31" y="146"/>
                    <a:pt x="59" y="237"/>
                    <a:pt x="91" y="324"/>
                  </a:cubicBezTo>
                  <a:lnTo>
                    <a:pt x="200" y="360"/>
                  </a:lnTo>
                  <a:lnTo>
                    <a:pt x="289" y="8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ed5b4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0" name="CustomShape 171"/>
            <p:cNvSpPr/>
            <p:nvPr/>
          </p:nvSpPr>
          <p:spPr>
            <a:xfrm rot="225600">
              <a:off x="1153440" y="1465560"/>
              <a:ext cx="360" cy="360"/>
            </a:xfrm>
            <a:custGeom>
              <a:avLst/>
              <a:gdLst/>
              <a:ahLst/>
              <a:rect l="l" t="t" r="r" b="b"/>
              <a:pathLst>
                <a:path w="6" h="9">
                  <a:moveTo>
                    <a:pt x="1" y="0"/>
                  </a:moveTo>
                  <a:cubicBezTo>
                    <a:pt x="1" y="3"/>
                    <a:pt x="2" y="5"/>
                    <a:pt x="2" y="8"/>
                  </a:cubicBezTo>
                  <a:lnTo>
                    <a:pt x="6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5b4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1" name="CustomShape 172"/>
            <p:cNvSpPr/>
            <p:nvPr/>
          </p:nvSpPr>
          <p:spPr>
            <a:xfrm rot="225600">
              <a:off x="2031480" y="165960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8">
                  <a:moveTo>
                    <a:pt x="282" y="0"/>
                  </a:moveTo>
                  <a:lnTo>
                    <a:pt x="1" y="35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2" name="CustomShape 173"/>
            <p:cNvSpPr/>
            <p:nvPr/>
          </p:nvSpPr>
          <p:spPr>
            <a:xfrm rot="225600">
              <a:off x="2032200" y="1674720"/>
              <a:ext cx="13320" cy="14400"/>
            </a:xfrm>
            <a:custGeom>
              <a:avLst/>
              <a:gdLst/>
              <a:ahLst/>
              <a:rect l="l" t="t" r="r" b="b"/>
              <a:pathLst>
                <a:path w="317" h="317">
                  <a:moveTo>
                    <a:pt x="282" y="0"/>
                  </a:moveTo>
                  <a:lnTo>
                    <a:pt x="0" y="35"/>
                  </a:lnTo>
                  <a:lnTo>
                    <a:pt x="35" y="317"/>
                  </a:lnTo>
                  <a:lnTo>
                    <a:pt x="317" y="28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3" name="CustomShape 174"/>
            <p:cNvSpPr/>
            <p:nvPr/>
          </p:nvSpPr>
          <p:spPr>
            <a:xfrm rot="225600">
              <a:off x="2017800" y="166068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7">
                  <a:moveTo>
                    <a:pt x="282" y="0"/>
                  </a:moveTo>
                  <a:lnTo>
                    <a:pt x="1" y="35"/>
                  </a:lnTo>
                  <a:lnTo>
                    <a:pt x="35" y="317"/>
                  </a:lnTo>
                  <a:lnTo>
                    <a:pt x="317" y="28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4" name="CustomShape 175"/>
            <p:cNvSpPr/>
            <p:nvPr/>
          </p:nvSpPr>
          <p:spPr>
            <a:xfrm rot="225600">
              <a:off x="2018520" y="167544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7">
                  <a:moveTo>
                    <a:pt x="282" y="0"/>
                  </a:moveTo>
                  <a:lnTo>
                    <a:pt x="1" y="35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5" name="CustomShape 176"/>
            <p:cNvSpPr/>
            <p:nvPr/>
          </p:nvSpPr>
          <p:spPr>
            <a:xfrm rot="225600">
              <a:off x="1976760" y="172584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8">
                  <a:moveTo>
                    <a:pt x="284" y="1"/>
                  </a:moveTo>
                  <a:lnTo>
                    <a:pt x="0" y="35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6" name="CustomShape 177"/>
            <p:cNvSpPr/>
            <p:nvPr/>
          </p:nvSpPr>
          <p:spPr>
            <a:xfrm rot="225600">
              <a:off x="1977480" y="1740600"/>
              <a:ext cx="13320" cy="14400"/>
            </a:xfrm>
            <a:custGeom>
              <a:avLst/>
              <a:gdLst/>
              <a:ahLst/>
              <a:rect l="l" t="t" r="r" b="b"/>
              <a:pathLst>
                <a:path w="317" h="318">
                  <a:moveTo>
                    <a:pt x="282" y="1"/>
                  </a:moveTo>
                  <a:lnTo>
                    <a:pt x="0" y="36"/>
                  </a:lnTo>
                  <a:lnTo>
                    <a:pt x="35" y="317"/>
                  </a:lnTo>
                  <a:lnTo>
                    <a:pt x="317" y="284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7" name="CustomShape 178"/>
            <p:cNvSpPr/>
            <p:nvPr/>
          </p:nvSpPr>
          <p:spPr>
            <a:xfrm rot="225600">
              <a:off x="1963080" y="172656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8">
                  <a:moveTo>
                    <a:pt x="282" y="1"/>
                  </a:moveTo>
                  <a:lnTo>
                    <a:pt x="0" y="36"/>
                  </a:lnTo>
                  <a:lnTo>
                    <a:pt x="35" y="317"/>
                  </a:lnTo>
                  <a:lnTo>
                    <a:pt x="317" y="284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8" name="CustomShape 179"/>
            <p:cNvSpPr/>
            <p:nvPr/>
          </p:nvSpPr>
          <p:spPr>
            <a:xfrm rot="225600">
              <a:off x="1963800" y="1741680"/>
              <a:ext cx="13320" cy="14400"/>
            </a:xfrm>
            <a:custGeom>
              <a:avLst/>
              <a:gdLst/>
              <a:ahLst/>
              <a:rect l="l" t="t" r="r" b="b"/>
              <a:pathLst>
                <a:path w="317" h="318">
                  <a:moveTo>
                    <a:pt x="282" y="1"/>
                  </a:moveTo>
                  <a:lnTo>
                    <a:pt x="0" y="36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9" name="CustomShape 180"/>
            <p:cNvSpPr/>
            <p:nvPr/>
          </p:nvSpPr>
          <p:spPr>
            <a:xfrm rot="225600">
              <a:off x="1923480" y="1790640"/>
              <a:ext cx="13320" cy="14400"/>
            </a:xfrm>
            <a:custGeom>
              <a:avLst/>
              <a:gdLst/>
              <a:ahLst/>
              <a:rect l="l" t="t" r="r" b="b"/>
              <a:pathLst>
                <a:path w="317" h="318">
                  <a:moveTo>
                    <a:pt x="282" y="1"/>
                  </a:moveTo>
                  <a:lnTo>
                    <a:pt x="0" y="36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0" name="CustomShape 181"/>
            <p:cNvSpPr/>
            <p:nvPr/>
          </p:nvSpPr>
          <p:spPr>
            <a:xfrm rot="225600">
              <a:off x="1924200" y="180576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8">
                  <a:moveTo>
                    <a:pt x="283" y="0"/>
                  </a:moveTo>
                  <a:lnTo>
                    <a:pt x="1" y="35"/>
                  </a:lnTo>
                  <a:lnTo>
                    <a:pt x="34" y="317"/>
                  </a:lnTo>
                  <a:lnTo>
                    <a:pt x="317" y="282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1" name="CustomShape 182"/>
            <p:cNvSpPr/>
            <p:nvPr/>
          </p:nvSpPr>
          <p:spPr>
            <a:xfrm rot="225600">
              <a:off x="1909800" y="179172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7">
                  <a:moveTo>
                    <a:pt x="282" y="0"/>
                  </a:moveTo>
                  <a:lnTo>
                    <a:pt x="1" y="35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2" name="CustomShape 183"/>
            <p:cNvSpPr/>
            <p:nvPr/>
          </p:nvSpPr>
          <p:spPr>
            <a:xfrm rot="225600">
              <a:off x="1910520" y="1806480"/>
              <a:ext cx="13320" cy="14400"/>
            </a:xfrm>
            <a:custGeom>
              <a:avLst/>
              <a:gdLst/>
              <a:ahLst/>
              <a:rect l="l" t="t" r="r" b="b"/>
              <a:pathLst>
                <a:path w="317" h="317">
                  <a:moveTo>
                    <a:pt x="282" y="0"/>
                  </a:moveTo>
                  <a:lnTo>
                    <a:pt x="0" y="35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3" name="CustomShape 184"/>
            <p:cNvSpPr/>
            <p:nvPr/>
          </p:nvSpPr>
          <p:spPr>
            <a:xfrm rot="225600">
              <a:off x="1868760" y="1856880"/>
              <a:ext cx="13320" cy="14400"/>
            </a:xfrm>
            <a:custGeom>
              <a:avLst/>
              <a:gdLst/>
              <a:ahLst/>
              <a:rect l="l" t="t" r="r" b="b"/>
              <a:pathLst>
                <a:path w="317" h="318">
                  <a:moveTo>
                    <a:pt x="283" y="1"/>
                  </a:moveTo>
                  <a:lnTo>
                    <a:pt x="0" y="36"/>
                  </a:lnTo>
                  <a:lnTo>
                    <a:pt x="35" y="317"/>
                  </a:lnTo>
                  <a:lnTo>
                    <a:pt x="317" y="284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4" name="CustomShape 185"/>
            <p:cNvSpPr/>
            <p:nvPr/>
          </p:nvSpPr>
          <p:spPr>
            <a:xfrm rot="225600">
              <a:off x="1869480" y="187164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8">
                  <a:moveTo>
                    <a:pt x="284" y="1"/>
                  </a:moveTo>
                  <a:lnTo>
                    <a:pt x="1" y="35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5" name="CustomShape 186"/>
            <p:cNvSpPr/>
            <p:nvPr/>
          </p:nvSpPr>
          <p:spPr>
            <a:xfrm rot="225600">
              <a:off x="1855080" y="1857960"/>
              <a:ext cx="13320" cy="14400"/>
            </a:xfrm>
            <a:custGeom>
              <a:avLst/>
              <a:gdLst/>
              <a:ahLst/>
              <a:rect l="l" t="t" r="r" b="b"/>
              <a:pathLst>
                <a:path w="317" h="318">
                  <a:moveTo>
                    <a:pt x="282" y="1"/>
                  </a:moveTo>
                  <a:lnTo>
                    <a:pt x="0" y="35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6" name="CustomShape 187"/>
            <p:cNvSpPr/>
            <p:nvPr/>
          </p:nvSpPr>
          <p:spPr>
            <a:xfrm rot="225600">
              <a:off x="1855800" y="1872360"/>
              <a:ext cx="13320" cy="14400"/>
            </a:xfrm>
            <a:custGeom>
              <a:avLst/>
              <a:gdLst/>
              <a:ahLst/>
              <a:rect l="l" t="t" r="r" b="b"/>
              <a:pathLst>
                <a:path w="317" h="318">
                  <a:moveTo>
                    <a:pt x="282" y="1"/>
                  </a:moveTo>
                  <a:lnTo>
                    <a:pt x="0" y="36"/>
                  </a:lnTo>
                  <a:lnTo>
                    <a:pt x="35" y="317"/>
                  </a:lnTo>
                  <a:lnTo>
                    <a:pt x="317" y="28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7" name="CustomShape 188"/>
            <p:cNvSpPr/>
            <p:nvPr/>
          </p:nvSpPr>
          <p:spPr>
            <a:xfrm rot="225600">
              <a:off x="1814040" y="1922760"/>
              <a:ext cx="13320" cy="14400"/>
            </a:xfrm>
            <a:custGeom>
              <a:avLst/>
              <a:gdLst/>
              <a:ahLst/>
              <a:rect l="l" t="t" r="r" b="b"/>
              <a:pathLst>
                <a:path w="317" h="317">
                  <a:moveTo>
                    <a:pt x="282" y="0"/>
                  </a:moveTo>
                  <a:lnTo>
                    <a:pt x="0" y="35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8" name="CustomShape 189"/>
            <p:cNvSpPr/>
            <p:nvPr/>
          </p:nvSpPr>
          <p:spPr>
            <a:xfrm rot="225600">
              <a:off x="1814760" y="193752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7">
                  <a:moveTo>
                    <a:pt x="282" y="0"/>
                  </a:moveTo>
                  <a:lnTo>
                    <a:pt x="1" y="35"/>
                  </a:lnTo>
                  <a:lnTo>
                    <a:pt x="35" y="317"/>
                  </a:lnTo>
                  <a:lnTo>
                    <a:pt x="317" y="28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9" name="CustomShape 190"/>
            <p:cNvSpPr/>
            <p:nvPr/>
          </p:nvSpPr>
          <p:spPr>
            <a:xfrm rot="225600">
              <a:off x="1800360" y="1923840"/>
              <a:ext cx="13320" cy="14400"/>
            </a:xfrm>
            <a:custGeom>
              <a:avLst/>
              <a:gdLst/>
              <a:ahLst/>
              <a:rect l="l" t="t" r="r" b="b"/>
              <a:pathLst>
                <a:path w="318" h="318">
                  <a:moveTo>
                    <a:pt x="282" y="1"/>
                  </a:moveTo>
                  <a:lnTo>
                    <a:pt x="0" y="36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0" name="CustomShape 191"/>
            <p:cNvSpPr/>
            <p:nvPr/>
          </p:nvSpPr>
          <p:spPr>
            <a:xfrm rot="225600">
              <a:off x="1801080" y="1938600"/>
              <a:ext cx="13320" cy="14400"/>
            </a:xfrm>
            <a:custGeom>
              <a:avLst/>
              <a:gdLst/>
              <a:ahLst/>
              <a:rect l="l" t="t" r="r" b="b"/>
              <a:pathLst>
                <a:path w="317" h="318">
                  <a:moveTo>
                    <a:pt x="282" y="1"/>
                  </a:moveTo>
                  <a:lnTo>
                    <a:pt x="0" y="36"/>
                  </a:lnTo>
                  <a:lnTo>
                    <a:pt x="35" y="317"/>
                  </a:lnTo>
                  <a:lnTo>
                    <a:pt x="317" y="282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1" name="CustomShape 192"/>
            <p:cNvSpPr/>
            <p:nvPr/>
          </p:nvSpPr>
          <p:spPr>
            <a:xfrm rot="225600">
              <a:off x="1144080" y="1198440"/>
              <a:ext cx="8640" cy="39240"/>
            </a:xfrm>
            <a:custGeom>
              <a:avLst/>
              <a:gdLst/>
              <a:ahLst/>
              <a:rect l="l" t="t" r="r" b="b"/>
              <a:pathLst>
                <a:path w="209" h="851">
                  <a:moveTo>
                    <a:pt x="131" y="851"/>
                  </a:moveTo>
                  <a:cubicBezTo>
                    <a:pt x="131" y="851"/>
                    <a:pt x="1" y="317"/>
                    <a:pt x="208" y="1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2" name="CustomShape 193"/>
            <p:cNvSpPr/>
            <p:nvPr/>
          </p:nvSpPr>
          <p:spPr>
            <a:xfrm rot="225600">
              <a:off x="1162080" y="1192320"/>
              <a:ext cx="8640" cy="39240"/>
            </a:xfrm>
            <a:custGeom>
              <a:avLst/>
              <a:gdLst/>
              <a:ahLst/>
              <a:rect l="l" t="t" r="r" b="b"/>
              <a:pathLst>
                <a:path w="207" h="851">
                  <a:moveTo>
                    <a:pt x="129" y="851"/>
                  </a:moveTo>
                  <a:cubicBezTo>
                    <a:pt x="129" y="851"/>
                    <a:pt x="1" y="317"/>
                    <a:pt x="207" y="1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3" name="CustomShape 194"/>
            <p:cNvSpPr/>
            <p:nvPr/>
          </p:nvSpPr>
          <p:spPr>
            <a:xfrm rot="225600">
              <a:off x="1182600" y="1180800"/>
              <a:ext cx="8640" cy="39240"/>
            </a:xfrm>
            <a:custGeom>
              <a:avLst/>
              <a:gdLst/>
              <a:ahLst/>
              <a:rect l="l" t="t" r="r" b="b"/>
              <a:pathLst>
                <a:path w="206" h="852">
                  <a:moveTo>
                    <a:pt x="128" y="852"/>
                  </a:moveTo>
                  <a:cubicBezTo>
                    <a:pt x="128" y="852"/>
                    <a:pt x="0" y="317"/>
                    <a:pt x="206" y="0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4" name="CustomShape 195"/>
            <p:cNvSpPr/>
            <p:nvPr/>
          </p:nvSpPr>
          <p:spPr>
            <a:xfrm rot="225600">
              <a:off x="1204920" y="1170000"/>
              <a:ext cx="7920" cy="39600"/>
            </a:xfrm>
            <a:custGeom>
              <a:avLst/>
              <a:gdLst/>
              <a:ahLst/>
              <a:rect l="l" t="t" r="r" b="b"/>
              <a:pathLst>
                <a:path w="193" h="854">
                  <a:moveTo>
                    <a:pt x="156" y="854"/>
                  </a:moveTo>
                  <a:cubicBezTo>
                    <a:pt x="156" y="854"/>
                    <a:pt x="1" y="325"/>
                    <a:pt x="192" y="0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5" name="CustomShape 196"/>
            <p:cNvSpPr/>
            <p:nvPr/>
          </p:nvSpPr>
          <p:spPr>
            <a:xfrm rot="225600">
              <a:off x="1222560" y="1162800"/>
              <a:ext cx="7920" cy="39600"/>
            </a:xfrm>
            <a:custGeom>
              <a:avLst/>
              <a:gdLst/>
              <a:ahLst/>
              <a:rect l="l" t="t" r="r" b="b"/>
              <a:pathLst>
                <a:path w="191" h="854">
                  <a:moveTo>
                    <a:pt x="154" y="854"/>
                  </a:moveTo>
                  <a:cubicBezTo>
                    <a:pt x="154" y="854"/>
                    <a:pt x="1" y="327"/>
                    <a:pt x="191" y="1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6" name="CustomShape 197"/>
            <p:cNvSpPr/>
            <p:nvPr/>
          </p:nvSpPr>
          <p:spPr>
            <a:xfrm rot="225600">
              <a:off x="1242720" y="1150200"/>
              <a:ext cx="7920" cy="39600"/>
            </a:xfrm>
            <a:custGeom>
              <a:avLst/>
              <a:gdLst/>
              <a:ahLst/>
              <a:rect l="l" t="t" r="r" b="b"/>
              <a:pathLst>
                <a:path w="191" h="854">
                  <a:moveTo>
                    <a:pt x="154" y="854"/>
                  </a:moveTo>
                  <a:cubicBezTo>
                    <a:pt x="154" y="854"/>
                    <a:pt x="0" y="327"/>
                    <a:pt x="190" y="1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7" name="CustomShape 198"/>
            <p:cNvSpPr/>
            <p:nvPr/>
          </p:nvSpPr>
          <p:spPr>
            <a:xfrm rot="225600">
              <a:off x="1263240" y="1139400"/>
              <a:ext cx="8640" cy="39240"/>
            </a:xfrm>
            <a:custGeom>
              <a:avLst/>
              <a:gdLst/>
              <a:ahLst/>
              <a:rect l="l" t="t" r="r" b="b"/>
              <a:pathLst>
                <a:path w="207" h="851">
                  <a:moveTo>
                    <a:pt x="129" y="851"/>
                  </a:moveTo>
                  <a:cubicBezTo>
                    <a:pt x="129" y="851"/>
                    <a:pt x="0" y="317"/>
                    <a:pt x="206" y="1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8" name="CustomShape 199"/>
            <p:cNvSpPr/>
            <p:nvPr/>
          </p:nvSpPr>
          <p:spPr>
            <a:xfrm rot="225600">
              <a:off x="1287000" y="1130400"/>
              <a:ext cx="8640" cy="39240"/>
            </a:xfrm>
            <a:custGeom>
              <a:avLst/>
              <a:gdLst/>
              <a:ahLst/>
              <a:rect l="l" t="t" r="r" b="b"/>
              <a:pathLst>
                <a:path w="207" h="852">
                  <a:moveTo>
                    <a:pt x="129" y="852"/>
                  </a:moveTo>
                  <a:cubicBezTo>
                    <a:pt x="129" y="852"/>
                    <a:pt x="1" y="317"/>
                    <a:pt x="207" y="0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9" name="CustomShape 200"/>
            <p:cNvSpPr/>
            <p:nvPr/>
          </p:nvSpPr>
          <p:spPr>
            <a:xfrm rot="225600">
              <a:off x="1309320" y="1118160"/>
              <a:ext cx="8640" cy="39240"/>
            </a:xfrm>
            <a:custGeom>
              <a:avLst/>
              <a:gdLst/>
              <a:ahLst/>
              <a:rect l="l" t="t" r="r" b="b"/>
              <a:pathLst>
                <a:path w="207" h="851">
                  <a:moveTo>
                    <a:pt x="129" y="851"/>
                  </a:moveTo>
                  <a:cubicBezTo>
                    <a:pt x="129" y="851"/>
                    <a:pt x="1" y="318"/>
                    <a:pt x="206" y="1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0" name="CustomShape 201"/>
            <p:cNvSpPr/>
            <p:nvPr/>
          </p:nvSpPr>
          <p:spPr>
            <a:xfrm rot="225600">
              <a:off x="1335600" y="1105920"/>
              <a:ext cx="7920" cy="39600"/>
            </a:xfrm>
            <a:custGeom>
              <a:avLst/>
              <a:gdLst/>
              <a:ahLst/>
              <a:rect l="l" t="t" r="r" b="b"/>
              <a:pathLst>
                <a:path w="191" h="854">
                  <a:moveTo>
                    <a:pt x="155" y="854"/>
                  </a:moveTo>
                  <a:cubicBezTo>
                    <a:pt x="155" y="854"/>
                    <a:pt x="0" y="327"/>
                    <a:pt x="190" y="1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1" name="CustomShape 202"/>
            <p:cNvSpPr/>
            <p:nvPr/>
          </p:nvSpPr>
          <p:spPr>
            <a:xfrm rot="225600">
              <a:off x="1362600" y="1092240"/>
              <a:ext cx="9720" cy="38880"/>
            </a:xfrm>
            <a:custGeom>
              <a:avLst/>
              <a:gdLst/>
              <a:ahLst/>
              <a:rect l="l" t="t" r="r" b="b"/>
              <a:pathLst>
                <a:path w="238" h="838">
                  <a:moveTo>
                    <a:pt x="75" y="838"/>
                  </a:moveTo>
                  <a:cubicBezTo>
                    <a:pt x="75" y="838"/>
                    <a:pt x="0" y="293"/>
                    <a:pt x="238" y="1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2" name="CustomShape 203"/>
            <p:cNvSpPr/>
            <p:nvPr/>
          </p:nvSpPr>
          <p:spPr>
            <a:xfrm rot="225600">
              <a:off x="1387080" y="1081440"/>
              <a:ext cx="9720" cy="38880"/>
            </a:xfrm>
            <a:custGeom>
              <a:avLst/>
              <a:gdLst/>
              <a:ahLst/>
              <a:rect l="l" t="t" r="r" b="b"/>
              <a:pathLst>
                <a:path w="238" h="840">
                  <a:moveTo>
                    <a:pt x="75" y="840"/>
                  </a:moveTo>
                  <a:cubicBezTo>
                    <a:pt x="75" y="840"/>
                    <a:pt x="0" y="295"/>
                    <a:pt x="238" y="1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3" name="CustomShape 204"/>
            <p:cNvSpPr/>
            <p:nvPr/>
          </p:nvSpPr>
          <p:spPr>
            <a:xfrm rot="225600">
              <a:off x="2236320" y="1780560"/>
              <a:ext cx="12600" cy="38160"/>
            </a:xfrm>
            <a:custGeom>
              <a:avLst/>
              <a:gdLst/>
              <a:ahLst/>
              <a:rect l="l" t="t" r="r" b="b"/>
              <a:pathLst>
                <a:path w="303" h="827">
                  <a:moveTo>
                    <a:pt x="0" y="0"/>
                  </a:moveTo>
                  <a:cubicBezTo>
                    <a:pt x="0" y="0"/>
                    <a:pt x="303" y="461"/>
                    <a:pt x="214" y="826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4" name="CustomShape 205"/>
            <p:cNvSpPr/>
            <p:nvPr/>
          </p:nvSpPr>
          <p:spPr>
            <a:xfrm rot="225600">
              <a:off x="2221200" y="1792800"/>
              <a:ext cx="12600" cy="38160"/>
            </a:xfrm>
            <a:custGeom>
              <a:avLst/>
              <a:gdLst/>
              <a:ahLst/>
              <a:rect l="l" t="t" r="r" b="b"/>
              <a:pathLst>
                <a:path w="304" h="829">
                  <a:moveTo>
                    <a:pt x="1" y="1"/>
                  </a:moveTo>
                  <a:cubicBezTo>
                    <a:pt x="1" y="1"/>
                    <a:pt x="303" y="461"/>
                    <a:pt x="215" y="829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5" name="CustomShape 206"/>
            <p:cNvSpPr/>
            <p:nvPr/>
          </p:nvSpPr>
          <p:spPr>
            <a:xfrm rot="225600">
              <a:off x="2205360" y="1811160"/>
              <a:ext cx="12600" cy="38160"/>
            </a:xfrm>
            <a:custGeom>
              <a:avLst/>
              <a:gdLst/>
              <a:ahLst/>
              <a:rect l="l" t="t" r="r" b="b"/>
              <a:pathLst>
                <a:path w="302" h="829">
                  <a:moveTo>
                    <a:pt x="0" y="1"/>
                  </a:moveTo>
                  <a:cubicBezTo>
                    <a:pt x="0" y="1"/>
                    <a:pt x="301" y="461"/>
                    <a:pt x="212" y="829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6" name="CustomShape 207"/>
            <p:cNvSpPr/>
            <p:nvPr/>
          </p:nvSpPr>
          <p:spPr>
            <a:xfrm rot="225600">
              <a:off x="2186640" y="1829520"/>
              <a:ext cx="13680" cy="37800"/>
            </a:xfrm>
            <a:custGeom>
              <a:avLst/>
              <a:gdLst/>
              <a:ahLst/>
              <a:rect l="l" t="t" r="r" b="b"/>
              <a:pathLst>
                <a:path w="324" h="818">
                  <a:moveTo>
                    <a:pt x="1" y="1"/>
                  </a:moveTo>
                  <a:cubicBezTo>
                    <a:pt x="1" y="1"/>
                    <a:pt x="324" y="447"/>
                    <a:pt x="254" y="818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7" name="CustomShape 208"/>
            <p:cNvSpPr/>
            <p:nvPr/>
          </p:nvSpPr>
          <p:spPr>
            <a:xfrm rot="225600">
              <a:off x="2172240" y="1842840"/>
              <a:ext cx="13320" cy="37800"/>
            </a:xfrm>
            <a:custGeom>
              <a:avLst/>
              <a:gdLst/>
              <a:ahLst/>
              <a:rect l="l" t="t" r="r" b="b"/>
              <a:pathLst>
                <a:path w="322" h="817">
                  <a:moveTo>
                    <a:pt x="0" y="1"/>
                  </a:moveTo>
                  <a:cubicBezTo>
                    <a:pt x="0" y="1"/>
                    <a:pt x="321" y="446"/>
                    <a:pt x="252" y="816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8" name="CustomShape 209"/>
            <p:cNvSpPr/>
            <p:nvPr/>
          </p:nvSpPr>
          <p:spPr>
            <a:xfrm rot="225600">
              <a:off x="2156760" y="1861920"/>
              <a:ext cx="13320" cy="37800"/>
            </a:xfrm>
            <a:custGeom>
              <a:avLst/>
              <a:gdLst/>
              <a:ahLst/>
              <a:rect l="l" t="t" r="r" b="b"/>
              <a:pathLst>
                <a:path w="322" h="818">
                  <a:moveTo>
                    <a:pt x="1" y="1"/>
                  </a:moveTo>
                  <a:cubicBezTo>
                    <a:pt x="1" y="1"/>
                    <a:pt x="322" y="445"/>
                    <a:pt x="252" y="817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9" name="CustomShape 210"/>
            <p:cNvSpPr/>
            <p:nvPr/>
          </p:nvSpPr>
          <p:spPr>
            <a:xfrm rot="225600">
              <a:off x="2142000" y="1879560"/>
              <a:ext cx="12600" cy="38160"/>
            </a:xfrm>
            <a:custGeom>
              <a:avLst/>
              <a:gdLst/>
              <a:ahLst/>
              <a:rect l="l" t="t" r="r" b="b"/>
              <a:pathLst>
                <a:path w="302" h="828">
                  <a:moveTo>
                    <a:pt x="0" y="0"/>
                  </a:moveTo>
                  <a:cubicBezTo>
                    <a:pt x="0" y="0"/>
                    <a:pt x="301" y="461"/>
                    <a:pt x="212" y="828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0" name="CustomShape 211"/>
            <p:cNvSpPr/>
            <p:nvPr/>
          </p:nvSpPr>
          <p:spPr>
            <a:xfrm rot="225600">
              <a:off x="2122200" y="1896480"/>
              <a:ext cx="12600" cy="38160"/>
            </a:xfrm>
            <a:custGeom>
              <a:avLst/>
              <a:gdLst/>
              <a:ahLst/>
              <a:rect l="l" t="t" r="r" b="b"/>
              <a:pathLst>
                <a:path w="302" h="827">
                  <a:moveTo>
                    <a:pt x="1" y="0"/>
                  </a:moveTo>
                  <a:cubicBezTo>
                    <a:pt x="1" y="0"/>
                    <a:pt x="302" y="460"/>
                    <a:pt x="213" y="827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1" name="CustomShape 212"/>
            <p:cNvSpPr/>
            <p:nvPr/>
          </p:nvSpPr>
          <p:spPr>
            <a:xfrm rot="225600">
              <a:off x="2104920" y="1915920"/>
              <a:ext cx="12600" cy="38160"/>
            </a:xfrm>
            <a:custGeom>
              <a:avLst/>
              <a:gdLst/>
              <a:ahLst/>
              <a:rect l="l" t="t" r="r" b="b"/>
              <a:pathLst>
                <a:path w="302" h="828">
                  <a:moveTo>
                    <a:pt x="1" y="0"/>
                  </a:moveTo>
                  <a:cubicBezTo>
                    <a:pt x="1" y="0"/>
                    <a:pt x="302" y="461"/>
                    <a:pt x="213" y="828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2" name="CustomShape 213"/>
            <p:cNvSpPr/>
            <p:nvPr/>
          </p:nvSpPr>
          <p:spPr>
            <a:xfrm rot="225600">
              <a:off x="2082600" y="1937160"/>
              <a:ext cx="13680" cy="37800"/>
            </a:xfrm>
            <a:custGeom>
              <a:avLst/>
              <a:gdLst/>
              <a:ahLst/>
              <a:rect l="l" t="t" r="r" b="b"/>
              <a:pathLst>
                <a:path w="324" h="818">
                  <a:moveTo>
                    <a:pt x="0" y="1"/>
                  </a:moveTo>
                  <a:cubicBezTo>
                    <a:pt x="0" y="1"/>
                    <a:pt x="323" y="445"/>
                    <a:pt x="254" y="817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3" name="CustomShape 214"/>
            <p:cNvSpPr/>
            <p:nvPr/>
          </p:nvSpPr>
          <p:spPr>
            <a:xfrm rot="225600">
              <a:off x="2064960" y="1959480"/>
              <a:ext cx="10440" cy="39240"/>
            </a:xfrm>
            <a:custGeom>
              <a:avLst/>
              <a:gdLst/>
              <a:ahLst/>
              <a:rect l="l" t="t" r="r" b="b"/>
              <a:pathLst>
                <a:path w="253" h="845">
                  <a:moveTo>
                    <a:pt x="1" y="0"/>
                  </a:moveTo>
                  <a:cubicBezTo>
                    <a:pt x="1" y="0"/>
                    <a:pt x="252" y="488"/>
                    <a:pt x="129" y="844"/>
                  </a:cubicBez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44" name="Group 215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2045" name="CustomShape 216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6" name="CustomShape 217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7" name="CustomShape 218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8" name="CustomShape 219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9" name="CustomShape 220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50" name="CustomShape 221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1" name="CustomShape 222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Shape 1"/>
          <p:cNvSpPr txBox="1"/>
          <p:nvPr/>
        </p:nvSpPr>
        <p:spPr>
          <a:xfrm>
            <a:off x="2049840" y="765720"/>
            <a:ext cx="5043960" cy="45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Bài toán “Ăn gì bây giờ?”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3" name="CustomShape 2"/>
          <p:cNvSpPr/>
          <p:nvPr/>
        </p:nvSpPr>
        <p:spPr>
          <a:xfrm rot="21559800">
            <a:off x="2712960" y="1458720"/>
            <a:ext cx="3717360" cy="58860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54" name="CustomShape 3"/>
          <p:cNvSpPr/>
          <p:nvPr/>
        </p:nvSpPr>
        <p:spPr>
          <a:xfrm>
            <a:off x="2709720" y="2400480"/>
            <a:ext cx="3723840" cy="405720"/>
          </a:xfrm>
          <a:prstGeom prst="roundRect">
            <a:avLst>
              <a:gd name="adj" fmla="val 22587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5" name="CustomShape 4"/>
          <p:cNvSpPr/>
          <p:nvPr/>
        </p:nvSpPr>
        <p:spPr>
          <a:xfrm>
            <a:off x="2709720" y="2947320"/>
            <a:ext cx="3723840" cy="405720"/>
          </a:xfrm>
          <a:prstGeom prst="roundRect">
            <a:avLst>
              <a:gd name="adj" fmla="val 22587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6" name="CustomShape 5"/>
          <p:cNvSpPr/>
          <p:nvPr/>
        </p:nvSpPr>
        <p:spPr>
          <a:xfrm>
            <a:off x="2709720" y="3493800"/>
            <a:ext cx="3723840" cy="405720"/>
          </a:xfrm>
          <a:prstGeom prst="roundRect">
            <a:avLst>
              <a:gd name="adj" fmla="val 22587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7" name="TextShape 6"/>
          <p:cNvSpPr txBox="1"/>
          <p:nvPr/>
        </p:nvSpPr>
        <p:spPr>
          <a:xfrm>
            <a:off x="2853720" y="1527120"/>
            <a:ext cx="3436560" cy="45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Manrope"/>
                <a:ea typeface="Manrope"/>
              </a:rPr>
              <a:t>Khi công nghệ chưa phát triển…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58" name="TextShape 7"/>
          <p:cNvSpPr txBox="1"/>
          <p:nvPr/>
        </p:nvSpPr>
        <p:spPr>
          <a:xfrm>
            <a:off x="3406680" y="2463480"/>
            <a:ext cx="2330280" cy="27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a8196"/>
                </a:solidFill>
                <a:latin typeface="Manrope"/>
                <a:ea typeface="Manrope"/>
              </a:rPr>
              <a:t>Ăn tại cửa hàng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9" name="TextShape 8"/>
          <p:cNvSpPr txBox="1"/>
          <p:nvPr/>
        </p:nvSpPr>
        <p:spPr>
          <a:xfrm>
            <a:off x="3058200" y="3021840"/>
            <a:ext cx="3026880" cy="27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Đến cửa hàng mua đồ ăn mang về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0" name="TextShape 9"/>
          <p:cNvSpPr txBox="1"/>
          <p:nvPr/>
        </p:nvSpPr>
        <p:spPr>
          <a:xfrm>
            <a:off x="2919600" y="3563640"/>
            <a:ext cx="3304440" cy="27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a8196"/>
                </a:solidFill>
                <a:latin typeface="Manrope"/>
                <a:ea typeface="Manrope"/>
              </a:rPr>
              <a:t>Đặt đồ ăn qua hotline của cửa hàng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061" name="Group 10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2062" name="CustomShape 11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3" name="CustomShape 12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4" name="CustomShape 13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5" name="CustomShape 14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6" name="CustomShape 15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67" name="CustomShape 16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8" name="CustomShape 17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CustomShape 1"/>
          <p:cNvSpPr/>
          <p:nvPr/>
        </p:nvSpPr>
        <p:spPr>
          <a:xfrm rot="21559800">
            <a:off x="2712960" y="1458720"/>
            <a:ext cx="3717360" cy="58860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70" name="CustomShape 2"/>
          <p:cNvSpPr/>
          <p:nvPr/>
        </p:nvSpPr>
        <p:spPr>
          <a:xfrm>
            <a:off x="2709720" y="2400480"/>
            <a:ext cx="3723840" cy="405720"/>
          </a:xfrm>
          <a:prstGeom prst="roundRect">
            <a:avLst>
              <a:gd name="adj" fmla="val 22587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1" name="CustomShape 3"/>
          <p:cNvSpPr/>
          <p:nvPr/>
        </p:nvSpPr>
        <p:spPr>
          <a:xfrm>
            <a:off x="2709720" y="2947320"/>
            <a:ext cx="3723840" cy="405720"/>
          </a:xfrm>
          <a:prstGeom prst="roundRect">
            <a:avLst>
              <a:gd name="adj" fmla="val 22587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2" name="TextShape 4"/>
          <p:cNvSpPr txBox="1"/>
          <p:nvPr/>
        </p:nvSpPr>
        <p:spPr>
          <a:xfrm>
            <a:off x="2049840" y="765720"/>
            <a:ext cx="5043960" cy="45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Bài toán “Ăn gì bây giờ?”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3" name="TextShape 5"/>
          <p:cNvSpPr txBox="1"/>
          <p:nvPr/>
        </p:nvSpPr>
        <p:spPr>
          <a:xfrm>
            <a:off x="2853720" y="1527120"/>
            <a:ext cx="3436560" cy="45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Manrope"/>
                <a:ea typeface="Manrope"/>
              </a:rPr>
              <a:t>Khi công nghệ bùng nổ …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74" name="TextShape 6"/>
          <p:cNvSpPr txBox="1"/>
          <p:nvPr/>
        </p:nvSpPr>
        <p:spPr>
          <a:xfrm>
            <a:off x="3058200" y="2463480"/>
            <a:ext cx="3026880" cy="27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a8196"/>
                </a:solidFill>
                <a:latin typeface="Manrope"/>
                <a:ea typeface="Manrope"/>
              </a:rPr>
              <a:t>Now (2016) – ShopeeFood (2021)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5" name="TextShape 7"/>
          <p:cNvSpPr txBox="1"/>
          <p:nvPr/>
        </p:nvSpPr>
        <p:spPr>
          <a:xfrm>
            <a:off x="3406680" y="3010320"/>
            <a:ext cx="2330280" cy="27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GrabFood (2018)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6" name="TextShape 8"/>
          <p:cNvSpPr txBox="1"/>
          <p:nvPr/>
        </p:nvSpPr>
        <p:spPr>
          <a:xfrm>
            <a:off x="3406680" y="3557880"/>
            <a:ext cx="2330280" cy="27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anrope"/>
                <a:ea typeface="Manrope"/>
              </a:rPr>
              <a:t>Spring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077" name="Group 9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2078" name="CustomShape 10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9" name="CustomShape 11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0" name="CustomShape 12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1" name="CustomShape 13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2" name="CustomShape 14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83" name="CustomShape 15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4" name="CustomShape 16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5" name="CustomShape 17"/>
          <p:cNvSpPr/>
          <p:nvPr/>
        </p:nvSpPr>
        <p:spPr>
          <a:xfrm>
            <a:off x="2709720" y="3490560"/>
            <a:ext cx="3723840" cy="405720"/>
          </a:xfrm>
          <a:prstGeom prst="roundRect">
            <a:avLst>
              <a:gd name="adj" fmla="val 22587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a8196"/>
                </a:solidFill>
                <a:latin typeface="Manrope"/>
                <a:ea typeface="Manrope"/>
              </a:rPr>
              <a:t>Baemin (2019)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CustomShape 1"/>
          <p:cNvSpPr/>
          <p:nvPr/>
        </p:nvSpPr>
        <p:spPr>
          <a:xfrm rot="21552600">
            <a:off x="2369520" y="2136600"/>
            <a:ext cx="1390680" cy="73980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87" name="CustomShape 2"/>
          <p:cNvSpPr/>
          <p:nvPr/>
        </p:nvSpPr>
        <p:spPr>
          <a:xfrm rot="21552600">
            <a:off x="5337720" y="2111040"/>
            <a:ext cx="1293840" cy="75924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88" name="TextShape 3"/>
          <p:cNvSpPr txBox="1"/>
          <p:nvPr/>
        </p:nvSpPr>
        <p:spPr>
          <a:xfrm>
            <a:off x="2049840" y="765720"/>
            <a:ext cx="5043960" cy="45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Bài toán “Ăn gì bây giờ ?”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9" name="TextShape 4"/>
          <p:cNvSpPr txBox="1"/>
          <p:nvPr/>
        </p:nvSpPr>
        <p:spPr>
          <a:xfrm>
            <a:off x="4864680" y="2933640"/>
            <a:ext cx="2414520" cy="3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ee8148"/>
                </a:solidFill>
                <a:latin typeface="Manrope"/>
                <a:ea typeface="Manrope"/>
              </a:rPr>
              <a:t>Ăn ở đâu 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0" name="TextShape 5"/>
          <p:cNvSpPr txBox="1"/>
          <p:nvPr/>
        </p:nvSpPr>
        <p:spPr>
          <a:xfrm>
            <a:off x="1864440" y="2933640"/>
            <a:ext cx="2414520" cy="3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ee8148"/>
                </a:solidFill>
                <a:latin typeface="Manrope"/>
                <a:ea typeface="Manrope"/>
              </a:rPr>
              <a:t>Ăn gì 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1" name="TextShape 6"/>
          <p:cNvSpPr txBox="1"/>
          <p:nvPr/>
        </p:nvSpPr>
        <p:spPr>
          <a:xfrm>
            <a:off x="2853720" y="1517760"/>
            <a:ext cx="3436560" cy="45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a8196"/>
                </a:solidFill>
                <a:latin typeface="Manrope"/>
                <a:ea typeface="Manrope"/>
              </a:rPr>
              <a:t>2 câu hỏi cần trả lời: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2" name="CustomShape 7"/>
          <p:cNvSpPr/>
          <p:nvPr/>
        </p:nvSpPr>
        <p:spPr>
          <a:xfrm>
            <a:off x="629640" y="3710880"/>
            <a:ext cx="35640" cy="20160"/>
          </a:xfrm>
          <a:custGeom>
            <a:avLst/>
            <a:gdLst/>
            <a:ahLst/>
            <a:rect l="l" t="t" r="r" b="b"/>
            <a:pathLst>
              <a:path w="715" h="408">
                <a:moveTo>
                  <a:pt x="1" y="170"/>
                </a:moveTo>
                <a:lnTo>
                  <a:pt x="387" y="408"/>
                </a:lnTo>
                <a:lnTo>
                  <a:pt x="715" y="1"/>
                </a:lnTo>
              </a:path>
            </a:pathLst>
          </a:custGeom>
          <a:solidFill>
            <a:schemeClr val="accent2"/>
          </a:solidFill>
          <a:ln w="9360">
            <a:solidFill>
              <a:srgbClr val="9cb5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3" name="TextShape 8"/>
          <p:cNvSpPr txBox="1"/>
          <p:nvPr/>
        </p:nvSpPr>
        <p:spPr>
          <a:xfrm>
            <a:off x="1864440" y="3341160"/>
            <a:ext cx="2414520" cy="45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a8196"/>
                </a:solidFill>
                <a:latin typeface="Manrope"/>
                <a:ea typeface="Manrope"/>
              </a:rPr>
              <a:t>Cơm, bún, phở, sushi, pizza,….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4" name="TextShape 9"/>
          <p:cNvSpPr txBox="1"/>
          <p:nvPr/>
        </p:nvSpPr>
        <p:spPr>
          <a:xfrm>
            <a:off x="4864680" y="3341160"/>
            <a:ext cx="2414520" cy="45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a8196"/>
                </a:solidFill>
                <a:latin typeface="Manrope"/>
                <a:ea typeface="Manrope"/>
              </a:rPr>
              <a:t>Cửa hàng A, quán ăn B, nhà hàng C,…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095" name="Group 10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2096" name="CustomShape 11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7" name="CustomShape 12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8" name="CustomShape 13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9" name="CustomShape 14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0" name="CustomShape 15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01" name="CustomShape 16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2" name="CustomShape 17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03" name="Group 18"/>
          <p:cNvGrpSpPr/>
          <p:nvPr/>
        </p:nvGrpSpPr>
        <p:grpSpPr>
          <a:xfrm>
            <a:off x="2853720" y="2294640"/>
            <a:ext cx="525240" cy="449640"/>
            <a:chOff x="2853720" y="2294640"/>
            <a:chExt cx="525240" cy="449640"/>
          </a:xfrm>
        </p:grpSpPr>
        <p:sp>
          <p:nvSpPr>
            <p:cNvPr id="2104" name="CustomShape 19"/>
            <p:cNvSpPr/>
            <p:nvPr/>
          </p:nvSpPr>
          <p:spPr>
            <a:xfrm>
              <a:off x="2981520" y="2294640"/>
              <a:ext cx="120240" cy="133920"/>
            </a:xfrm>
            <a:custGeom>
              <a:avLst/>
              <a:gdLst/>
              <a:ahLst/>
              <a:rect l="l" t="t" r="r" b="b"/>
              <a:pathLst>
                <a:path w="4057" h="3882">
                  <a:moveTo>
                    <a:pt x="2029" y="1"/>
                  </a:moveTo>
                  <a:cubicBezTo>
                    <a:pt x="1799" y="1"/>
                    <a:pt x="1569" y="89"/>
                    <a:pt x="1394" y="265"/>
                  </a:cubicBezTo>
                  <a:lnTo>
                    <a:pt x="351" y="1306"/>
                  </a:lnTo>
                  <a:cubicBezTo>
                    <a:pt x="0" y="1656"/>
                    <a:pt x="0" y="2225"/>
                    <a:pt x="351" y="2576"/>
                  </a:cubicBezTo>
                  <a:lnTo>
                    <a:pt x="1394" y="3619"/>
                  </a:lnTo>
                  <a:cubicBezTo>
                    <a:pt x="1569" y="3794"/>
                    <a:pt x="1799" y="3882"/>
                    <a:pt x="2029" y="3882"/>
                  </a:cubicBezTo>
                  <a:cubicBezTo>
                    <a:pt x="2258" y="3882"/>
                    <a:pt x="2488" y="3794"/>
                    <a:pt x="2663" y="3619"/>
                  </a:cubicBezTo>
                  <a:lnTo>
                    <a:pt x="3707" y="2578"/>
                  </a:lnTo>
                  <a:cubicBezTo>
                    <a:pt x="4057" y="2225"/>
                    <a:pt x="4057" y="1659"/>
                    <a:pt x="3707" y="1309"/>
                  </a:cubicBezTo>
                  <a:lnTo>
                    <a:pt x="2663" y="265"/>
                  </a:lnTo>
                  <a:cubicBezTo>
                    <a:pt x="2488" y="89"/>
                    <a:pt x="2258" y="1"/>
                    <a:pt x="2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5" name="CustomShape 20"/>
            <p:cNvSpPr/>
            <p:nvPr/>
          </p:nvSpPr>
          <p:spPr>
            <a:xfrm>
              <a:off x="2981520" y="2300400"/>
              <a:ext cx="78840" cy="122400"/>
            </a:xfrm>
            <a:custGeom>
              <a:avLst/>
              <a:gdLst/>
              <a:ahLst/>
              <a:rect l="l" t="t" r="r" b="b"/>
              <a:pathLst>
                <a:path w="2669" h="3550">
                  <a:moveTo>
                    <a:pt x="1508" y="1"/>
                  </a:moveTo>
                  <a:cubicBezTo>
                    <a:pt x="1467" y="30"/>
                    <a:pt x="1430" y="62"/>
                    <a:pt x="1394" y="98"/>
                  </a:cubicBezTo>
                  <a:lnTo>
                    <a:pt x="351" y="1142"/>
                  </a:lnTo>
                  <a:cubicBezTo>
                    <a:pt x="0" y="1492"/>
                    <a:pt x="0" y="2058"/>
                    <a:pt x="351" y="2411"/>
                  </a:cubicBezTo>
                  <a:lnTo>
                    <a:pt x="1394" y="3452"/>
                  </a:lnTo>
                  <a:cubicBezTo>
                    <a:pt x="1428" y="3488"/>
                    <a:pt x="1467" y="3520"/>
                    <a:pt x="1508" y="3549"/>
                  </a:cubicBezTo>
                  <a:lnTo>
                    <a:pt x="1914" y="3143"/>
                  </a:lnTo>
                  <a:cubicBezTo>
                    <a:pt x="2668" y="2387"/>
                    <a:pt x="2668" y="1163"/>
                    <a:pt x="1914" y="407"/>
                  </a:cubicBezTo>
                  <a:lnTo>
                    <a:pt x="1508" y="1"/>
                  </a:ln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6" name="CustomShape 21"/>
            <p:cNvSpPr/>
            <p:nvPr/>
          </p:nvSpPr>
          <p:spPr>
            <a:xfrm>
              <a:off x="2906280" y="2294640"/>
              <a:ext cx="120240" cy="133920"/>
            </a:xfrm>
            <a:custGeom>
              <a:avLst/>
              <a:gdLst/>
              <a:ahLst/>
              <a:rect l="l" t="t" r="r" b="b"/>
              <a:pathLst>
                <a:path w="4058" h="3882">
                  <a:moveTo>
                    <a:pt x="2029" y="1"/>
                  </a:moveTo>
                  <a:cubicBezTo>
                    <a:pt x="1799" y="1"/>
                    <a:pt x="1570" y="89"/>
                    <a:pt x="1394" y="265"/>
                  </a:cubicBezTo>
                  <a:lnTo>
                    <a:pt x="351" y="1306"/>
                  </a:lnTo>
                  <a:cubicBezTo>
                    <a:pt x="1" y="1659"/>
                    <a:pt x="1" y="2225"/>
                    <a:pt x="351" y="2576"/>
                  </a:cubicBezTo>
                  <a:lnTo>
                    <a:pt x="1394" y="3619"/>
                  </a:lnTo>
                  <a:lnTo>
                    <a:pt x="1397" y="3619"/>
                  </a:lnTo>
                  <a:cubicBezTo>
                    <a:pt x="1572" y="3794"/>
                    <a:pt x="1801" y="3882"/>
                    <a:pt x="2031" y="3882"/>
                  </a:cubicBezTo>
                  <a:cubicBezTo>
                    <a:pt x="2260" y="3882"/>
                    <a:pt x="2490" y="3794"/>
                    <a:pt x="2666" y="3619"/>
                  </a:cubicBezTo>
                  <a:lnTo>
                    <a:pt x="3707" y="2578"/>
                  </a:lnTo>
                  <a:cubicBezTo>
                    <a:pt x="4057" y="2225"/>
                    <a:pt x="4057" y="1659"/>
                    <a:pt x="3707" y="1309"/>
                  </a:cubicBezTo>
                  <a:lnTo>
                    <a:pt x="2664" y="265"/>
                  </a:lnTo>
                  <a:cubicBezTo>
                    <a:pt x="2489" y="89"/>
                    <a:pt x="2259" y="1"/>
                    <a:pt x="2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7" name="CustomShape 22"/>
            <p:cNvSpPr/>
            <p:nvPr/>
          </p:nvSpPr>
          <p:spPr>
            <a:xfrm>
              <a:off x="3121560" y="2403720"/>
              <a:ext cx="257400" cy="227160"/>
            </a:xfrm>
            <a:custGeom>
              <a:avLst/>
              <a:gdLst/>
              <a:ahLst/>
              <a:rect l="l" t="t" r="r" b="b"/>
              <a:pathLst>
                <a:path w="8671" h="6578">
                  <a:moveTo>
                    <a:pt x="5140" y="1444"/>
                  </a:moveTo>
                  <a:cubicBezTo>
                    <a:pt x="5816" y="1444"/>
                    <a:pt x="6387" y="1682"/>
                    <a:pt x="6616" y="2135"/>
                  </a:cubicBezTo>
                  <a:cubicBezTo>
                    <a:pt x="7010" y="2913"/>
                    <a:pt x="6290" y="4137"/>
                    <a:pt x="5076" y="4752"/>
                  </a:cubicBezTo>
                  <a:cubicBezTo>
                    <a:pt x="4566" y="5010"/>
                    <a:pt x="4021" y="5135"/>
                    <a:pt x="3532" y="5135"/>
                  </a:cubicBezTo>
                  <a:cubicBezTo>
                    <a:pt x="2855" y="5135"/>
                    <a:pt x="2284" y="4897"/>
                    <a:pt x="2056" y="4445"/>
                  </a:cubicBezTo>
                  <a:cubicBezTo>
                    <a:pt x="1660" y="3667"/>
                    <a:pt x="2379" y="2444"/>
                    <a:pt x="3595" y="1829"/>
                  </a:cubicBezTo>
                  <a:cubicBezTo>
                    <a:pt x="4105" y="1569"/>
                    <a:pt x="4650" y="1444"/>
                    <a:pt x="5140" y="1444"/>
                  </a:cubicBezTo>
                  <a:close/>
                  <a:moveTo>
                    <a:pt x="5126" y="1"/>
                  </a:moveTo>
                  <a:cubicBezTo>
                    <a:pt x="4421" y="1"/>
                    <a:pt x="3666" y="175"/>
                    <a:pt x="2944" y="540"/>
                  </a:cubicBezTo>
                  <a:cubicBezTo>
                    <a:pt x="974" y="1537"/>
                    <a:pt x="1" y="3577"/>
                    <a:pt x="769" y="5095"/>
                  </a:cubicBezTo>
                  <a:cubicBezTo>
                    <a:pt x="1256" y="6056"/>
                    <a:pt x="2326" y="6577"/>
                    <a:pt x="3545" y="6577"/>
                  </a:cubicBezTo>
                  <a:cubicBezTo>
                    <a:pt x="4251" y="6577"/>
                    <a:pt x="5006" y="6403"/>
                    <a:pt x="5728" y="6038"/>
                  </a:cubicBezTo>
                  <a:cubicBezTo>
                    <a:pt x="7698" y="5041"/>
                    <a:pt x="8671" y="3001"/>
                    <a:pt x="7900" y="1483"/>
                  </a:cubicBezTo>
                  <a:cubicBezTo>
                    <a:pt x="7413" y="522"/>
                    <a:pt x="6344" y="1"/>
                    <a:pt x="5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8" name="CustomShape 23"/>
            <p:cNvSpPr/>
            <p:nvPr/>
          </p:nvSpPr>
          <p:spPr>
            <a:xfrm>
              <a:off x="3121560" y="2403720"/>
              <a:ext cx="225720" cy="226800"/>
            </a:xfrm>
            <a:custGeom>
              <a:avLst/>
              <a:gdLst/>
              <a:ahLst/>
              <a:rect l="l" t="t" r="r" b="b"/>
              <a:pathLst>
                <a:path w="7601" h="6576">
                  <a:moveTo>
                    <a:pt x="5140" y="1442"/>
                  </a:moveTo>
                  <a:cubicBezTo>
                    <a:pt x="5816" y="1442"/>
                    <a:pt x="6387" y="1680"/>
                    <a:pt x="6616" y="2133"/>
                  </a:cubicBezTo>
                  <a:cubicBezTo>
                    <a:pt x="7010" y="2911"/>
                    <a:pt x="6290" y="4135"/>
                    <a:pt x="5076" y="4750"/>
                  </a:cubicBezTo>
                  <a:cubicBezTo>
                    <a:pt x="4566" y="5008"/>
                    <a:pt x="4021" y="5133"/>
                    <a:pt x="3532" y="5133"/>
                  </a:cubicBezTo>
                  <a:cubicBezTo>
                    <a:pt x="2855" y="5133"/>
                    <a:pt x="2284" y="4895"/>
                    <a:pt x="2056" y="4443"/>
                  </a:cubicBezTo>
                  <a:cubicBezTo>
                    <a:pt x="1662" y="3663"/>
                    <a:pt x="2379" y="2442"/>
                    <a:pt x="3595" y="1827"/>
                  </a:cubicBezTo>
                  <a:cubicBezTo>
                    <a:pt x="4105" y="1567"/>
                    <a:pt x="4650" y="1442"/>
                    <a:pt x="5140" y="1442"/>
                  </a:cubicBezTo>
                  <a:close/>
                  <a:moveTo>
                    <a:pt x="5127" y="0"/>
                  </a:moveTo>
                  <a:cubicBezTo>
                    <a:pt x="4421" y="0"/>
                    <a:pt x="3666" y="175"/>
                    <a:pt x="2944" y="540"/>
                  </a:cubicBezTo>
                  <a:cubicBezTo>
                    <a:pt x="974" y="1537"/>
                    <a:pt x="1" y="3575"/>
                    <a:pt x="769" y="5093"/>
                  </a:cubicBezTo>
                  <a:cubicBezTo>
                    <a:pt x="1257" y="6054"/>
                    <a:pt x="2324" y="6576"/>
                    <a:pt x="3543" y="6576"/>
                  </a:cubicBezTo>
                  <a:cubicBezTo>
                    <a:pt x="4131" y="6576"/>
                    <a:pt x="4754" y="6454"/>
                    <a:pt x="5363" y="6202"/>
                  </a:cubicBezTo>
                  <a:cubicBezTo>
                    <a:pt x="5436" y="6046"/>
                    <a:pt x="5524" y="5820"/>
                    <a:pt x="5592" y="5630"/>
                  </a:cubicBezTo>
                  <a:cubicBezTo>
                    <a:pt x="5675" y="5399"/>
                    <a:pt x="5825" y="5200"/>
                    <a:pt x="6022" y="5059"/>
                  </a:cubicBezTo>
                  <a:cubicBezTo>
                    <a:pt x="6460" y="4745"/>
                    <a:pt x="6827" y="4346"/>
                    <a:pt x="7105" y="3887"/>
                  </a:cubicBezTo>
                  <a:cubicBezTo>
                    <a:pt x="7533" y="3162"/>
                    <a:pt x="7601" y="2396"/>
                    <a:pt x="7294" y="1790"/>
                  </a:cubicBezTo>
                  <a:cubicBezTo>
                    <a:pt x="7068" y="1345"/>
                    <a:pt x="6650" y="1036"/>
                    <a:pt x="6127" y="837"/>
                  </a:cubicBezTo>
                  <a:cubicBezTo>
                    <a:pt x="5619" y="642"/>
                    <a:pt x="5772" y="134"/>
                    <a:pt x="5787" y="54"/>
                  </a:cubicBezTo>
                  <a:cubicBezTo>
                    <a:pt x="5574" y="18"/>
                    <a:pt x="5353" y="0"/>
                    <a:pt x="5127" y="0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9" name="CustomShape 24"/>
            <p:cNvSpPr/>
            <p:nvPr/>
          </p:nvSpPr>
          <p:spPr>
            <a:xfrm>
              <a:off x="2934720" y="2651400"/>
              <a:ext cx="262080" cy="92880"/>
            </a:xfrm>
            <a:custGeom>
              <a:avLst/>
              <a:gdLst/>
              <a:ahLst/>
              <a:rect l="l" t="t" r="r" b="b"/>
              <a:pathLst>
                <a:path w="8831" h="2698">
                  <a:moveTo>
                    <a:pt x="0" y="1"/>
                  </a:moveTo>
                  <a:lnTo>
                    <a:pt x="0" y="1771"/>
                  </a:lnTo>
                  <a:cubicBezTo>
                    <a:pt x="0" y="2284"/>
                    <a:pt x="414" y="2698"/>
                    <a:pt x="927" y="2698"/>
                  </a:cubicBezTo>
                  <a:lnTo>
                    <a:pt x="7904" y="2698"/>
                  </a:lnTo>
                  <a:cubicBezTo>
                    <a:pt x="8415" y="2698"/>
                    <a:pt x="8831" y="2284"/>
                    <a:pt x="8831" y="1771"/>
                  </a:cubicBezTo>
                  <a:lnTo>
                    <a:pt x="88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0" name="CustomShape 25"/>
            <p:cNvSpPr/>
            <p:nvPr/>
          </p:nvSpPr>
          <p:spPr>
            <a:xfrm>
              <a:off x="2934720" y="2651400"/>
              <a:ext cx="142200" cy="92880"/>
            </a:xfrm>
            <a:custGeom>
              <a:avLst/>
              <a:gdLst/>
              <a:ahLst/>
              <a:rect l="l" t="t" r="r" b="b"/>
              <a:pathLst>
                <a:path w="4801" h="2698">
                  <a:moveTo>
                    <a:pt x="0" y="1"/>
                  </a:moveTo>
                  <a:lnTo>
                    <a:pt x="0" y="1771"/>
                  </a:lnTo>
                  <a:cubicBezTo>
                    <a:pt x="0" y="2283"/>
                    <a:pt x="413" y="2698"/>
                    <a:pt x="925" y="2698"/>
                  </a:cubicBezTo>
                  <a:cubicBezTo>
                    <a:pt x="926" y="2698"/>
                    <a:pt x="928" y="2698"/>
                    <a:pt x="929" y="2698"/>
                  </a:cubicBezTo>
                  <a:lnTo>
                    <a:pt x="3086" y="2698"/>
                  </a:lnTo>
                  <a:lnTo>
                    <a:pt x="3086" y="2401"/>
                  </a:lnTo>
                  <a:cubicBezTo>
                    <a:pt x="3086" y="2180"/>
                    <a:pt x="3242" y="1988"/>
                    <a:pt x="3461" y="1941"/>
                  </a:cubicBezTo>
                  <a:cubicBezTo>
                    <a:pt x="4161" y="1793"/>
                    <a:pt x="4801" y="1414"/>
                    <a:pt x="4801" y="1414"/>
                  </a:cubicBezTo>
                  <a:lnTo>
                    <a:pt x="4801" y="1"/>
                  </a:ln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1" name="CustomShape 26"/>
            <p:cNvSpPr/>
            <p:nvPr/>
          </p:nvSpPr>
          <p:spPr>
            <a:xfrm>
              <a:off x="2853720" y="2361600"/>
              <a:ext cx="424080" cy="338400"/>
            </a:xfrm>
            <a:custGeom>
              <a:avLst/>
              <a:gdLst/>
              <a:ahLst/>
              <a:rect l="l" t="t" r="r" b="b"/>
              <a:pathLst>
                <a:path w="14281" h="9805">
                  <a:moveTo>
                    <a:pt x="1026" y="1"/>
                  </a:moveTo>
                  <a:cubicBezTo>
                    <a:pt x="455" y="1"/>
                    <a:pt x="0" y="478"/>
                    <a:pt x="27" y="1049"/>
                  </a:cubicBezTo>
                  <a:lnTo>
                    <a:pt x="268" y="6190"/>
                  </a:lnTo>
                  <a:cubicBezTo>
                    <a:pt x="343" y="7781"/>
                    <a:pt x="1496" y="9114"/>
                    <a:pt x="3060" y="9417"/>
                  </a:cubicBezTo>
                  <a:cubicBezTo>
                    <a:pt x="4392" y="9673"/>
                    <a:pt x="5746" y="9804"/>
                    <a:pt x="7103" y="9804"/>
                  </a:cubicBezTo>
                  <a:cubicBezTo>
                    <a:pt x="7116" y="9804"/>
                    <a:pt x="7128" y="9804"/>
                    <a:pt x="7140" y="9804"/>
                  </a:cubicBezTo>
                  <a:cubicBezTo>
                    <a:pt x="7153" y="9804"/>
                    <a:pt x="7165" y="9804"/>
                    <a:pt x="7178" y="9804"/>
                  </a:cubicBezTo>
                  <a:cubicBezTo>
                    <a:pt x="8534" y="9804"/>
                    <a:pt x="9889" y="9673"/>
                    <a:pt x="11221" y="9417"/>
                  </a:cubicBezTo>
                  <a:cubicBezTo>
                    <a:pt x="12783" y="9114"/>
                    <a:pt x="13935" y="7781"/>
                    <a:pt x="14013" y="6190"/>
                  </a:cubicBezTo>
                  <a:lnTo>
                    <a:pt x="14254" y="1047"/>
                  </a:lnTo>
                  <a:cubicBezTo>
                    <a:pt x="14281" y="478"/>
                    <a:pt x="13826" y="1"/>
                    <a:pt x="13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2" name="CustomShape 27"/>
            <p:cNvSpPr/>
            <p:nvPr/>
          </p:nvSpPr>
          <p:spPr>
            <a:xfrm>
              <a:off x="2853720" y="2361600"/>
              <a:ext cx="196920" cy="338400"/>
            </a:xfrm>
            <a:custGeom>
              <a:avLst/>
              <a:gdLst/>
              <a:ahLst/>
              <a:rect l="l" t="t" r="r" b="b"/>
              <a:pathLst>
                <a:path w="6638" h="9797">
                  <a:moveTo>
                    <a:pt x="1026" y="1"/>
                  </a:moveTo>
                  <a:cubicBezTo>
                    <a:pt x="455" y="1"/>
                    <a:pt x="0" y="478"/>
                    <a:pt x="27" y="1049"/>
                  </a:cubicBezTo>
                  <a:lnTo>
                    <a:pt x="268" y="6190"/>
                  </a:lnTo>
                  <a:cubicBezTo>
                    <a:pt x="343" y="7781"/>
                    <a:pt x="1496" y="9114"/>
                    <a:pt x="3060" y="9417"/>
                  </a:cubicBezTo>
                  <a:cubicBezTo>
                    <a:pt x="4239" y="9644"/>
                    <a:pt x="5436" y="9773"/>
                    <a:pt x="6637" y="9797"/>
                  </a:cubicBezTo>
                  <a:cubicBezTo>
                    <a:pt x="6233" y="9741"/>
                    <a:pt x="5856" y="9675"/>
                    <a:pt x="5509" y="9607"/>
                  </a:cubicBezTo>
                  <a:cubicBezTo>
                    <a:pt x="3816" y="9279"/>
                    <a:pt x="2566" y="7834"/>
                    <a:pt x="2483" y="6112"/>
                  </a:cubicBezTo>
                  <a:lnTo>
                    <a:pt x="2223" y="536"/>
                  </a:lnTo>
                  <a:cubicBezTo>
                    <a:pt x="2213" y="351"/>
                    <a:pt x="2252" y="166"/>
                    <a:pt x="2335" y="1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3" name="CustomShape 28"/>
            <p:cNvSpPr/>
            <p:nvPr/>
          </p:nvSpPr>
          <p:spPr>
            <a:xfrm>
              <a:off x="3119760" y="2615400"/>
              <a:ext cx="110520" cy="54000"/>
            </a:xfrm>
            <a:custGeom>
              <a:avLst/>
              <a:gdLst/>
              <a:ahLst/>
              <a:rect l="l" t="t" r="r" b="b"/>
              <a:pathLst>
                <a:path w="3732" h="1577">
                  <a:moveTo>
                    <a:pt x="3440" y="0"/>
                  </a:moveTo>
                  <a:cubicBezTo>
                    <a:pt x="3366" y="0"/>
                    <a:pt x="3293" y="31"/>
                    <a:pt x="3242" y="93"/>
                  </a:cubicBezTo>
                  <a:cubicBezTo>
                    <a:pt x="2924" y="458"/>
                    <a:pt x="2493" y="708"/>
                    <a:pt x="2017" y="801"/>
                  </a:cubicBezTo>
                  <a:cubicBezTo>
                    <a:pt x="1440" y="915"/>
                    <a:pt x="845" y="1000"/>
                    <a:pt x="246" y="1061"/>
                  </a:cubicBezTo>
                  <a:cubicBezTo>
                    <a:pt x="103" y="1075"/>
                    <a:pt x="1" y="1202"/>
                    <a:pt x="15" y="1345"/>
                  </a:cubicBezTo>
                  <a:lnTo>
                    <a:pt x="13" y="1345"/>
                  </a:lnTo>
                  <a:cubicBezTo>
                    <a:pt x="27" y="1479"/>
                    <a:pt x="130" y="1576"/>
                    <a:pt x="297" y="1576"/>
                  </a:cubicBezTo>
                  <a:cubicBezTo>
                    <a:pt x="915" y="1576"/>
                    <a:pt x="1523" y="1426"/>
                    <a:pt x="2116" y="1309"/>
                  </a:cubicBezTo>
                  <a:cubicBezTo>
                    <a:pt x="2705" y="1195"/>
                    <a:pt x="3238" y="886"/>
                    <a:pt x="3634" y="433"/>
                  </a:cubicBezTo>
                  <a:cubicBezTo>
                    <a:pt x="3731" y="324"/>
                    <a:pt x="3722" y="159"/>
                    <a:pt x="3610" y="64"/>
                  </a:cubicBezTo>
                  <a:cubicBezTo>
                    <a:pt x="3560" y="21"/>
                    <a:pt x="3500" y="0"/>
                    <a:pt x="3440" y="0"/>
                  </a:cubicBezTo>
                  <a:close/>
                </a:path>
              </a:pathLst>
            </a:custGeom>
            <a:solidFill>
              <a:srgbClr val="ffffff">
                <a:alpha val="24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4" name="CustomShape 29"/>
            <p:cNvSpPr/>
            <p:nvPr/>
          </p:nvSpPr>
          <p:spPr>
            <a:xfrm>
              <a:off x="2923200" y="2557440"/>
              <a:ext cx="44280" cy="30240"/>
            </a:xfrm>
            <a:custGeom>
              <a:avLst/>
              <a:gdLst/>
              <a:ahLst/>
              <a:rect l="l" t="t" r="r" b="b"/>
              <a:pathLst>
                <a:path w="1506" h="889">
                  <a:moveTo>
                    <a:pt x="426" y="1"/>
                  </a:moveTo>
                  <a:cubicBezTo>
                    <a:pt x="190" y="3"/>
                    <a:pt x="0" y="193"/>
                    <a:pt x="0" y="426"/>
                  </a:cubicBezTo>
                  <a:lnTo>
                    <a:pt x="0" y="463"/>
                  </a:lnTo>
                  <a:cubicBezTo>
                    <a:pt x="0" y="699"/>
                    <a:pt x="190" y="888"/>
                    <a:pt x="426" y="888"/>
                  </a:cubicBezTo>
                  <a:lnTo>
                    <a:pt x="1080" y="888"/>
                  </a:lnTo>
                  <a:cubicBezTo>
                    <a:pt x="1313" y="888"/>
                    <a:pt x="1506" y="699"/>
                    <a:pt x="1506" y="463"/>
                  </a:cubicBezTo>
                  <a:lnTo>
                    <a:pt x="1506" y="426"/>
                  </a:lnTo>
                  <a:cubicBezTo>
                    <a:pt x="1503" y="193"/>
                    <a:pt x="1313" y="3"/>
                    <a:pt x="10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5" name="CustomShape 30"/>
            <p:cNvSpPr/>
            <p:nvPr/>
          </p:nvSpPr>
          <p:spPr>
            <a:xfrm>
              <a:off x="3163680" y="2557440"/>
              <a:ext cx="44280" cy="30240"/>
            </a:xfrm>
            <a:custGeom>
              <a:avLst/>
              <a:gdLst/>
              <a:ahLst/>
              <a:rect l="l" t="t" r="r" b="b"/>
              <a:pathLst>
                <a:path w="1507" h="889">
                  <a:moveTo>
                    <a:pt x="426" y="1"/>
                  </a:moveTo>
                  <a:cubicBezTo>
                    <a:pt x="191" y="1"/>
                    <a:pt x="1" y="193"/>
                    <a:pt x="1" y="426"/>
                  </a:cubicBezTo>
                  <a:lnTo>
                    <a:pt x="1" y="463"/>
                  </a:lnTo>
                  <a:cubicBezTo>
                    <a:pt x="1" y="699"/>
                    <a:pt x="191" y="888"/>
                    <a:pt x="426" y="888"/>
                  </a:cubicBezTo>
                  <a:lnTo>
                    <a:pt x="1081" y="888"/>
                  </a:lnTo>
                  <a:cubicBezTo>
                    <a:pt x="1317" y="888"/>
                    <a:pt x="1506" y="699"/>
                    <a:pt x="1506" y="463"/>
                  </a:cubicBezTo>
                  <a:lnTo>
                    <a:pt x="1506" y="426"/>
                  </a:lnTo>
                  <a:cubicBezTo>
                    <a:pt x="1506" y="193"/>
                    <a:pt x="1314" y="3"/>
                    <a:pt x="1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6" name="CustomShape 31"/>
            <p:cNvSpPr/>
            <p:nvPr/>
          </p:nvSpPr>
          <p:spPr>
            <a:xfrm>
              <a:off x="3002040" y="2529720"/>
              <a:ext cx="127800" cy="78120"/>
            </a:xfrm>
            <a:custGeom>
              <a:avLst/>
              <a:gdLst/>
              <a:ahLst/>
              <a:rect l="l" t="t" r="r" b="b"/>
              <a:pathLst>
                <a:path w="4306" h="2266">
                  <a:moveTo>
                    <a:pt x="3419" y="1"/>
                  </a:moveTo>
                  <a:cubicBezTo>
                    <a:pt x="3272" y="1"/>
                    <a:pt x="3123" y="42"/>
                    <a:pt x="2992" y="130"/>
                  </a:cubicBezTo>
                  <a:lnTo>
                    <a:pt x="2481" y="451"/>
                  </a:lnTo>
                  <a:cubicBezTo>
                    <a:pt x="2377" y="517"/>
                    <a:pt x="2258" y="550"/>
                    <a:pt x="2140" y="550"/>
                  </a:cubicBezTo>
                  <a:cubicBezTo>
                    <a:pt x="2021" y="550"/>
                    <a:pt x="1903" y="517"/>
                    <a:pt x="1798" y="451"/>
                  </a:cubicBezTo>
                  <a:lnTo>
                    <a:pt x="1290" y="130"/>
                  </a:lnTo>
                  <a:cubicBezTo>
                    <a:pt x="1162" y="50"/>
                    <a:pt x="1020" y="11"/>
                    <a:pt x="880" y="11"/>
                  </a:cubicBezTo>
                  <a:cubicBezTo>
                    <a:pt x="614" y="11"/>
                    <a:pt x="353" y="149"/>
                    <a:pt x="210" y="398"/>
                  </a:cubicBezTo>
                  <a:cubicBezTo>
                    <a:pt x="1" y="760"/>
                    <a:pt x="127" y="1227"/>
                    <a:pt x="482" y="1448"/>
                  </a:cubicBezTo>
                  <a:lnTo>
                    <a:pt x="1482" y="2078"/>
                  </a:lnTo>
                  <a:lnTo>
                    <a:pt x="1482" y="2076"/>
                  </a:lnTo>
                  <a:cubicBezTo>
                    <a:pt x="1684" y="2202"/>
                    <a:pt x="1912" y="2265"/>
                    <a:pt x="2141" y="2265"/>
                  </a:cubicBezTo>
                  <a:cubicBezTo>
                    <a:pt x="2370" y="2265"/>
                    <a:pt x="2598" y="2202"/>
                    <a:pt x="2800" y="2076"/>
                  </a:cubicBezTo>
                  <a:lnTo>
                    <a:pt x="3814" y="1439"/>
                  </a:lnTo>
                  <a:cubicBezTo>
                    <a:pt x="4189" y="1215"/>
                    <a:pt x="4305" y="728"/>
                    <a:pt x="4074" y="361"/>
                  </a:cubicBezTo>
                  <a:cubicBezTo>
                    <a:pt x="3928" y="128"/>
                    <a:pt x="3676" y="1"/>
                    <a:pt x="34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7" name="CustomShape 32"/>
            <p:cNvSpPr/>
            <p:nvPr/>
          </p:nvSpPr>
          <p:spPr>
            <a:xfrm>
              <a:off x="3032280" y="2568960"/>
              <a:ext cx="66960" cy="38520"/>
            </a:xfrm>
            <a:custGeom>
              <a:avLst/>
              <a:gdLst/>
              <a:ahLst/>
              <a:rect l="l" t="t" r="r" b="b"/>
              <a:pathLst>
                <a:path w="2265" h="1129">
                  <a:moveTo>
                    <a:pt x="1131" y="1"/>
                  </a:moveTo>
                  <a:cubicBezTo>
                    <a:pt x="596" y="1"/>
                    <a:pt x="146" y="271"/>
                    <a:pt x="1" y="641"/>
                  </a:cubicBezTo>
                  <a:lnTo>
                    <a:pt x="472" y="937"/>
                  </a:lnTo>
                  <a:cubicBezTo>
                    <a:pt x="673" y="1065"/>
                    <a:pt x="902" y="1129"/>
                    <a:pt x="1131" y="1129"/>
                  </a:cubicBezTo>
                  <a:cubicBezTo>
                    <a:pt x="1359" y="1129"/>
                    <a:pt x="1589" y="1065"/>
                    <a:pt x="1790" y="937"/>
                  </a:cubicBezTo>
                  <a:lnTo>
                    <a:pt x="2265" y="638"/>
                  </a:lnTo>
                  <a:cubicBezTo>
                    <a:pt x="2119" y="268"/>
                    <a:pt x="1666" y="1"/>
                    <a:pt x="11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8" name="CustomShape 33"/>
            <p:cNvSpPr/>
            <p:nvPr/>
          </p:nvSpPr>
          <p:spPr>
            <a:xfrm>
              <a:off x="3141000" y="2516400"/>
              <a:ext cx="15120" cy="31680"/>
            </a:xfrm>
            <a:custGeom>
              <a:avLst/>
              <a:gdLst/>
              <a:ahLst/>
              <a:rect l="l" t="t" r="r" b="b"/>
              <a:pathLst>
                <a:path w="519" h="930">
                  <a:moveTo>
                    <a:pt x="259" y="1"/>
                  </a:moveTo>
                  <a:cubicBezTo>
                    <a:pt x="122" y="1"/>
                    <a:pt x="11" y="105"/>
                    <a:pt x="1" y="241"/>
                  </a:cubicBezTo>
                  <a:lnTo>
                    <a:pt x="1" y="672"/>
                  </a:lnTo>
                  <a:cubicBezTo>
                    <a:pt x="1" y="815"/>
                    <a:pt x="118" y="930"/>
                    <a:pt x="259" y="930"/>
                  </a:cubicBezTo>
                  <a:cubicBezTo>
                    <a:pt x="402" y="930"/>
                    <a:pt x="519" y="815"/>
                    <a:pt x="519" y="672"/>
                  </a:cubicBezTo>
                  <a:lnTo>
                    <a:pt x="519" y="241"/>
                  </a:lnTo>
                  <a:cubicBezTo>
                    <a:pt x="509" y="105"/>
                    <a:pt x="395" y="1"/>
                    <a:pt x="2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9" name="CustomShape 34"/>
            <p:cNvSpPr/>
            <p:nvPr/>
          </p:nvSpPr>
          <p:spPr>
            <a:xfrm>
              <a:off x="2975400" y="2516400"/>
              <a:ext cx="15120" cy="31680"/>
            </a:xfrm>
            <a:custGeom>
              <a:avLst/>
              <a:gdLst/>
              <a:ahLst/>
              <a:rect l="l" t="t" r="r" b="b"/>
              <a:pathLst>
                <a:path w="519" h="930">
                  <a:moveTo>
                    <a:pt x="261" y="1"/>
                  </a:moveTo>
                  <a:cubicBezTo>
                    <a:pt x="125" y="1"/>
                    <a:pt x="10" y="105"/>
                    <a:pt x="1" y="241"/>
                  </a:cubicBezTo>
                  <a:lnTo>
                    <a:pt x="1" y="672"/>
                  </a:lnTo>
                  <a:cubicBezTo>
                    <a:pt x="1" y="815"/>
                    <a:pt x="117" y="929"/>
                    <a:pt x="260" y="930"/>
                  </a:cubicBezTo>
                  <a:lnTo>
                    <a:pt x="260" y="930"/>
                  </a:lnTo>
                  <a:cubicBezTo>
                    <a:pt x="403" y="929"/>
                    <a:pt x="519" y="815"/>
                    <a:pt x="519" y="672"/>
                  </a:cubicBezTo>
                  <a:lnTo>
                    <a:pt x="519" y="241"/>
                  </a:lnTo>
                  <a:cubicBezTo>
                    <a:pt x="509" y="105"/>
                    <a:pt x="395" y="1"/>
                    <a:pt x="261" y="1"/>
                  </a:cubicBezTo>
                  <a:close/>
                  <a:moveTo>
                    <a:pt x="260" y="930"/>
                  </a:moveTo>
                  <a:cubicBezTo>
                    <a:pt x="259" y="930"/>
                    <a:pt x="259" y="930"/>
                    <a:pt x="258" y="930"/>
                  </a:cubicBezTo>
                  <a:lnTo>
                    <a:pt x="261" y="930"/>
                  </a:lnTo>
                  <a:cubicBezTo>
                    <a:pt x="260" y="930"/>
                    <a:pt x="260" y="930"/>
                    <a:pt x="260" y="9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0" name="CustomShape 35"/>
            <p:cNvSpPr/>
            <p:nvPr/>
          </p:nvSpPr>
          <p:spPr>
            <a:xfrm>
              <a:off x="3187800" y="2462400"/>
              <a:ext cx="57960" cy="57600"/>
            </a:xfrm>
            <a:custGeom>
              <a:avLst/>
              <a:gdLst/>
              <a:ahLst/>
              <a:rect l="l" t="t" r="r" b="b"/>
              <a:pathLst>
                <a:path w="1959" h="1678">
                  <a:moveTo>
                    <a:pt x="1119" y="0"/>
                  </a:moveTo>
                  <a:cubicBezTo>
                    <a:pt x="373" y="0"/>
                    <a:pt x="1" y="902"/>
                    <a:pt x="528" y="1433"/>
                  </a:cubicBezTo>
                  <a:cubicBezTo>
                    <a:pt x="688" y="1592"/>
                    <a:pt x="901" y="1677"/>
                    <a:pt x="1119" y="1677"/>
                  </a:cubicBezTo>
                  <a:cubicBezTo>
                    <a:pt x="1227" y="1677"/>
                    <a:pt x="1336" y="1656"/>
                    <a:pt x="1440" y="1613"/>
                  </a:cubicBezTo>
                  <a:cubicBezTo>
                    <a:pt x="1754" y="1484"/>
                    <a:pt x="1958" y="1177"/>
                    <a:pt x="1958" y="839"/>
                  </a:cubicBezTo>
                  <a:cubicBezTo>
                    <a:pt x="1958" y="377"/>
                    <a:pt x="1584" y="0"/>
                    <a:pt x="1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1" name="CustomShape 36"/>
            <p:cNvSpPr/>
            <p:nvPr/>
          </p:nvSpPr>
          <p:spPr>
            <a:xfrm>
              <a:off x="3196440" y="2462400"/>
              <a:ext cx="37080" cy="57600"/>
            </a:xfrm>
            <a:custGeom>
              <a:avLst/>
              <a:gdLst/>
              <a:ahLst/>
              <a:rect l="l" t="t" r="r" b="b"/>
              <a:pathLst>
                <a:path w="1258" h="1678">
                  <a:moveTo>
                    <a:pt x="839" y="1"/>
                  </a:moveTo>
                  <a:cubicBezTo>
                    <a:pt x="402" y="1"/>
                    <a:pt x="1" y="351"/>
                    <a:pt x="1" y="839"/>
                  </a:cubicBezTo>
                  <a:cubicBezTo>
                    <a:pt x="1" y="1328"/>
                    <a:pt x="402" y="1678"/>
                    <a:pt x="839" y="1678"/>
                  </a:cubicBezTo>
                  <a:cubicBezTo>
                    <a:pt x="979" y="1678"/>
                    <a:pt x="1123" y="1642"/>
                    <a:pt x="1258" y="1564"/>
                  </a:cubicBezTo>
                  <a:cubicBezTo>
                    <a:pt x="998" y="1416"/>
                    <a:pt x="837" y="1138"/>
                    <a:pt x="837" y="839"/>
                  </a:cubicBezTo>
                  <a:cubicBezTo>
                    <a:pt x="837" y="540"/>
                    <a:pt x="998" y="263"/>
                    <a:pt x="1258" y="114"/>
                  </a:cubicBezTo>
                  <a:cubicBezTo>
                    <a:pt x="1123" y="36"/>
                    <a:pt x="979" y="1"/>
                    <a:pt x="839" y="1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2" name="CustomShape 37"/>
            <p:cNvSpPr/>
            <p:nvPr/>
          </p:nvSpPr>
          <p:spPr>
            <a:xfrm>
              <a:off x="3108240" y="2361600"/>
              <a:ext cx="137520" cy="116640"/>
            </a:xfrm>
            <a:custGeom>
              <a:avLst/>
              <a:gdLst/>
              <a:ahLst/>
              <a:rect l="l" t="t" r="r" b="b"/>
              <a:pathLst>
                <a:path w="4637" h="3389">
                  <a:moveTo>
                    <a:pt x="1" y="1"/>
                  </a:moveTo>
                  <a:lnTo>
                    <a:pt x="1" y="2550"/>
                  </a:lnTo>
                  <a:cubicBezTo>
                    <a:pt x="1" y="3014"/>
                    <a:pt x="376" y="3389"/>
                    <a:pt x="838" y="3389"/>
                  </a:cubicBezTo>
                  <a:cubicBezTo>
                    <a:pt x="1302" y="3389"/>
                    <a:pt x="1677" y="3014"/>
                    <a:pt x="1677" y="2550"/>
                  </a:cubicBezTo>
                  <a:lnTo>
                    <a:pt x="1677" y="1180"/>
                  </a:lnTo>
                  <a:cubicBezTo>
                    <a:pt x="1677" y="825"/>
                    <a:pt x="1964" y="538"/>
                    <a:pt x="2319" y="538"/>
                  </a:cubicBezTo>
                  <a:cubicBezTo>
                    <a:pt x="2674" y="538"/>
                    <a:pt x="2961" y="825"/>
                    <a:pt x="2961" y="1180"/>
                  </a:cubicBezTo>
                  <a:lnTo>
                    <a:pt x="2961" y="1555"/>
                  </a:lnTo>
                  <a:cubicBezTo>
                    <a:pt x="2961" y="2017"/>
                    <a:pt x="3335" y="2392"/>
                    <a:pt x="3797" y="2392"/>
                  </a:cubicBezTo>
                  <a:cubicBezTo>
                    <a:pt x="4262" y="2392"/>
                    <a:pt x="4636" y="2017"/>
                    <a:pt x="4636" y="1555"/>
                  </a:cubicBezTo>
                  <a:lnTo>
                    <a:pt x="46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3" name="CustomShape 38"/>
            <p:cNvSpPr/>
            <p:nvPr/>
          </p:nvSpPr>
          <p:spPr>
            <a:xfrm>
              <a:off x="3108240" y="2361600"/>
              <a:ext cx="38880" cy="116640"/>
            </a:xfrm>
            <a:custGeom>
              <a:avLst/>
              <a:gdLst/>
              <a:ahLst/>
              <a:rect l="l" t="t" r="r" b="b"/>
              <a:pathLst>
                <a:path w="1318" h="3390">
                  <a:moveTo>
                    <a:pt x="2" y="1"/>
                  </a:moveTo>
                  <a:lnTo>
                    <a:pt x="2" y="2550"/>
                  </a:lnTo>
                  <a:cubicBezTo>
                    <a:pt x="0" y="3045"/>
                    <a:pt x="406" y="3390"/>
                    <a:pt x="842" y="3390"/>
                  </a:cubicBezTo>
                  <a:cubicBezTo>
                    <a:pt x="1003" y="3390"/>
                    <a:pt x="1168" y="3342"/>
                    <a:pt x="1318" y="3238"/>
                  </a:cubicBezTo>
                  <a:cubicBezTo>
                    <a:pt x="1094" y="3082"/>
                    <a:pt x="958" y="2824"/>
                    <a:pt x="958" y="2550"/>
                  </a:cubicBezTo>
                  <a:lnTo>
                    <a:pt x="958" y="1"/>
                  </a:ln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4" name="CustomShape 39"/>
            <p:cNvSpPr/>
            <p:nvPr/>
          </p:nvSpPr>
          <p:spPr>
            <a:xfrm>
              <a:off x="3170520" y="2374560"/>
              <a:ext cx="64800" cy="69480"/>
            </a:xfrm>
            <a:custGeom>
              <a:avLst/>
              <a:gdLst/>
              <a:ahLst/>
              <a:rect l="l" t="t" r="r" b="b"/>
              <a:pathLst>
                <a:path w="2187" h="2016">
                  <a:moveTo>
                    <a:pt x="729" y="0"/>
                  </a:moveTo>
                  <a:cubicBezTo>
                    <a:pt x="427" y="0"/>
                    <a:pt x="143" y="78"/>
                    <a:pt x="0" y="206"/>
                  </a:cubicBezTo>
                  <a:cubicBezTo>
                    <a:pt x="73" y="177"/>
                    <a:pt x="151" y="162"/>
                    <a:pt x="229" y="162"/>
                  </a:cubicBezTo>
                  <a:cubicBezTo>
                    <a:pt x="584" y="162"/>
                    <a:pt x="871" y="449"/>
                    <a:pt x="871" y="804"/>
                  </a:cubicBezTo>
                  <a:lnTo>
                    <a:pt x="871" y="1177"/>
                  </a:lnTo>
                  <a:cubicBezTo>
                    <a:pt x="873" y="1639"/>
                    <a:pt x="1248" y="2013"/>
                    <a:pt x="1710" y="2016"/>
                  </a:cubicBezTo>
                  <a:cubicBezTo>
                    <a:pt x="1879" y="2016"/>
                    <a:pt x="2046" y="1963"/>
                    <a:pt x="2185" y="1864"/>
                  </a:cubicBezTo>
                  <a:lnTo>
                    <a:pt x="2185" y="1864"/>
                  </a:lnTo>
                  <a:cubicBezTo>
                    <a:pt x="2185" y="1864"/>
                    <a:pt x="2186" y="1864"/>
                    <a:pt x="2186" y="1865"/>
                  </a:cubicBezTo>
                  <a:lnTo>
                    <a:pt x="2186" y="1862"/>
                  </a:lnTo>
                  <a:cubicBezTo>
                    <a:pt x="2186" y="1863"/>
                    <a:pt x="2185" y="1863"/>
                    <a:pt x="2185" y="1864"/>
                  </a:cubicBezTo>
                  <a:lnTo>
                    <a:pt x="2185" y="1864"/>
                  </a:lnTo>
                  <a:cubicBezTo>
                    <a:pt x="1960" y="1708"/>
                    <a:pt x="1826" y="1451"/>
                    <a:pt x="1826" y="1177"/>
                  </a:cubicBezTo>
                  <a:lnTo>
                    <a:pt x="1826" y="804"/>
                  </a:lnTo>
                  <a:cubicBezTo>
                    <a:pt x="1805" y="223"/>
                    <a:pt x="1241" y="0"/>
                    <a:pt x="729" y="0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5" name="Group 40"/>
          <p:cNvGrpSpPr/>
          <p:nvPr/>
        </p:nvGrpSpPr>
        <p:grpSpPr>
          <a:xfrm>
            <a:off x="5742000" y="2281680"/>
            <a:ext cx="491040" cy="449640"/>
            <a:chOff x="5742000" y="2281680"/>
            <a:chExt cx="491040" cy="449640"/>
          </a:xfrm>
        </p:grpSpPr>
        <p:sp>
          <p:nvSpPr>
            <p:cNvPr id="2126" name="CustomShape 41"/>
            <p:cNvSpPr/>
            <p:nvPr/>
          </p:nvSpPr>
          <p:spPr>
            <a:xfrm>
              <a:off x="5824080" y="2370600"/>
              <a:ext cx="325800" cy="272520"/>
            </a:xfrm>
            <a:custGeom>
              <a:avLst/>
              <a:gdLst/>
              <a:ahLst/>
              <a:rect l="l" t="t" r="r" b="b"/>
              <a:pathLst>
                <a:path w="11393" h="8613">
                  <a:moveTo>
                    <a:pt x="1" y="1"/>
                  </a:moveTo>
                  <a:lnTo>
                    <a:pt x="1" y="8612"/>
                  </a:lnTo>
                  <a:lnTo>
                    <a:pt x="11392" y="8612"/>
                  </a:lnTo>
                  <a:lnTo>
                    <a:pt x="1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7" name="CustomShape 42"/>
            <p:cNvSpPr/>
            <p:nvPr/>
          </p:nvSpPr>
          <p:spPr>
            <a:xfrm>
              <a:off x="5889960" y="2522880"/>
              <a:ext cx="95040" cy="120600"/>
            </a:xfrm>
            <a:custGeom>
              <a:avLst/>
              <a:gdLst/>
              <a:ahLst/>
              <a:rect l="l" t="t" r="r" b="b"/>
              <a:pathLst>
                <a:path w="3326" h="3815">
                  <a:moveTo>
                    <a:pt x="1662" y="1"/>
                  </a:moveTo>
                  <a:cubicBezTo>
                    <a:pt x="745" y="1"/>
                    <a:pt x="1" y="2100"/>
                    <a:pt x="1" y="3019"/>
                  </a:cubicBezTo>
                  <a:cubicBezTo>
                    <a:pt x="1" y="3021"/>
                    <a:pt x="1" y="3814"/>
                    <a:pt x="803" y="3814"/>
                  </a:cubicBezTo>
                  <a:lnTo>
                    <a:pt x="3123" y="3814"/>
                  </a:lnTo>
                  <a:cubicBezTo>
                    <a:pt x="3255" y="3571"/>
                    <a:pt x="3325" y="3296"/>
                    <a:pt x="3325" y="3019"/>
                  </a:cubicBezTo>
                  <a:cubicBezTo>
                    <a:pt x="3325" y="2100"/>
                    <a:pt x="2581" y="1"/>
                    <a:pt x="1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8" name="CustomShape 43"/>
            <p:cNvSpPr/>
            <p:nvPr/>
          </p:nvSpPr>
          <p:spPr>
            <a:xfrm>
              <a:off x="5994720" y="2522880"/>
              <a:ext cx="95040" cy="120600"/>
            </a:xfrm>
            <a:custGeom>
              <a:avLst/>
              <a:gdLst/>
              <a:ahLst/>
              <a:rect l="l" t="t" r="r" b="b"/>
              <a:pathLst>
                <a:path w="3325" h="3815">
                  <a:moveTo>
                    <a:pt x="1661" y="1"/>
                  </a:moveTo>
                  <a:cubicBezTo>
                    <a:pt x="744" y="1"/>
                    <a:pt x="0" y="2100"/>
                    <a:pt x="0" y="3019"/>
                  </a:cubicBezTo>
                  <a:cubicBezTo>
                    <a:pt x="0" y="3296"/>
                    <a:pt x="68" y="3571"/>
                    <a:pt x="202" y="3814"/>
                  </a:cubicBezTo>
                  <a:lnTo>
                    <a:pt x="2520" y="3814"/>
                  </a:lnTo>
                  <a:cubicBezTo>
                    <a:pt x="3324" y="3814"/>
                    <a:pt x="3324" y="3021"/>
                    <a:pt x="3324" y="3019"/>
                  </a:cubicBezTo>
                  <a:cubicBezTo>
                    <a:pt x="3324" y="2100"/>
                    <a:pt x="2580" y="1"/>
                    <a:pt x="1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9" name="CustomShape 44"/>
            <p:cNvSpPr/>
            <p:nvPr/>
          </p:nvSpPr>
          <p:spPr>
            <a:xfrm>
              <a:off x="5934600" y="2490840"/>
              <a:ext cx="119880" cy="152280"/>
            </a:xfrm>
            <a:custGeom>
              <a:avLst/>
              <a:gdLst/>
              <a:ahLst/>
              <a:rect l="l" t="t" r="r" b="b"/>
              <a:pathLst>
                <a:path w="4204" h="4821">
                  <a:moveTo>
                    <a:pt x="2102" y="0"/>
                  </a:moveTo>
                  <a:cubicBezTo>
                    <a:pt x="942" y="0"/>
                    <a:pt x="1" y="2653"/>
                    <a:pt x="1" y="3816"/>
                  </a:cubicBezTo>
                  <a:cubicBezTo>
                    <a:pt x="1" y="4166"/>
                    <a:pt x="88" y="4511"/>
                    <a:pt x="256" y="4820"/>
                  </a:cubicBezTo>
                  <a:lnTo>
                    <a:pt x="3948" y="4820"/>
                  </a:lnTo>
                  <a:cubicBezTo>
                    <a:pt x="4116" y="4511"/>
                    <a:pt x="4203" y="4166"/>
                    <a:pt x="4203" y="3816"/>
                  </a:cubicBezTo>
                  <a:cubicBezTo>
                    <a:pt x="4203" y="2653"/>
                    <a:pt x="3260" y="0"/>
                    <a:pt x="2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0" name="CustomShape 45"/>
            <p:cNvSpPr/>
            <p:nvPr/>
          </p:nvSpPr>
          <p:spPr>
            <a:xfrm>
              <a:off x="5956920" y="2549880"/>
              <a:ext cx="75600" cy="93600"/>
            </a:xfrm>
            <a:custGeom>
              <a:avLst/>
              <a:gdLst/>
              <a:ahLst/>
              <a:rect l="l" t="t" r="r" b="b"/>
              <a:pathLst>
                <a:path w="2656" h="2963">
                  <a:moveTo>
                    <a:pt x="1328" y="0"/>
                  </a:moveTo>
                  <a:cubicBezTo>
                    <a:pt x="596" y="0"/>
                    <a:pt x="0" y="1676"/>
                    <a:pt x="0" y="2410"/>
                  </a:cubicBezTo>
                  <a:cubicBezTo>
                    <a:pt x="0" y="2600"/>
                    <a:pt x="42" y="2789"/>
                    <a:pt x="122" y="2962"/>
                  </a:cubicBezTo>
                  <a:lnTo>
                    <a:pt x="2534" y="2962"/>
                  </a:lnTo>
                  <a:cubicBezTo>
                    <a:pt x="2615" y="2789"/>
                    <a:pt x="2656" y="2600"/>
                    <a:pt x="2656" y="2410"/>
                  </a:cubicBezTo>
                  <a:cubicBezTo>
                    <a:pt x="2656" y="1676"/>
                    <a:pt x="2062" y="0"/>
                    <a:pt x="13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1" name="CustomShape 46"/>
            <p:cNvSpPr/>
            <p:nvPr/>
          </p:nvSpPr>
          <p:spPr>
            <a:xfrm>
              <a:off x="5787360" y="2324880"/>
              <a:ext cx="66960" cy="318240"/>
            </a:xfrm>
            <a:custGeom>
              <a:avLst/>
              <a:gdLst/>
              <a:ahLst/>
              <a:rect l="l" t="t" r="r" b="b"/>
              <a:pathLst>
                <a:path w="2346" h="10057">
                  <a:moveTo>
                    <a:pt x="1" y="0"/>
                  </a:moveTo>
                  <a:lnTo>
                    <a:pt x="1" y="10056"/>
                  </a:lnTo>
                  <a:lnTo>
                    <a:pt x="2345" y="10056"/>
                  </a:lnTo>
                  <a:lnTo>
                    <a:pt x="2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2" name="CustomShape 47"/>
            <p:cNvSpPr/>
            <p:nvPr/>
          </p:nvSpPr>
          <p:spPr>
            <a:xfrm>
              <a:off x="6120720" y="2324880"/>
              <a:ext cx="66960" cy="318240"/>
            </a:xfrm>
            <a:custGeom>
              <a:avLst/>
              <a:gdLst/>
              <a:ahLst/>
              <a:rect l="l" t="t" r="r" b="b"/>
              <a:pathLst>
                <a:path w="2346" h="10057">
                  <a:moveTo>
                    <a:pt x="1" y="0"/>
                  </a:moveTo>
                  <a:lnTo>
                    <a:pt x="1" y="10056"/>
                  </a:lnTo>
                  <a:lnTo>
                    <a:pt x="2345" y="10056"/>
                  </a:lnTo>
                  <a:lnTo>
                    <a:pt x="2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3" name="CustomShape 48"/>
            <p:cNvSpPr/>
            <p:nvPr/>
          </p:nvSpPr>
          <p:spPr>
            <a:xfrm>
              <a:off x="5854320" y="2370600"/>
              <a:ext cx="266040" cy="80640"/>
            </a:xfrm>
            <a:custGeom>
              <a:avLst/>
              <a:gdLst/>
              <a:ahLst/>
              <a:rect l="l" t="t" r="r" b="b"/>
              <a:pathLst>
                <a:path w="9305" h="2562">
                  <a:moveTo>
                    <a:pt x="0" y="1"/>
                  </a:moveTo>
                  <a:lnTo>
                    <a:pt x="0" y="2561"/>
                  </a:lnTo>
                  <a:lnTo>
                    <a:pt x="9305" y="2561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4" name="CustomShape 49"/>
            <p:cNvSpPr/>
            <p:nvPr/>
          </p:nvSpPr>
          <p:spPr>
            <a:xfrm>
              <a:off x="5854320" y="2370600"/>
              <a:ext cx="52920" cy="80640"/>
            </a:xfrm>
            <a:custGeom>
              <a:avLst/>
              <a:gdLst/>
              <a:ahLst/>
              <a:rect l="l" t="t" r="r" b="b"/>
              <a:pathLst>
                <a:path w="1861" h="2562">
                  <a:moveTo>
                    <a:pt x="0" y="1"/>
                  </a:moveTo>
                  <a:lnTo>
                    <a:pt x="0" y="2561"/>
                  </a:lnTo>
                  <a:lnTo>
                    <a:pt x="1861" y="256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5" name="CustomShape 50"/>
            <p:cNvSpPr/>
            <p:nvPr/>
          </p:nvSpPr>
          <p:spPr>
            <a:xfrm>
              <a:off x="5960880" y="2370600"/>
              <a:ext cx="52920" cy="80640"/>
            </a:xfrm>
            <a:custGeom>
              <a:avLst/>
              <a:gdLst/>
              <a:ahLst/>
              <a:rect l="l" t="t" r="r" b="b"/>
              <a:pathLst>
                <a:path w="1861" h="2562">
                  <a:moveTo>
                    <a:pt x="1" y="1"/>
                  </a:moveTo>
                  <a:lnTo>
                    <a:pt x="1" y="2561"/>
                  </a:lnTo>
                  <a:lnTo>
                    <a:pt x="1861" y="256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6" name="CustomShape 51"/>
            <p:cNvSpPr/>
            <p:nvPr/>
          </p:nvSpPr>
          <p:spPr>
            <a:xfrm>
              <a:off x="6067440" y="2370600"/>
              <a:ext cx="52920" cy="80640"/>
            </a:xfrm>
            <a:custGeom>
              <a:avLst/>
              <a:gdLst/>
              <a:ahLst/>
              <a:rect l="l" t="t" r="r" b="b"/>
              <a:pathLst>
                <a:path w="1861" h="2562">
                  <a:moveTo>
                    <a:pt x="0" y="1"/>
                  </a:moveTo>
                  <a:lnTo>
                    <a:pt x="0" y="2561"/>
                  </a:lnTo>
                  <a:lnTo>
                    <a:pt x="1861" y="256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7" name="CustomShape 52"/>
            <p:cNvSpPr/>
            <p:nvPr/>
          </p:nvSpPr>
          <p:spPr>
            <a:xfrm>
              <a:off x="5742000" y="2629080"/>
              <a:ext cx="491040" cy="102240"/>
            </a:xfrm>
            <a:custGeom>
              <a:avLst/>
              <a:gdLst/>
              <a:ahLst/>
              <a:rect l="l" t="t" r="r" b="b"/>
              <a:pathLst>
                <a:path w="17156" h="3238">
                  <a:moveTo>
                    <a:pt x="1153" y="0"/>
                  </a:moveTo>
                  <a:cubicBezTo>
                    <a:pt x="516" y="0"/>
                    <a:pt x="0" y="516"/>
                    <a:pt x="0" y="1153"/>
                  </a:cubicBezTo>
                  <a:lnTo>
                    <a:pt x="0" y="2087"/>
                  </a:lnTo>
                  <a:cubicBezTo>
                    <a:pt x="0" y="2721"/>
                    <a:pt x="516" y="3237"/>
                    <a:pt x="1153" y="3237"/>
                  </a:cubicBezTo>
                  <a:lnTo>
                    <a:pt x="16005" y="3237"/>
                  </a:lnTo>
                  <a:cubicBezTo>
                    <a:pt x="16639" y="3237"/>
                    <a:pt x="17155" y="2721"/>
                    <a:pt x="17155" y="2087"/>
                  </a:cubicBezTo>
                  <a:lnTo>
                    <a:pt x="17155" y="1153"/>
                  </a:lnTo>
                  <a:cubicBezTo>
                    <a:pt x="17155" y="516"/>
                    <a:pt x="16639" y="0"/>
                    <a:pt x="16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8" name="CustomShape 53"/>
            <p:cNvSpPr/>
            <p:nvPr/>
          </p:nvSpPr>
          <p:spPr>
            <a:xfrm>
              <a:off x="5742000" y="2629080"/>
              <a:ext cx="123840" cy="102240"/>
            </a:xfrm>
            <a:custGeom>
              <a:avLst/>
              <a:gdLst/>
              <a:ahLst/>
              <a:rect l="l" t="t" r="r" b="b"/>
              <a:pathLst>
                <a:path w="4332" h="3238">
                  <a:moveTo>
                    <a:pt x="1153" y="0"/>
                  </a:moveTo>
                  <a:cubicBezTo>
                    <a:pt x="516" y="0"/>
                    <a:pt x="0" y="516"/>
                    <a:pt x="0" y="1153"/>
                  </a:cubicBezTo>
                  <a:lnTo>
                    <a:pt x="0" y="2087"/>
                  </a:lnTo>
                  <a:cubicBezTo>
                    <a:pt x="0" y="2721"/>
                    <a:pt x="516" y="3237"/>
                    <a:pt x="1153" y="3237"/>
                  </a:cubicBezTo>
                  <a:lnTo>
                    <a:pt x="4331" y="3237"/>
                  </a:lnTo>
                  <a:cubicBezTo>
                    <a:pt x="3694" y="3237"/>
                    <a:pt x="3179" y="2721"/>
                    <a:pt x="3179" y="2087"/>
                  </a:cubicBezTo>
                  <a:lnTo>
                    <a:pt x="3179" y="1153"/>
                  </a:lnTo>
                  <a:cubicBezTo>
                    <a:pt x="3179" y="516"/>
                    <a:pt x="3694" y="0"/>
                    <a:pt x="4331" y="0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9" name="CustomShape 54"/>
            <p:cNvSpPr/>
            <p:nvPr/>
          </p:nvSpPr>
          <p:spPr>
            <a:xfrm>
              <a:off x="6060600" y="2690640"/>
              <a:ext cx="113040" cy="16200"/>
            </a:xfrm>
            <a:custGeom>
              <a:avLst/>
              <a:gdLst/>
              <a:ahLst/>
              <a:rect l="l" t="t" r="r" b="b"/>
              <a:pathLst>
                <a:path w="3963" h="518">
                  <a:moveTo>
                    <a:pt x="3708" y="1"/>
                  </a:moveTo>
                  <a:cubicBezTo>
                    <a:pt x="3701" y="1"/>
                    <a:pt x="3694" y="1"/>
                    <a:pt x="3687" y="2"/>
                  </a:cubicBezTo>
                  <a:lnTo>
                    <a:pt x="241" y="2"/>
                  </a:lnTo>
                  <a:cubicBezTo>
                    <a:pt x="105" y="9"/>
                    <a:pt x="1" y="123"/>
                    <a:pt x="1" y="259"/>
                  </a:cubicBezTo>
                  <a:cubicBezTo>
                    <a:pt x="1" y="396"/>
                    <a:pt x="105" y="507"/>
                    <a:pt x="241" y="517"/>
                  </a:cubicBezTo>
                  <a:lnTo>
                    <a:pt x="3687" y="517"/>
                  </a:lnTo>
                  <a:cubicBezTo>
                    <a:pt x="3693" y="518"/>
                    <a:pt x="3699" y="518"/>
                    <a:pt x="3704" y="518"/>
                  </a:cubicBezTo>
                  <a:cubicBezTo>
                    <a:pt x="3845" y="518"/>
                    <a:pt x="3962" y="402"/>
                    <a:pt x="3962" y="259"/>
                  </a:cubicBezTo>
                  <a:cubicBezTo>
                    <a:pt x="3962" y="116"/>
                    <a:pt x="3847" y="1"/>
                    <a:pt x="3708" y="1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0" name="CustomShape 55"/>
            <p:cNvSpPr/>
            <p:nvPr/>
          </p:nvSpPr>
          <p:spPr>
            <a:xfrm>
              <a:off x="6005520" y="2690640"/>
              <a:ext cx="38160" cy="16200"/>
            </a:xfrm>
            <a:custGeom>
              <a:avLst/>
              <a:gdLst/>
              <a:ahLst/>
              <a:rect l="l" t="t" r="r" b="b"/>
              <a:pathLst>
                <a:path w="1343" h="518">
                  <a:moveTo>
                    <a:pt x="257" y="1"/>
                  </a:moveTo>
                  <a:cubicBezTo>
                    <a:pt x="117" y="1"/>
                    <a:pt x="0" y="116"/>
                    <a:pt x="0" y="259"/>
                  </a:cubicBezTo>
                  <a:cubicBezTo>
                    <a:pt x="0" y="402"/>
                    <a:pt x="120" y="518"/>
                    <a:pt x="261" y="518"/>
                  </a:cubicBezTo>
                  <a:cubicBezTo>
                    <a:pt x="266" y="518"/>
                    <a:pt x="272" y="518"/>
                    <a:pt x="278" y="517"/>
                  </a:cubicBezTo>
                  <a:lnTo>
                    <a:pt x="1102" y="517"/>
                  </a:lnTo>
                  <a:cubicBezTo>
                    <a:pt x="1238" y="507"/>
                    <a:pt x="1343" y="396"/>
                    <a:pt x="1343" y="259"/>
                  </a:cubicBezTo>
                  <a:cubicBezTo>
                    <a:pt x="1343" y="123"/>
                    <a:pt x="1238" y="9"/>
                    <a:pt x="1102" y="2"/>
                  </a:cubicBezTo>
                  <a:lnTo>
                    <a:pt x="278" y="2"/>
                  </a:lnTo>
                  <a:cubicBezTo>
                    <a:pt x="271" y="1"/>
                    <a:pt x="264" y="1"/>
                    <a:pt x="257" y="1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1" name="CustomShape 56"/>
            <p:cNvSpPr/>
            <p:nvPr/>
          </p:nvSpPr>
          <p:spPr>
            <a:xfrm>
              <a:off x="5756400" y="2281680"/>
              <a:ext cx="462240" cy="88560"/>
            </a:xfrm>
            <a:custGeom>
              <a:avLst/>
              <a:gdLst/>
              <a:ahLst/>
              <a:rect l="l" t="t" r="r" b="b"/>
              <a:pathLst>
                <a:path w="16149" h="2807">
                  <a:moveTo>
                    <a:pt x="1163" y="0"/>
                  </a:moveTo>
                  <a:cubicBezTo>
                    <a:pt x="521" y="0"/>
                    <a:pt x="0" y="521"/>
                    <a:pt x="0" y="1163"/>
                  </a:cubicBezTo>
                  <a:lnTo>
                    <a:pt x="0" y="1642"/>
                  </a:lnTo>
                  <a:cubicBezTo>
                    <a:pt x="0" y="2284"/>
                    <a:pt x="521" y="2807"/>
                    <a:pt x="1163" y="2807"/>
                  </a:cubicBezTo>
                  <a:lnTo>
                    <a:pt x="14986" y="2807"/>
                  </a:lnTo>
                  <a:cubicBezTo>
                    <a:pt x="15628" y="2807"/>
                    <a:pt x="16149" y="2284"/>
                    <a:pt x="16149" y="1642"/>
                  </a:cubicBezTo>
                  <a:lnTo>
                    <a:pt x="16149" y="1163"/>
                  </a:lnTo>
                  <a:cubicBezTo>
                    <a:pt x="16149" y="521"/>
                    <a:pt x="15628" y="0"/>
                    <a:pt x="14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2" name="CustomShape 57"/>
            <p:cNvSpPr/>
            <p:nvPr/>
          </p:nvSpPr>
          <p:spPr>
            <a:xfrm>
              <a:off x="5756400" y="2281680"/>
              <a:ext cx="121680" cy="88560"/>
            </a:xfrm>
            <a:custGeom>
              <a:avLst/>
              <a:gdLst/>
              <a:ahLst/>
              <a:rect l="l" t="t" r="r" b="b"/>
              <a:pathLst>
                <a:path w="4259" h="2807">
                  <a:moveTo>
                    <a:pt x="1163" y="0"/>
                  </a:moveTo>
                  <a:cubicBezTo>
                    <a:pt x="521" y="0"/>
                    <a:pt x="0" y="521"/>
                    <a:pt x="0" y="1163"/>
                  </a:cubicBezTo>
                  <a:lnTo>
                    <a:pt x="0" y="1642"/>
                  </a:lnTo>
                  <a:cubicBezTo>
                    <a:pt x="0" y="2284"/>
                    <a:pt x="521" y="2807"/>
                    <a:pt x="1163" y="2807"/>
                  </a:cubicBezTo>
                  <a:lnTo>
                    <a:pt x="4259" y="2807"/>
                  </a:lnTo>
                  <a:cubicBezTo>
                    <a:pt x="3617" y="2807"/>
                    <a:pt x="3096" y="2284"/>
                    <a:pt x="3096" y="1642"/>
                  </a:cubicBezTo>
                  <a:lnTo>
                    <a:pt x="3096" y="1163"/>
                  </a:lnTo>
                  <a:cubicBezTo>
                    <a:pt x="3096" y="521"/>
                    <a:pt x="3617" y="0"/>
                    <a:pt x="4259" y="0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3" name="CustomShape 58"/>
            <p:cNvSpPr/>
            <p:nvPr/>
          </p:nvSpPr>
          <p:spPr>
            <a:xfrm>
              <a:off x="5794200" y="2329200"/>
              <a:ext cx="96120" cy="163800"/>
            </a:xfrm>
            <a:custGeom>
              <a:avLst/>
              <a:gdLst/>
              <a:ahLst/>
              <a:rect l="l" t="t" r="r" b="b"/>
              <a:pathLst>
                <a:path w="3363" h="5176">
                  <a:moveTo>
                    <a:pt x="2616" y="1"/>
                  </a:moveTo>
                  <a:lnTo>
                    <a:pt x="72" y="784"/>
                  </a:lnTo>
                  <a:lnTo>
                    <a:pt x="498" y="2177"/>
                  </a:lnTo>
                  <a:cubicBezTo>
                    <a:pt x="570" y="2411"/>
                    <a:pt x="566" y="2659"/>
                    <a:pt x="485" y="2890"/>
                  </a:cubicBezTo>
                  <a:lnTo>
                    <a:pt x="308" y="3410"/>
                  </a:lnTo>
                  <a:cubicBezTo>
                    <a:pt x="1" y="4306"/>
                    <a:pt x="689" y="5176"/>
                    <a:pt x="1559" y="5176"/>
                  </a:cubicBezTo>
                  <a:cubicBezTo>
                    <a:pt x="1689" y="5176"/>
                    <a:pt x="1822" y="5156"/>
                    <a:pt x="1957" y="5115"/>
                  </a:cubicBezTo>
                  <a:cubicBezTo>
                    <a:pt x="2363" y="4991"/>
                    <a:pt x="2686" y="4677"/>
                    <a:pt x="2825" y="4274"/>
                  </a:cubicBezTo>
                  <a:lnTo>
                    <a:pt x="3265" y="2992"/>
                  </a:lnTo>
                  <a:cubicBezTo>
                    <a:pt x="3358" y="2724"/>
                    <a:pt x="3362" y="2437"/>
                    <a:pt x="3280" y="2168"/>
                  </a:cubicBezTo>
                  <a:lnTo>
                    <a:pt x="2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4" name="CustomShape 59"/>
            <p:cNvSpPr/>
            <p:nvPr/>
          </p:nvSpPr>
          <p:spPr>
            <a:xfrm>
              <a:off x="5796360" y="2342520"/>
              <a:ext cx="71640" cy="150480"/>
            </a:xfrm>
            <a:custGeom>
              <a:avLst/>
              <a:gdLst/>
              <a:ahLst/>
              <a:rect l="l" t="t" r="r" b="b"/>
              <a:pathLst>
                <a:path w="2509" h="4757">
                  <a:moveTo>
                    <a:pt x="1190" y="1"/>
                  </a:moveTo>
                  <a:lnTo>
                    <a:pt x="1" y="365"/>
                  </a:lnTo>
                  <a:lnTo>
                    <a:pt x="427" y="1761"/>
                  </a:lnTo>
                  <a:cubicBezTo>
                    <a:pt x="499" y="1992"/>
                    <a:pt x="495" y="2243"/>
                    <a:pt x="417" y="2471"/>
                  </a:cubicBezTo>
                  <a:lnTo>
                    <a:pt x="237" y="2992"/>
                  </a:lnTo>
                  <a:cubicBezTo>
                    <a:pt x="30" y="3597"/>
                    <a:pt x="281" y="4264"/>
                    <a:pt x="835" y="4580"/>
                  </a:cubicBezTo>
                  <a:cubicBezTo>
                    <a:pt x="1042" y="4699"/>
                    <a:pt x="1270" y="4757"/>
                    <a:pt x="1496" y="4757"/>
                  </a:cubicBezTo>
                  <a:cubicBezTo>
                    <a:pt x="1875" y="4757"/>
                    <a:pt x="2248" y="4595"/>
                    <a:pt x="2508" y="4290"/>
                  </a:cubicBezTo>
                  <a:cubicBezTo>
                    <a:pt x="2411" y="4278"/>
                    <a:pt x="2316" y="4256"/>
                    <a:pt x="2226" y="4227"/>
                  </a:cubicBezTo>
                  <a:cubicBezTo>
                    <a:pt x="1531" y="3986"/>
                    <a:pt x="1161" y="3230"/>
                    <a:pt x="1399" y="2535"/>
                  </a:cubicBezTo>
                  <a:lnTo>
                    <a:pt x="1579" y="2014"/>
                  </a:lnTo>
                  <a:cubicBezTo>
                    <a:pt x="1657" y="1783"/>
                    <a:pt x="1662" y="1535"/>
                    <a:pt x="1591" y="1302"/>
                  </a:cubicBezTo>
                  <a:lnTo>
                    <a:pt x="1190" y="1"/>
                  </a:ln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5" name="CustomShape 60"/>
            <p:cNvSpPr/>
            <p:nvPr/>
          </p:nvSpPr>
          <p:spPr>
            <a:xfrm>
              <a:off x="5781240" y="2320560"/>
              <a:ext cx="101520" cy="58680"/>
            </a:xfrm>
            <a:custGeom>
              <a:avLst/>
              <a:gdLst/>
              <a:ahLst/>
              <a:rect l="l" t="t" r="r" b="b"/>
              <a:pathLst>
                <a:path w="3559" h="1861">
                  <a:moveTo>
                    <a:pt x="2906" y="0"/>
                  </a:moveTo>
                  <a:cubicBezTo>
                    <a:pt x="2853" y="0"/>
                    <a:pt x="2799" y="8"/>
                    <a:pt x="2746" y="23"/>
                  </a:cubicBezTo>
                  <a:lnTo>
                    <a:pt x="482" y="718"/>
                  </a:lnTo>
                  <a:cubicBezTo>
                    <a:pt x="173" y="813"/>
                    <a:pt x="0" y="1139"/>
                    <a:pt x="95" y="1448"/>
                  </a:cubicBezTo>
                  <a:cubicBezTo>
                    <a:pt x="172" y="1698"/>
                    <a:pt x="403" y="1860"/>
                    <a:pt x="653" y="1860"/>
                  </a:cubicBezTo>
                  <a:cubicBezTo>
                    <a:pt x="710" y="1860"/>
                    <a:pt x="768" y="1852"/>
                    <a:pt x="825" y="1835"/>
                  </a:cubicBezTo>
                  <a:lnTo>
                    <a:pt x="3089" y="1139"/>
                  </a:lnTo>
                  <a:cubicBezTo>
                    <a:pt x="3390" y="1039"/>
                    <a:pt x="3558" y="716"/>
                    <a:pt x="3463" y="414"/>
                  </a:cubicBezTo>
                  <a:cubicBezTo>
                    <a:pt x="3387" y="163"/>
                    <a:pt x="3156" y="0"/>
                    <a:pt x="2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6" name="CustomShape 61"/>
            <p:cNvSpPr/>
            <p:nvPr/>
          </p:nvSpPr>
          <p:spPr>
            <a:xfrm>
              <a:off x="6090480" y="2329200"/>
              <a:ext cx="96120" cy="163800"/>
            </a:xfrm>
            <a:custGeom>
              <a:avLst/>
              <a:gdLst/>
              <a:ahLst/>
              <a:rect l="l" t="t" r="r" b="b"/>
              <a:pathLst>
                <a:path w="3365" h="5176">
                  <a:moveTo>
                    <a:pt x="2615" y="1"/>
                  </a:moveTo>
                  <a:lnTo>
                    <a:pt x="72" y="784"/>
                  </a:lnTo>
                  <a:lnTo>
                    <a:pt x="500" y="2177"/>
                  </a:lnTo>
                  <a:cubicBezTo>
                    <a:pt x="570" y="2411"/>
                    <a:pt x="568" y="2659"/>
                    <a:pt x="487" y="2890"/>
                  </a:cubicBezTo>
                  <a:lnTo>
                    <a:pt x="310" y="3410"/>
                  </a:lnTo>
                  <a:cubicBezTo>
                    <a:pt x="1" y="4306"/>
                    <a:pt x="691" y="5176"/>
                    <a:pt x="1560" y="5176"/>
                  </a:cubicBezTo>
                  <a:cubicBezTo>
                    <a:pt x="1689" y="5176"/>
                    <a:pt x="1822" y="5156"/>
                    <a:pt x="1956" y="5115"/>
                  </a:cubicBezTo>
                  <a:cubicBezTo>
                    <a:pt x="2365" y="4991"/>
                    <a:pt x="2688" y="4677"/>
                    <a:pt x="2827" y="4274"/>
                  </a:cubicBezTo>
                  <a:lnTo>
                    <a:pt x="3267" y="2992"/>
                  </a:lnTo>
                  <a:cubicBezTo>
                    <a:pt x="3360" y="2724"/>
                    <a:pt x="3364" y="2437"/>
                    <a:pt x="3282" y="2168"/>
                  </a:cubicBezTo>
                  <a:lnTo>
                    <a:pt x="2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7" name="CustomShape 62"/>
            <p:cNvSpPr/>
            <p:nvPr/>
          </p:nvSpPr>
          <p:spPr>
            <a:xfrm>
              <a:off x="6092280" y="2342520"/>
              <a:ext cx="71640" cy="150480"/>
            </a:xfrm>
            <a:custGeom>
              <a:avLst/>
              <a:gdLst/>
              <a:ahLst/>
              <a:rect l="l" t="t" r="r" b="b"/>
              <a:pathLst>
                <a:path w="2508" h="4756">
                  <a:moveTo>
                    <a:pt x="1192" y="1"/>
                  </a:moveTo>
                  <a:lnTo>
                    <a:pt x="1" y="365"/>
                  </a:lnTo>
                  <a:lnTo>
                    <a:pt x="429" y="1761"/>
                  </a:lnTo>
                  <a:cubicBezTo>
                    <a:pt x="499" y="1992"/>
                    <a:pt x="497" y="2243"/>
                    <a:pt x="416" y="2471"/>
                  </a:cubicBezTo>
                  <a:lnTo>
                    <a:pt x="239" y="2992"/>
                  </a:lnTo>
                  <a:cubicBezTo>
                    <a:pt x="30" y="3597"/>
                    <a:pt x="283" y="4264"/>
                    <a:pt x="837" y="4580"/>
                  </a:cubicBezTo>
                  <a:cubicBezTo>
                    <a:pt x="1044" y="4699"/>
                    <a:pt x="1271" y="4756"/>
                    <a:pt x="1497" y="4756"/>
                  </a:cubicBezTo>
                  <a:cubicBezTo>
                    <a:pt x="1876" y="4756"/>
                    <a:pt x="2249" y="4594"/>
                    <a:pt x="2508" y="4290"/>
                  </a:cubicBezTo>
                  <a:cubicBezTo>
                    <a:pt x="2413" y="4278"/>
                    <a:pt x="2318" y="4256"/>
                    <a:pt x="2228" y="4227"/>
                  </a:cubicBezTo>
                  <a:cubicBezTo>
                    <a:pt x="1533" y="3986"/>
                    <a:pt x="1163" y="3230"/>
                    <a:pt x="1401" y="2535"/>
                  </a:cubicBezTo>
                  <a:lnTo>
                    <a:pt x="1579" y="2014"/>
                  </a:lnTo>
                  <a:cubicBezTo>
                    <a:pt x="1659" y="1783"/>
                    <a:pt x="1664" y="1535"/>
                    <a:pt x="1591" y="1302"/>
                  </a:cubicBezTo>
                  <a:lnTo>
                    <a:pt x="1192" y="1"/>
                  </a:ln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8" name="CustomShape 63"/>
            <p:cNvSpPr/>
            <p:nvPr/>
          </p:nvSpPr>
          <p:spPr>
            <a:xfrm>
              <a:off x="6077880" y="2316600"/>
              <a:ext cx="101520" cy="58680"/>
            </a:xfrm>
            <a:custGeom>
              <a:avLst/>
              <a:gdLst/>
              <a:ahLst/>
              <a:rect l="l" t="t" r="r" b="b"/>
              <a:pathLst>
                <a:path w="3559" h="1860">
                  <a:moveTo>
                    <a:pt x="2906" y="0"/>
                  </a:moveTo>
                  <a:cubicBezTo>
                    <a:pt x="2849" y="0"/>
                    <a:pt x="2791" y="9"/>
                    <a:pt x="2734" y="26"/>
                  </a:cubicBezTo>
                  <a:lnTo>
                    <a:pt x="470" y="722"/>
                  </a:lnTo>
                  <a:cubicBezTo>
                    <a:pt x="168" y="822"/>
                    <a:pt x="0" y="1143"/>
                    <a:pt x="95" y="1447"/>
                  </a:cubicBezTo>
                  <a:cubicBezTo>
                    <a:pt x="172" y="1698"/>
                    <a:pt x="403" y="1860"/>
                    <a:pt x="654" y="1860"/>
                  </a:cubicBezTo>
                  <a:cubicBezTo>
                    <a:pt x="707" y="1860"/>
                    <a:pt x="760" y="1853"/>
                    <a:pt x="813" y="1838"/>
                  </a:cubicBezTo>
                  <a:lnTo>
                    <a:pt x="3077" y="1143"/>
                  </a:lnTo>
                  <a:cubicBezTo>
                    <a:pt x="3386" y="1048"/>
                    <a:pt x="3558" y="722"/>
                    <a:pt x="3463" y="413"/>
                  </a:cubicBezTo>
                  <a:cubicBezTo>
                    <a:pt x="3386" y="161"/>
                    <a:pt x="3156" y="0"/>
                    <a:pt x="2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9" name="CustomShape 64"/>
            <p:cNvSpPr/>
            <p:nvPr/>
          </p:nvSpPr>
          <p:spPr>
            <a:xfrm>
              <a:off x="5781240" y="2332440"/>
              <a:ext cx="56520" cy="46440"/>
            </a:xfrm>
            <a:custGeom>
              <a:avLst/>
              <a:gdLst/>
              <a:ahLst/>
              <a:rect l="l" t="t" r="r" b="b"/>
              <a:pathLst>
                <a:path w="1983" h="1481">
                  <a:moveTo>
                    <a:pt x="1591" y="0"/>
                  </a:moveTo>
                  <a:cubicBezTo>
                    <a:pt x="1591" y="0"/>
                    <a:pt x="1590" y="0"/>
                    <a:pt x="1590" y="0"/>
                  </a:cubicBezTo>
                  <a:lnTo>
                    <a:pt x="1590" y="0"/>
                  </a:lnTo>
                  <a:lnTo>
                    <a:pt x="1591" y="0"/>
                  </a:lnTo>
                  <a:cubicBezTo>
                    <a:pt x="1591" y="0"/>
                    <a:pt x="1591" y="0"/>
                    <a:pt x="1591" y="0"/>
                  </a:cubicBezTo>
                  <a:close/>
                  <a:moveTo>
                    <a:pt x="1590" y="0"/>
                  </a:moveTo>
                  <a:lnTo>
                    <a:pt x="482" y="338"/>
                  </a:lnTo>
                  <a:cubicBezTo>
                    <a:pt x="173" y="433"/>
                    <a:pt x="0" y="759"/>
                    <a:pt x="95" y="1068"/>
                  </a:cubicBezTo>
                  <a:cubicBezTo>
                    <a:pt x="172" y="1319"/>
                    <a:pt x="403" y="1481"/>
                    <a:pt x="652" y="1481"/>
                  </a:cubicBezTo>
                  <a:cubicBezTo>
                    <a:pt x="709" y="1481"/>
                    <a:pt x="767" y="1472"/>
                    <a:pt x="825" y="1455"/>
                  </a:cubicBezTo>
                  <a:lnTo>
                    <a:pt x="1982" y="1100"/>
                  </a:lnTo>
                  <a:lnTo>
                    <a:pt x="1982" y="1100"/>
                  </a:lnTo>
                  <a:cubicBezTo>
                    <a:pt x="1982" y="1100"/>
                    <a:pt x="1979" y="1100"/>
                    <a:pt x="1973" y="1100"/>
                  </a:cubicBezTo>
                  <a:cubicBezTo>
                    <a:pt x="1908" y="1100"/>
                    <a:pt x="1515" y="1083"/>
                    <a:pt x="1384" y="693"/>
                  </a:cubicBezTo>
                  <a:cubicBezTo>
                    <a:pt x="1242" y="274"/>
                    <a:pt x="1580" y="6"/>
                    <a:pt x="1590" y="0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0" name="CustomShape 65"/>
            <p:cNvSpPr/>
            <p:nvPr/>
          </p:nvSpPr>
          <p:spPr>
            <a:xfrm>
              <a:off x="6077880" y="2328480"/>
              <a:ext cx="56160" cy="46440"/>
            </a:xfrm>
            <a:custGeom>
              <a:avLst/>
              <a:gdLst/>
              <a:ahLst/>
              <a:rect l="l" t="t" r="r" b="b"/>
              <a:pathLst>
                <a:path w="1968" h="1478">
                  <a:moveTo>
                    <a:pt x="1579" y="0"/>
                  </a:moveTo>
                  <a:lnTo>
                    <a:pt x="470" y="338"/>
                  </a:lnTo>
                  <a:cubicBezTo>
                    <a:pt x="168" y="438"/>
                    <a:pt x="0" y="762"/>
                    <a:pt x="95" y="1066"/>
                  </a:cubicBezTo>
                  <a:cubicBezTo>
                    <a:pt x="171" y="1316"/>
                    <a:pt x="401" y="1477"/>
                    <a:pt x="651" y="1477"/>
                  </a:cubicBezTo>
                  <a:cubicBezTo>
                    <a:pt x="704" y="1477"/>
                    <a:pt x="759" y="1470"/>
                    <a:pt x="813" y="1455"/>
                  </a:cubicBezTo>
                  <a:lnTo>
                    <a:pt x="1968" y="1100"/>
                  </a:lnTo>
                  <a:lnTo>
                    <a:pt x="1968" y="1100"/>
                  </a:lnTo>
                  <a:cubicBezTo>
                    <a:pt x="1968" y="1100"/>
                    <a:pt x="1965" y="1100"/>
                    <a:pt x="1959" y="1100"/>
                  </a:cubicBezTo>
                  <a:cubicBezTo>
                    <a:pt x="1894" y="1100"/>
                    <a:pt x="1503" y="1083"/>
                    <a:pt x="1372" y="693"/>
                  </a:cubicBezTo>
                  <a:cubicBezTo>
                    <a:pt x="1228" y="268"/>
                    <a:pt x="1579" y="0"/>
                    <a:pt x="1579" y="0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CustomShape 1"/>
          <p:cNvSpPr/>
          <p:nvPr/>
        </p:nvSpPr>
        <p:spPr>
          <a:xfrm rot="21559800">
            <a:off x="3536280" y="1445760"/>
            <a:ext cx="2071080" cy="75996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52" name="TextShape 2"/>
          <p:cNvSpPr txBox="1"/>
          <p:nvPr/>
        </p:nvSpPr>
        <p:spPr>
          <a:xfrm>
            <a:off x="4032720" y="1436400"/>
            <a:ext cx="1078920" cy="779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3" name="TextShape 3"/>
          <p:cNvSpPr txBox="1"/>
          <p:nvPr/>
        </p:nvSpPr>
        <p:spPr>
          <a:xfrm>
            <a:off x="1661040" y="2571840"/>
            <a:ext cx="5915880" cy="779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e8148"/>
                </a:solidFill>
                <a:latin typeface="Coiny"/>
                <a:ea typeface="Coiny"/>
              </a:rPr>
              <a:t>Phân tích và giải pháp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4" name="CustomShape 4"/>
          <p:cNvSpPr/>
          <p:nvPr/>
        </p:nvSpPr>
        <p:spPr>
          <a:xfrm>
            <a:off x="629640" y="3710880"/>
            <a:ext cx="35640" cy="20160"/>
          </a:xfrm>
          <a:custGeom>
            <a:avLst/>
            <a:gdLst/>
            <a:ahLst/>
            <a:rect l="l" t="t" r="r" b="b"/>
            <a:pathLst>
              <a:path w="715" h="408">
                <a:moveTo>
                  <a:pt x="1" y="170"/>
                </a:moveTo>
                <a:lnTo>
                  <a:pt x="387" y="408"/>
                </a:lnTo>
                <a:lnTo>
                  <a:pt x="715" y="1"/>
                </a:lnTo>
              </a:path>
            </a:pathLst>
          </a:custGeom>
          <a:solidFill>
            <a:schemeClr val="accent2"/>
          </a:solidFill>
          <a:ln w="9360">
            <a:solidFill>
              <a:srgbClr val="9cb5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55" name="Group 5"/>
          <p:cNvGrpSpPr/>
          <p:nvPr/>
        </p:nvGrpSpPr>
        <p:grpSpPr>
          <a:xfrm>
            <a:off x="7111080" y="957240"/>
            <a:ext cx="782640" cy="1018800"/>
            <a:chOff x="7111080" y="957240"/>
            <a:chExt cx="782640" cy="1018800"/>
          </a:xfrm>
        </p:grpSpPr>
        <p:sp>
          <p:nvSpPr>
            <p:cNvPr id="2156" name="CustomShape 6"/>
            <p:cNvSpPr/>
            <p:nvPr/>
          </p:nvSpPr>
          <p:spPr>
            <a:xfrm>
              <a:off x="7224480" y="1734840"/>
              <a:ext cx="570240" cy="241200"/>
            </a:xfrm>
            <a:custGeom>
              <a:avLst/>
              <a:gdLst/>
              <a:ahLst/>
              <a:rect l="l" t="t" r="r" b="b"/>
              <a:pathLst>
                <a:path w="10636" h="4504">
                  <a:moveTo>
                    <a:pt x="0" y="2767"/>
                  </a:moveTo>
                  <a:cubicBezTo>
                    <a:pt x="0" y="2767"/>
                    <a:pt x="5436" y="4504"/>
                    <a:pt x="10636" y="0"/>
                  </a:cubicBezTo>
                </a:path>
              </a:pathLst>
            </a:custGeom>
            <a:noFill/>
            <a:ln w="1908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7" name="CustomShape 7"/>
            <p:cNvSpPr/>
            <p:nvPr/>
          </p:nvSpPr>
          <p:spPr>
            <a:xfrm>
              <a:off x="7715880" y="1794960"/>
              <a:ext cx="122400" cy="2880"/>
            </a:xfrm>
            <a:custGeom>
              <a:avLst/>
              <a:gdLst/>
              <a:ahLst/>
              <a:rect l="l" t="t" r="r" b="b"/>
              <a:pathLst>
                <a:path w="2289" h="59">
                  <a:moveTo>
                    <a:pt x="2288" y="59"/>
                  </a:moveTo>
                  <a:lnTo>
                    <a:pt x="1" y="0"/>
                  </a:lnTo>
                </a:path>
              </a:pathLst>
            </a:custGeom>
            <a:noFill/>
            <a:ln w="1908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8" name="CustomShape 8"/>
            <p:cNvSpPr/>
            <p:nvPr/>
          </p:nvSpPr>
          <p:spPr>
            <a:xfrm>
              <a:off x="7260480" y="1891800"/>
              <a:ext cx="117000" cy="51480"/>
            </a:xfrm>
            <a:custGeom>
              <a:avLst/>
              <a:gdLst/>
              <a:ahLst/>
              <a:rect l="l" t="t" r="r" b="b"/>
              <a:pathLst>
                <a:path w="2190" h="965">
                  <a:moveTo>
                    <a:pt x="0" y="0"/>
                  </a:moveTo>
                  <a:lnTo>
                    <a:pt x="2189" y="964"/>
                  </a:lnTo>
                </a:path>
              </a:pathLst>
            </a:custGeom>
            <a:noFill/>
            <a:ln w="1908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9" name="CustomShape 9"/>
            <p:cNvSpPr/>
            <p:nvPr/>
          </p:nvSpPr>
          <p:spPr>
            <a:xfrm>
              <a:off x="7315200" y="1915920"/>
              <a:ext cx="14040" cy="50760"/>
            </a:xfrm>
            <a:custGeom>
              <a:avLst/>
              <a:gdLst/>
              <a:ahLst/>
              <a:rect l="l" t="t" r="r" b="b"/>
              <a:pathLst>
                <a:path w="270" h="952">
                  <a:moveTo>
                    <a:pt x="270" y="952"/>
                  </a:moveTo>
                  <a:lnTo>
                    <a:pt x="0" y="1"/>
                  </a:lnTo>
                </a:path>
              </a:pathLst>
            </a:custGeom>
            <a:noFill/>
            <a:ln w="1908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0" name="CustomShape 10"/>
            <p:cNvSpPr/>
            <p:nvPr/>
          </p:nvSpPr>
          <p:spPr>
            <a:xfrm>
              <a:off x="7774200" y="1797840"/>
              <a:ext cx="38160" cy="44280"/>
            </a:xfrm>
            <a:custGeom>
              <a:avLst/>
              <a:gdLst/>
              <a:ahLst/>
              <a:rect l="l" t="t" r="r" b="b"/>
              <a:pathLst>
                <a:path w="718" h="829">
                  <a:moveTo>
                    <a:pt x="1" y="1"/>
                  </a:moveTo>
                  <a:lnTo>
                    <a:pt x="718" y="829"/>
                  </a:lnTo>
                </a:path>
              </a:pathLst>
            </a:custGeom>
            <a:noFill/>
            <a:ln w="1908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1" name="CustomShape 11"/>
            <p:cNvSpPr/>
            <p:nvPr/>
          </p:nvSpPr>
          <p:spPr>
            <a:xfrm>
              <a:off x="7198560" y="1369440"/>
              <a:ext cx="641880" cy="506160"/>
            </a:xfrm>
            <a:custGeom>
              <a:avLst/>
              <a:gdLst/>
              <a:ahLst/>
              <a:rect l="l" t="t" r="r" b="b"/>
              <a:pathLst>
                <a:path w="11978" h="9447">
                  <a:moveTo>
                    <a:pt x="3025" y="0"/>
                  </a:moveTo>
                  <a:lnTo>
                    <a:pt x="0" y="8127"/>
                  </a:lnTo>
                  <a:cubicBezTo>
                    <a:pt x="0" y="8127"/>
                    <a:pt x="1866" y="9447"/>
                    <a:pt x="4252" y="9447"/>
                  </a:cubicBezTo>
                  <a:cubicBezTo>
                    <a:pt x="4890" y="9447"/>
                    <a:pt x="5566" y="9352"/>
                    <a:pt x="6253" y="9113"/>
                  </a:cubicBezTo>
                  <a:cubicBezTo>
                    <a:pt x="6253" y="9113"/>
                    <a:pt x="11978" y="8054"/>
                    <a:pt x="10091" y="337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2" name="CustomShape 12"/>
            <p:cNvSpPr/>
            <p:nvPr/>
          </p:nvSpPr>
          <p:spPr>
            <a:xfrm>
              <a:off x="7111080" y="1414800"/>
              <a:ext cx="335160" cy="413640"/>
            </a:xfrm>
            <a:custGeom>
              <a:avLst/>
              <a:gdLst/>
              <a:ahLst/>
              <a:rect l="l" t="t" r="r" b="b"/>
              <a:pathLst>
                <a:path w="6253" h="7716">
                  <a:moveTo>
                    <a:pt x="4418" y="1"/>
                  </a:moveTo>
                  <a:cubicBezTo>
                    <a:pt x="2240" y="1"/>
                    <a:pt x="550" y="5516"/>
                    <a:pt x="550" y="5516"/>
                  </a:cubicBezTo>
                  <a:cubicBezTo>
                    <a:pt x="0" y="7018"/>
                    <a:pt x="613" y="7463"/>
                    <a:pt x="613" y="7463"/>
                  </a:cubicBezTo>
                  <a:cubicBezTo>
                    <a:pt x="814" y="7645"/>
                    <a:pt x="1023" y="7716"/>
                    <a:pt x="1227" y="7716"/>
                  </a:cubicBezTo>
                  <a:cubicBezTo>
                    <a:pt x="1966" y="7716"/>
                    <a:pt x="2636" y="6777"/>
                    <a:pt x="2636" y="6777"/>
                  </a:cubicBezTo>
                  <a:cubicBezTo>
                    <a:pt x="2740" y="6849"/>
                    <a:pt x="2834" y="6878"/>
                    <a:pt x="2919" y="6878"/>
                  </a:cubicBezTo>
                  <a:cubicBezTo>
                    <a:pt x="3354" y="6878"/>
                    <a:pt x="3538" y="6092"/>
                    <a:pt x="3538" y="6092"/>
                  </a:cubicBezTo>
                  <a:cubicBezTo>
                    <a:pt x="3609" y="6117"/>
                    <a:pt x="3679" y="6129"/>
                    <a:pt x="3747" y="6129"/>
                  </a:cubicBezTo>
                  <a:cubicBezTo>
                    <a:pt x="4906" y="6129"/>
                    <a:pt x="5705" y="2758"/>
                    <a:pt x="5705" y="2758"/>
                  </a:cubicBezTo>
                  <a:cubicBezTo>
                    <a:pt x="6253" y="181"/>
                    <a:pt x="4800" y="58"/>
                    <a:pt x="4800" y="58"/>
                  </a:cubicBezTo>
                  <a:cubicBezTo>
                    <a:pt x="4671" y="19"/>
                    <a:pt x="4544" y="1"/>
                    <a:pt x="4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3" name="CustomShape 13"/>
            <p:cNvSpPr/>
            <p:nvPr/>
          </p:nvSpPr>
          <p:spPr>
            <a:xfrm>
              <a:off x="7715880" y="1422000"/>
              <a:ext cx="177840" cy="302400"/>
            </a:xfrm>
            <a:custGeom>
              <a:avLst/>
              <a:gdLst/>
              <a:ahLst/>
              <a:rect l="l" t="t" r="r" b="b"/>
              <a:pathLst>
                <a:path w="3326" h="5643">
                  <a:moveTo>
                    <a:pt x="1073" y="1"/>
                  </a:moveTo>
                  <a:cubicBezTo>
                    <a:pt x="817" y="1"/>
                    <a:pt x="640" y="240"/>
                    <a:pt x="640" y="240"/>
                  </a:cubicBezTo>
                  <a:lnTo>
                    <a:pt x="1" y="5642"/>
                  </a:lnTo>
                  <a:cubicBezTo>
                    <a:pt x="3325" y="3789"/>
                    <a:pt x="1505" y="240"/>
                    <a:pt x="1505" y="240"/>
                  </a:cubicBezTo>
                  <a:cubicBezTo>
                    <a:pt x="1349" y="60"/>
                    <a:pt x="1201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4" name="CustomShape 14"/>
            <p:cNvSpPr/>
            <p:nvPr/>
          </p:nvSpPr>
          <p:spPr>
            <a:xfrm>
              <a:off x="7467480" y="1844640"/>
              <a:ext cx="25200" cy="73440"/>
            </a:xfrm>
            <a:custGeom>
              <a:avLst/>
              <a:gdLst/>
              <a:ahLst/>
              <a:rect l="l" t="t" r="r" b="b"/>
              <a:pathLst>
                <a:path w="477" h="1373">
                  <a:moveTo>
                    <a:pt x="203" y="0"/>
                  </a:moveTo>
                  <a:cubicBezTo>
                    <a:pt x="92" y="0"/>
                    <a:pt x="2" y="91"/>
                    <a:pt x="0" y="203"/>
                  </a:cubicBezTo>
                  <a:lnTo>
                    <a:pt x="0" y="1170"/>
                  </a:lnTo>
                  <a:cubicBezTo>
                    <a:pt x="2" y="1283"/>
                    <a:pt x="92" y="1373"/>
                    <a:pt x="203" y="1373"/>
                  </a:cubicBezTo>
                  <a:cubicBezTo>
                    <a:pt x="315" y="1373"/>
                    <a:pt x="405" y="1281"/>
                    <a:pt x="405" y="1169"/>
                  </a:cubicBezTo>
                  <a:lnTo>
                    <a:pt x="477" y="205"/>
                  </a:lnTo>
                  <a:cubicBezTo>
                    <a:pt x="477" y="94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5" name="CustomShape 15"/>
            <p:cNvSpPr/>
            <p:nvPr/>
          </p:nvSpPr>
          <p:spPr>
            <a:xfrm>
              <a:off x="7445520" y="1842480"/>
              <a:ext cx="21240" cy="73080"/>
            </a:xfrm>
            <a:custGeom>
              <a:avLst/>
              <a:gdLst/>
              <a:ahLst/>
              <a:rect l="l" t="t" r="r" b="b"/>
              <a:pathLst>
                <a:path w="406" h="1372">
                  <a:moveTo>
                    <a:pt x="203" y="1"/>
                  </a:moveTo>
                  <a:cubicBezTo>
                    <a:pt x="90" y="1"/>
                    <a:pt x="0" y="91"/>
                    <a:pt x="0" y="203"/>
                  </a:cubicBezTo>
                  <a:lnTo>
                    <a:pt x="0" y="1169"/>
                  </a:lnTo>
                  <a:cubicBezTo>
                    <a:pt x="0" y="1280"/>
                    <a:pt x="90" y="1370"/>
                    <a:pt x="203" y="1372"/>
                  </a:cubicBezTo>
                  <a:cubicBezTo>
                    <a:pt x="314" y="1370"/>
                    <a:pt x="404" y="1281"/>
                    <a:pt x="405" y="1169"/>
                  </a:cubicBezTo>
                  <a:lnTo>
                    <a:pt x="405" y="203"/>
                  </a:lnTo>
                  <a:cubicBezTo>
                    <a:pt x="404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6" name="CustomShape 16"/>
            <p:cNvSpPr/>
            <p:nvPr/>
          </p:nvSpPr>
          <p:spPr>
            <a:xfrm>
              <a:off x="7421040" y="1851120"/>
              <a:ext cx="23760" cy="73080"/>
            </a:xfrm>
            <a:custGeom>
              <a:avLst/>
              <a:gdLst/>
              <a:ahLst/>
              <a:rect l="l" t="t" r="r" b="b"/>
              <a:pathLst>
                <a:path w="453" h="1370">
                  <a:moveTo>
                    <a:pt x="250" y="0"/>
                  </a:moveTo>
                  <a:cubicBezTo>
                    <a:pt x="139" y="0"/>
                    <a:pt x="0" y="86"/>
                    <a:pt x="0" y="198"/>
                  </a:cubicBezTo>
                  <a:lnTo>
                    <a:pt x="48" y="1167"/>
                  </a:lnTo>
                  <a:cubicBezTo>
                    <a:pt x="48" y="1279"/>
                    <a:pt x="138" y="1369"/>
                    <a:pt x="250" y="1369"/>
                  </a:cubicBezTo>
                  <a:cubicBezTo>
                    <a:pt x="361" y="1369"/>
                    <a:pt x="451" y="1279"/>
                    <a:pt x="453" y="1168"/>
                  </a:cubicBezTo>
                  <a:lnTo>
                    <a:pt x="453" y="201"/>
                  </a:lnTo>
                  <a:cubicBezTo>
                    <a:pt x="451" y="91"/>
                    <a:pt x="361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7" name="CustomShape 17"/>
            <p:cNvSpPr/>
            <p:nvPr/>
          </p:nvSpPr>
          <p:spPr>
            <a:xfrm>
              <a:off x="7614000" y="1789200"/>
              <a:ext cx="24840" cy="73080"/>
            </a:xfrm>
            <a:custGeom>
              <a:avLst/>
              <a:gdLst/>
              <a:ahLst/>
              <a:rect l="l" t="t" r="r" b="b"/>
              <a:pathLst>
                <a:path w="471" h="1372">
                  <a:moveTo>
                    <a:pt x="203" y="0"/>
                  </a:moveTo>
                  <a:cubicBezTo>
                    <a:pt x="92" y="0"/>
                    <a:pt x="0" y="91"/>
                    <a:pt x="0" y="203"/>
                  </a:cubicBezTo>
                  <a:lnTo>
                    <a:pt x="0" y="1169"/>
                  </a:lnTo>
                  <a:cubicBezTo>
                    <a:pt x="0" y="1281"/>
                    <a:pt x="92" y="1371"/>
                    <a:pt x="203" y="1371"/>
                  </a:cubicBezTo>
                  <a:cubicBezTo>
                    <a:pt x="315" y="1371"/>
                    <a:pt x="405" y="1281"/>
                    <a:pt x="405" y="1169"/>
                  </a:cubicBezTo>
                  <a:lnTo>
                    <a:pt x="470" y="186"/>
                  </a:lnTo>
                  <a:cubicBezTo>
                    <a:pt x="470" y="75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8" name="CustomShape 18"/>
            <p:cNvSpPr/>
            <p:nvPr/>
          </p:nvSpPr>
          <p:spPr>
            <a:xfrm>
              <a:off x="7592040" y="1797840"/>
              <a:ext cx="21240" cy="73080"/>
            </a:xfrm>
            <a:custGeom>
              <a:avLst/>
              <a:gdLst/>
              <a:ahLst/>
              <a:rect l="l" t="t" r="r" b="b"/>
              <a:pathLst>
                <a:path w="404" h="1372">
                  <a:moveTo>
                    <a:pt x="201" y="1"/>
                  </a:moveTo>
                  <a:cubicBezTo>
                    <a:pt x="90" y="1"/>
                    <a:pt x="0" y="91"/>
                    <a:pt x="0" y="204"/>
                  </a:cubicBezTo>
                  <a:lnTo>
                    <a:pt x="0" y="1169"/>
                  </a:lnTo>
                  <a:cubicBezTo>
                    <a:pt x="0" y="1282"/>
                    <a:pt x="90" y="1372"/>
                    <a:pt x="201" y="1372"/>
                  </a:cubicBezTo>
                  <a:cubicBezTo>
                    <a:pt x="314" y="1372"/>
                    <a:pt x="404" y="1282"/>
                    <a:pt x="404" y="1171"/>
                  </a:cubicBezTo>
                  <a:lnTo>
                    <a:pt x="404" y="204"/>
                  </a:lnTo>
                  <a:cubicBezTo>
                    <a:pt x="404" y="91"/>
                    <a:pt x="314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9" name="CustomShape 19"/>
            <p:cNvSpPr/>
            <p:nvPr/>
          </p:nvSpPr>
          <p:spPr>
            <a:xfrm>
              <a:off x="7565400" y="1809720"/>
              <a:ext cx="25920" cy="73080"/>
            </a:xfrm>
            <a:custGeom>
              <a:avLst/>
              <a:gdLst/>
              <a:ahLst/>
              <a:rect l="l" t="t" r="r" b="b"/>
              <a:pathLst>
                <a:path w="487" h="1372">
                  <a:moveTo>
                    <a:pt x="284" y="1"/>
                  </a:moveTo>
                  <a:cubicBezTo>
                    <a:pt x="173" y="1"/>
                    <a:pt x="1" y="96"/>
                    <a:pt x="1" y="206"/>
                  </a:cubicBezTo>
                  <a:lnTo>
                    <a:pt x="82" y="1169"/>
                  </a:lnTo>
                  <a:cubicBezTo>
                    <a:pt x="82" y="1281"/>
                    <a:pt x="172" y="1371"/>
                    <a:pt x="284" y="1371"/>
                  </a:cubicBezTo>
                  <a:cubicBezTo>
                    <a:pt x="397" y="1371"/>
                    <a:pt x="487" y="1281"/>
                    <a:pt x="487" y="1169"/>
                  </a:cubicBezTo>
                  <a:lnTo>
                    <a:pt x="487" y="203"/>
                  </a:lnTo>
                  <a:cubicBezTo>
                    <a:pt x="487" y="91"/>
                    <a:pt x="397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0" name="CustomShape 20"/>
            <p:cNvSpPr/>
            <p:nvPr/>
          </p:nvSpPr>
          <p:spPr>
            <a:xfrm>
              <a:off x="7371000" y="1106280"/>
              <a:ext cx="3600" cy="3600"/>
            </a:xfrm>
            <a:custGeom>
              <a:avLst/>
              <a:gdLst/>
              <a:ahLst/>
              <a:rect l="l" t="t" r="r" b="b"/>
              <a:pathLst>
                <a:path w="74" h="73">
                  <a:moveTo>
                    <a:pt x="0" y="73"/>
                  </a:moveTo>
                  <a:cubicBezTo>
                    <a:pt x="24" y="49"/>
                    <a:pt x="48" y="24"/>
                    <a:pt x="73" y="0"/>
                  </a:cubicBezTo>
                  <a:cubicBezTo>
                    <a:pt x="48" y="24"/>
                    <a:pt x="24" y="49"/>
                    <a:pt x="0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1" name="CustomShape 21"/>
            <p:cNvSpPr/>
            <p:nvPr/>
          </p:nvSpPr>
          <p:spPr>
            <a:xfrm>
              <a:off x="7746840" y="1086840"/>
              <a:ext cx="6120" cy="5040"/>
            </a:xfrm>
            <a:custGeom>
              <a:avLst/>
              <a:gdLst/>
              <a:ahLst/>
              <a:rect l="l" t="t" r="r" b="b"/>
              <a:pathLst>
                <a:path w="120" h="98">
                  <a:moveTo>
                    <a:pt x="1" y="1"/>
                  </a:moveTo>
                  <a:lnTo>
                    <a:pt x="1" y="1"/>
                  </a:lnTo>
                  <a:cubicBezTo>
                    <a:pt x="40" y="32"/>
                    <a:pt x="80" y="64"/>
                    <a:pt x="120" y="97"/>
                  </a:cubicBezTo>
                  <a:cubicBezTo>
                    <a:pt x="80" y="64"/>
                    <a:pt x="42" y="3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2" name="CustomShape 22"/>
            <p:cNvSpPr/>
            <p:nvPr/>
          </p:nvSpPr>
          <p:spPr>
            <a:xfrm>
              <a:off x="7361280" y="1116360"/>
              <a:ext cx="3600" cy="3960"/>
            </a:xfrm>
            <a:custGeom>
              <a:avLst/>
              <a:gdLst/>
              <a:ahLst/>
              <a:rect l="l" t="t" r="r" b="b"/>
              <a:pathLst>
                <a:path w="74" h="82">
                  <a:moveTo>
                    <a:pt x="0" y="82"/>
                  </a:moveTo>
                  <a:cubicBezTo>
                    <a:pt x="24" y="55"/>
                    <a:pt x="48" y="28"/>
                    <a:pt x="73" y="1"/>
                  </a:cubicBezTo>
                  <a:cubicBezTo>
                    <a:pt x="48" y="28"/>
                    <a:pt x="24" y="55"/>
                    <a:pt x="0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3" name="CustomShape 23"/>
            <p:cNvSpPr/>
            <p:nvPr/>
          </p:nvSpPr>
          <p:spPr>
            <a:xfrm>
              <a:off x="7382160" y="1095120"/>
              <a:ext cx="4320" cy="3960"/>
            </a:xfrm>
            <a:custGeom>
              <a:avLst/>
              <a:gdLst/>
              <a:ahLst/>
              <a:rect l="l" t="t" r="r" b="b"/>
              <a:pathLst>
                <a:path w="88" h="79">
                  <a:moveTo>
                    <a:pt x="88" y="1"/>
                  </a:moveTo>
                  <a:cubicBezTo>
                    <a:pt x="58" y="26"/>
                    <a:pt x="29" y="51"/>
                    <a:pt x="1" y="78"/>
                  </a:cubicBezTo>
                  <a:cubicBezTo>
                    <a:pt x="29" y="51"/>
                    <a:pt x="58" y="28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4" name="CustomShape 24"/>
            <p:cNvSpPr/>
            <p:nvPr/>
          </p:nvSpPr>
          <p:spPr>
            <a:xfrm>
              <a:off x="7391160" y="1087560"/>
              <a:ext cx="4320" cy="3600"/>
            </a:xfrm>
            <a:custGeom>
              <a:avLst/>
              <a:gdLst/>
              <a:ahLst/>
              <a:rect l="l" t="t" r="r" b="b"/>
              <a:pathLst>
                <a:path w="90" h="74">
                  <a:moveTo>
                    <a:pt x="89" y="0"/>
                  </a:moveTo>
                  <a:cubicBezTo>
                    <a:pt x="59" y="24"/>
                    <a:pt x="29" y="48"/>
                    <a:pt x="1" y="73"/>
                  </a:cubicBezTo>
                  <a:cubicBezTo>
                    <a:pt x="29" y="49"/>
                    <a:pt x="59" y="24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5" name="CustomShape 25"/>
            <p:cNvSpPr/>
            <p:nvPr/>
          </p:nvSpPr>
          <p:spPr>
            <a:xfrm>
              <a:off x="7720200" y="1068480"/>
              <a:ext cx="24120" cy="16200"/>
            </a:xfrm>
            <a:custGeom>
              <a:avLst/>
              <a:gdLst/>
              <a:ahLst/>
              <a:rect l="l" t="t" r="r" b="b"/>
              <a:pathLst>
                <a:path w="459" h="312">
                  <a:moveTo>
                    <a:pt x="1" y="0"/>
                  </a:moveTo>
                  <a:cubicBezTo>
                    <a:pt x="159" y="95"/>
                    <a:pt x="311" y="200"/>
                    <a:pt x="458" y="312"/>
                  </a:cubicBezTo>
                  <a:cubicBezTo>
                    <a:pt x="311" y="200"/>
                    <a:pt x="159" y="9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6" name="CustomShape 26"/>
            <p:cNvSpPr/>
            <p:nvPr/>
          </p:nvSpPr>
          <p:spPr>
            <a:xfrm>
              <a:off x="7756560" y="1094760"/>
              <a:ext cx="5400" cy="4680"/>
            </a:xfrm>
            <a:custGeom>
              <a:avLst/>
              <a:gdLst/>
              <a:ahLst/>
              <a:rect l="l" t="t" r="r" b="b"/>
              <a:pathLst>
                <a:path w="110" h="97">
                  <a:moveTo>
                    <a:pt x="1" y="0"/>
                  </a:moveTo>
                  <a:cubicBezTo>
                    <a:pt x="37" y="32"/>
                    <a:pt x="74" y="64"/>
                    <a:pt x="110" y="97"/>
                  </a:cubicBezTo>
                  <a:cubicBezTo>
                    <a:pt x="74" y="64"/>
                    <a:pt x="37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7" name="CustomShape 27"/>
            <p:cNvSpPr/>
            <p:nvPr/>
          </p:nvSpPr>
          <p:spPr>
            <a:xfrm>
              <a:off x="7336800" y="1144800"/>
              <a:ext cx="5760" cy="9360"/>
            </a:xfrm>
            <a:custGeom>
              <a:avLst/>
              <a:gdLst/>
              <a:ahLst/>
              <a:rect l="l" t="t" r="r" b="b"/>
              <a:pathLst>
                <a:path w="114" h="178">
                  <a:moveTo>
                    <a:pt x="113" y="0"/>
                  </a:moveTo>
                  <a:lnTo>
                    <a:pt x="113" y="0"/>
                  </a:lnTo>
                  <a:cubicBezTo>
                    <a:pt x="75" y="59"/>
                    <a:pt x="37" y="117"/>
                    <a:pt x="1" y="178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2da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8" name="CustomShape 28"/>
            <p:cNvSpPr/>
            <p:nvPr/>
          </p:nvSpPr>
          <p:spPr>
            <a:xfrm>
              <a:off x="7256160" y="1068480"/>
              <a:ext cx="627840" cy="366120"/>
            </a:xfrm>
            <a:custGeom>
              <a:avLst/>
              <a:gdLst/>
              <a:ahLst/>
              <a:rect l="l" t="t" r="r" b="b"/>
              <a:pathLst>
                <a:path w="11715" h="6833">
                  <a:moveTo>
                    <a:pt x="8653" y="0"/>
                  </a:moveTo>
                  <a:lnTo>
                    <a:pt x="7643" y="1113"/>
                  </a:lnTo>
                  <a:lnTo>
                    <a:pt x="6347" y="1930"/>
                  </a:lnTo>
                  <a:lnTo>
                    <a:pt x="5582" y="3636"/>
                  </a:lnTo>
                  <a:lnTo>
                    <a:pt x="5463" y="2484"/>
                  </a:lnTo>
                  <a:lnTo>
                    <a:pt x="4045" y="1480"/>
                  </a:lnTo>
                  <a:lnTo>
                    <a:pt x="2606" y="361"/>
                  </a:lnTo>
                  <a:cubicBezTo>
                    <a:pt x="2576" y="383"/>
                    <a:pt x="2546" y="408"/>
                    <a:pt x="2518" y="432"/>
                  </a:cubicBezTo>
                  <a:cubicBezTo>
                    <a:pt x="2487" y="456"/>
                    <a:pt x="2462" y="478"/>
                    <a:pt x="2434" y="503"/>
                  </a:cubicBezTo>
                  <a:cubicBezTo>
                    <a:pt x="2405" y="527"/>
                    <a:pt x="2375" y="552"/>
                    <a:pt x="2347" y="579"/>
                  </a:cubicBezTo>
                  <a:cubicBezTo>
                    <a:pt x="2301" y="621"/>
                    <a:pt x="2256" y="662"/>
                    <a:pt x="2212" y="706"/>
                  </a:cubicBezTo>
                  <a:cubicBezTo>
                    <a:pt x="2188" y="730"/>
                    <a:pt x="2163" y="755"/>
                    <a:pt x="2139" y="779"/>
                  </a:cubicBezTo>
                  <a:cubicBezTo>
                    <a:pt x="2103" y="817"/>
                    <a:pt x="2068" y="853"/>
                    <a:pt x="2033" y="893"/>
                  </a:cubicBezTo>
                  <a:cubicBezTo>
                    <a:pt x="2008" y="920"/>
                    <a:pt x="1984" y="947"/>
                    <a:pt x="1960" y="975"/>
                  </a:cubicBezTo>
                  <a:cubicBezTo>
                    <a:pt x="1919" y="1021"/>
                    <a:pt x="1880" y="1069"/>
                    <a:pt x="1842" y="1118"/>
                  </a:cubicBezTo>
                  <a:cubicBezTo>
                    <a:pt x="1823" y="1141"/>
                    <a:pt x="1805" y="1165"/>
                    <a:pt x="1786" y="1189"/>
                  </a:cubicBezTo>
                  <a:cubicBezTo>
                    <a:pt x="1740" y="1249"/>
                    <a:pt x="1694" y="1312"/>
                    <a:pt x="1650" y="1377"/>
                  </a:cubicBezTo>
                  <a:cubicBezTo>
                    <a:pt x="1637" y="1393"/>
                    <a:pt x="1628" y="1410"/>
                    <a:pt x="1615" y="1428"/>
                  </a:cubicBezTo>
                  <a:cubicBezTo>
                    <a:pt x="1577" y="1485"/>
                    <a:pt x="1541" y="1543"/>
                    <a:pt x="1503" y="1604"/>
                  </a:cubicBezTo>
                  <a:cubicBezTo>
                    <a:pt x="1492" y="1624"/>
                    <a:pt x="1479" y="1645"/>
                    <a:pt x="1467" y="1665"/>
                  </a:cubicBezTo>
                  <a:cubicBezTo>
                    <a:pt x="1424" y="1740"/>
                    <a:pt x="1383" y="1816"/>
                    <a:pt x="1341" y="1893"/>
                  </a:cubicBezTo>
                  <a:cubicBezTo>
                    <a:pt x="1332" y="1914"/>
                    <a:pt x="1322" y="1931"/>
                    <a:pt x="1315" y="1950"/>
                  </a:cubicBezTo>
                  <a:cubicBezTo>
                    <a:pt x="1278" y="2023"/>
                    <a:pt x="1243" y="2097"/>
                    <a:pt x="1210" y="2173"/>
                  </a:cubicBezTo>
                  <a:cubicBezTo>
                    <a:pt x="1204" y="2188"/>
                    <a:pt x="1197" y="2202"/>
                    <a:pt x="1190" y="2216"/>
                  </a:cubicBezTo>
                  <a:cubicBezTo>
                    <a:pt x="1153" y="2303"/>
                    <a:pt x="1118" y="2395"/>
                    <a:pt x="1085" y="2485"/>
                  </a:cubicBezTo>
                  <a:cubicBezTo>
                    <a:pt x="1077" y="2507"/>
                    <a:pt x="1069" y="2530"/>
                    <a:pt x="1061" y="2550"/>
                  </a:cubicBezTo>
                  <a:cubicBezTo>
                    <a:pt x="1028" y="2647"/>
                    <a:pt x="996" y="2745"/>
                    <a:pt x="968" y="2846"/>
                  </a:cubicBezTo>
                  <a:cubicBezTo>
                    <a:pt x="968" y="2846"/>
                    <a:pt x="0" y="5425"/>
                    <a:pt x="1098" y="5425"/>
                  </a:cubicBezTo>
                  <a:cubicBezTo>
                    <a:pt x="1109" y="5425"/>
                    <a:pt x="1121" y="5425"/>
                    <a:pt x="1133" y="5425"/>
                  </a:cubicBezTo>
                  <a:lnTo>
                    <a:pt x="1133" y="5425"/>
                  </a:lnTo>
                  <a:cubicBezTo>
                    <a:pt x="1133" y="5425"/>
                    <a:pt x="1095" y="6265"/>
                    <a:pt x="1792" y="6265"/>
                  </a:cubicBezTo>
                  <a:cubicBezTo>
                    <a:pt x="1939" y="6265"/>
                    <a:pt x="2119" y="6228"/>
                    <a:pt x="2339" y="6137"/>
                  </a:cubicBezTo>
                  <a:cubicBezTo>
                    <a:pt x="2339" y="6137"/>
                    <a:pt x="2725" y="6832"/>
                    <a:pt x="3650" y="6832"/>
                  </a:cubicBezTo>
                  <a:cubicBezTo>
                    <a:pt x="4191" y="6832"/>
                    <a:pt x="4917" y="6594"/>
                    <a:pt x="5857" y="5839"/>
                  </a:cubicBezTo>
                  <a:cubicBezTo>
                    <a:pt x="6799" y="6594"/>
                    <a:pt x="7526" y="6832"/>
                    <a:pt x="8067" y="6832"/>
                  </a:cubicBezTo>
                  <a:cubicBezTo>
                    <a:pt x="8992" y="6832"/>
                    <a:pt x="9378" y="6137"/>
                    <a:pt x="9378" y="6137"/>
                  </a:cubicBezTo>
                  <a:cubicBezTo>
                    <a:pt x="9598" y="6228"/>
                    <a:pt x="9777" y="6265"/>
                    <a:pt x="9924" y="6265"/>
                  </a:cubicBezTo>
                  <a:cubicBezTo>
                    <a:pt x="10621" y="6265"/>
                    <a:pt x="10584" y="5425"/>
                    <a:pt x="10584" y="5425"/>
                  </a:cubicBezTo>
                  <a:lnTo>
                    <a:pt x="10584" y="5425"/>
                  </a:lnTo>
                  <a:cubicBezTo>
                    <a:pt x="10596" y="5425"/>
                    <a:pt x="10607" y="5425"/>
                    <a:pt x="10618" y="5425"/>
                  </a:cubicBezTo>
                  <a:cubicBezTo>
                    <a:pt x="11715" y="5425"/>
                    <a:pt x="10749" y="2846"/>
                    <a:pt x="10749" y="2846"/>
                  </a:cubicBezTo>
                  <a:cubicBezTo>
                    <a:pt x="10720" y="2742"/>
                    <a:pt x="10690" y="2642"/>
                    <a:pt x="10658" y="2544"/>
                  </a:cubicBezTo>
                  <a:cubicBezTo>
                    <a:pt x="10649" y="2512"/>
                    <a:pt x="10638" y="2482"/>
                    <a:pt x="10627" y="2452"/>
                  </a:cubicBezTo>
                  <a:cubicBezTo>
                    <a:pt x="10605" y="2384"/>
                    <a:pt x="10581" y="2319"/>
                    <a:pt x="10555" y="2254"/>
                  </a:cubicBezTo>
                  <a:cubicBezTo>
                    <a:pt x="10543" y="2221"/>
                    <a:pt x="10530" y="2189"/>
                    <a:pt x="10516" y="2156"/>
                  </a:cubicBezTo>
                  <a:cubicBezTo>
                    <a:pt x="10489" y="2094"/>
                    <a:pt x="10462" y="2032"/>
                    <a:pt x="10435" y="1972"/>
                  </a:cubicBezTo>
                  <a:cubicBezTo>
                    <a:pt x="10421" y="1945"/>
                    <a:pt x="10410" y="1917"/>
                    <a:pt x="10396" y="1890"/>
                  </a:cubicBezTo>
                  <a:cubicBezTo>
                    <a:pt x="10356" y="1806"/>
                    <a:pt x="10313" y="1725"/>
                    <a:pt x="10269" y="1648"/>
                  </a:cubicBezTo>
                  <a:cubicBezTo>
                    <a:pt x="10259" y="1630"/>
                    <a:pt x="10248" y="1615"/>
                    <a:pt x="10239" y="1599"/>
                  </a:cubicBezTo>
                  <a:cubicBezTo>
                    <a:pt x="10204" y="1537"/>
                    <a:pt x="10168" y="1477"/>
                    <a:pt x="10130" y="1420"/>
                  </a:cubicBezTo>
                  <a:cubicBezTo>
                    <a:pt x="10111" y="1390"/>
                    <a:pt x="10090" y="1361"/>
                    <a:pt x="10071" y="1331"/>
                  </a:cubicBezTo>
                  <a:cubicBezTo>
                    <a:pt x="10041" y="1289"/>
                    <a:pt x="10013" y="1246"/>
                    <a:pt x="9982" y="1206"/>
                  </a:cubicBezTo>
                  <a:cubicBezTo>
                    <a:pt x="9959" y="1175"/>
                    <a:pt x="9937" y="1143"/>
                    <a:pt x="9913" y="1113"/>
                  </a:cubicBezTo>
                  <a:cubicBezTo>
                    <a:pt x="9884" y="1076"/>
                    <a:pt x="9854" y="1040"/>
                    <a:pt x="9826" y="1004"/>
                  </a:cubicBezTo>
                  <a:cubicBezTo>
                    <a:pt x="9800" y="975"/>
                    <a:pt x="9777" y="945"/>
                    <a:pt x="9751" y="917"/>
                  </a:cubicBezTo>
                  <a:cubicBezTo>
                    <a:pt x="9718" y="877"/>
                    <a:pt x="9683" y="841"/>
                    <a:pt x="9650" y="804"/>
                  </a:cubicBezTo>
                  <a:cubicBezTo>
                    <a:pt x="9603" y="752"/>
                    <a:pt x="9554" y="703"/>
                    <a:pt x="9504" y="655"/>
                  </a:cubicBezTo>
                  <a:cubicBezTo>
                    <a:pt x="9481" y="633"/>
                    <a:pt x="9459" y="611"/>
                    <a:pt x="9436" y="589"/>
                  </a:cubicBezTo>
                  <a:cubicBezTo>
                    <a:pt x="9400" y="556"/>
                    <a:pt x="9364" y="524"/>
                    <a:pt x="9327" y="492"/>
                  </a:cubicBezTo>
                  <a:cubicBezTo>
                    <a:pt x="9308" y="475"/>
                    <a:pt x="9288" y="458"/>
                    <a:pt x="9269" y="440"/>
                  </a:cubicBezTo>
                  <a:cubicBezTo>
                    <a:pt x="9229" y="407"/>
                    <a:pt x="9189" y="375"/>
                    <a:pt x="9150" y="344"/>
                  </a:cubicBezTo>
                  <a:cubicBezTo>
                    <a:pt x="9136" y="332"/>
                    <a:pt x="9123" y="323"/>
                    <a:pt x="9109" y="312"/>
                  </a:cubicBezTo>
                  <a:cubicBezTo>
                    <a:pt x="8963" y="200"/>
                    <a:pt x="8810" y="95"/>
                    <a:pt x="8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9" name="CustomShape 29"/>
            <p:cNvSpPr/>
            <p:nvPr/>
          </p:nvSpPr>
          <p:spPr>
            <a:xfrm>
              <a:off x="7395840" y="1025280"/>
              <a:ext cx="324000" cy="237600"/>
            </a:xfrm>
            <a:custGeom>
              <a:avLst/>
              <a:gdLst/>
              <a:ahLst/>
              <a:rect l="l" t="t" r="r" b="b"/>
              <a:pathLst>
                <a:path w="6048" h="4437">
                  <a:moveTo>
                    <a:pt x="3299" y="0"/>
                  </a:moveTo>
                  <a:cubicBezTo>
                    <a:pt x="3299" y="0"/>
                    <a:pt x="1484" y="0"/>
                    <a:pt x="1" y="1160"/>
                  </a:cubicBezTo>
                  <a:lnTo>
                    <a:pt x="1441" y="2281"/>
                  </a:lnTo>
                  <a:lnTo>
                    <a:pt x="2858" y="3285"/>
                  </a:lnTo>
                  <a:lnTo>
                    <a:pt x="2976" y="4437"/>
                  </a:lnTo>
                  <a:lnTo>
                    <a:pt x="3743" y="2731"/>
                  </a:lnTo>
                  <a:lnTo>
                    <a:pt x="5039" y="1914"/>
                  </a:lnTo>
                  <a:lnTo>
                    <a:pt x="6047" y="801"/>
                  </a:lnTo>
                  <a:cubicBezTo>
                    <a:pt x="4714" y="2"/>
                    <a:pt x="3299" y="0"/>
                    <a:pt x="3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0" name="CustomShape 30"/>
            <p:cNvSpPr/>
            <p:nvPr/>
          </p:nvSpPr>
          <p:spPr>
            <a:xfrm>
              <a:off x="7365240" y="1110240"/>
              <a:ext cx="5400" cy="5760"/>
            </a:xfrm>
            <a:custGeom>
              <a:avLst/>
              <a:gdLst/>
              <a:ahLst/>
              <a:rect l="l" t="t" r="r" b="b"/>
              <a:pathLst>
                <a:path w="107" h="115">
                  <a:moveTo>
                    <a:pt x="0" y="115"/>
                  </a:moveTo>
                  <a:cubicBezTo>
                    <a:pt x="35" y="75"/>
                    <a:pt x="70" y="37"/>
                    <a:pt x="106" y="1"/>
                  </a:cubicBezTo>
                  <a:cubicBezTo>
                    <a:pt x="70" y="37"/>
                    <a:pt x="35" y="75"/>
                    <a:pt x="0" y="115"/>
                  </a:cubicBezTo>
                  <a:close/>
                </a:path>
              </a:pathLst>
            </a:custGeom>
            <a:solidFill>
              <a:srgbClr val="e2da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1" name="CustomShape 31"/>
            <p:cNvSpPr/>
            <p:nvPr/>
          </p:nvSpPr>
          <p:spPr>
            <a:xfrm>
              <a:off x="7762320" y="1099800"/>
              <a:ext cx="3240" cy="3240"/>
            </a:xfrm>
            <a:custGeom>
              <a:avLst/>
              <a:gdLst/>
              <a:ahLst/>
              <a:rect l="l" t="t" r="r" b="b"/>
              <a:pathLst>
                <a:path w="70" h="68">
                  <a:moveTo>
                    <a:pt x="1" y="1"/>
                  </a:moveTo>
                  <a:cubicBezTo>
                    <a:pt x="23" y="23"/>
                    <a:pt x="45" y="45"/>
                    <a:pt x="69" y="67"/>
                  </a:cubicBezTo>
                  <a:cubicBezTo>
                    <a:pt x="45" y="45"/>
                    <a:pt x="23" y="23"/>
                    <a:pt x="1" y="1"/>
                  </a:cubicBezTo>
                  <a:close/>
                </a:path>
              </a:pathLst>
            </a:custGeom>
            <a:solidFill>
              <a:srgbClr val="e2da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2" name="CustomShape 32"/>
            <p:cNvSpPr/>
            <p:nvPr/>
          </p:nvSpPr>
          <p:spPr>
            <a:xfrm>
              <a:off x="7720200" y="106848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</a:path>
              </a:pathLst>
            </a:custGeom>
            <a:solidFill>
              <a:srgbClr val="e2da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3" name="CustomShape 33"/>
            <p:cNvSpPr/>
            <p:nvPr/>
          </p:nvSpPr>
          <p:spPr>
            <a:xfrm>
              <a:off x="7374960" y="1099440"/>
              <a:ext cx="6840" cy="6480"/>
            </a:xfrm>
            <a:custGeom>
              <a:avLst/>
              <a:gdLst/>
              <a:ahLst/>
              <a:rect l="l" t="t" r="r" b="b"/>
              <a:pathLst>
                <a:path w="135" h="128">
                  <a:moveTo>
                    <a:pt x="135" y="0"/>
                  </a:moveTo>
                  <a:lnTo>
                    <a:pt x="135" y="0"/>
                  </a:lnTo>
                  <a:cubicBezTo>
                    <a:pt x="89" y="40"/>
                    <a:pt x="44" y="83"/>
                    <a:pt x="0" y="127"/>
                  </a:cubicBezTo>
                  <a:cubicBezTo>
                    <a:pt x="44" y="84"/>
                    <a:pt x="89" y="42"/>
                    <a:pt x="135" y="0"/>
                  </a:cubicBezTo>
                  <a:close/>
                </a:path>
              </a:pathLst>
            </a:custGeom>
            <a:solidFill>
              <a:srgbClr val="e2da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4" name="CustomShape 34"/>
            <p:cNvSpPr/>
            <p:nvPr/>
          </p:nvSpPr>
          <p:spPr>
            <a:xfrm>
              <a:off x="7386840" y="1091520"/>
              <a:ext cx="4320" cy="3240"/>
            </a:xfrm>
            <a:custGeom>
              <a:avLst/>
              <a:gdLst/>
              <a:ahLst/>
              <a:rect l="l" t="t" r="r" b="b"/>
              <a:pathLst>
                <a:path w="85" h="70">
                  <a:moveTo>
                    <a:pt x="1" y="70"/>
                  </a:moveTo>
                  <a:cubicBezTo>
                    <a:pt x="28" y="46"/>
                    <a:pt x="56" y="22"/>
                    <a:pt x="85" y="0"/>
                  </a:cubicBezTo>
                  <a:cubicBezTo>
                    <a:pt x="56" y="22"/>
                    <a:pt x="28" y="46"/>
                    <a:pt x="1" y="70"/>
                  </a:cubicBezTo>
                  <a:close/>
                </a:path>
              </a:pathLst>
            </a:custGeom>
            <a:solidFill>
              <a:srgbClr val="e2da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5" name="CustomShape 35"/>
            <p:cNvSpPr/>
            <p:nvPr/>
          </p:nvSpPr>
          <p:spPr>
            <a:xfrm>
              <a:off x="7395840" y="108756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2da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6" name="CustomShape 36"/>
            <p:cNvSpPr/>
            <p:nvPr/>
          </p:nvSpPr>
          <p:spPr>
            <a:xfrm>
              <a:off x="7744680" y="1085040"/>
              <a:ext cx="1800" cy="1440"/>
            </a:xfrm>
            <a:custGeom>
              <a:avLst/>
              <a:gdLst/>
              <a:ahLst/>
              <a:rect l="l" t="t" r="r" b="b"/>
              <a:pathLst>
                <a:path w="40" h="33">
                  <a:moveTo>
                    <a:pt x="0" y="1"/>
                  </a:moveTo>
                  <a:cubicBezTo>
                    <a:pt x="13" y="12"/>
                    <a:pt x="27" y="21"/>
                    <a:pt x="40" y="33"/>
                  </a:cubicBezTo>
                  <a:cubicBezTo>
                    <a:pt x="27" y="21"/>
                    <a:pt x="13" y="12"/>
                    <a:pt x="0" y="1"/>
                  </a:cubicBezTo>
                  <a:close/>
                </a:path>
              </a:pathLst>
            </a:custGeom>
            <a:solidFill>
              <a:srgbClr val="e2da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7" name="CustomShape 37"/>
            <p:cNvSpPr/>
            <p:nvPr/>
          </p:nvSpPr>
          <p:spPr>
            <a:xfrm>
              <a:off x="7753320" y="1091880"/>
              <a:ext cx="2880" cy="2520"/>
            </a:xfrm>
            <a:custGeom>
              <a:avLst/>
              <a:gdLst/>
              <a:ahLst/>
              <a:rect l="l" t="t" r="r" b="b"/>
              <a:pathLst>
                <a:path w="61" h="53">
                  <a:moveTo>
                    <a:pt x="1" y="0"/>
                  </a:moveTo>
                  <a:cubicBezTo>
                    <a:pt x="21" y="18"/>
                    <a:pt x="40" y="35"/>
                    <a:pt x="61" y="52"/>
                  </a:cubicBezTo>
                  <a:cubicBezTo>
                    <a:pt x="40" y="35"/>
                    <a:pt x="21" y="18"/>
                    <a:pt x="1" y="0"/>
                  </a:cubicBezTo>
                  <a:close/>
                </a:path>
              </a:pathLst>
            </a:custGeom>
            <a:solidFill>
              <a:srgbClr val="e2da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8" name="CustomShape 38"/>
            <p:cNvSpPr/>
            <p:nvPr/>
          </p:nvSpPr>
          <p:spPr>
            <a:xfrm>
              <a:off x="7411320" y="1211400"/>
              <a:ext cx="68400" cy="68400"/>
            </a:xfrm>
            <a:custGeom>
              <a:avLst/>
              <a:gdLst/>
              <a:ahLst/>
              <a:rect l="l" t="t" r="r" b="b"/>
              <a:pathLst>
                <a:path w="1279" h="1280">
                  <a:moveTo>
                    <a:pt x="640" y="0"/>
                  </a:moveTo>
                  <a:cubicBezTo>
                    <a:pt x="287" y="0"/>
                    <a:pt x="1" y="287"/>
                    <a:pt x="1" y="640"/>
                  </a:cubicBezTo>
                  <a:cubicBezTo>
                    <a:pt x="1" y="993"/>
                    <a:pt x="287" y="1279"/>
                    <a:pt x="640" y="1279"/>
                  </a:cubicBezTo>
                  <a:cubicBezTo>
                    <a:pt x="993" y="1279"/>
                    <a:pt x="1278" y="993"/>
                    <a:pt x="1278" y="640"/>
                  </a:cubicBezTo>
                  <a:cubicBezTo>
                    <a:pt x="1278" y="287"/>
                    <a:pt x="99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9" name="CustomShape 39"/>
            <p:cNvSpPr/>
            <p:nvPr/>
          </p:nvSpPr>
          <p:spPr>
            <a:xfrm>
              <a:off x="7448400" y="1226160"/>
              <a:ext cx="19080" cy="16200"/>
            </a:xfrm>
            <a:custGeom>
              <a:avLst/>
              <a:gdLst/>
              <a:ahLst/>
              <a:rect l="l" t="t" r="r" b="b"/>
              <a:pathLst>
                <a:path w="363" h="311">
                  <a:moveTo>
                    <a:pt x="211" y="1"/>
                  </a:moveTo>
                  <a:cubicBezTo>
                    <a:pt x="210" y="1"/>
                    <a:pt x="209" y="1"/>
                    <a:pt x="208" y="1"/>
                  </a:cubicBezTo>
                  <a:cubicBezTo>
                    <a:pt x="70" y="1"/>
                    <a:pt x="0" y="167"/>
                    <a:pt x="99" y="265"/>
                  </a:cubicBezTo>
                  <a:cubicBezTo>
                    <a:pt x="130" y="297"/>
                    <a:pt x="169" y="311"/>
                    <a:pt x="207" y="311"/>
                  </a:cubicBezTo>
                  <a:cubicBezTo>
                    <a:pt x="287" y="311"/>
                    <a:pt x="363" y="248"/>
                    <a:pt x="363" y="154"/>
                  </a:cubicBezTo>
                  <a:cubicBezTo>
                    <a:pt x="363" y="70"/>
                    <a:pt x="295" y="1"/>
                    <a:pt x="2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0" name="CustomShape 40"/>
            <p:cNvSpPr/>
            <p:nvPr/>
          </p:nvSpPr>
          <p:spPr>
            <a:xfrm>
              <a:off x="7638480" y="1186560"/>
              <a:ext cx="70920" cy="68400"/>
            </a:xfrm>
            <a:custGeom>
              <a:avLst/>
              <a:gdLst/>
              <a:ahLst/>
              <a:rect l="l" t="t" r="r" b="b"/>
              <a:pathLst>
                <a:path w="1329" h="1279">
                  <a:moveTo>
                    <a:pt x="689" y="1"/>
                  </a:moveTo>
                  <a:cubicBezTo>
                    <a:pt x="431" y="1"/>
                    <a:pt x="199" y="156"/>
                    <a:pt x="99" y="395"/>
                  </a:cubicBezTo>
                  <a:cubicBezTo>
                    <a:pt x="1" y="634"/>
                    <a:pt x="55" y="909"/>
                    <a:pt x="238" y="1091"/>
                  </a:cubicBezTo>
                  <a:cubicBezTo>
                    <a:pt x="360" y="1214"/>
                    <a:pt x="524" y="1279"/>
                    <a:pt x="690" y="1279"/>
                  </a:cubicBezTo>
                  <a:cubicBezTo>
                    <a:pt x="772" y="1279"/>
                    <a:pt x="856" y="1263"/>
                    <a:pt x="935" y="1231"/>
                  </a:cubicBezTo>
                  <a:cubicBezTo>
                    <a:pt x="1174" y="1131"/>
                    <a:pt x="1329" y="898"/>
                    <a:pt x="1329" y="640"/>
                  </a:cubicBezTo>
                  <a:cubicBezTo>
                    <a:pt x="1329" y="287"/>
                    <a:pt x="1042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1" name="CustomShape 41"/>
            <p:cNvSpPr/>
            <p:nvPr/>
          </p:nvSpPr>
          <p:spPr>
            <a:xfrm>
              <a:off x="7678440" y="1201680"/>
              <a:ext cx="19080" cy="16200"/>
            </a:xfrm>
            <a:custGeom>
              <a:avLst/>
              <a:gdLst/>
              <a:ahLst/>
              <a:rect l="l" t="t" r="r" b="b"/>
              <a:pathLst>
                <a:path w="363" h="311">
                  <a:moveTo>
                    <a:pt x="207" y="1"/>
                  </a:moveTo>
                  <a:cubicBezTo>
                    <a:pt x="70" y="1"/>
                    <a:pt x="0" y="168"/>
                    <a:pt x="98" y="265"/>
                  </a:cubicBezTo>
                  <a:cubicBezTo>
                    <a:pt x="129" y="297"/>
                    <a:pt x="168" y="311"/>
                    <a:pt x="206" y="311"/>
                  </a:cubicBezTo>
                  <a:cubicBezTo>
                    <a:pt x="286" y="311"/>
                    <a:pt x="363" y="249"/>
                    <a:pt x="363" y="156"/>
                  </a:cubicBezTo>
                  <a:cubicBezTo>
                    <a:pt x="363" y="70"/>
                    <a:pt x="293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2" name="CustomShape 42"/>
            <p:cNvSpPr/>
            <p:nvPr/>
          </p:nvSpPr>
          <p:spPr>
            <a:xfrm>
              <a:off x="7242120" y="967680"/>
              <a:ext cx="340920" cy="228240"/>
            </a:xfrm>
            <a:custGeom>
              <a:avLst/>
              <a:gdLst/>
              <a:ahLst/>
              <a:rect l="l" t="t" r="r" b="b"/>
              <a:pathLst>
                <a:path w="6364" h="4263">
                  <a:moveTo>
                    <a:pt x="1477" y="1"/>
                  </a:moveTo>
                  <a:cubicBezTo>
                    <a:pt x="1218" y="1"/>
                    <a:pt x="1053" y="64"/>
                    <a:pt x="1053" y="64"/>
                  </a:cubicBezTo>
                  <a:cubicBezTo>
                    <a:pt x="0" y="439"/>
                    <a:pt x="1116" y="629"/>
                    <a:pt x="1116" y="629"/>
                  </a:cubicBezTo>
                  <a:cubicBezTo>
                    <a:pt x="268" y="1293"/>
                    <a:pt x="1162" y="1308"/>
                    <a:pt x="1249" y="1308"/>
                  </a:cubicBezTo>
                  <a:cubicBezTo>
                    <a:pt x="1253" y="1308"/>
                    <a:pt x="1256" y="1308"/>
                    <a:pt x="1256" y="1308"/>
                  </a:cubicBezTo>
                  <a:lnTo>
                    <a:pt x="1256" y="1308"/>
                  </a:lnTo>
                  <a:cubicBezTo>
                    <a:pt x="963" y="1889"/>
                    <a:pt x="1089" y="2038"/>
                    <a:pt x="1293" y="2038"/>
                  </a:cubicBezTo>
                  <a:cubicBezTo>
                    <a:pt x="1507" y="2038"/>
                    <a:pt x="1808" y="1875"/>
                    <a:pt x="1808" y="1875"/>
                  </a:cubicBezTo>
                  <a:cubicBezTo>
                    <a:pt x="2655" y="3917"/>
                    <a:pt x="4373" y="4263"/>
                    <a:pt x="5440" y="4263"/>
                  </a:cubicBezTo>
                  <a:cubicBezTo>
                    <a:pt x="5988" y="4263"/>
                    <a:pt x="6364" y="4172"/>
                    <a:pt x="6364" y="4172"/>
                  </a:cubicBezTo>
                  <a:lnTo>
                    <a:pt x="6364" y="4172"/>
                  </a:lnTo>
                  <a:cubicBezTo>
                    <a:pt x="6358" y="4172"/>
                    <a:pt x="6352" y="4172"/>
                    <a:pt x="6346" y="4172"/>
                  </a:cubicBezTo>
                  <a:cubicBezTo>
                    <a:pt x="4570" y="4172"/>
                    <a:pt x="3606" y="1810"/>
                    <a:pt x="3605" y="1809"/>
                  </a:cubicBezTo>
                  <a:cubicBezTo>
                    <a:pt x="2900" y="258"/>
                    <a:pt x="1998" y="1"/>
                    <a:pt x="1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3" name="CustomShape 43"/>
            <p:cNvSpPr/>
            <p:nvPr/>
          </p:nvSpPr>
          <p:spPr>
            <a:xfrm>
              <a:off x="7539840" y="957240"/>
              <a:ext cx="332280" cy="237240"/>
            </a:xfrm>
            <a:custGeom>
              <a:avLst/>
              <a:gdLst/>
              <a:ahLst/>
              <a:rect l="l" t="t" r="r" b="b"/>
              <a:pathLst>
                <a:path w="6204" h="4429">
                  <a:moveTo>
                    <a:pt x="4774" y="1"/>
                  </a:moveTo>
                  <a:cubicBezTo>
                    <a:pt x="4265" y="1"/>
                    <a:pt x="3325" y="250"/>
                    <a:pt x="2658" y="1897"/>
                  </a:cubicBezTo>
                  <a:cubicBezTo>
                    <a:pt x="2659" y="1897"/>
                    <a:pt x="1786" y="4314"/>
                    <a:pt x="0" y="4371"/>
                  </a:cubicBezTo>
                  <a:cubicBezTo>
                    <a:pt x="0" y="4371"/>
                    <a:pt x="288" y="4428"/>
                    <a:pt x="723" y="4428"/>
                  </a:cubicBezTo>
                  <a:cubicBezTo>
                    <a:pt x="1762" y="4428"/>
                    <a:pt x="3644" y="4102"/>
                    <a:pt x="4456" y="1889"/>
                  </a:cubicBezTo>
                  <a:cubicBezTo>
                    <a:pt x="4456" y="1889"/>
                    <a:pt x="4746" y="2030"/>
                    <a:pt x="4958" y="2030"/>
                  </a:cubicBezTo>
                  <a:cubicBezTo>
                    <a:pt x="5173" y="2030"/>
                    <a:pt x="5310" y="1885"/>
                    <a:pt x="4985" y="1300"/>
                  </a:cubicBezTo>
                  <a:cubicBezTo>
                    <a:pt x="4985" y="1300"/>
                    <a:pt x="6015" y="1275"/>
                    <a:pt x="5095" y="616"/>
                  </a:cubicBezTo>
                  <a:cubicBezTo>
                    <a:pt x="5095" y="616"/>
                    <a:pt x="6203" y="379"/>
                    <a:pt x="5135" y="48"/>
                  </a:cubicBezTo>
                  <a:cubicBezTo>
                    <a:pt x="5135" y="48"/>
                    <a:pt x="4995" y="1"/>
                    <a:pt x="47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4" name="CustomShape 44"/>
            <p:cNvSpPr/>
            <p:nvPr/>
          </p:nvSpPr>
          <p:spPr>
            <a:xfrm>
              <a:off x="7521120" y="1165680"/>
              <a:ext cx="84960" cy="159480"/>
            </a:xfrm>
            <a:custGeom>
              <a:avLst/>
              <a:gdLst/>
              <a:ahLst/>
              <a:rect l="l" t="t" r="r" b="b"/>
              <a:pathLst>
                <a:path w="1588" h="2979">
                  <a:moveTo>
                    <a:pt x="722" y="1"/>
                  </a:moveTo>
                  <a:cubicBezTo>
                    <a:pt x="714" y="1"/>
                    <a:pt x="706" y="1"/>
                    <a:pt x="697" y="2"/>
                  </a:cubicBezTo>
                  <a:cubicBezTo>
                    <a:pt x="289" y="29"/>
                    <a:pt x="1" y="716"/>
                    <a:pt x="55" y="1537"/>
                  </a:cubicBezTo>
                  <a:cubicBezTo>
                    <a:pt x="108" y="2344"/>
                    <a:pt x="467" y="2978"/>
                    <a:pt x="866" y="2978"/>
                  </a:cubicBezTo>
                  <a:cubicBezTo>
                    <a:pt x="874" y="2978"/>
                    <a:pt x="882" y="2978"/>
                    <a:pt x="891" y="2977"/>
                  </a:cubicBezTo>
                  <a:cubicBezTo>
                    <a:pt x="1299" y="2952"/>
                    <a:pt x="1587" y="2264"/>
                    <a:pt x="1533" y="1442"/>
                  </a:cubicBezTo>
                  <a:cubicBezTo>
                    <a:pt x="1482" y="637"/>
                    <a:pt x="1121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5" name="CustomShape 45"/>
            <p:cNvSpPr/>
            <p:nvPr/>
          </p:nvSpPr>
          <p:spPr>
            <a:xfrm>
              <a:off x="7325280" y="1383120"/>
              <a:ext cx="443880" cy="245160"/>
            </a:xfrm>
            <a:custGeom>
              <a:avLst/>
              <a:gdLst/>
              <a:ahLst/>
              <a:rect l="l" t="t" r="r" b="b"/>
              <a:pathLst>
                <a:path w="8280" h="4579">
                  <a:moveTo>
                    <a:pt x="539" y="0"/>
                  </a:moveTo>
                  <a:cubicBezTo>
                    <a:pt x="335" y="0"/>
                    <a:pt x="160" y="146"/>
                    <a:pt x="124" y="349"/>
                  </a:cubicBezTo>
                  <a:lnTo>
                    <a:pt x="40" y="822"/>
                  </a:lnTo>
                  <a:cubicBezTo>
                    <a:pt x="1" y="1044"/>
                    <a:pt x="140" y="1257"/>
                    <a:pt x="359" y="1309"/>
                  </a:cubicBezTo>
                  <a:cubicBezTo>
                    <a:pt x="803" y="1412"/>
                    <a:pt x="1359" y="1482"/>
                    <a:pt x="1970" y="1526"/>
                  </a:cubicBezTo>
                  <a:lnTo>
                    <a:pt x="1647" y="4051"/>
                  </a:lnTo>
                  <a:cubicBezTo>
                    <a:pt x="1619" y="4277"/>
                    <a:pt x="1778" y="4483"/>
                    <a:pt x="2003" y="4512"/>
                  </a:cubicBezTo>
                  <a:lnTo>
                    <a:pt x="2492" y="4575"/>
                  </a:lnTo>
                  <a:cubicBezTo>
                    <a:pt x="2510" y="4577"/>
                    <a:pt x="2527" y="4578"/>
                    <a:pt x="2544" y="4578"/>
                  </a:cubicBezTo>
                  <a:cubicBezTo>
                    <a:pt x="2748" y="4578"/>
                    <a:pt x="2927" y="4426"/>
                    <a:pt x="2953" y="4219"/>
                  </a:cubicBezTo>
                  <a:lnTo>
                    <a:pt x="3290" y="1585"/>
                  </a:lnTo>
                  <a:lnTo>
                    <a:pt x="3448" y="1588"/>
                  </a:lnTo>
                  <a:lnTo>
                    <a:pt x="3811" y="4160"/>
                  </a:lnTo>
                  <a:cubicBezTo>
                    <a:pt x="3840" y="4366"/>
                    <a:pt x="4017" y="4514"/>
                    <a:pt x="4218" y="4514"/>
                  </a:cubicBezTo>
                  <a:cubicBezTo>
                    <a:pt x="4237" y="4514"/>
                    <a:pt x="4257" y="4513"/>
                    <a:pt x="4276" y="4510"/>
                  </a:cubicBezTo>
                  <a:lnTo>
                    <a:pt x="4764" y="4440"/>
                  </a:lnTo>
                  <a:cubicBezTo>
                    <a:pt x="4990" y="4409"/>
                    <a:pt x="5147" y="4201"/>
                    <a:pt x="5114" y="3975"/>
                  </a:cubicBezTo>
                  <a:lnTo>
                    <a:pt x="4776" y="1588"/>
                  </a:lnTo>
                  <a:cubicBezTo>
                    <a:pt x="6092" y="1571"/>
                    <a:pt x="7288" y="1503"/>
                    <a:pt x="7884" y="1465"/>
                  </a:cubicBezTo>
                  <a:cubicBezTo>
                    <a:pt x="8107" y="1450"/>
                    <a:pt x="8279" y="1265"/>
                    <a:pt x="8279" y="1042"/>
                  </a:cubicBezTo>
                  <a:lnTo>
                    <a:pt x="8279" y="483"/>
                  </a:lnTo>
                  <a:cubicBezTo>
                    <a:pt x="8279" y="246"/>
                    <a:pt x="8086" y="59"/>
                    <a:pt x="7857" y="59"/>
                  </a:cubicBezTo>
                  <a:cubicBezTo>
                    <a:pt x="7835" y="59"/>
                    <a:pt x="7814" y="60"/>
                    <a:pt x="7792" y="64"/>
                  </a:cubicBezTo>
                  <a:cubicBezTo>
                    <a:pt x="7066" y="180"/>
                    <a:pt x="6130" y="222"/>
                    <a:pt x="5165" y="222"/>
                  </a:cubicBezTo>
                  <a:cubicBezTo>
                    <a:pt x="3328" y="222"/>
                    <a:pt x="1385" y="72"/>
                    <a:pt x="579" y="2"/>
                  </a:cubicBezTo>
                  <a:cubicBezTo>
                    <a:pt x="565" y="1"/>
                    <a:pt x="552" y="0"/>
                    <a:pt x="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6" name="CustomShape 46"/>
            <p:cNvSpPr/>
            <p:nvPr/>
          </p:nvSpPr>
          <p:spPr>
            <a:xfrm>
              <a:off x="7518240" y="1509480"/>
              <a:ext cx="72360" cy="38520"/>
            </a:xfrm>
            <a:custGeom>
              <a:avLst/>
              <a:gdLst/>
              <a:ahLst/>
              <a:rect l="l" t="t" r="r" b="b"/>
              <a:pathLst>
                <a:path w="1353" h="726">
                  <a:moveTo>
                    <a:pt x="1101" y="0"/>
                  </a:moveTo>
                  <a:lnTo>
                    <a:pt x="749" y="360"/>
                  </a:lnTo>
                  <a:lnTo>
                    <a:pt x="385" y="7"/>
                  </a:lnTo>
                  <a:lnTo>
                    <a:pt x="48" y="352"/>
                  </a:lnTo>
                  <a:lnTo>
                    <a:pt x="1" y="306"/>
                  </a:lnTo>
                  <a:lnTo>
                    <a:pt x="1" y="306"/>
                  </a:lnTo>
                  <a:lnTo>
                    <a:pt x="17" y="421"/>
                  </a:lnTo>
                  <a:lnTo>
                    <a:pt x="48" y="388"/>
                  </a:lnTo>
                  <a:lnTo>
                    <a:pt x="395" y="725"/>
                  </a:lnTo>
                  <a:lnTo>
                    <a:pt x="746" y="364"/>
                  </a:lnTo>
                  <a:lnTo>
                    <a:pt x="1110" y="719"/>
                  </a:lnTo>
                  <a:lnTo>
                    <a:pt x="1353" y="469"/>
                  </a:lnTo>
                  <a:lnTo>
                    <a:pt x="1316" y="211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7" name="CustomShape 47"/>
            <p:cNvSpPr/>
            <p:nvPr/>
          </p:nvSpPr>
          <p:spPr>
            <a:xfrm>
              <a:off x="7632000" y="1437480"/>
              <a:ext cx="136440" cy="29160"/>
            </a:xfrm>
            <a:custGeom>
              <a:avLst/>
              <a:gdLst/>
              <a:ahLst/>
              <a:rect l="l" t="t" r="r" b="b"/>
              <a:pathLst>
                <a:path w="2549" h="551">
                  <a:moveTo>
                    <a:pt x="2411" y="1"/>
                  </a:moveTo>
                  <a:lnTo>
                    <a:pt x="2075" y="346"/>
                  </a:lnTo>
                  <a:lnTo>
                    <a:pt x="1729" y="10"/>
                  </a:lnTo>
                  <a:lnTo>
                    <a:pt x="1388" y="360"/>
                  </a:lnTo>
                  <a:lnTo>
                    <a:pt x="1037" y="20"/>
                  </a:lnTo>
                  <a:lnTo>
                    <a:pt x="701" y="365"/>
                  </a:lnTo>
                  <a:lnTo>
                    <a:pt x="355" y="28"/>
                  </a:lnTo>
                  <a:lnTo>
                    <a:pt x="0" y="392"/>
                  </a:lnTo>
                  <a:lnTo>
                    <a:pt x="163" y="550"/>
                  </a:lnTo>
                  <a:cubicBezTo>
                    <a:pt x="302" y="545"/>
                    <a:pt x="437" y="541"/>
                    <a:pt x="570" y="536"/>
                  </a:cubicBezTo>
                  <a:lnTo>
                    <a:pt x="701" y="401"/>
                  </a:lnTo>
                  <a:lnTo>
                    <a:pt x="830" y="525"/>
                  </a:lnTo>
                  <a:cubicBezTo>
                    <a:pt x="985" y="518"/>
                    <a:pt x="1133" y="512"/>
                    <a:pt x="1274" y="504"/>
                  </a:cubicBezTo>
                  <a:lnTo>
                    <a:pt x="1388" y="387"/>
                  </a:lnTo>
                  <a:lnTo>
                    <a:pt x="1496" y="493"/>
                  </a:lnTo>
                  <a:cubicBezTo>
                    <a:pt x="1683" y="484"/>
                    <a:pt x="1850" y="474"/>
                    <a:pt x="1995" y="465"/>
                  </a:cubicBezTo>
                  <a:lnTo>
                    <a:pt x="2074" y="382"/>
                  </a:lnTo>
                  <a:lnTo>
                    <a:pt x="2148" y="455"/>
                  </a:lnTo>
                  <a:lnTo>
                    <a:pt x="2167" y="454"/>
                  </a:lnTo>
                  <a:cubicBezTo>
                    <a:pt x="2349" y="442"/>
                    <a:pt x="2503" y="314"/>
                    <a:pt x="2549" y="137"/>
                  </a:cubicBezTo>
                  <a:lnTo>
                    <a:pt x="24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8" name="CustomShape 48"/>
            <p:cNvSpPr/>
            <p:nvPr/>
          </p:nvSpPr>
          <p:spPr>
            <a:xfrm>
              <a:off x="7372080" y="1442160"/>
              <a:ext cx="35280" cy="20520"/>
            </a:xfrm>
            <a:custGeom>
              <a:avLst/>
              <a:gdLst/>
              <a:ahLst/>
              <a:rect l="l" t="t" r="r" b="b"/>
              <a:pathLst>
                <a:path w="666" h="388">
                  <a:moveTo>
                    <a:pt x="300" y="1"/>
                  </a:moveTo>
                  <a:lnTo>
                    <a:pt x="1" y="308"/>
                  </a:lnTo>
                  <a:cubicBezTo>
                    <a:pt x="199" y="340"/>
                    <a:pt x="411" y="365"/>
                    <a:pt x="634" y="387"/>
                  </a:cubicBezTo>
                  <a:lnTo>
                    <a:pt x="666" y="355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9" name="CustomShape 49"/>
            <p:cNvSpPr/>
            <p:nvPr/>
          </p:nvSpPr>
          <p:spPr>
            <a:xfrm>
              <a:off x="7706160" y="1386360"/>
              <a:ext cx="60840" cy="21240"/>
            </a:xfrm>
            <a:custGeom>
              <a:avLst/>
              <a:gdLst/>
              <a:ahLst/>
              <a:rect l="l" t="t" r="r" b="b"/>
              <a:pathLst>
                <a:path w="1140" h="404">
                  <a:moveTo>
                    <a:pt x="754" y="1"/>
                  </a:moveTo>
                  <a:cubicBezTo>
                    <a:pt x="733" y="1"/>
                    <a:pt x="711" y="2"/>
                    <a:pt x="689" y="6"/>
                  </a:cubicBezTo>
                  <a:lnTo>
                    <a:pt x="670" y="9"/>
                  </a:lnTo>
                  <a:lnTo>
                    <a:pt x="659" y="20"/>
                  </a:lnTo>
                  <a:lnTo>
                    <a:pt x="649" y="12"/>
                  </a:lnTo>
                  <a:cubicBezTo>
                    <a:pt x="448" y="44"/>
                    <a:pt x="230" y="69"/>
                    <a:pt x="0" y="90"/>
                  </a:cubicBezTo>
                  <a:lnTo>
                    <a:pt x="323" y="403"/>
                  </a:lnTo>
                  <a:lnTo>
                    <a:pt x="659" y="58"/>
                  </a:lnTo>
                  <a:lnTo>
                    <a:pt x="1005" y="394"/>
                  </a:lnTo>
                  <a:lnTo>
                    <a:pt x="1140" y="256"/>
                  </a:lnTo>
                  <a:cubicBezTo>
                    <a:pt x="1073" y="99"/>
                    <a:pt x="919" y="1"/>
                    <a:pt x="7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0" name="CustomShape 50"/>
            <p:cNvSpPr/>
            <p:nvPr/>
          </p:nvSpPr>
          <p:spPr>
            <a:xfrm>
              <a:off x="7407720" y="1439280"/>
              <a:ext cx="223560" cy="39960"/>
            </a:xfrm>
            <a:custGeom>
              <a:avLst/>
              <a:gdLst/>
              <a:ahLst/>
              <a:rect l="l" t="t" r="r" b="b"/>
              <a:pathLst>
                <a:path w="4174" h="751">
                  <a:moveTo>
                    <a:pt x="3809" y="0"/>
                  </a:moveTo>
                  <a:lnTo>
                    <a:pt x="3472" y="345"/>
                  </a:lnTo>
                  <a:lnTo>
                    <a:pt x="3127" y="10"/>
                  </a:lnTo>
                  <a:lnTo>
                    <a:pt x="2776" y="369"/>
                  </a:lnTo>
                  <a:lnTo>
                    <a:pt x="2412" y="15"/>
                  </a:lnTo>
                  <a:lnTo>
                    <a:pt x="2076" y="361"/>
                  </a:lnTo>
                  <a:lnTo>
                    <a:pt x="1729" y="24"/>
                  </a:lnTo>
                  <a:lnTo>
                    <a:pt x="1389" y="374"/>
                  </a:lnTo>
                  <a:lnTo>
                    <a:pt x="1039" y="34"/>
                  </a:lnTo>
                  <a:lnTo>
                    <a:pt x="704" y="379"/>
                  </a:lnTo>
                  <a:lnTo>
                    <a:pt x="357" y="41"/>
                  </a:lnTo>
                  <a:lnTo>
                    <a:pt x="1" y="405"/>
                  </a:lnTo>
                  <a:lnTo>
                    <a:pt x="40" y="445"/>
                  </a:lnTo>
                  <a:cubicBezTo>
                    <a:pt x="169" y="458"/>
                    <a:pt x="298" y="469"/>
                    <a:pt x="433" y="478"/>
                  </a:cubicBezTo>
                  <a:lnTo>
                    <a:pt x="401" y="724"/>
                  </a:lnTo>
                  <a:lnTo>
                    <a:pt x="702" y="415"/>
                  </a:lnTo>
                  <a:lnTo>
                    <a:pt x="1047" y="751"/>
                  </a:lnTo>
                  <a:lnTo>
                    <a:pt x="1389" y="401"/>
                  </a:lnTo>
                  <a:lnTo>
                    <a:pt x="1726" y="732"/>
                  </a:lnTo>
                  <a:lnTo>
                    <a:pt x="1751" y="537"/>
                  </a:lnTo>
                  <a:lnTo>
                    <a:pt x="1910" y="538"/>
                  </a:lnTo>
                  <a:lnTo>
                    <a:pt x="1913" y="562"/>
                  </a:lnTo>
                  <a:lnTo>
                    <a:pt x="2076" y="396"/>
                  </a:lnTo>
                  <a:lnTo>
                    <a:pt x="2421" y="733"/>
                  </a:lnTo>
                  <a:lnTo>
                    <a:pt x="2772" y="372"/>
                  </a:lnTo>
                  <a:lnTo>
                    <a:pt x="3137" y="727"/>
                  </a:lnTo>
                  <a:lnTo>
                    <a:pt x="3249" y="611"/>
                  </a:lnTo>
                  <a:lnTo>
                    <a:pt x="3239" y="540"/>
                  </a:lnTo>
                  <a:lnTo>
                    <a:pt x="3320" y="538"/>
                  </a:lnTo>
                  <a:lnTo>
                    <a:pt x="3472" y="382"/>
                  </a:lnTo>
                  <a:lnTo>
                    <a:pt x="3627" y="532"/>
                  </a:lnTo>
                  <a:cubicBezTo>
                    <a:pt x="3757" y="529"/>
                    <a:pt x="3884" y="527"/>
                    <a:pt x="4009" y="523"/>
                  </a:cubicBezTo>
                  <a:lnTo>
                    <a:pt x="4173" y="35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1" name="CustomShape 51"/>
            <p:cNvSpPr/>
            <p:nvPr/>
          </p:nvSpPr>
          <p:spPr>
            <a:xfrm>
              <a:off x="7528680" y="1584000"/>
              <a:ext cx="70560" cy="38520"/>
            </a:xfrm>
            <a:custGeom>
              <a:avLst/>
              <a:gdLst/>
              <a:ahLst/>
              <a:rect l="l" t="t" r="r" b="b"/>
              <a:pathLst>
                <a:path w="1324" h="726">
                  <a:moveTo>
                    <a:pt x="975" y="0"/>
                  </a:moveTo>
                  <a:lnTo>
                    <a:pt x="624" y="361"/>
                  </a:lnTo>
                  <a:lnTo>
                    <a:pt x="260" y="6"/>
                  </a:lnTo>
                  <a:lnTo>
                    <a:pt x="0" y="272"/>
                  </a:lnTo>
                  <a:lnTo>
                    <a:pt x="21" y="413"/>
                  </a:lnTo>
                  <a:cubicBezTo>
                    <a:pt x="26" y="445"/>
                    <a:pt x="34" y="478"/>
                    <a:pt x="46" y="508"/>
                  </a:cubicBezTo>
                  <a:lnTo>
                    <a:pt x="269" y="725"/>
                  </a:lnTo>
                  <a:lnTo>
                    <a:pt x="621" y="364"/>
                  </a:lnTo>
                  <a:lnTo>
                    <a:pt x="961" y="697"/>
                  </a:lnTo>
                  <a:lnTo>
                    <a:pt x="974" y="695"/>
                  </a:lnTo>
                  <a:cubicBezTo>
                    <a:pt x="988" y="692"/>
                    <a:pt x="1004" y="687"/>
                    <a:pt x="1018" y="684"/>
                  </a:cubicBezTo>
                  <a:lnTo>
                    <a:pt x="1316" y="378"/>
                  </a:lnTo>
                  <a:cubicBezTo>
                    <a:pt x="1319" y="363"/>
                    <a:pt x="1322" y="348"/>
                    <a:pt x="1324" y="333"/>
                  </a:cubicBezTo>
                  <a:lnTo>
                    <a:pt x="1324" y="333"/>
                  </a:lnTo>
                  <a:lnTo>
                    <a:pt x="1320" y="337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2" name="CustomShape 52"/>
            <p:cNvSpPr/>
            <p:nvPr/>
          </p:nvSpPr>
          <p:spPr>
            <a:xfrm>
              <a:off x="7406280" y="1387440"/>
              <a:ext cx="109800" cy="23760"/>
            </a:xfrm>
            <a:custGeom>
              <a:avLst/>
              <a:gdLst/>
              <a:ahLst/>
              <a:rect l="l" t="t" r="r" b="b"/>
              <a:pathLst>
                <a:path w="2052" h="450">
                  <a:moveTo>
                    <a:pt x="91" y="0"/>
                  </a:moveTo>
                  <a:lnTo>
                    <a:pt x="0" y="94"/>
                  </a:lnTo>
                  <a:lnTo>
                    <a:pt x="365" y="450"/>
                  </a:lnTo>
                  <a:lnTo>
                    <a:pt x="700" y="103"/>
                  </a:lnTo>
                  <a:lnTo>
                    <a:pt x="1047" y="440"/>
                  </a:lnTo>
                  <a:lnTo>
                    <a:pt x="1387" y="90"/>
                  </a:lnTo>
                  <a:lnTo>
                    <a:pt x="1737" y="431"/>
                  </a:lnTo>
                  <a:lnTo>
                    <a:pt x="2052" y="108"/>
                  </a:lnTo>
                  <a:cubicBezTo>
                    <a:pt x="1583" y="90"/>
                    <a:pt x="1134" y="67"/>
                    <a:pt x="724" y="41"/>
                  </a:cubicBezTo>
                  <a:lnTo>
                    <a:pt x="700" y="67"/>
                  </a:lnTo>
                  <a:lnTo>
                    <a:pt x="672" y="38"/>
                  </a:lnTo>
                  <a:cubicBezTo>
                    <a:pt x="466" y="25"/>
                    <a:pt x="273" y="13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3" name="CustomShape 53"/>
            <p:cNvSpPr/>
            <p:nvPr/>
          </p:nvSpPr>
          <p:spPr>
            <a:xfrm>
              <a:off x="7333920" y="1383120"/>
              <a:ext cx="72000" cy="29160"/>
            </a:xfrm>
            <a:custGeom>
              <a:avLst/>
              <a:gdLst/>
              <a:ahLst/>
              <a:rect l="l" t="t" r="r" b="b"/>
              <a:pathLst>
                <a:path w="1349" h="549">
                  <a:moveTo>
                    <a:pt x="381" y="0"/>
                  </a:moveTo>
                  <a:cubicBezTo>
                    <a:pt x="218" y="0"/>
                    <a:pt x="69" y="96"/>
                    <a:pt x="0" y="244"/>
                  </a:cubicBezTo>
                  <a:lnTo>
                    <a:pt x="312" y="548"/>
                  </a:lnTo>
                  <a:lnTo>
                    <a:pt x="648" y="203"/>
                  </a:lnTo>
                  <a:lnTo>
                    <a:pt x="993" y="539"/>
                  </a:lnTo>
                  <a:lnTo>
                    <a:pt x="1349" y="175"/>
                  </a:lnTo>
                  <a:lnTo>
                    <a:pt x="1236" y="67"/>
                  </a:lnTo>
                  <a:cubicBezTo>
                    <a:pt x="1070" y="54"/>
                    <a:pt x="917" y="42"/>
                    <a:pt x="779" y="30"/>
                  </a:cubicBezTo>
                  <a:lnTo>
                    <a:pt x="648" y="165"/>
                  </a:lnTo>
                  <a:lnTo>
                    <a:pt x="484" y="7"/>
                  </a:lnTo>
                  <a:lnTo>
                    <a:pt x="418" y="2"/>
                  </a:lnTo>
                  <a:cubicBezTo>
                    <a:pt x="405" y="1"/>
                    <a:pt x="393" y="0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4" name="CustomShape 54"/>
            <p:cNvSpPr/>
            <p:nvPr/>
          </p:nvSpPr>
          <p:spPr>
            <a:xfrm>
              <a:off x="7413480" y="1585440"/>
              <a:ext cx="70920" cy="38880"/>
            </a:xfrm>
            <a:custGeom>
              <a:avLst/>
              <a:gdLst/>
              <a:ahLst/>
              <a:rect l="l" t="t" r="r" b="b"/>
              <a:pathLst>
                <a:path w="1329" h="729">
                  <a:moveTo>
                    <a:pt x="1031" y="1"/>
                  </a:moveTo>
                  <a:lnTo>
                    <a:pt x="695" y="347"/>
                  </a:lnTo>
                  <a:lnTo>
                    <a:pt x="350" y="10"/>
                  </a:lnTo>
                  <a:lnTo>
                    <a:pt x="0" y="366"/>
                  </a:lnTo>
                  <a:cubicBezTo>
                    <a:pt x="0" y="371"/>
                    <a:pt x="2" y="378"/>
                    <a:pt x="4" y="382"/>
                  </a:cubicBezTo>
                  <a:lnTo>
                    <a:pt x="358" y="729"/>
                  </a:lnTo>
                  <a:lnTo>
                    <a:pt x="695" y="382"/>
                  </a:lnTo>
                  <a:lnTo>
                    <a:pt x="1040" y="719"/>
                  </a:lnTo>
                  <a:lnTo>
                    <a:pt x="1308" y="446"/>
                  </a:lnTo>
                  <a:lnTo>
                    <a:pt x="1329" y="291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5" name="CustomShape 55"/>
            <p:cNvSpPr/>
            <p:nvPr/>
          </p:nvSpPr>
          <p:spPr>
            <a:xfrm>
              <a:off x="7518960" y="1393200"/>
              <a:ext cx="32040" cy="16560"/>
            </a:xfrm>
            <a:custGeom>
              <a:avLst/>
              <a:gdLst/>
              <a:ahLst/>
              <a:rect l="l" t="t" r="r" b="b"/>
              <a:pathLst>
                <a:path w="607" h="313">
                  <a:moveTo>
                    <a:pt x="0" y="1"/>
                  </a:moveTo>
                  <a:lnTo>
                    <a:pt x="320" y="313"/>
                  </a:lnTo>
                  <a:lnTo>
                    <a:pt x="607" y="18"/>
                  </a:lnTo>
                  <a:cubicBezTo>
                    <a:pt x="402" y="14"/>
                    <a:pt x="200" y="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6" name="CustomShape 56"/>
            <p:cNvSpPr/>
            <p:nvPr/>
          </p:nvSpPr>
          <p:spPr>
            <a:xfrm>
              <a:off x="7341840" y="1442520"/>
              <a:ext cx="24840" cy="14760"/>
            </a:xfrm>
            <a:custGeom>
              <a:avLst/>
              <a:gdLst/>
              <a:ahLst/>
              <a:rect l="l" t="t" r="r" b="b"/>
              <a:pathLst>
                <a:path w="472" h="284">
                  <a:moveTo>
                    <a:pt x="180" y="0"/>
                  </a:moveTo>
                  <a:lnTo>
                    <a:pt x="1" y="184"/>
                  </a:lnTo>
                  <a:cubicBezTo>
                    <a:pt x="17" y="190"/>
                    <a:pt x="34" y="197"/>
                    <a:pt x="52" y="201"/>
                  </a:cubicBezTo>
                  <a:cubicBezTo>
                    <a:pt x="183" y="232"/>
                    <a:pt x="324" y="258"/>
                    <a:pt x="471" y="284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7" name="CustomShape 57"/>
            <p:cNvSpPr/>
            <p:nvPr/>
          </p:nvSpPr>
          <p:spPr>
            <a:xfrm>
              <a:off x="7671240" y="1391400"/>
              <a:ext cx="31320" cy="16560"/>
            </a:xfrm>
            <a:custGeom>
              <a:avLst/>
              <a:gdLst/>
              <a:ahLst/>
              <a:rect l="l" t="t" r="r" b="b"/>
              <a:pathLst>
                <a:path w="594" h="318">
                  <a:moveTo>
                    <a:pt x="594" y="1"/>
                  </a:moveTo>
                  <a:lnTo>
                    <a:pt x="594" y="1"/>
                  </a:lnTo>
                  <a:cubicBezTo>
                    <a:pt x="402" y="17"/>
                    <a:pt x="204" y="29"/>
                    <a:pt x="0" y="41"/>
                  </a:cubicBezTo>
                  <a:lnTo>
                    <a:pt x="283" y="318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8" name="CustomShape 58"/>
            <p:cNvSpPr/>
            <p:nvPr/>
          </p:nvSpPr>
          <p:spPr>
            <a:xfrm>
              <a:off x="7421040" y="1510920"/>
              <a:ext cx="73800" cy="38880"/>
            </a:xfrm>
            <a:custGeom>
              <a:avLst/>
              <a:gdLst/>
              <a:ahLst/>
              <a:rect l="l" t="t" r="r" b="b"/>
              <a:pathLst>
                <a:path w="1386" h="729">
                  <a:moveTo>
                    <a:pt x="823" y="0"/>
                  </a:moveTo>
                  <a:lnTo>
                    <a:pt x="488" y="345"/>
                  </a:lnTo>
                  <a:lnTo>
                    <a:pt x="141" y="8"/>
                  </a:lnTo>
                  <a:lnTo>
                    <a:pt x="64" y="89"/>
                  </a:lnTo>
                  <a:lnTo>
                    <a:pt x="0" y="581"/>
                  </a:lnTo>
                  <a:lnTo>
                    <a:pt x="151" y="728"/>
                  </a:lnTo>
                  <a:lnTo>
                    <a:pt x="488" y="382"/>
                  </a:lnTo>
                  <a:lnTo>
                    <a:pt x="833" y="719"/>
                  </a:lnTo>
                  <a:lnTo>
                    <a:pt x="1175" y="369"/>
                  </a:lnTo>
                  <a:lnTo>
                    <a:pt x="1335" y="526"/>
                  </a:lnTo>
                  <a:lnTo>
                    <a:pt x="1385" y="124"/>
                  </a:lnTo>
                  <a:lnTo>
                    <a:pt x="1173" y="340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9" name="CustomShape 59"/>
            <p:cNvSpPr/>
            <p:nvPr/>
          </p:nvSpPr>
          <p:spPr>
            <a:xfrm>
              <a:off x="7558920" y="1394640"/>
              <a:ext cx="29880" cy="15120"/>
            </a:xfrm>
            <a:custGeom>
              <a:avLst/>
              <a:gdLst/>
              <a:ahLst/>
              <a:rect l="l" t="t" r="r" b="b"/>
              <a:pathLst>
                <a:path w="561" h="286">
                  <a:moveTo>
                    <a:pt x="0" y="1"/>
                  </a:moveTo>
                  <a:lnTo>
                    <a:pt x="292" y="285"/>
                  </a:lnTo>
                  <a:lnTo>
                    <a:pt x="561" y="8"/>
                  </a:lnTo>
                  <a:cubicBezTo>
                    <a:pt x="374" y="7"/>
                    <a:pt x="187" y="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0" name="CustomShape 60"/>
            <p:cNvSpPr/>
            <p:nvPr/>
          </p:nvSpPr>
          <p:spPr>
            <a:xfrm>
              <a:off x="7635240" y="1393920"/>
              <a:ext cx="28800" cy="14760"/>
            </a:xfrm>
            <a:custGeom>
              <a:avLst/>
              <a:gdLst/>
              <a:ahLst/>
              <a:rect l="l" t="t" r="r" b="b"/>
              <a:pathLst>
                <a:path w="546" h="280">
                  <a:moveTo>
                    <a:pt x="545" y="1"/>
                  </a:moveTo>
                  <a:lnTo>
                    <a:pt x="545" y="1"/>
                  </a:lnTo>
                  <a:cubicBezTo>
                    <a:pt x="366" y="7"/>
                    <a:pt x="186" y="14"/>
                    <a:pt x="1" y="17"/>
                  </a:cubicBezTo>
                  <a:lnTo>
                    <a:pt x="271" y="279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1" name="CustomShape 61"/>
            <p:cNvSpPr/>
            <p:nvPr/>
          </p:nvSpPr>
          <p:spPr>
            <a:xfrm>
              <a:off x="7596360" y="1395000"/>
              <a:ext cx="28440" cy="14040"/>
            </a:xfrm>
            <a:custGeom>
              <a:avLst/>
              <a:gdLst/>
              <a:ahLst/>
              <a:rect l="l" t="t" r="r" b="b"/>
              <a:pathLst>
                <a:path w="537" h="270">
                  <a:moveTo>
                    <a:pt x="537" y="1"/>
                  </a:moveTo>
                  <a:cubicBezTo>
                    <a:pt x="361" y="4"/>
                    <a:pt x="180" y="4"/>
                    <a:pt x="0" y="4"/>
                  </a:cubicBezTo>
                  <a:lnTo>
                    <a:pt x="274" y="27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2" name="CustomShape 62"/>
            <p:cNvSpPr/>
            <p:nvPr/>
          </p:nvSpPr>
          <p:spPr>
            <a:xfrm>
              <a:off x="7477200" y="1537200"/>
              <a:ext cx="13320" cy="13320"/>
            </a:xfrm>
            <a:custGeom>
              <a:avLst/>
              <a:gdLst/>
              <a:ahLst/>
              <a:rect l="l" t="t" r="r" b="b"/>
              <a:pathLst>
                <a:path w="258" h="256">
                  <a:moveTo>
                    <a:pt x="127" y="0"/>
                  </a:moveTo>
                  <a:lnTo>
                    <a:pt x="1" y="128"/>
                  </a:lnTo>
                  <a:lnTo>
                    <a:pt x="130" y="255"/>
                  </a:lnTo>
                  <a:lnTo>
                    <a:pt x="257" y="12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3" name="CustomShape 63"/>
            <p:cNvSpPr/>
            <p:nvPr/>
          </p:nvSpPr>
          <p:spPr>
            <a:xfrm>
              <a:off x="7479720" y="1581120"/>
              <a:ext cx="7200" cy="12240"/>
            </a:xfrm>
            <a:custGeom>
              <a:avLst/>
              <a:gdLst/>
              <a:ahLst/>
              <a:rect l="l" t="t" r="r" b="b"/>
              <a:pathLst>
                <a:path w="138" h="238">
                  <a:moveTo>
                    <a:pt x="125" y="0"/>
                  </a:moveTo>
                  <a:lnTo>
                    <a:pt x="0" y="130"/>
                  </a:lnTo>
                  <a:lnTo>
                    <a:pt x="109" y="238"/>
                  </a:lnTo>
                  <a:lnTo>
                    <a:pt x="138" y="1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4" name="CustomShape 64"/>
            <p:cNvSpPr/>
            <p:nvPr/>
          </p:nvSpPr>
          <p:spPr>
            <a:xfrm>
              <a:off x="7519680" y="1536120"/>
              <a:ext cx="6840" cy="12240"/>
            </a:xfrm>
            <a:custGeom>
              <a:avLst/>
              <a:gdLst/>
              <a:ahLst/>
              <a:rect l="l" t="t" r="r" b="b"/>
              <a:pathLst>
                <a:path w="134" h="232">
                  <a:moveTo>
                    <a:pt x="4" y="0"/>
                  </a:moveTo>
                  <a:lnTo>
                    <a:pt x="1" y="4"/>
                  </a:lnTo>
                  <a:lnTo>
                    <a:pt x="34" y="231"/>
                  </a:lnTo>
                  <a:lnTo>
                    <a:pt x="134" y="1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5" name="CustomShape 65"/>
            <p:cNvSpPr/>
            <p:nvPr/>
          </p:nvSpPr>
          <p:spPr>
            <a:xfrm>
              <a:off x="7475040" y="1466640"/>
              <a:ext cx="13320" cy="13320"/>
            </a:xfrm>
            <a:custGeom>
              <a:avLst/>
              <a:gdLst/>
              <a:ahLst/>
              <a:rect l="l" t="t" r="r" b="b"/>
              <a:pathLst>
                <a:path w="258" h="256">
                  <a:moveTo>
                    <a:pt x="128" y="1"/>
                  </a:moveTo>
                  <a:lnTo>
                    <a:pt x="1" y="130"/>
                  </a:lnTo>
                  <a:lnTo>
                    <a:pt x="131" y="255"/>
                  </a:lnTo>
                  <a:lnTo>
                    <a:pt x="257" y="126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6" name="CustomShape 66"/>
            <p:cNvSpPr/>
            <p:nvPr/>
          </p:nvSpPr>
          <p:spPr>
            <a:xfrm>
              <a:off x="7526520" y="1584360"/>
              <a:ext cx="2520" cy="5040"/>
            </a:xfrm>
            <a:custGeom>
              <a:avLst/>
              <a:gdLst/>
              <a:ahLst/>
              <a:rect l="l" t="t" r="r" b="b"/>
              <a:pathLst>
                <a:path w="57" h="100">
                  <a:moveTo>
                    <a:pt x="1" y="0"/>
                  </a:moveTo>
                  <a:lnTo>
                    <a:pt x="14" y="100"/>
                  </a:lnTo>
                  <a:lnTo>
                    <a:pt x="56" y="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7" name="CustomShape 67"/>
            <p:cNvSpPr/>
            <p:nvPr/>
          </p:nvSpPr>
          <p:spPr>
            <a:xfrm>
              <a:off x="7442280" y="158040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5">
                  <a:moveTo>
                    <a:pt x="127" y="0"/>
                  </a:moveTo>
                  <a:lnTo>
                    <a:pt x="0" y="128"/>
                  </a:lnTo>
                  <a:lnTo>
                    <a:pt x="130" y="255"/>
                  </a:lnTo>
                  <a:lnTo>
                    <a:pt x="257" y="12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8" name="CustomShape 68"/>
            <p:cNvSpPr/>
            <p:nvPr/>
          </p:nvSpPr>
          <p:spPr>
            <a:xfrm>
              <a:off x="7475040" y="1505520"/>
              <a:ext cx="13680" cy="13320"/>
            </a:xfrm>
            <a:custGeom>
              <a:avLst/>
              <a:gdLst/>
              <a:ahLst/>
              <a:rect l="l" t="t" r="r" b="b"/>
              <a:pathLst>
                <a:path w="259" h="257">
                  <a:moveTo>
                    <a:pt x="127" y="0"/>
                  </a:moveTo>
                  <a:lnTo>
                    <a:pt x="1" y="130"/>
                  </a:lnTo>
                  <a:lnTo>
                    <a:pt x="132" y="257"/>
                  </a:lnTo>
                  <a:lnTo>
                    <a:pt x="259" y="12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9" name="CustomShape 69"/>
            <p:cNvSpPr/>
            <p:nvPr/>
          </p:nvSpPr>
          <p:spPr>
            <a:xfrm>
              <a:off x="7439760" y="153648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7">
                  <a:moveTo>
                    <a:pt x="127" y="0"/>
                  </a:moveTo>
                  <a:lnTo>
                    <a:pt x="1" y="130"/>
                  </a:lnTo>
                  <a:lnTo>
                    <a:pt x="130" y="257"/>
                  </a:lnTo>
                  <a:lnTo>
                    <a:pt x="257" y="12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0" name="CustomShape 70"/>
            <p:cNvSpPr/>
            <p:nvPr/>
          </p:nvSpPr>
          <p:spPr>
            <a:xfrm>
              <a:off x="7516080" y="1506240"/>
              <a:ext cx="9720" cy="13320"/>
            </a:xfrm>
            <a:custGeom>
              <a:avLst/>
              <a:gdLst/>
              <a:ahLst/>
              <a:rect l="l" t="t" r="r" b="b"/>
              <a:pathLst>
                <a:path w="187" h="257">
                  <a:moveTo>
                    <a:pt x="57" y="0"/>
                  </a:moveTo>
                  <a:lnTo>
                    <a:pt x="0" y="60"/>
                  </a:lnTo>
                  <a:lnTo>
                    <a:pt x="22" y="218"/>
                  </a:lnTo>
                  <a:lnTo>
                    <a:pt x="62" y="256"/>
                  </a:lnTo>
                  <a:lnTo>
                    <a:pt x="187" y="12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1" name="CustomShape 71"/>
            <p:cNvSpPr/>
            <p:nvPr/>
          </p:nvSpPr>
          <p:spPr>
            <a:xfrm>
              <a:off x="7437600" y="1466280"/>
              <a:ext cx="13320" cy="13320"/>
            </a:xfrm>
            <a:custGeom>
              <a:avLst/>
              <a:gdLst/>
              <a:ahLst/>
              <a:rect l="l" t="t" r="r" b="b"/>
              <a:pathLst>
                <a:path w="256" h="258">
                  <a:moveTo>
                    <a:pt x="126" y="1"/>
                  </a:moveTo>
                  <a:lnTo>
                    <a:pt x="1" y="130"/>
                  </a:lnTo>
                  <a:lnTo>
                    <a:pt x="131" y="257"/>
                  </a:lnTo>
                  <a:lnTo>
                    <a:pt x="256" y="12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2" name="CustomShape 72"/>
            <p:cNvSpPr/>
            <p:nvPr/>
          </p:nvSpPr>
          <p:spPr>
            <a:xfrm>
              <a:off x="7473600" y="139788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7">
                  <a:moveTo>
                    <a:pt x="127" y="0"/>
                  </a:moveTo>
                  <a:lnTo>
                    <a:pt x="0" y="130"/>
                  </a:lnTo>
                  <a:lnTo>
                    <a:pt x="130" y="257"/>
                  </a:lnTo>
                  <a:lnTo>
                    <a:pt x="257" y="12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3" name="CustomShape 73"/>
            <p:cNvSpPr/>
            <p:nvPr/>
          </p:nvSpPr>
          <p:spPr>
            <a:xfrm>
              <a:off x="7473960" y="143640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7">
                  <a:moveTo>
                    <a:pt x="127" y="0"/>
                  </a:moveTo>
                  <a:lnTo>
                    <a:pt x="0" y="130"/>
                  </a:lnTo>
                  <a:lnTo>
                    <a:pt x="130" y="256"/>
                  </a:lnTo>
                  <a:lnTo>
                    <a:pt x="257" y="12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4" name="CustomShape 74"/>
            <p:cNvSpPr/>
            <p:nvPr/>
          </p:nvSpPr>
          <p:spPr>
            <a:xfrm>
              <a:off x="7549560" y="146664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8">
                  <a:moveTo>
                    <a:pt x="127" y="1"/>
                  </a:moveTo>
                  <a:lnTo>
                    <a:pt x="0" y="131"/>
                  </a:lnTo>
                  <a:lnTo>
                    <a:pt x="130" y="257"/>
                  </a:lnTo>
                  <a:lnTo>
                    <a:pt x="257" y="12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5" name="CustomShape 75"/>
            <p:cNvSpPr/>
            <p:nvPr/>
          </p:nvSpPr>
          <p:spPr>
            <a:xfrm>
              <a:off x="7554960" y="1611360"/>
              <a:ext cx="13320" cy="12600"/>
            </a:xfrm>
            <a:custGeom>
              <a:avLst/>
              <a:gdLst/>
              <a:ahLst/>
              <a:rect l="l" t="t" r="r" b="b"/>
              <a:pathLst>
                <a:path w="257" h="240">
                  <a:moveTo>
                    <a:pt x="127" y="1"/>
                  </a:moveTo>
                  <a:lnTo>
                    <a:pt x="1" y="130"/>
                  </a:lnTo>
                  <a:lnTo>
                    <a:pt x="115" y="240"/>
                  </a:lnTo>
                  <a:lnTo>
                    <a:pt x="151" y="235"/>
                  </a:lnTo>
                  <a:lnTo>
                    <a:pt x="257" y="126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6" name="CustomShape 76"/>
            <p:cNvSpPr/>
            <p:nvPr/>
          </p:nvSpPr>
          <p:spPr>
            <a:xfrm>
              <a:off x="7548840" y="143712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7">
                  <a:moveTo>
                    <a:pt x="127" y="0"/>
                  </a:moveTo>
                  <a:lnTo>
                    <a:pt x="0" y="130"/>
                  </a:lnTo>
                  <a:lnTo>
                    <a:pt x="130" y="257"/>
                  </a:lnTo>
                  <a:lnTo>
                    <a:pt x="257" y="12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7" name="CustomShape 77"/>
            <p:cNvSpPr/>
            <p:nvPr/>
          </p:nvSpPr>
          <p:spPr>
            <a:xfrm>
              <a:off x="7548120" y="139788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8">
                  <a:moveTo>
                    <a:pt x="127" y="1"/>
                  </a:moveTo>
                  <a:lnTo>
                    <a:pt x="0" y="131"/>
                  </a:lnTo>
                  <a:lnTo>
                    <a:pt x="130" y="257"/>
                  </a:lnTo>
                  <a:lnTo>
                    <a:pt x="257" y="12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8" name="CustomShape 78"/>
            <p:cNvSpPr/>
            <p:nvPr/>
          </p:nvSpPr>
          <p:spPr>
            <a:xfrm>
              <a:off x="7628040" y="1464120"/>
              <a:ext cx="5760" cy="2880"/>
            </a:xfrm>
            <a:custGeom>
              <a:avLst/>
              <a:gdLst/>
              <a:ahLst/>
              <a:rect l="l" t="t" r="r" b="b"/>
              <a:pathLst>
                <a:path w="112" h="58">
                  <a:moveTo>
                    <a:pt x="56" y="0"/>
                  </a:moveTo>
                  <a:lnTo>
                    <a:pt x="0" y="57"/>
                  </a:lnTo>
                  <a:lnTo>
                    <a:pt x="111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9" name="CustomShape 79"/>
            <p:cNvSpPr/>
            <p:nvPr/>
          </p:nvSpPr>
          <p:spPr>
            <a:xfrm>
              <a:off x="7666560" y="1463760"/>
              <a:ext cx="3960" cy="2160"/>
            </a:xfrm>
            <a:custGeom>
              <a:avLst/>
              <a:gdLst/>
              <a:ahLst/>
              <a:rect l="l" t="t" r="r" b="b"/>
              <a:pathLst>
                <a:path w="80" h="44">
                  <a:moveTo>
                    <a:pt x="40" y="1"/>
                  </a:moveTo>
                  <a:lnTo>
                    <a:pt x="0" y="43"/>
                  </a:lnTo>
                  <a:lnTo>
                    <a:pt x="79" y="39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0" name="CustomShape 80"/>
            <p:cNvSpPr/>
            <p:nvPr/>
          </p:nvSpPr>
          <p:spPr>
            <a:xfrm>
              <a:off x="7509600" y="1397520"/>
              <a:ext cx="13320" cy="13320"/>
            </a:xfrm>
            <a:custGeom>
              <a:avLst/>
              <a:gdLst/>
              <a:ahLst/>
              <a:rect l="l" t="t" r="r" b="b"/>
              <a:pathLst>
                <a:path w="256" h="257">
                  <a:moveTo>
                    <a:pt x="126" y="0"/>
                  </a:moveTo>
                  <a:lnTo>
                    <a:pt x="1" y="130"/>
                  </a:lnTo>
                  <a:lnTo>
                    <a:pt x="131" y="257"/>
                  </a:lnTo>
                  <a:lnTo>
                    <a:pt x="256" y="12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1" name="CustomShape 81"/>
            <p:cNvSpPr/>
            <p:nvPr/>
          </p:nvSpPr>
          <p:spPr>
            <a:xfrm>
              <a:off x="7550640" y="150660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7">
                  <a:moveTo>
                    <a:pt x="127" y="0"/>
                  </a:moveTo>
                  <a:lnTo>
                    <a:pt x="0" y="130"/>
                  </a:lnTo>
                  <a:lnTo>
                    <a:pt x="130" y="257"/>
                  </a:lnTo>
                  <a:lnTo>
                    <a:pt x="257" y="12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2" name="CustomShape 82"/>
            <p:cNvSpPr/>
            <p:nvPr/>
          </p:nvSpPr>
          <p:spPr>
            <a:xfrm>
              <a:off x="7510320" y="143604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8">
                  <a:moveTo>
                    <a:pt x="127" y="1"/>
                  </a:moveTo>
                  <a:lnTo>
                    <a:pt x="0" y="131"/>
                  </a:lnTo>
                  <a:lnTo>
                    <a:pt x="130" y="257"/>
                  </a:lnTo>
                  <a:lnTo>
                    <a:pt x="257" y="12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3" name="CustomShape 83"/>
            <p:cNvSpPr/>
            <p:nvPr/>
          </p:nvSpPr>
          <p:spPr>
            <a:xfrm>
              <a:off x="7511040" y="146628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7">
                  <a:moveTo>
                    <a:pt x="127" y="0"/>
                  </a:moveTo>
                  <a:lnTo>
                    <a:pt x="0" y="130"/>
                  </a:lnTo>
                  <a:lnTo>
                    <a:pt x="130" y="256"/>
                  </a:lnTo>
                  <a:lnTo>
                    <a:pt x="257" y="12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4" name="CustomShape 84"/>
            <p:cNvSpPr/>
            <p:nvPr/>
          </p:nvSpPr>
          <p:spPr>
            <a:xfrm>
              <a:off x="7551720" y="1536840"/>
              <a:ext cx="13320" cy="13320"/>
            </a:xfrm>
            <a:custGeom>
              <a:avLst/>
              <a:gdLst/>
              <a:ahLst/>
              <a:rect l="l" t="t" r="r" b="b"/>
              <a:pathLst>
                <a:path w="256" h="257">
                  <a:moveTo>
                    <a:pt x="125" y="0"/>
                  </a:moveTo>
                  <a:lnTo>
                    <a:pt x="0" y="130"/>
                  </a:lnTo>
                  <a:lnTo>
                    <a:pt x="130" y="257"/>
                  </a:lnTo>
                  <a:lnTo>
                    <a:pt x="255" y="12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5" name="CustomShape 85"/>
            <p:cNvSpPr/>
            <p:nvPr/>
          </p:nvSpPr>
          <p:spPr>
            <a:xfrm>
              <a:off x="7554240" y="1581120"/>
              <a:ext cx="13320" cy="13320"/>
            </a:xfrm>
            <a:custGeom>
              <a:avLst/>
              <a:gdLst/>
              <a:ahLst/>
              <a:rect l="l" t="t" r="r" b="b"/>
              <a:pathLst>
                <a:path w="258" h="258">
                  <a:moveTo>
                    <a:pt x="128" y="1"/>
                  </a:moveTo>
                  <a:lnTo>
                    <a:pt x="1" y="131"/>
                  </a:lnTo>
                  <a:lnTo>
                    <a:pt x="131" y="257"/>
                  </a:lnTo>
                  <a:lnTo>
                    <a:pt x="257" y="127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6" name="CustomShape 86"/>
            <p:cNvSpPr/>
            <p:nvPr/>
          </p:nvSpPr>
          <p:spPr>
            <a:xfrm>
              <a:off x="7439040" y="1506240"/>
              <a:ext cx="13320" cy="13320"/>
            </a:xfrm>
            <a:custGeom>
              <a:avLst/>
              <a:gdLst/>
              <a:ahLst/>
              <a:rect l="l" t="t" r="r" b="b"/>
              <a:pathLst>
                <a:path w="258" h="258">
                  <a:moveTo>
                    <a:pt x="127" y="1"/>
                  </a:moveTo>
                  <a:lnTo>
                    <a:pt x="1" y="131"/>
                  </a:lnTo>
                  <a:lnTo>
                    <a:pt x="131" y="257"/>
                  </a:lnTo>
                  <a:lnTo>
                    <a:pt x="257" y="12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7" name="CustomShape 87"/>
            <p:cNvSpPr/>
            <p:nvPr/>
          </p:nvSpPr>
          <p:spPr>
            <a:xfrm>
              <a:off x="7734240" y="143316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6">
                  <a:moveTo>
                    <a:pt x="127" y="1"/>
                  </a:moveTo>
                  <a:lnTo>
                    <a:pt x="0" y="131"/>
                  </a:lnTo>
                  <a:lnTo>
                    <a:pt x="130" y="256"/>
                  </a:lnTo>
                  <a:lnTo>
                    <a:pt x="257" y="126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8" name="CustomShape 88"/>
            <p:cNvSpPr/>
            <p:nvPr/>
          </p:nvSpPr>
          <p:spPr>
            <a:xfrm>
              <a:off x="7733520" y="1394640"/>
              <a:ext cx="13320" cy="13320"/>
            </a:xfrm>
            <a:custGeom>
              <a:avLst/>
              <a:gdLst/>
              <a:ahLst/>
              <a:rect l="l" t="t" r="r" b="b"/>
              <a:pathLst>
                <a:path w="258" h="257">
                  <a:moveTo>
                    <a:pt x="128" y="0"/>
                  </a:moveTo>
                  <a:lnTo>
                    <a:pt x="1" y="130"/>
                  </a:lnTo>
                  <a:lnTo>
                    <a:pt x="131" y="257"/>
                  </a:lnTo>
                  <a:lnTo>
                    <a:pt x="257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9" name="CustomShape 89"/>
            <p:cNvSpPr/>
            <p:nvPr/>
          </p:nvSpPr>
          <p:spPr>
            <a:xfrm>
              <a:off x="7589520" y="1465200"/>
              <a:ext cx="5400" cy="2880"/>
            </a:xfrm>
            <a:custGeom>
              <a:avLst/>
              <a:gdLst/>
              <a:ahLst/>
              <a:rect l="l" t="t" r="r" b="b"/>
              <a:pathLst>
                <a:path w="110" h="58">
                  <a:moveTo>
                    <a:pt x="54" y="0"/>
                  </a:moveTo>
                  <a:lnTo>
                    <a:pt x="0" y="57"/>
                  </a:lnTo>
                  <a:lnTo>
                    <a:pt x="109" y="5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0" name="CustomShape 90"/>
            <p:cNvSpPr/>
            <p:nvPr/>
          </p:nvSpPr>
          <p:spPr>
            <a:xfrm>
              <a:off x="7697880" y="1433880"/>
              <a:ext cx="13320" cy="13320"/>
            </a:xfrm>
            <a:custGeom>
              <a:avLst/>
              <a:gdLst/>
              <a:ahLst/>
              <a:rect l="l" t="t" r="r" b="b"/>
              <a:pathLst>
                <a:path w="256" h="258">
                  <a:moveTo>
                    <a:pt x="126" y="1"/>
                  </a:moveTo>
                  <a:lnTo>
                    <a:pt x="1" y="131"/>
                  </a:lnTo>
                  <a:lnTo>
                    <a:pt x="129" y="257"/>
                  </a:lnTo>
                  <a:lnTo>
                    <a:pt x="256" y="12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1" name="CustomShape 91"/>
            <p:cNvSpPr/>
            <p:nvPr/>
          </p:nvSpPr>
          <p:spPr>
            <a:xfrm>
              <a:off x="7590960" y="1610640"/>
              <a:ext cx="5400" cy="5760"/>
            </a:xfrm>
            <a:custGeom>
              <a:avLst/>
              <a:gdLst/>
              <a:ahLst/>
              <a:rect l="l" t="t" r="r" b="b"/>
              <a:pathLst>
                <a:path w="107" h="115">
                  <a:moveTo>
                    <a:pt x="107" y="1"/>
                  </a:moveTo>
                  <a:lnTo>
                    <a:pt x="1" y="109"/>
                  </a:lnTo>
                  <a:lnTo>
                    <a:pt x="7" y="115"/>
                  </a:lnTo>
                  <a:cubicBezTo>
                    <a:pt x="47" y="83"/>
                    <a:pt x="80" y="45"/>
                    <a:pt x="107" y="1"/>
                  </a:cubicBezTo>
                  <a:close/>
                </a:path>
              </a:pathLst>
            </a:custGeom>
            <a:solidFill>
              <a:srgbClr val="e5616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2" name="CustomShape 92"/>
            <p:cNvSpPr/>
            <p:nvPr/>
          </p:nvSpPr>
          <p:spPr>
            <a:xfrm>
              <a:off x="7584840" y="143532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8">
                  <a:moveTo>
                    <a:pt x="127" y="1"/>
                  </a:moveTo>
                  <a:lnTo>
                    <a:pt x="0" y="131"/>
                  </a:lnTo>
                  <a:lnTo>
                    <a:pt x="130" y="257"/>
                  </a:lnTo>
                  <a:lnTo>
                    <a:pt x="257" y="12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3" name="CustomShape 93"/>
            <p:cNvSpPr/>
            <p:nvPr/>
          </p:nvSpPr>
          <p:spPr>
            <a:xfrm>
              <a:off x="7660080" y="1394640"/>
              <a:ext cx="13320" cy="13320"/>
            </a:xfrm>
            <a:custGeom>
              <a:avLst/>
              <a:gdLst/>
              <a:ahLst/>
              <a:rect l="l" t="t" r="r" b="b"/>
              <a:pathLst>
                <a:path w="258" h="256">
                  <a:moveTo>
                    <a:pt x="127" y="0"/>
                  </a:moveTo>
                  <a:lnTo>
                    <a:pt x="1" y="130"/>
                  </a:lnTo>
                  <a:lnTo>
                    <a:pt x="130" y="255"/>
                  </a:lnTo>
                  <a:lnTo>
                    <a:pt x="257" y="12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4" name="CustomShape 94"/>
            <p:cNvSpPr/>
            <p:nvPr/>
          </p:nvSpPr>
          <p:spPr>
            <a:xfrm>
              <a:off x="7697880" y="139608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7">
                  <a:moveTo>
                    <a:pt x="127" y="0"/>
                  </a:moveTo>
                  <a:lnTo>
                    <a:pt x="0" y="130"/>
                  </a:lnTo>
                  <a:lnTo>
                    <a:pt x="130" y="257"/>
                  </a:lnTo>
                  <a:lnTo>
                    <a:pt x="257" y="12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5" name="CustomShape 95"/>
            <p:cNvSpPr/>
            <p:nvPr/>
          </p:nvSpPr>
          <p:spPr>
            <a:xfrm>
              <a:off x="7436880" y="143640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7">
                  <a:moveTo>
                    <a:pt x="127" y="0"/>
                  </a:moveTo>
                  <a:lnTo>
                    <a:pt x="0" y="130"/>
                  </a:lnTo>
                  <a:lnTo>
                    <a:pt x="130" y="257"/>
                  </a:lnTo>
                  <a:lnTo>
                    <a:pt x="257" y="12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6" name="CustomShape 96"/>
            <p:cNvSpPr/>
            <p:nvPr/>
          </p:nvSpPr>
          <p:spPr>
            <a:xfrm>
              <a:off x="7622640" y="139536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6">
                  <a:moveTo>
                    <a:pt x="127" y="0"/>
                  </a:moveTo>
                  <a:lnTo>
                    <a:pt x="0" y="130"/>
                  </a:lnTo>
                  <a:lnTo>
                    <a:pt x="130" y="255"/>
                  </a:lnTo>
                  <a:lnTo>
                    <a:pt x="257" y="12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7" name="CustomShape 97"/>
            <p:cNvSpPr/>
            <p:nvPr/>
          </p:nvSpPr>
          <p:spPr>
            <a:xfrm>
              <a:off x="7585200" y="1400040"/>
              <a:ext cx="13680" cy="13680"/>
            </a:xfrm>
            <a:custGeom>
              <a:avLst/>
              <a:gdLst/>
              <a:ahLst/>
              <a:rect l="l" t="t" r="r" b="b"/>
              <a:pathLst>
                <a:path w="259" h="259">
                  <a:moveTo>
                    <a:pt x="128" y="1"/>
                  </a:moveTo>
                  <a:lnTo>
                    <a:pt x="1" y="132"/>
                  </a:lnTo>
                  <a:lnTo>
                    <a:pt x="132" y="259"/>
                  </a:lnTo>
                  <a:lnTo>
                    <a:pt x="259" y="127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8" name="CustomShape 98"/>
            <p:cNvSpPr/>
            <p:nvPr/>
          </p:nvSpPr>
          <p:spPr>
            <a:xfrm>
              <a:off x="7660800" y="1433160"/>
              <a:ext cx="13320" cy="13320"/>
            </a:xfrm>
            <a:custGeom>
              <a:avLst/>
              <a:gdLst/>
              <a:ahLst/>
              <a:rect l="l" t="t" r="r" b="b"/>
              <a:pathLst>
                <a:path w="256" h="257">
                  <a:moveTo>
                    <a:pt x="127" y="0"/>
                  </a:moveTo>
                  <a:lnTo>
                    <a:pt x="1" y="130"/>
                  </a:lnTo>
                  <a:lnTo>
                    <a:pt x="130" y="257"/>
                  </a:lnTo>
                  <a:lnTo>
                    <a:pt x="256" y="12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9" name="CustomShape 99"/>
            <p:cNvSpPr/>
            <p:nvPr/>
          </p:nvSpPr>
          <p:spPr>
            <a:xfrm>
              <a:off x="7623720" y="143424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7">
                  <a:moveTo>
                    <a:pt x="127" y="0"/>
                  </a:moveTo>
                  <a:lnTo>
                    <a:pt x="0" y="130"/>
                  </a:lnTo>
                  <a:lnTo>
                    <a:pt x="130" y="257"/>
                  </a:lnTo>
                  <a:lnTo>
                    <a:pt x="257" y="12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0" name="CustomShape 100"/>
            <p:cNvSpPr/>
            <p:nvPr/>
          </p:nvSpPr>
          <p:spPr>
            <a:xfrm>
              <a:off x="7418160" y="1616760"/>
              <a:ext cx="1080" cy="1080"/>
            </a:xfrm>
            <a:custGeom>
              <a:avLst/>
              <a:gdLst/>
              <a:ahLst/>
              <a:rect l="l" t="t" r="r" b="b"/>
              <a:pathLst>
                <a:path w="28" h="28">
                  <a:moveTo>
                    <a:pt x="1" y="0"/>
                  </a:moveTo>
                  <a:cubicBezTo>
                    <a:pt x="9" y="10"/>
                    <a:pt x="18" y="19"/>
                    <a:pt x="26" y="27"/>
                  </a:cubicBezTo>
                  <a:lnTo>
                    <a:pt x="28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616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1" name="CustomShape 101"/>
            <p:cNvSpPr/>
            <p:nvPr/>
          </p:nvSpPr>
          <p:spPr>
            <a:xfrm>
              <a:off x="7360200" y="139932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7">
                  <a:moveTo>
                    <a:pt x="127" y="1"/>
                  </a:moveTo>
                  <a:lnTo>
                    <a:pt x="0" y="130"/>
                  </a:lnTo>
                  <a:lnTo>
                    <a:pt x="130" y="257"/>
                  </a:lnTo>
                  <a:lnTo>
                    <a:pt x="257" y="12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2" name="CustomShape 102"/>
            <p:cNvSpPr/>
            <p:nvPr/>
          </p:nvSpPr>
          <p:spPr>
            <a:xfrm>
              <a:off x="7443360" y="161100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8">
                  <a:moveTo>
                    <a:pt x="127" y="1"/>
                  </a:moveTo>
                  <a:lnTo>
                    <a:pt x="0" y="131"/>
                  </a:lnTo>
                  <a:lnTo>
                    <a:pt x="130" y="257"/>
                  </a:lnTo>
                  <a:lnTo>
                    <a:pt x="256" y="12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3" name="CustomShape 103"/>
            <p:cNvSpPr/>
            <p:nvPr/>
          </p:nvSpPr>
          <p:spPr>
            <a:xfrm>
              <a:off x="7436520" y="139824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7">
                  <a:moveTo>
                    <a:pt x="127" y="1"/>
                  </a:moveTo>
                  <a:lnTo>
                    <a:pt x="0" y="130"/>
                  </a:lnTo>
                  <a:lnTo>
                    <a:pt x="130" y="257"/>
                  </a:lnTo>
                  <a:lnTo>
                    <a:pt x="257" y="12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4" name="CustomShape 104"/>
            <p:cNvSpPr/>
            <p:nvPr/>
          </p:nvSpPr>
          <p:spPr>
            <a:xfrm>
              <a:off x="7360560" y="143748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6">
                  <a:moveTo>
                    <a:pt x="127" y="0"/>
                  </a:moveTo>
                  <a:lnTo>
                    <a:pt x="1" y="129"/>
                  </a:lnTo>
                  <a:lnTo>
                    <a:pt x="130" y="255"/>
                  </a:lnTo>
                  <a:lnTo>
                    <a:pt x="257" y="126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5" name="CustomShape 105"/>
            <p:cNvSpPr/>
            <p:nvPr/>
          </p:nvSpPr>
          <p:spPr>
            <a:xfrm>
              <a:off x="7590240" y="1579320"/>
              <a:ext cx="8280" cy="13320"/>
            </a:xfrm>
            <a:custGeom>
              <a:avLst/>
              <a:gdLst/>
              <a:ahLst/>
              <a:rect l="l" t="t" r="r" b="b"/>
              <a:pathLst>
                <a:path w="164" h="257">
                  <a:moveTo>
                    <a:pt x="128" y="0"/>
                  </a:moveTo>
                  <a:lnTo>
                    <a:pt x="1" y="130"/>
                  </a:lnTo>
                  <a:lnTo>
                    <a:pt x="131" y="257"/>
                  </a:lnTo>
                  <a:lnTo>
                    <a:pt x="164" y="224"/>
                  </a:lnTo>
                  <a:lnTo>
                    <a:pt x="132" y="5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6" name="CustomShape 106"/>
            <p:cNvSpPr/>
            <p:nvPr/>
          </p:nvSpPr>
          <p:spPr>
            <a:xfrm>
              <a:off x="7586640" y="1510920"/>
              <a:ext cx="720" cy="1800"/>
            </a:xfrm>
            <a:custGeom>
              <a:avLst/>
              <a:gdLst/>
              <a:ahLst/>
              <a:rect l="l" t="t" r="r" b="b"/>
              <a:pathLst>
                <a:path w="23" h="39">
                  <a:moveTo>
                    <a:pt x="18" y="1"/>
                  </a:moveTo>
                  <a:lnTo>
                    <a:pt x="0" y="16"/>
                  </a:lnTo>
                  <a:lnTo>
                    <a:pt x="23" y="3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7" name="CustomShape 107"/>
            <p:cNvSpPr/>
            <p:nvPr/>
          </p:nvSpPr>
          <p:spPr>
            <a:xfrm>
              <a:off x="7587360" y="1537920"/>
              <a:ext cx="4680" cy="8640"/>
            </a:xfrm>
            <a:custGeom>
              <a:avLst/>
              <a:gdLst/>
              <a:ahLst/>
              <a:rect l="l" t="t" r="r" b="b"/>
              <a:pathLst>
                <a:path w="97" h="168">
                  <a:moveTo>
                    <a:pt x="73" y="0"/>
                  </a:moveTo>
                  <a:lnTo>
                    <a:pt x="0" y="73"/>
                  </a:lnTo>
                  <a:lnTo>
                    <a:pt x="97" y="16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8" name="CustomShape 108"/>
            <p:cNvSpPr/>
            <p:nvPr/>
          </p:nvSpPr>
          <p:spPr>
            <a:xfrm>
              <a:off x="7398720" y="139788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8">
                  <a:moveTo>
                    <a:pt x="127" y="1"/>
                  </a:moveTo>
                  <a:lnTo>
                    <a:pt x="0" y="131"/>
                  </a:lnTo>
                  <a:lnTo>
                    <a:pt x="130" y="257"/>
                  </a:lnTo>
                  <a:lnTo>
                    <a:pt x="257" y="12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9" name="CustomShape 109"/>
            <p:cNvSpPr/>
            <p:nvPr/>
          </p:nvSpPr>
          <p:spPr>
            <a:xfrm>
              <a:off x="7399080" y="1436400"/>
              <a:ext cx="13320" cy="13320"/>
            </a:xfrm>
            <a:custGeom>
              <a:avLst/>
              <a:gdLst/>
              <a:ahLst/>
              <a:rect l="l" t="t" r="r" b="b"/>
              <a:pathLst>
                <a:path w="257" h="257">
                  <a:moveTo>
                    <a:pt x="127" y="0"/>
                  </a:moveTo>
                  <a:lnTo>
                    <a:pt x="0" y="130"/>
                  </a:lnTo>
                  <a:lnTo>
                    <a:pt x="130" y="257"/>
                  </a:lnTo>
                  <a:lnTo>
                    <a:pt x="257" y="12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0" name="CustomShape 110"/>
            <p:cNvSpPr/>
            <p:nvPr/>
          </p:nvSpPr>
          <p:spPr>
            <a:xfrm>
              <a:off x="7414920" y="1585080"/>
              <a:ext cx="3600" cy="6480"/>
            </a:xfrm>
            <a:custGeom>
              <a:avLst/>
              <a:gdLst/>
              <a:ahLst/>
              <a:rect l="l" t="t" r="r" b="b"/>
              <a:pathLst>
                <a:path w="74" h="129">
                  <a:moveTo>
                    <a:pt x="16" y="1"/>
                  </a:moveTo>
                  <a:lnTo>
                    <a:pt x="1" y="129"/>
                  </a:lnTo>
                  <a:lnTo>
                    <a:pt x="73" y="54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1" name="CustomShape 111"/>
            <p:cNvSpPr/>
            <p:nvPr/>
          </p:nvSpPr>
          <p:spPr>
            <a:xfrm>
              <a:off x="7328160" y="1416240"/>
              <a:ext cx="441000" cy="13680"/>
            </a:xfrm>
            <a:custGeom>
              <a:avLst/>
              <a:gdLst/>
              <a:ahLst/>
              <a:rect l="l" t="t" r="r" b="b"/>
              <a:pathLst>
                <a:path w="8229" h="263">
                  <a:moveTo>
                    <a:pt x="26" y="0"/>
                  </a:moveTo>
                  <a:lnTo>
                    <a:pt x="0" y="144"/>
                  </a:lnTo>
                  <a:lnTo>
                    <a:pt x="8228" y="263"/>
                  </a:lnTo>
                  <a:lnTo>
                    <a:pt x="8228" y="11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2" name="CustomShape 112"/>
            <p:cNvSpPr/>
            <p:nvPr/>
          </p:nvSpPr>
          <p:spPr>
            <a:xfrm>
              <a:off x="7427160" y="1487160"/>
              <a:ext cx="71640" cy="8280"/>
            </a:xfrm>
            <a:custGeom>
              <a:avLst/>
              <a:gdLst/>
              <a:ahLst/>
              <a:rect l="l" t="t" r="r" b="b"/>
              <a:pathLst>
                <a:path w="1344" h="164">
                  <a:moveTo>
                    <a:pt x="18" y="1"/>
                  </a:moveTo>
                  <a:lnTo>
                    <a:pt x="1" y="145"/>
                  </a:lnTo>
                  <a:lnTo>
                    <a:pt x="1324" y="164"/>
                  </a:lnTo>
                  <a:lnTo>
                    <a:pt x="1343" y="2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efe5c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3" name="CustomShape 113"/>
            <p:cNvSpPr/>
            <p:nvPr/>
          </p:nvSpPr>
          <p:spPr>
            <a:xfrm>
              <a:off x="7513200" y="1488600"/>
              <a:ext cx="72360" cy="8280"/>
            </a:xfrm>
            <a:custGeom>
              <a:avLst/>
              <a:gdLst/>
              <a:ahLst/>
              <a:rect l="l" t="t" r="r" b="b"/>
              <a:pathLst>
                <a:path w="1353" h="164">
                  <a:moveTo>
                    <a:pt x="1" y="0"/>
                  </a:moveTo>
                  <a:lnTo>
                    <a:pt x="21" y="143"/>
                  </a:lnTo>
                  <a:lnTo>
                    <a:pt x="1352" y="163"/>
                  </a:lnTo>
                  <a:lnTo>
                    <a:pt x="1332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e5c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4" name="CustomShape 114"/>
            <p:cNvSpPr/>
            <p:nvPr/>
          </p:nvSpPr>
          <p:spPr>
            <a:xfrm>
              <a:off x="7417800" y="1561680"/>
              <a:ext cx="71640" cy="8280"/>
            </a:xfrm>
            <a:custGeom>
              <a:avLst/>
              <a:gdLst/>
              <a:ahLst/>
              <a:rect l="l" t="t" r="r" b="b"/>
              <a:pathLst>
                <a:path w="1343" h="162">
                  <a:moveTo>
                    <a:pt x="19" y="0"/>
                  </a:moveTo>
                  <a:lnTo>
                    <a:pt x="0" y="143"/>
                  </a:lnTo>
                  <a:lnTo>
                    <a:pt x="1325" y="162"/>
                  </a:lnTo>
                  <a:lnTo>
                    <a:pt x="1343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fe5c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5" name="CustomShape 115"/>
            <p:cNvSpPr/>
            <p:nvPr/>
          </p:nvSpPr>
          <p:spPr>
            <a:xfrm>
              <a:off x="7523640" y="1563120"/>
              <a:ext cx="72360" cy="8280"/>
            </a:xfrm>
            <a:custGeom>
              <a:avLst/>
              <a:gdLst/>
              <a:ahLst/>
              <a:rect l="l" t="t" r="r" b="b"/>
              <a:pathLst>
                <a:path w="1353" h="164">
                  <a:moveTo>
                    <a:pt x="1" y="1"/>
                  </a:moveTo>
                  <a:lnTo>
                    <a:pt x="21" y="145"/>
                  </a:lnTo>
                  <a:lnTo>
                    <a:pt x="1353" y="164"/>
                  </a:lnTo>
                  <a:lnTo>
                    <a:pt x="1334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5c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66" name="Group 116"/>
          <p:cNvGrpSpPr/>
          <p:nvPr/>
        </p:nvGrpSpPr>
        <p:grpSpPr>
          <a:xfrm>
            <a:off x="1119960" y="3267000"/>
            <a:ext cx="872640" cy="907920"/>
            <a:chOff x="1119960" y="3267000"/>
            <a:chExt cx="872640" cy="907920"/>
          </a:xfrm>
        </p:grpSpPr>
        <p:sp>
          <p:nvSpPr>
            <p:cNvPr id="2267" name="CustomShape 117"/>
            <p:cNvSpPr/>
            <p:nvPr/>
          </p:nvSpPr>
          <p:spPr>
            <a:xfrm>
              <a:off x="1119960" y="3598920"/>
              <a:ext cx="297000" cy="173520"/>
            </a:xfrm>
            <a:custGeom>
              <a:avLst/>
              <a:gdLst/>
              <a:ahLst/>
              <a:rect l="l" t="t" r="r" b="b"/>
              <a:pathLst>
                <a:path w="6192" h="3616">
                  <a:moveTo>
                    <a:pt x="5583" y="1"/>
                  </a:moveTo>
                  <a:cubicBezTo>
                    <a:pt x="5573" y="1"/>
                    <a:pt x="5563" y="1"/>
                    <a:pt x="5553" y="2"/>
                  </a:cubicBezTo>
                  <a:cubicBezTo>
                    <a:pt x="4564" y="68"/>
                    <a:pt x="2150" y="347"/>
                    <a:pt x="277" y="1502"/>
                  </a:cubicBezTo>
                  <a:cubicBezTo>
                    <a:pt x="83" y="1621"/>
                    <a:pt x="0" y="1862"/>
                    <a:pt x="81" y="2077"/>
                  </a:cubicBezTo>
                  <a:lnTo>
                    <a:pt x="548" y="3308"/>
                  </a:lnTo>
                  <a:cubicBezTo>
                    <a:pt x="620" y="3500"/>
                    <a:pt x="800" y="3615"/>
                    <a:pt x="990" y="3615"/>
                  </a:cubicBezTo>
                  <a:cubicBezTo>
                    <a:pt x="1057" y="3615"/>
                    <a:pt x="1124" y="3601"/>
                    <a:pt x="1189" y="3571"/>
                  </a:cubicBezTo>
                  <a:cubicBezTo>
                    <a:pt x="2045" y="3172"/>
                    <a:pt x="3924" y="2599"/>
                    <a:pt x="5787" y="1985"/>
                  </a:cubicBezTo>
                  <a:cubicBezTo>
                    <a:pt x="6020" y="1909"/>
                    <a:pt x="6191" y="1716"/>
                    <a:pt x="6166" y="1472"/>
                  </a:cubicBezTo>
                  <a:lnTo>
                    <a:pt x="6053" y="424"/>
                  </a:lnTo>
                  <a:cubicBezTo>
                    <a:pt x="6027" y="181"/>
                    <a:pt x="5824" y="1"/>
                    <a:pt x="55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8" name="CustomShape 118"/>
            <p:cNvSpPr/>
            <p:nvPr/>
          </p:nvSpPr>
          <p:spPr>
            <a:xfrm>
              <a:off x="1420560" y="3267000"/>
              <a:ext cx="297000" cy="173520"/>
            </a:xfrm>
            <a:custGeom>
              <a:avLst/>
              <a:gdLst/>
              <a:ahLst/>
              <a:rect l="l" t="t" r="r" b="b"/>
              <a:pathLst>
                <a:path w="6192" h="3616">
                  <a:moveTo>
                    <a:pt x="5584" y="1"/>
                  </a:moveTo>
                  <a:cubicBezTo>
                    <a:pt x="5574" y="1"/>
                    <a:pt x="5564" y="1"/>
                    <a:pt x="5554" y="2"/>
                  </a:cubicBezTo>
                  <a:cubicBezTo>
                    <a:pt x="4564" y="68"/>
                    <a:pt x="2151" y="347"/>
                    <a:pt x="278" y="1502"/>
                  </a:cubicBezTo>
                  <a:cubicBezTo>
                    <a:pt x="83" y="1623"/>
                    <a:pt x="1" y="1863"/>
                    <a:pt x="82" y="2077"/>
                  </a:cubicBezTo>
                  <a:lnTo>
                    <a:pt x="549" y="3309"/>
                  </a:lnTo>
                  <a:cubicBezTo>
                    <a:pt x="620" y="3499"/>
                    <a:pt x="801" y="3615"/>
                    <a:pt x="992" y="3615"/>
                  </a:cubicBezTo>
                  <a:cubicBezTo>
                    <a:pt x="1058" y="3615"/>
                    <a:pt x="1125" y="3601"/>
                    <a:pt x="1190" y="3571"/>
                  </a:cubicBezTo>
                  <a:cubicBezTo>
                    <a:pt x="2048" y="3172"/>
                    <a:pt x="3927" y="2599"/>
                    <a:pt x="5790" y="1985"/>
                  </a:cubicBezTo>
                  <a:cubicBezTo>
                    <a:pt x="6021" y="1909"/>
                    <a:pt x="6192" y="1716"/>
                    <a:pt x="6166" y="1472"/>
                  </a:cubicBezTo>
                  <a:lnTo>
                    <a:pt x="6054" y="425"/>
                  </a:lnTo>
                  <a:cubicBezTo>
                    <a:pt x="6028" y="183"/>
                    <a:pt x="5824" y="1"/>
                    <a:pt x="5584" y="1"/>
                  </a:cubicBezTo>
                  <a:close/>
                </a:path>
              </a:pathLst>
            </a:custGeom>
            <a:solidFill>
              <a:srgbClr val="d6474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9" name="CustomShape 119"/>
            <p:cNvSpPr/>
            <p:nvPr/>
          </p:nvSpPr>
          <p:spPr>
            <a:xfrm>
              <a:off x="1119960" y="3598920"/>
              <a:ext cx="297000" cy="173520"/>
            </a:xfrm>
            <a:custGeom>
              <a:avLst/>
              <a:gdLst/>
              <a:ahLst/>
              <a:rect l="l" t="t" r="r" b="b"/>
              <a:pathLst>
                <a:path w="6192" h="3616">
                  <a:moveTo>
                    <a:pt x="5583" y="1"/>
                  </a:moveTo>
                  <a:cubicBezTo>
                    <a:pt x="5573" y="1"/>
                    <a:pt x="5563" y="1"/>
                    <a:pt x="5553" y="2"/>
                  </a:cubicBezTo>
                  <a:cubicBezTo>
                    <a:pt x="4564" y="68"/>
                    <a:pt x="2150" y="347"/>
                    <a:pt x="277" y="1502"/>
                  </a:cubicBezTo>
                  <a:cubicBezTo>
                    <a:pt x="83" y="1621"/>
                    <a:pt x="0" y="1862"/>
                    <a:pt x="81" y="2077"/>
                  </a:cubicBezTo>
                  <a:lnTo>
                    <a:pt x="548" y="3308"/>
                  </a:lnTo>
                  <a:cubicBezTo>
                    <a:pt x="620" y="3500"/>
                    <a:pt x="800" y="3615"/>
                    <a:pt x="990" y="3615"/>
                  </a:cubicBezTo>
                  <a:cubicBezTo>
                    <a:pt x="1057" y="3615"/>
                    <a:pt x="1124" y="3601"/>
                    <a:pt x="1189" y="3571"/>
                  </a:cubicBezTo>
                  <a:cubicBezTo>
                    <a:pt x="2045" y="3172"/>
                    <a:pt x="3924" y="2599"/>
                    <a:pt x="5787" y="1985"/>
                  </a:cubicBezTo>
                  <a:cubicBezTo>
                    <a:pt x="6020" y="1909"/>
                    <a:pt x="6191" y="1716"/>
                    <a:pt x="6166" y="1472"/>
                  </a:cubicBezTo>
                  <a:lnTo>
                    <a:pt x="6053" y="424"/>
                  </a:lnTo>
                  <a:cubicBezTo>
                    <a:pt x="6027" y="181"/>
                    <a:pt x="5824" y="1"/>
                    <a:pt x="55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0" name="CustomShape 120"/>
            <p:cNvSpPr/>
            <p:nvPr/>
          </p:nvSpPr>
          <p:spPr>
            <a:xfrm>
              <a:off x="1253160" y="3991320"/>
              <a:ext cx="39600" cy="33480"/>
            </a:xfrm>
            <a:custGeom>
              <a:avLst/>
              <a:gdLst/>
              <a:ahLst/>
              <a:rect l="l" t="t" r="r" b="b"/>
              <a:pathLst>
                <a:path w="831" h="702">
                  <a:moveTo>
                    <a:pt x="464" y="1"/>
                  </a:moveTo>
                  <a:cubicBezTo>
                    <a:pt x="455" y="1"/>
                    <a:pt x="445" y="1"/>
                    <a:pt x="436" y="2"/>
                  </a:cubicBezTo>
                  <a:cubicBezTo>
                    <a:pt x="125" y="27"/>
                    <a:pt x="0" y="417"/>
                    <a:pt x="238" y="618"/>
                  </a:cubicBezTo>
                  <a:cubicBezTo>
                    <a:pt x="306" y="675"/>
                    <a:pt x="385" y="701"/>
                    <a:pt x="461" y="701"/>
                  </a:cubicBezTo>
                  <a:cubicBezTo>
                    <a:pt x="652" y="701"/>
                    <a:pt x="830" y="543"/>
                    <a:pt x="812" y="322"/>
                  </a:cubicBezTo>
                  <a:cubicBezTo>
                    <a:pt x="797" y="140"/>
                    <a:pt x="644" y="1"/>
                    <a:pt x="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1" name="CustomShape 121"/>
            <p:cNvSpPr/>
            <p:nvPr/>
          </p:nvSpPr>
          <p:spPr>
            <a:xfrm>
              <a:off x="1307160" y="3980160"/>
              <a:ext cx="39600" cy="33480"/>
            </a:xfrm>
            <a:custGeom>
              <a:avLst/>
              <a:gdLst/>
              <a:ahLst/>
              <a:rect l="l" t="t" r="r" b="b"/>
              <a:pathLst>
                <a:path w="831" h="701">
                  <a:moveTo>
                    <a:pt x="465" y="0"/>
                  </a:moveTo>
                  <a:cubicBezTo>
                    <a:pt x="455" y="0"/>
                    <a:pt x="445" y="1"/>
                    <a:pt x="435" y="2"/>
                  </a:cubicBezTo>
                  <a:cubicBezTo>
                    <a:pt x="125" y="27"/>
                    <a:pt x="0" y="415"/>
                    <a:pt x="238" y="616"/>
                  </a:cubicBezTo>
                  <a:cubicBezTo>
                    <a:pt x="306" y="674"/>
                    <a:pt x="385" y="700"/>
                    <a:pt x="462" y="700"/>
                  </a:cubicBezTo>
                  <a:cubicBezTo>
                    <a:pt x="652" y="700"/>
                    <a:pt x="830" y="542"/>
                    <a:pt x="812" y="321"/>
                  </a:cubicBezTo>
                  <a:cubicBezTo>
                    <a:pt x="797" y="138"/>
                    <a:pt x="64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2" name="CustomShape 122"/>
            <p:cNvSpPr/>
            <p:nvPr/>
          </p:nvSpPr>
          <p:spPr>
            <a:xfrm>
              <a:off x="1364040" y="3965400"/>
              <a:ext cx="39600" cy="33480"/>
            </a:xfrm>
            <a:custGeom>
              <a:avLst/>
              <a:gdLst/>
              <a:ahLst/>
              <a:rect l="l" t="t" r="r" b="b"/>
              <a:pathLst>
                <a:path w="831" h="701">
                  <a:moveTo>
                    <a:pt x="467" y="1"/>
                  </a:moveTo>
                  <a:cubicBezTo>
                    <a:pt x="457" y="1"/>
                    <a:pt x="446" y="1"/>
                    <a:pt x="436" y="2"/>
                  </a:cubicBezTo>
                  <a:cubicBezTo>
                    <a:pt x="124" y="27"/>
                    <a:pt x="0" y="415"/>
                    <a:pt x="238" y="616"/>
                  </a:cubicBezTo>
                  <a:cubicBezTo>
                    <a:pt x="306" y="674"/>
                    <a:pt x="385" y="700"/>
                    <a:pt x="462" y="700"/>
                  </a:cubicBezTo>
                  <a:cubicBezTo>
                    <a:pt x="652" y="700"/>
                    <a:pt x="830" y="543"/>
                    <a:pt x="812" y="322"/>
                  </a:cubicBezTo>
                  <a:cubicBezTo>
                    <a:pt x="797" y="139"/>
                    <a:pt x="645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3" name="CustomShape 123"/>
            <p:cNvSpPr/>
            <p:nvPr/>
          </p:nvSpPr>
          <p:spPr>
            <a:xfrm>
              <a:off x="1419120" y="3943800"/>
              <a:ext cx="39600" cy="33120"/>
            </a:xfrm>
            <a:custGeom>
              <a:avLst/>
              <a:gdLst/>
              <a:ahLst/>
              <a:rect l="l" t="t" r="r" b="b"/>
              <a:pathLst>
                <a:path w="831" h="700">
                  <a:moveTo>
                    <a:pt x="463" y="1"/>
                  </a:moveTo>
                  <a:cubicBezTo>
                    <a:pt x="453" y="1"/>
                    <a:pt x="444" y="1"/>
                    <a:pt x="434" y="2"/>
                  </a:cubicBezTo>
                  <a:cubicBezTo>
                    <a:pt x="124" y="27"/>
                    <a:pt x="0" y="415"/>
                    <a:pt x="238" y="616"/>
                  </a:cubicBezTo>
                  <a:cubicBezTo>
                    <a:pt x="306" y="674"/>
                    <a:pt x="385" y="700"/>
                    <a:pt x="462" y="700"/>
                  </a:cubicBezTo>
                  <a:cubicBezTo>
                    <a:pt x="652" y="700"/>
                    <a:pt x="830" y="542"/>
                    <a:pt x="812" y="321"/>
                  </a:cubicBezTo>
                  <a:cubicBezTo>
                    <a:pt x="796" y="138"/>
                    <a:pt x="644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4" name="CustomShape 124"/>
            <p:cNvSpPr/>
            <p:nvPr/>
          </p:nvSpPr>
          <p:spPr>
            <a:xfrm>
              <a:off x="1311480" y="3864960"/>
              <a:ext cx="30600" cy="28440"/>
            </a:xfrm>
            <a:custGeom>
              <a:avLst/>
              <a:gdLst/>
              <a:ahLst/>
              <a:rect l="l" t="t" r="r" b="b"/>
              <a:pathLst>
                <a:path w="642" h="600">
                  <a:moveTo>
                    <a:pt x="547" y="0"/>
                  </a:moveTo>
                  <a:cubicBezTo>
                    <a:pt x="538" y="0"/>
                    <a:pt x="529" y="2"/>
                    <a:pt x="520" y="5"/>
                  </a:cubicBezTo>
                  <a:lnTo>
                    <a:pt x="78" y="155"/>
                  </a:lnTo>
                  <a:cubicBezTo>
                    <a:pt x="15" y="176"/>
                    <a:pt x="0" y="258"/>
                    <a:pt x="53" y="299"/>
                  </a:cubicBezTo>
                  <a:lnTo>
                    <a:pt x="395" y="580"/>
                  </a:lnTo>
                  <a:cubicBezTo>
                    <a:pt x="411" y="593"/>
                    <a:pt x="429" y="600"/>
                    <a:pt x="448" y="600"/>
                  </a:cubicBezTo>
                  <a:cubicBezTo>
                    <a:pt x="484" y="600"/>
                    <a:pt x="520" y="575"/>
                    <a:pt x="529" y="534"/>
                  </a:cubicBezTo>
                  <a:lnTo>
                    <a:pt x="629" y="103"/>
                  </a:lnTo>
                  <a:cubicBezTo>
                    <a:pt x="641" y="49"/>
                    <a:pt x="598" y="0"/>
                    <a:pt x="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5" name="CustomShape 125"/>
            <p:cNvSpPr/>
            <p:nvPr/>
          </p:nvSpPr>
          <p:spPr>
            <a:xfrm>
              <a:off x="1329840" y="3904560"/>
              <a:ext cx="30600" cy="28440"/>
            </a:xfrm>
            <a:custGeom>
              <a:avLst/>
              <a:gdLst/>
              <a:ahLst/>
              <a:rect l="l" t="t" r="r" b="b"/>
              <a:pathLst>
                <a:path w="641" h="601">
                  <a:moveTo>
                    <a:pt x="195" y="1"/>
                  </a:moveTo>
                  <a:cubicBezTo>
                    <a:pt x="157" y="1"/>
                    <a:pt x="121" y="25"/>
                    <a:pt x="112" y="66"/>
                  </a:cubicBezTo>
                  <a:lnTo>
                    <a:pt x="12" y="496"/>
                  </a:lnTo>
                  <a:cubicBezTo>
                    <a:pt x="0" y="552"/>
                    <a:pt x="43" y="600"/>
                    <a:pt x="95" y="600"/>
                  </a:cubicBezTo>
                  <a:cubicBezTo>
                    <a:pt x="104" y="600"/>
                    <a:pt x="113" y="599"/>
                    <a:pt x="121" y="596"/>
                  </a:cubicBezTo>
                  <a:lnTo>
                    <a:pt x="563" y="445"/>
                  </a:lnTo>
                  <a:cubicBezTo>
                    <a:pt x="626" y="423"/>
                    <a:pt x="641" y="343"/>
                    <a:pt x="588" y="300"/>
                  </a:cubicBezTo>
                  <a:lnTo>
                    <a:pt x="248" y="20"/>
                  </a:lnTo>
                  <a:cubicBezTo>
                    <a:pt x="232" y="7"/>
                    <a:pt x="21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6" name="CustomShape 126"/>
            <p:cNvSpPr/>
            <p:nvPr/>
          </p:nvSpPr>
          <p:spPr>
            <a:xfrm>
              <a:off x="1300320" y="3893760"/>
              <a:ext cx="30240" cy="28800"/>
            </a:xfrm>
            <a:custGeom>
              <a:avLst/>
              <a:gdLst/>
              <a:ahLst/>
              <a:rect l="l" t="t" r="r" b="b"/>
              <a:pathLst>
                <a:path w="635" h="610">
                  <a:moveTo>
                    <a:pt x="100" y="0"/>
                  </a:moveTo>
                  <a:cubicBezTo>
                    <a:pt x="43" y="0"/>
                    <a:pt x="0" y="56"/>
                    <a:pt x="20" y="111"/>
                  </a:cubicBezTo>
                  <a:lnTo>
                    <a:pt x="169" y="553"/>
                  </a:lnTo>
                  <a:cubicBezTo>
                    <a:pt x="182" y="589"/>
                    <a:pt x="216" y="609"/>
                    <a:pt x="250" y="609"/>
                  </a:cubicBezTo>
                  <a:cubicBezTo>
                    <a:pt x="274" y="609"/>
                    <a:pt x="298" y="599"/>
                    <a:pt x="315" y="578"/>
                  </a:cubicBezTo>
                  <a:lnTo>
                    <a:pt x="595" y="236"/>
                  </a:lnTo>
                  <a:cubicBezTo>
                    <a:pt x="635" y="189"/>
                    <a:pt x="609" y="115"/>
                    <a:pt x="549" y="102"/>
                  </a:cubicBezTo>
                  <a:lnTo>
                    <a:pt x="119" y="2"/>
                  </a:lnTo>
                  <a:cubicBezTo>
                    <a:pt x="112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7" name="CustomShape 127"/>
            <p:cNvSpPr/>
            <p:nvPr/>
          </p:nvSpPr>
          <p:spPr>
            <a:xfrm>
              <a:off x="1339560" y="3875760"/>
              <a:ext cx="30240" cy="29160"/>
            </a:xfrm>
            <a:custGeom>
              <a:avLst/>
              <a:gdLst/>
              <a:ahLst/>
              <a:rect l="l" t="t" r="r" b="b"/>
              <a:pathLst>
                <a:path w="635" h="611">
                  <a:moveTo>
                    <a:pt x="387" y="0"/>
                  </a:moveTo>
                  <a:cubicBezTo>
                    <a:pt x="363" y="0"/>
                    <a:pt x="339" y="10"/>
                    <a:pt x="322" y="32"/>
                  </a:cubicBezTo>
                  <a:lnTo>
                    <a:pt x="40" y="372"/>
                  </a:lnTo>
                  <a:cubicBezTo>
                    <a:pt x="1" y="422"/>
                    <a:pt x="26" y="494"/>
                    <a:pt x="88" y="509"/>
                  </a:cubicBezTo>
                  <a:lnTo>
                    <a:pt x="518" y="608"/>
                  </a:lnTo>
                  <a:cubicBezTo>
                    <a:pt x="524" y="610"/>
                    <a:pt x="531" y="610"/>
                    <a:pt x="537" y="610"/>
                  </a:cubicBezTo>
                  <a:cubicBezTo>
                    <a:pt x="592" y="610"/>
                    <a:pt x="635" y="555"/>
                    <a:pt x="616" y="499"/>
                  </a:cubicBezTo>
                  <a:lnTo>
                    <a:pt x="466" y="57"/>
                  </a:lnTo>
                  <a:cubicBezTo>
                    <a:pt x="453" y="20"/>
                    <a:pt x="420" y="0"/>
                    <a:pt x="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8" name="CustomShape 128"/>
            <p:cNvSpPr/>
            <p:nvPr/>
          </p:nvSpPr>
          <p:spPr>
            <a:xfrm>
              <a:off x="1209960" y="3798360"/>
              <a:ext cx="42480" cy="42480"/>
            </a:xfrm>
            <a:custGeom>
              <a:avLst/>
              <a:gdLst/>
              <a:ahLst/>
              <a:rect l="l" t="t" r="r" b="b"/>
              <a:pathLst>
                <a:path w="894" h="892">
                  <a:moveTo>
                    <a:pt x="319" y="0"/>
                  </a:moveTo>
                  <a:lnTo>
                    <a:pt x="1" y="573"/>
                  </a:lnTo>
                  <a:lnTo>
                    <a:pt x="576" y="891"/>
                  </a:lnTo>
                  <a:lnTo>
                    <a:pt x="894" y="318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8ca8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9" name="CustomShape 129"/>
            <p:cNvSpPr/>
            <p:nvPr/>
          </p:nvSpPr>
          <p:spPr>
            <a:xfrm>
              <a:off x="1260360" y="3782880"/>
              <a:ext cx="42480" cy="42480"/>
            </a:xfrm>
            <a:custGeom>
              <a:avLst/>
              <a:gdLst/>
              <a:ahLst/>
              <a:rect l="l" t="t" r="r" b="b"/>
              <a:pathLst>
                <a:path w="893" h="894">
                  <a:moveTo>
                    <a:pt x="318" y="0"/>
                  </a:moveTo>
                  <a:lnTo>
                    <a:pt x="0" y="575"/>
                  </a:lnTo>
                  <a:lnTo>
                    <a:pt x="575" y="893"/>
                  </a:lnTo>
                  <a:lnTo>
                    <a:pt x="893" y="3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5cbb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0" name="CustomShape 130"/>
            <p:cNvSpPr/>
            <p:nvPr/>
          </p:nvSpPr>
          <p:spPr>
            <a:xfrm>
              <a:off x="1314720" y="3767760"/>
              <a:ext cx="42480" cy="42480"/>
            </a:xfrm>
            <a:custGeom>
              <a:avLst/>
              <a:gdLst/>
              <a:ahLst/>
              <a:rect l="l" t="t" r="r" b="b"/>
              <a:pathLst>
                <a:path w="894" h="893">
                  <a:moveTo>
                    <a:pt x="319" y="1"/>
                  </a:moveTo>
                  <a:lnTo>
                    <a:pt x="0" y="574"/>
                  </a:lnTo>
                  <a:lnTo>
                    <a:pt x="575" y="892"/>
                  </a:lnTo>
                  <a:lnTo>
                    <a:pt x="893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8ca8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1" name="CustomShape 131"/>
            <p:cNvSpPr/>
            <p:nvPr/>
          </p:nvSpPr>
          <p:spPr>
            <a:xfrm>
              <a:off x="1365480" y="3750120"/>
              <a:ext cx="42480" cy="42480"/>
            </a:xfrm>
            <a:custGeom>
              <a:avLst/>
              <a:gdLst/>
              <a:ahLst/>
              <a:rect l="l" t="t" r="r" b="b"/>
              <a:pathLst>
                <a:path w="892" h="893">
                  <a:moveTo>
                    <a:pt x="319" y="1"/>
                  </a:moveTo>
                  <a:lnTo>
                    <a:pt x="1" y="574"/>
                  </a:lnTo>
                  <a:lnTo>
                    <a:pt x="574" y="892"/>
                  </a:lnTo>
                  <a:lnTo>
                    <a:pt x="892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b5cbb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2" name="CustomShape 132"/>
            <p:cNvSpPr/>
            <p:nvPr/>
          </p:nvSpPr>
          <p:spPr>
            <a:xfrm>
              <a:off x="1420560" y="3267000"/>
              <a:ext cx="297000" cy="173520"/>
            </a:xfrm>
            <a:custGeom>
              <a:avLst/>
              <a:gdLst/>
              <a:ahLst/>
              <a:rect l="l" t="t" r="r" b="b"/>
              <a:pathLst>
                <a:path w="6192" h="3616">
                  <a:moveTo>
                    <a:pt x="5584" y="1"/>
                  </a:moveTo>
                  <a:cubicBezTo>
                    <a:pt x="5574" y="1"/>
                    <a:pt x="5564" y="1"/>
                    <a:pt x="5554" y="2"/>
                  </a:cubicBezTo>
                  <a:cubicBezTo>
                    <a:pt x="4564" y="68"/>
                    <a:pt x="2151" y="347"/>
                    <a:pt x="278" y="1502"/>
                  </a:cubicBezTo>
                  <a:cubicBezTo>
                    <a:pt x="83" y="1623"/>
                    <a:pt x="1" y="1863"/>
                    <a:pt x="82" y="2077"/>
                  </a:cubicBezTo>
                  <a:lnTo>
                    <a:pt x="549" y="3309"/>
                  </a:lnTo>
                  <a:cubicBezTo>
                    <a:pt x="620" y="3499"/>
                    <a:pt x="801" y="3615"/>
                    <a:pt x="992" y="3615"/>
                  </a:cubicBezTo>
                  <a:cubicBezTo>
                    <a:pt x="1058" y="3615"/>
                    <a:pt x="1125" y="3601"/>
                    <a:pt x="1190" y="3571"/>
                  </a:cubicBezTo>
                  <a:cubicBezTo>
                    <a:pt x="2048" y="3172"/>
                    <a:pt x="3927" y="2599"/>
                    <a:pt x="5790" y="1985"/>
                  </a:cubicBezTo>
                  <a:cubicBezTo>
                    <a:pt x="6021" y="1909"/>
                    <a:pt x="6192" y="1716"/>
                    <a:pt x="6166" y="1472"/>
                  </a:cubicBezTo>
                  <a:lnTo>
                    <a:pt x="6054" y="425"/>
                  </a:lnTo>
                  <a:cubicBezTo>
                    <a:pt x="6028" y="183"/>
                    <a:pt x="5824" y="1"/>
                    <a:pt x="5584" y="1"/>
                  </a:cubicBezTo>
                  <a:close/>
                </a:path>
              </a:pathLst>
            </a:custGeom>
            <a:solidFill>
              <a:srgbClr val="d6474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3" name="CustomShape 133"/>
            <p:cNvSpPr/>
            <p:nvPr/>
          </p:nvSpPr>
          <p:spPr>
            <a:xfrm>
              <a:off x="1553760" y="3659040"/>
              <a:ext cx="39600" cy="33480"/>
            </a:xfrm>
            <a:custGeom>
              <a:avLst/>
              <a:gdLst/>
              <a:ahLst/>
              <a:rect l="l" t="t" r="r" b="b"/>
              <a:pathLst>
                <a:path w="831" h="702">
                  <a:moveTo>
                    <a:pt x="463" y="1"/>
                  </a:moveTo>
                  <a:cubicBezTo>
                    <a:pt x="453" y="1"/>
                    <a:pt x="443" y="1"/>
                    <a:pt x="434" y="2"/>
                  </a:cubicBezTo>
                  <a:cubicBezTo>
                    <a:pt x="123" y="29"/>
                    <a:pt x="0" y="417"/>
                    <a:pt x="237" y="618"/>
                  </a:cubicBezTo>
                  <a:cubicBezTo>
                    <a:pt x="306" y="676"/>
                    <a:pt x="385" y="702"/>
                    <a:pt x="462" y="702"/>
                  </a:cubicBezTo>
                  <a:cubicBezTo>
                    <a:pt x="652" y="702"/>
                    <a:pt x="830" y="544"/>
                    <a:pt x="812" y="323"/>
                  </a:cubicBezTo>
                  <a:cubicBezTo>
                    <a:pt x="797" y="140"/>
                    <a:pt x="644" y="1"/>
                    <a:pt x="463" y="1"/>
                  </a:cubicBezTo>
                  <a:close/>
                </a:path>
              </a:pathLst>
            </a:custGeom>
            <a:solidFill>
              <a:srgbClr val="b5cbb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4" name="CustomShape 134"/>
            <p:cNvSpPr/>
            <p:nvPr/>
          </p:nvSpPr>
          <p:spPr>
            <a:xfrm>
              <a:off x="1607400" y="3647880"/>
              <a:ext cx="39600" cy="33480"/>
            </a:xfrm>
            <a:custGeom>
              <a:avLst/>
              <a:gdLst/>
              <a:ahLst/>
              <a:rect l="l" t="t" r="r" b="b"/>
              <a:pathLst>
                <a:path w="832" h="702">
                  <a:moveTo>
                    <a:pt x="465" y="1"/>
                  </a:moveTo>
                  <a:cubicBezTo>
                    <a:pt x="455" y="1"/>
                    <a:pt x="446" y="1"/>
                    <a:pt x="436" y="2"/>
                  </a:cubicBezTo>
                  <a:cubicBezTo>
                    <a:pt x="126" y="27"/>
                    <a:pt x="1" y="416"/>
                    <a:pt x="238" y="617"/>
                  </a:cubicBezTo>
                  <a:cubicBezTo>
                    <a:pt x="307" y="675"/>
                    <a:pt x="385" y="701"/>
                    <a:pt x="463" y="701"/>
                  </a:cubicBezTo>
                  <a:cubicBezTo>
                    <a:pt x="653" y="701"/>
                    <a:pt x="832" y="543"/>
                    <a:pt x="813" y="321"/>
                  </a:cubicBezTo>
                  <a:cubicBezTo>
                    <a:pt x="798" y="140"/>
                    <a:pt x="646" y="1"/>
                    <a:pt x="465" y="1"/>
                  </a:cubicBezTo>
                  <a:close/>
                </a:path>
              </a:pathLst>
            </a:custGeom>
            <a:solidFill>
              <a:srgbClr val="8ca8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5" name="CustomShape 135"/>
            <p:cNvSpPr/>
            <p:nvPr/>
          </p:nvSpPr>
          <p:spPr>
            <a:xfrm>
              <a:off x="1664640" y="3633120"/>
              <a:ext cx="39600" cy="33480"/>
            </a:xfrm>
            <a:custGeom>
              <a:avLst/>
              <a:gdLst/>
              <a:ahLst/>
              <a:rect l="l" t="t" r="r" b="b"/>
              <a:pathLst>
                <a:path w="831" h="701">
                  <a:moveTo>
                    <a:pt x="464" y="0"/>
                  </a:moveTo>
                  <a:cubicBezTo>
                    <a:pt x="454" y="0"/>
                    <a:pt x="444" y="1"/>
                    <a:pt x="435" y="2"/>
                  </a:cubicBezTo>
                  <a:cubicBezTo>
                    <a:pt x="124" y="29"/>
                    <a:pt x="1" y="416"/>
                    <a:pt x="238" y="617"/>
                  </a:cubicBezTo>
                  <a:cubicBezTo>
                    <a:pt x="307" y="675"/>
                    <a:pt x="385" y="701"/>
                    <a:pt x="462" y="701"/>
                  </a:cubicBezTo>
                  <a:cubicBezTo>
                    <a:pt x="652" y="701"/>
                    <a:pt x="831" y="543"/>
                    <a:pt x="813" y="321"/>
                  </a:cubicBezTo>
                  <a:cubicBezTo>
                    <a:pt x="798" y="140"/>
                    <a:pt x="644" y="0"/>
                    <a:pt x="464" y="0"/>
                  </a:cubicBezTo>
                  <a:close/>
                </a:path>
              </a:pathLst>
            </a:custGeom>
            <a:solidFill>
              <a:srgbClr val="b5cbb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6" name="CustomShape 136"/>
            <p:cNvSpPr/>
            <p:nvPr/>
          </p:nvSpPr>
          <p:spPr>
            <a:xfrm>
              <a:off x="1719360" y="3611880"/>
              <a:ext cx="39600" cy="33480"/>
            </a:xfrm>
            <a:custGeom>
              <a:avLst/>
              <a:gdLst/>
              <a:ahLst/>
              <a:rect l="l" t="t" r="r" b="b"/>
              <a:pathLst>
                <a:path w="831" h="702">
                  <a:moveTo>
                    <a:pt x="463" y="1"/>
                  </a:moveTo>
                  <a:cubicBezTo>
                    <a:pt x="454" y="1"/>
                    <a:pt x="444" y="1"/>
                    <a:pt x="434" y="2"/>
                  </a:cubicBezTo>
                  <a:cubicBezTo>
                    <a:pt x="124" y="27"/>
                    <a:pt x="1" y="415"/>
                    <a:pt x="238" y="618"/>
                  </a:cubicBezTo>
                  <a:cubicBezTo>
                    <a:pt x="306" y="675"/>
                    <a:pt x="385" y="701"/>
                    <a:pt x="462" y="701"/>
                  </a:cubicBezTo>
                  <a:cubicBezTo>
                    <a:pt x="652" y="701"/>
                    <a:pt x="831" y="543"/>
                    <a:pt x="813" y="322"/>
                  </a:cubicBezTo>
                  <a:cubicBezTo>
                    <a:pt x="798" y="140"/>
                    <a:pt x="644" y="1"/>
                    <a:pt x="463" y="1"/>
                  </a:cubicBezTo>
                  <a:close/>
                </a:path>
              </a:pathLst>
            </a:custGeom>
            <a:solidFill>
              <a:srgbClr val="8ca8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7" name="CustomShape 137"/>
            <p:cNvSpPr/>
            <p:nvPr/>
          </p:nvSpPr>
          <p:spPr>
            <a:xfrm>
              <a:off x="1612080" y="3533040"/>
              <a:ext cx="30600" cy="28440"/>
            </a:xfrm>
            <a:custGeom>
              <a:avLst/>
              <a:gdLst/>
              <a:ahLst/>
              <a:rect l="l" t="t" r="r" b="b"/>
              <a:pathLst>
                <a:path w="641" h="601">
                  <a:moveTo>
                    <a:pt x="546" y="1"/>
                  </a:moveTo>
                  <a:cubicBezTo>
                    <a:pt x="537" y="1"/>
                    <a:pt x="528" y="2"/>
                    <a:pt x="519" y="5"/>
                  </a:cubicBezTo>
                  <a:lnTo>
                    <a:pt x="78" y="156"/>
                  </a:lnTo>
                  <a:cubicBezTo>
                    <a:pt x="14" y="178"/>
                    <a:pt x="0" y="258"/>
                    <a:pt x="52" y="301"/>
                  </a:cubicBezTo>
                  <a:lnTo>
                    <a:pt x="394" y="581"/>
                  </a:lnTo>
                  <a:cubicBezTo>
                    <a:pt x="410" y="594"/>
                    <a:pt x="428" y="600"/>
                    <a:pt x="447" y="600"/>
                  </a:cubicBezTo>
                  <a:cubicBezTo>
                    <a:pt x="483" y="600"/>
                    <a:pt x="519" y="576"/>
                    <a:pt x="529" y="535"/>
                  </a:cubicBezTo>
                  <a:lnTo>
                    <a:pt x="628" y="105"/>
                  </a:lnTo>
                  <a:cubicBezTo>
                    <a:pt x="641" y="49"/>
                    <a:pt x="597" y="1"/>
                    <a:pt x="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8" name="CustomShape 138"/>
            <p:cNvSpPr/>
            <p:nvPr/>
          </p:nvSpPr>
          <p:spPr>
            <a:xfrm>
              <a:off x="1630440" y="3572280"/>
              <a:ext cx="30600" cy="28440"/>
            </a:xfrm>
            <a:custGeom>
              <a:avLst/>
              <a:gdLst/>
              <a:ahLst/>
              <a:rect l="l" t="t" r="r" b="b"/>
              <a:pathLst>
                <a:path w="642" h="600">
                  <a:moveTo>
                    <a:pt x="195" y="0"/>
                  </a:moveTo>
                  <a:cubicBezTo>
                    <a:pt x="158" y="0"/>
                    <a:pt x="122" y="25"/>
                    <a:pt x="113" y="65"/>
                  </a:cubicBezTo>
                  <a:lnTo>
                    <a:pt x="13" y="496"/>
                  </a:lnTo>
                  <a:cubicBezTo>
                    <a:pt x="1" y="551"/>
                    <a:pt x="44" y="600"/>
                    <a:pt x="95" y="600"/>
                  </a:cubicBezTo>
                  <a:cubicBezTo>
                    <a:pt x="104" y="600"/>
                    <a:pt x="113" y="598"/>
                    <a:pt x="122" y="596"/>
                  </a:cubicBezTo>
                  <a:lnTo>
                    <a:pt x="564" y="445"/>
                  </a:lnTo>
                  <a:cubicBezTo>
                    <a:pt x="627" y="423"/>
                    <a:pt x="641" y="342"/>
                    <a:pt x="589" y="300"/>
                  </a:cubicBezTo>
                  <a:lnTo>
                    <a:pt x="247" y="19"/>
                  </a:lnTo>
                  <a:cubicBezTo>
                    <a:pt x="231" y="6"/>
                    <a:pt x="21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9" name="CustomShape 139"/>
            <p:cNvSpPr/>
            <p:nvPr/>
          </p:nvSpPr>
          <p:spPr>
            <a:xfrm>
              <a:off x="1600920" y="3561840"/>
              <a:ext cx="30240" cy="28800"/>
            </a:xfrm>
            <a:custGeom>
              <a:avLst/>
              <a:gdLst/>
              <a:ahLst/>
              <a:rect l="l" t="t" r="r" b="b"/>
              <a:pathLst>
                <a:path w="635" h="610">
                  <a:moveTo>
                    <a:pt x="98" y="0"/>
                  </a:moveTo>
                  <a:cubicBezTo>
                    <a:pt x="42" y="0"/>
                    <a:pt x="0" y="56"/>
                    <a:pt x="18" y="112"/>
                  </a:cubicBezTo>
                  <a:lnTo>
                    <a:pt x="169" y="552"/>
                  </a:lnTo>
                  <a:cubicBezTo>
                    <a:pt x="182" y="589"/>
                    <a:pt x="215" y="609"/>
                    <a:pt x="249" y="609"/>
                  </a:cubicBezTo>
                  <a:cubicBezTo>
                    <a:pt x="273" y="609"/>
                    <a:pt x="297" y="599"/>
                    <a:pt x="314" y="578"/>
                  </a:cubicBezTo>
                  <a:lnTo>
                    <a:pt x="595" y="237"/>
                  </a:lnTo>
                  <a:cubicBezTo>
                    <a:pt x="634" y="188"/>
                    <a:pt x="609" y="115"/>
                    <a:pt x="549" y="101"/>
                  </a:cubicBezTo>
                  <a:lnTo>
                    <a:pt x="118" y="3"/>
                  </a:lnTo>
                  <a:cubicBezTo>
                    <a:pt x="111" y="1"/>
                    <a:pt x="104" y="0"/>
                    <a:pt x="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0" name="CustomShape 140"/>
            <p:cNvSpPr/>
            <p:nvPr/>
          </p:nvSpPr>
          <p:spPr>
            <a:xfrm>
              <a:off x="1640160" y="3543840"/>
              <a:ext cx="30240" cy="28800"/>
            </a:xfrm>
            <a:custGeom>
              <a:avLst/>
              <a:gdLst/>
              <a:ahLst/>
              <a:rect l="l" t="t" r="r" b="b"/>
              <a:pathLst>
                <a:path w="635" h="610">
                  <a:moveTo>
                    <a:pt x="386" y="0"/>
                  </a:moveTo>
                  <a:cubicBezTo>
                    <a:pt x="362" y="0"/>
                    <a:pt x="339" y="10"/>
                    <a:pt x="321" y="31"/>
                  </a:cubicBezTo>
                  <a:lnTo>
                    <a:pt x="40" y="373"/>
                  </a:lnTo>
                  <a:cubicBezTo>
                    <a:pt x="0" y="421"/>
                    <a:pt x="25" y="495"/>
                    <a:pt x="87" y="508"/>
                  </a:cubicBezTo>
                  <a:lnTo>
                    <a:pt x="518" y="607"/>
                  </a:lnTo>
                  <a:cubicBezTo>
                    <a:pt x="524" y="609"/>
                    <a:pt x="530" y="610"/>
                    <a:pt x="536" y="610"/>
                  </a:cubicBezTo>
                  <a:cubicBezTo>
                    <a:pt x="591" y="610"/>
                    <a:pt x="634" y="554"/>
                    <a:pt x="616" y="498"/>
                  </a:cubicBezTo>
                  <a:lnTo>
                    <a:pt x="466" y="57"/>
                  </a:lnTo>
                  <a:cubicBezTo>
                    <a:pt x="453" y="20"/>
                    <a:pt x="419" y="0"/>
                    <a:pt x="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1" name="CustomShape 141"/>
            <p:cNvSpPr/>
            <p:nvPr/>
          </p:nvSpPr>
          <p:spPr>
            <a:xfrm>
              <a:off x="1119960" y="3598920"/>
              <a:ext cx="297000" cy="173520"/>
            </a:xfrm>
            <a:custGeom>
              <a:avLst/>
              <a:gdLst/>
              <a:ahLst/>
              <a:rect l="l" t="t" r="r" b="b"/>
              <a:pathLst>
                <a:path w="6192" h="3616">
                  <a:moveTo>
                    <a:pt x="5583" y="1"/>
                  </a:moveTo>
                  <a:cubicBezTo>
                    <a:pt x="5573" y="1"/>
                    <a:pt x="5563" y="1"/>
                    <a:pt x="5553" y="2"/>
                  </a:cubicBezTo>
                  <a:cubicBezTo>
                    <a:pt x="4564" y="68"/>
                    <a:pt x="2150" y="347"/>
                    <a:pt x="277" y="1502"/>
                  </a:cubicBezTo>
                  <a:cubicBezTo>
                    <a:pt x="83" y="1621"/>
                    <a:pt x="0" y="1862"/>
                    <a:pt x="81" y="2077"/>
                  </a:cubicBezTo>
                  <a:lnTo>
                    <a:pt x="548" y="3308"/>
                  </a:lnTo>
                  <a:cubicBezTo>
                    <a:pt x="620" y="3500"/>
                    <a:pt x="800" y="3615"/>
                    <a:pt x="990" y="3615"/>
                  </a:cubicBezTo>
                  <a:cubicBezTo>
                    <a:pt x="1057" y="3615"/>
                    <a:pt x="1124" y="3601"/>
                    <a:pt x="1189" y="3571"/>
                  </a:cubicBezTo>
                  <a:cubicBezTo>
                    <a:pt x="2045" y="3172"/>
                    <a:pt x="3924" y="2599"/>
                    <a:pt x="5787" y="1985"/>
                  </a:cubicBezTo>
                  <a:cubicBezTo>
                    <a:pt x="6020" y="1909"/>
                    <a:pt x="6191" y="1716"/>
                    <a:pt x="6166" y="1472"/>
                  </a:cubicBezTo>
                  <a:lnTo>
                    <a:pt x="6053" y="424"/>
                  </a:lnTo>
                  <a:cubicBezTo>
                    <a:pt x="6027" y="181"/>
                    <a:pt x="5824" y="1"/>
                    <a:pt x="55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2" name="CustomShape 142"/>
            <p:cNvSpPr/>
            <p:nvPr/>
          </p:nvSpPr>
          <p:spPr>
            <a:xfrm>
              <a:off x="1420560" y="3267000"/>
              <a:ext cx="297000" cy="173520"/>
            </a:xfrm>
            <a:custGeom>
              <a:avLst/>
              <a:gdLst/>
              <a:ahLst/>
              <a:rect l="l" t="t" r="r" b="b"/>
              <a:pathLst>
                <a:path w="6192" h="3616">
                  <a:moveTo>
                    <a:pt x="5584" y="1"/>
                  </a:moveTo>
                  <a:cubicBezTo>
                    <a:pt x="5574" y="1"/>
                    <a:pt x="5564" y="1"/>
                    <a:pt x="5554" y="2"/>
                  </a:cubicBezTo>
                  <a:cubicBezTo>
                    <a:pt x="4564" y="68"/>
                    <a:pt x="2151" y="347"/>
                    <a:pt x="278" y="1502"/>
                  </a:cubicBezTo>
                  <a:cubicBezTo>
                    <a:pt x="83" y="1623"/>
                    <a:pt x="1" y="1863"/>
                    <a:pt x="82" y="2077"/>
                  </a:cubicBezTo>
                  <a:lnTo>
                    <a:pt x="549" y="3309"/>
                  </a:lnTo>
                  <a:cubicBezTo>
                    <a:pt x="620" y="3499"/>
                    <a:pt x="801" y="3615"/>
                    <a:pt x="992" y="3615"/>
                  </a:cubicBezTo>
                  <a:cubicBezTo>
                    <a:pt x="1058" y="3615"/>
                    <a:pt x="1125" y="3601"/>
                    <a:pt x="1190" y="3571"/>
                  </a:cubicBezTo>
                  <a:cubicBezTo>
                    <a:pt x="2048" y="3172"/>
                    <a:pt x="3927" y="2599"/>
                    <a:pt x="5790" y="1985"/>
                  </a:cubicBezTo>
                  <a:cubicBezTo>
                    <a:pt x="6021" y="1909"/>
                    <a:pt x="6192" y="1716"/>
                    <a:pt x="6166" y="1472"/>
                  </a:cubicBezTo>
                  <a:lnTo>
                    <a:pt x="6054" y="425"/>
                  </a:lnTo>
                  <a:cubicBezTo>
                    <a:pt x="6028" y="183"/>
                    <a:pt x="5824" y="1"/>
                    <a:pt x="5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3" name="CustomShape 143"/>
            <p:cNvSpPr/>
            <p:nvPr/>
          </p:nvSpPr>
          <p:spPr>
            <a:xfrm>
              <a:off x="1163880" y="3347640"/>
              <a:ext cx="828720" cy="827280"/>
            </a:xfrm>
            <a:custGeom>
              <a:avLst/>
              <a:gdLst/>
              <a:ahLst/>
              <a:rect l="l" t="t" r="r" b="b"/>
              <a:pathLst>
                <a:path w="17255" h="17224">
                  <a:moveTo>
                    <a:pt x="11109" y="0"/>
                  </a:moveTo>
                  <a:cubicBezTo>
                    <a:pt x="9000" y="0"/>
                    <a:pt x="6258" y="1839"/>
                    <a:pt x="6258" y="1839"/>
                  </a:cubicBezTo>
                  <a:cubicBezTo>
                    <a:pt x="7515" y="3363"/>
                    <a:pt x="7872" y="6396"/>
                    <a:pt x="7872" y="6396"/>
                  </a:cubicBezTo>
                  <a:lnTo>
                    <a:pt x="8081" y="8349"/>
                  </a:lnTo>
                  <a:cubicBezTo>
                    <a:pt x="8323" y="9965"/>
                    <a:pt x="9341" y="10236"/>
                    <a:pt x="9997" y="10236"/>
                  </a:cubicBezTo>
                  <a:cubicBezTo>
                    <a:pt x="10329" y="10236"/>
                    <a:pt x="10568" y="10166"/>
                    <a:pt x="10568" y="10166"/>
                  </a:cubicBezTo>
                  <a:cubicBezTo>
                    <a:pt x="10987" y="10103"/>
                    <a:pt x="11463" y="10080"/>
                    <a:pt x="11938" y="10080"/>
                  </a:cubicBezTo>
                  <a:cubicBezTo>
                    <a:pt x="13276" y="10080"/>
                    <a:pt x="14601" y="10265"/>
                    <a:pt x="14601" y="10265"/>
                  </a:cubicBezTo>
                  <a:cubicBezTo>
                    <a:pt x="14828" y="10298"/>
                    <a:pt x="15034" y="10313"/>
                    <a:pt x="15224" y="10313"/>
                  </a:cubicBezTo>
                  <a:cubicBezTo>
                    <a:pt x="17253" y="10313"/>
                    <a:pt x="17245" y="8572"/>
                    <a:pt x="17245" y="8572"/>
                  </a:cubicBezTo>
                  <a:cubicBezTo>
                    <a:pt x="17254" y="7018"/>
                    <a:pt x="14285" y="6512"/>
                    <a:pt x="14285" y="6512"/>
                  </a:cubicBezTo>
                  <a:cubicBezTo>
                    <a:pt x="11869" y="5923"/>
                    <a:pt x="11920" y="3753"/>
                    <a:pt x="11920" y="3753"/>
                  </a:cubicBezTo>
                  <a:lnTo>
                    <a:pt x="11309" y="6"/>
                  </a:lnTo>
                  <a:cubicBezTo>
                    <a:pt x="11243" y="2"/>
                    <a:pt x="11176" y="0"/>
                    <a:pt x="11109" y="0"/>
                  </a:cubicBezTo>
                  <a:close/>
                  <a:moveTo>
                    <a:pt x="4852" y="6911"/>
                  </a:moveTo>
                  <a:cubicBezTo>
                    <a:pt x="2743" y="6911"/>
                    <a:pt x="1" y="8750"/>
                    <a:pt x="1" y="8750"/>
                  </a:cubicBezTo>
                  <a:cubicBezTo>
                    <a:pt x="1258" y="10272"/>
                    <a:pt x="1617" y="13305"/>
                    <a:pt x="1617" y="13305"/>
                  </a:cubicBezTo>
                  <a:lnTo>
                    <a:pt x="1824" y="15260"/>
                  </a:lnTo>
                  <a:cubicBezTo>
                    <a:pt x="2067" y="16874"/>
                    <a:pt x="3084" y="17145"/>
                    <a:pt x="3740" y="17145"/>
                  </a:cubicBezTo>
                  <a:cubicBezTo>
                    <a:pt x="4073" y="17145"/>
                    <a:pt x="4312" y="17076"/>
                    <a:pt x="4312" y="17076"/>
                  </a:cubicBezTo>
                  <a:cubicBezTo>
                    <a:pt x="4730" y="17013"/>
                    <a:pt x="5204" y="16990"/>
                    <a:pt x="5677" y="16990"/>
                  </a:cubicBezTo>
                  <a:cubicBezTo>
                    <a:pt x="7016" y="16990"/>
                    <a:pt x="8346" y="17175"/>
                    <a:pt x="8346" y="17175"/>
                  </a:cubicBezTo>
                  <a:cubicBezTo>
                    <a:pt x="8572" y="17208"/>
                    <a:pt x="8778" y="17224"/>
                    <a:pt x="8968" y="17224"/>
                  </a:cubicBezTo>
                  <a:cubicBezTo>
                    <a:pt x="10997" y="17224"/>
                    <a:pt x="10988" y="15482"/>
                    <a:pt x="10988" y="15482"/>
                  </a:cubicBezTo>
                  <a:cubicBezTo>
                    <a:pt x="11000" y="13929"/>
                    <a:pt x="8028" y="13422"/>
                    <a:pt x="8028" y="13422"/>
                  </a:cubicBezTo>
                  <a:cubicBezTo>
                    <a:pt x="5612" y="12832"/>
                    <a:pt x="5663" y="10663"/>
                    <a:pt x="5663" y="10663"/>
                  </a:cubicBezTo>
                  <a:lnTo>
                    <a:pt x="5052" y="6917"/>
                  </a:lnTo>
                  <a:cubicBezTo>
                    <a:pt x="4986" y="6913"/>
                    <a:pt x="4919" y="6911"/>
                    <a:pt x="4852" y="69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4" name="CustomShape 144"/>
            <p:cNvSpPr/>
            <p:nvPr/>
          </p:nvSpPr>
          <p:spPr>
            <a:xfrm>
              <a:off x="1261800" y="3899880"/>
              <a:ext cx="28440" cy="29880"/>
            </a:xfrm>
            <a:custGeom>
              <a:avLst/>
              <a:gdLst/>
              <a:ahLst/>
              <a:rect l="l" t="t" r="r" b="b"/>
              <a:pathLst>
                <a:path w="602" h="632">
                  <a:moveTo>
                    <a:pt x="439" y="0"/>
                  </a:moveTo>
                  <a:cubicBezTo>
                    <a:pt x="420" y="0"/>
                    <a:pt x="401" y="7"/>
                    <a:pt x="385" y="21"/>
                  </a:cubicBezTo>
                  <a:lnTo>
                    <a:pt x="48" y="309"/>
                  </a:lnTo>
                  <a:cubicBezTo>
                    <a:pt x="0" y="350"/>
                    <a:pt x="13" y="426"/>
                    <a:pt x="70" y="450"/>
                  </a:cubicBezTo>
                  <a:lnTo>
                    <a:pt x="477" y="624"/>
                  </a:lnTo>
                  <a:cubicBezTo>
                    <a:pt x="488" y="629"/>
                    <a:pt x="500" y="631"/>
                    <a:pt x="511" y="631"/>
                  </a:cubicBezTo>
                  <a:cubicBezTo>
                    <a:pt x="559" y="631"/>
                    <a:pt x="602" y="588"/>
                    <a:pt x="594" y="534"/>
                  </a:cubicBezTo>
                  <a:lnTo>
                    <a:pt x="523" y="73"/>
                  </a:lnTo>
                  <a:cubicBezTo>
                    <a:pt x="516" y="28"/>
                    <a:pt x="478" y="0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5" name="CustomShape 145"/>
            <p:cNvSpPr/>
            <p:nvPr/>
          </p:nvSpPr>
          <p:spPr>
            <a:xfrm>
              <a:off x="1237680" y="3885840"/>
              <a:ext cx="32040" cy="27360"/>
            </a:xfrm>
            <a:custGeom>
              <a:avLst/>
              <a:gdLst/>
              <a:ahLst/>
              <a:rect l="l" t="t" r="r" b="b"/>
              <a:pathLst>
                <a:path w="672" h="577">
                  <a:moveTo>
                    <a:pt x="570" y="1"/>
                  </a:moveTo>
                  <a:cubicBezTo>
                    <a:pt x="566" y="1"/>
                    <a:pt x="561" y="1"/>
                    <a:pt x="556" y="2"/>
                  </a:cubicBezTo>
                  <a:lnTo>
                    <a:pt x="95" y="71"/>
                  </a:lnTo>
                  <a:cubicBezTo>
                    <a:pt x="29" y="81"/>
                    <a:pt x="0" y="160"/>
                    <a:pt x="45" y="211"/>
                  </a:cubicBezTo>
                  <a:lnTo>
                    <a:pt x="331" y="546"/>
                  </a:lnTo>
                  <a:cubicBezTo>
                    <a:pt x="349" y="566"/>
                    <a:pt x="372" y="576"/>
                    <a:pt x="395" y="576"/>
                  </a:cubicBezTo>
                  <a:cubicBezTo>
                    <a:pt x="427" y="576"/>
                    <a:pt x="459" y="558"/>
                    <a:pt x="474" y="524"/>
                  </a:cubicBezTo>
                  <a:lnTo>
                    <a:pt x="646" y="117"/>
                  </a:lnTo>
                  <a:cubicBezTo>
                    <a:pt x="671" y="62"/>
                    <a:pt x="628" y="1"/>
                    <a:pt x="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6" name="CustomShape 146"/>
            <p:cNvSpPr/>
            <p:nvPr/>
          </p:nvSpPr>
          <p:spPr>
            <a:xfrm>
              <a:off x="1226160" y="3908160"/>
              <a:ext cx="25560" cy="29160"/>
            </a:xfrm>
            <a:custGeom>
              <a:avLst/>
              <a:gdLst/>
              <a:ahLst/>
              <a:rect l="l" t="t" r="r" b="b"/>
              <a:pathLst>
                <a:path w="539" h="617">
                  <a:moveTo>
                    <a:pt x="32" y="1"/>
                  </a:moveTo>
                  <a:cubicBezTo>
                    <a:pt x="22" y="1"/>
                    <a:pt x="11" y="3"/>
                    <a:pt x="1" y="7"/>
                  </a:cubicBezTo>
                  <a:cubicBezTo>
                    <a:pt x="56" y="222"/>
                    <a:pt x="104" y="428"/>
                    <a:pt x="142" y="616"/>
                  </a:cubicBezTo>
                  <a:cubicBezTo>
                    <a:pt x="146" y="613"/>
                    <a:pt x="151" y="613"/>
                    <a:pt x="154" y="610"/>
                  </a:cubicBezTo>
                  <a:lnTo>
                    <a:pt x="491" y="322"/>
                  </a:lnTo>
                  <a:cubicBezTo>
                    <a:pt x="539" y="282"/>
                    <a:pt x="526" y="205"/>
                    <a:pt x="469" y="181"/>
                  </a:cubicBezTo>
                  <a:lnTo>
                    <a:pt x="62" y="7"/>
                  </a:lnTo>
                  <a:cubicBezTo>
                    <a:pt x="53" y="3"/>
                    <a:pt x="43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7" name="CustomShape 147"/>
            <p:cNvSpPr/>
            <p:nvPr/>
          </p:nvSpPr>
          <p:spPr>
            <a:xfrm>
              <a:off x="1239840" y="3906720"/>
              <a:ext cx="254160" cy="142560"/>
            </a:xfrm>
            <a:custGeom>
              <a:avLst/>
              <a:gdLst/>
              <a:ahLst/>
              <a:rect l="l" t="t" r="r" b="b"/>
              <a:pathLst>
                <a:path w="5296" h="2972">
                  <a:moveTo>
                    <a:pt x="4280" y="0"/>
                  </a:moveTo>
                  <a:cubicBezTo>
                    <a:pt x="2447" y="1154"/>
                    <a:pt x="682" y="1379"/>
                    <a:pt x="1" y="1422"/>
                  </a:cubicBezTo>
                  <a:cubicBezTo>
                    <a:pt x="25" y="1580"/>
                    <a:pt x="36" y="1670"/>
                    <a:pt x="36" y="1670"/>
                  </a:cubicBezTo>
                  <a:lnTo>
                    <a:pt x="174" y="2971"/>
                  </a:lnTo>
                  <a:cubicBezTo>
                    <a:pt x="3306" y="2664"/>
                    <a:pt x="4791" y="1702"/>
                    <a:pt x="5296" y="1289"/>
                  </a:cubicBezTo>
                  <a:cubicBezTo>
                    <a:pt x="4834" y="972"/>
                    <a:pt x="4479" y="523"/>
                    <a:pt x="4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8" name="CustomShape 148"/>
            <p:cNvSpPr/>
            <p:nvPr/>
          </p:nvSpPr>
          <p:spPr>
            <a:xfrm>
              <a:off x="1246320" y="3924720"/>
              <a:ext cx="32040" cy="27360"/>
            </a:xfrm>
            <a:custGeom>
              <a:avLst/>
              <a:gdLst/>
              <a:ahLst/>
              <a:rect l="l" t="t" r="r" b="b"/>
              <a:pathLst>
                <a:path w="672" h="577">
                  <a:moveTo>
                    <a:pt x="278" y="0"/>
                  </a:moveTo>
                  <a:cubicBezTo>
                    <a:pt x="246" y="0"/>
                    <a:pt x="214" y="18"/>
                    <a:pt x="200" y="52"/>
                  </a:cubicBezTo>
                  <a:lnTo>
                    <a:pt x="26" y="459"/>
                  </a:lnTo>
                  <a:cubicBezTo>
                    <a:pt x="1" y="515"/>
                    <a:pt x="45" y="577"/>
                    <a:pt x="104" y="577"/>
                  </a:cubicBezTo>
                  <a:cubicBezTo>
                    <a:pt x="108" y="577"/>
                    <a:pt x="112" y="576"/>
                    <a:pt x="116" y="576"/>
                  </a:cubicBezTo>
                  <a:lnTo>
                    <a:pt x="577" y="505"/>
                  </a:lnTo>
                  <a:cubicBezTo>
                    <a:pt x="643" y="495"/>
                    <a:pt x="672" y="416"/>
                    <a:pt x="629" y="367"/>
                  </a:cubicBezTo>
                  <a:lnTo>
                    <a:pt x="341" y="30"/>
                  </a:lnTo>
                  <a:cubicBezTo>
                    <a:pt x="324" y="10"/>
                    <a:pt x="301" y="0"/>
                    <a:pt x="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9" name="CustomShape 149"/>
            <p:cNvSpPr/>
            <p:nvPr/>
          </p:nvSpPr>
          <p:spPr>
            <a:xfrm>
              <a:off x="1404000" y="3871080"/>
              <a:ext cx="29520" cy="28800"/>
            </a:xfrm>
            <a:custGeom>
              <a:avLst/>
              <a:gdLst/>
              <a:ahLst/>
              <a:rect l="l" t="t" r="r" b="b"/>
              <a:pathLst>
                <a:path w="624" h="606">
                  <a:moveTo>
                    <a:pt x="159" y="0"/>
                  </a:moveTo>
                  <a:cubicBezTo>
                    <a:pt x="120" y="0"/>
                    <a:pt x="83" y="28"/>
                    <a:pt x="76" y="72"/>
                  </a:cubicBezTo>
                  <a:lnTo>
                    <a:pt x="9" y="508"/>
                  </a:lnTo>
                  <a:cubicBezTo>
                    <a:pt x="0" y="561"/>
                    <a:pt x="43" y="606"/>
                    <a:pt x="92" y="606"/>
                  </a:cubicBezTo>
                  <a:cubicBezTo>
                    <a:pt x="103" y="606"/>
                    <a:pt x="114" y="604"/>
                    <a:pt x="125" y="599"/>
                  </a:cubicBezTo>
                  <a:lnTo>
                    <a:pt x="554" y="417"/>
                  </a:lnTo>
                  <a:cubicBezTo>
                    <a:pt x="616" y="391"/>
                    <a:pt x="624" y="309"/>
                    <a:pt x="570" y="271"/>
                  </a:cubicBezTo>
                  <a:lnTo>
                    <a:pt x="209" y="16"/>
                  </a:lnTo>
                  <a:cubicBezTo>
                    <a:pt x="193" y="5"/>
                    <a:pt x="176" y="0"/>
                    <a:pt x="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0" name="CustomShape 150"/>
            <p:cNvSpPr/>
            <p:nvPr/>
          </p:nvSpPr>
          <p:spPr>
            <a:xfrm>
              <a:off x="1177920" y="3709800"/>
              <a:ext cx="248400" cy="162000"/>
            </a:xfrm>
            <a:custGeom>
              <a:avLst/>
              <a:gdLst/>
              <a:ahLst/>
              <a:rect l="l" t="t" r="r" b="b"/>
              <a:pathLst>
                <a:path w="5174" h="3380">
                  <a:moveTo>
                    <a:pt x="4863" y="0"/>
                  </a:moveTo>
                  <a:lnTo>
                    <a:pt x="3632" y="473"/>
                  </a:lnTo>
                  <a:lnTo>
                    <a:pt x="1770" y="1197"/>
                  </a:lnTo>
                  <a:lnTo>
                    <a:pt x="0" y="1616"/>
                  </a:lnTo>
                  <a:cubicBezTo>
                    <a:pt x="338" y="2143"/>
                    <a:pt x="596" y="2772"/>
                    <a:pt x="792" y="3380"/>
                  </a:cubicBezTo>
                  <a:lnTo>
                    <a:pt x="1055" y="3357"/>
                  </a:lnTo>
                  <a:lnTo>
                    <a:pt x="2668" y="3004"/>
                  </a:lnTo>
                  <a:lnTo>
                    <a:pt x="4344" y="2343"/>
                  </a:lnTo>
                  <a:lnTo>
                    <a:pt x="5173" y="1900"/>
                  </a:lnTo>
                  <a:lnTo>
                    <a:pt x="48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1" name="CustomShape 151"/>
            <p:cNvSpPr/>
            <p:nvPr/>
          </p:nvSpPr>
          <p:spPr>
            <a:xfrm>
              <a:off x="1478520" y="3377880"/>
              <a:ext cx="248400" cy="162000"/>
            </a:xfrm>
            <a:custGeom>
              <a:avLst/>
              <a:gdLst/>
              <a:ahLst/>
              <a:rect l="l" t="t" r="r" b="b"/>
              <a:pathLst>
                <a:path w="5174" h="3381">
                  <a:moveTo>
                    <a:pt x="4864" y="1"/>
                  </a:moveTo>
                  <a:lnTo>
                    <a:pt x="3632" y="472"/>
                  </a:lnTo>
                  <a:lnTo>
                    <a:pt x="1771" y="1196"/>
                  </a:lnTo>
                  <a:lnTo>
                    <a:pt x="1" y="1617"/>
                  </a:lnTo>
                  <a:cubicBezTo>
                    <a:pt x="338" y="2142"/>
                    <a:pt x="596" y="2771"/>
                    <a:pt x="792" y="3380"/>
                  </a:cubicBezTo>
                  <a:lnTo>
                    <a:pt x="1055" y="3358"/>
                  </a:lnTo>
                  <a:lnTo>
                    <a:pt x="2668" y="3003"/>
                  </a:lnTo>
                  <a:lnTo>
                    <a:pt x="4344" y="2343"/>
                  </a:lnTo>
                  <a:lnTo>
                    <a:pt x="5174" y="1900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2" name="CustomShape 152"/>
            <p:cNvSpPr/>
            <p:nvPr/>
          </p:nvSpPr>
          <p:spPr>
            <a:xfrm>
              <a:off x="1251360" y="4071960"/>
              <a:ext cx="119880" cy="99360"/>
            </a:xfrm>
            <a:custGeom>
              <a:avLst/>
              <a:gdLst/>
              <a:ahLst/>
              <a:rect l="l" t="t" r="r" b="b"/>
              <a:pathLst>
                <a:path w="2499" h="2073">
                  <a:moveTo>
                    <a:pt x="591" y="1"/>
                  </a:moveTo>
                  <a:cubicBezTo>
                    <a:pt x="526" y="1"/>
                    <a:pt x="461" y="4"/>
                    <a:pt x="394" y="11"/>
                  </a:cubicBezTo>
                  <a:cubicBezTo>
                    <a:pt x="260" y="26"/>
                    <a:pt x="127" y="56"/>
                    <a:pt x="0" y="102"/>
                  </a:cubicBezTo>
                  <a:lnTo>
                    <a:pt x="8" y="187"/>
                  </a:lnTo>
                  <a:cubicBezTo>
                    <a:pt x="252" y="1802"/>
                    <a:pt x="1269" y="2073"/>
                    <a:pt x="1925" y="2073"/>
                  </a:cubicBezTo>
                  <a:cubicBezTo>
                    <a:pt x="2087" y="2073"/>
                    <a:pt x="2228" y="2056"/>
                    <a:pt x="2329" y="2039"/>
                  </a:cubicBezTo>
                  <a:cubicBezTo>
                    <a:pt x="2499" y="956"/>
                    <a:pt x="1656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3" name="CustomShape 153"/>
            <p:cNvSpPr/>
            <p:nvPr/>
          </p:nvSpPr>
          <p:spPr>
            <a:xfrm>
              <a:off x="1411200" y="3841200"/>
              <a:ext cx="25200" cy="28440"/>
            </a:xfrm>
            <a:custGeom>
              <a:avLst/>
              <a:gdLst/>
              <a:ahLst/>
              <a:rect l="l" t="t" r="r" b="b"/>
              <a:pathLst>
                <a:path w="529" h="597">
                  <a:moveTo>
                    <a:pt x="359" y="0"/>
                  </a:moveTo>
                  <a:cubicBezTo>
                    <a:pt x="333" y="0"/>
                    <a:pt x="307" y="12"/>
                    <a:pt x="290" y="36"/>
                  </a:cubicBezTo>
                  <a:lnTo>
                    <a:pt x="35" y="397"/>
                  </a:lnTo>
                  <a:cubicBezTo>
                    <a:pt x="0" y="449"/>
                    <a:pt x="30" y="519"/>
                    <a:pt x="92" y="530"/>
                  </a:cubicBezTo>
                  <a:lnTo>
                    <a:pt x="529" y="596"/>
                  </a:lnTo>
                  <a:cubicBezTo>
                    <a:pt x="522" y="530"/>
                    <a:pt x="518" y="462"/>
                    <a:pt x="518" y="395"/>
                  </a:cubicBezTo>
                  <a:lnTo>
                    <a:pt x="478" y="150"/>
                  </a:lnTo>
                  <a:lnTo>
                    <a:pt x="437" y="52"/>
                  </a:lnTo>
                  <a:cubicBezTo>
                    <a:pt x="423" y="18"/>
                    <a:pt x="391" y="0"/>
                    <a:pt x="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4" name="CustomShape 154"/>
            <p:cNvSpPr/>
            <p:nvPr/>
          </p:nvSpPr>
          <p:spPr>
            <a:xfrm>
              <a:off x="1381680" y="3831840"/>
              <a:ext cx="29520" cy="28800"/>
            </a:xfrm>
            <a:custGeom>
              <a:avLst/>
              <a:gdLst/>
              <a:ahLst/>
              <a:rect l="l" t="t" r="r" b="b"/>
              <a:pathLst>
                <a:path w="625" h="606">
                  <a:moveTo>
                    <a:pt x="532" y="0"/>
                  </a:moveTo>
                  <a:cubicBezTo>
                    <a:pt x="521" y="0"/>
                    <a:pt x="510" y="3"/>
                    <a:pt x="499" y="7"/>
                  </a:cubicBezTo>
                  <a:lnTo>
                    <a:pt x="70" y="189"/>
                  </a:lnTo>
                  <a:cubicBezTo>
                    <a:pt x="10" y="216"/>
                    <a:pt x="1" y="298"/>
                    <a:pt x="54" y="336"/>
                  </a:cubicBezTo>
                  <a:lnTo>
                    <a:pt x="417" y="591"/>
                  </a:lnTo>
                  <a:cubicBezTo>
                    <a:pt x="431" y="601"/>
                    <a:pt x="448" y="606"/>
                    <a:pt x="464" y="606"/>
                  </a:cubicBezTo>
                  <a:cubicBezTo>
                    <a:pt x="504" y="606"/>
                    <a:pt x="541" y="578"/>
                    <a:pt x="548" y="534"/>
                  </a:cubicBezTo>
                  <a:lnTo>
                    <a:pt x="616" y="97"/>
                  </a:lnTo>
                  <a:cubicBezTo>
                    <a:pt x="624" y="44"/>
                    <a:pt x="582" y="0"/>
                    <a:pt x="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5" name="CustomShape 155"/>
            <p:cNvSpPr/>
            <p:nvPr/>
          </p:nvSpPr>
          <p:spPr>
            <a:xfrm>
              <a:off x="1371960" y="3863160"/>
              <a:ext cx="30600" cy="28440"/>
            </a:xfrm>
            <a:custGeom>
              <a:avLst/>
              <a:gdLst/>
              <a:ahLst/>
              <a:rect l="l" t="t" r="r" b="b"/>
              <a:pathLst>
                <a:path w="643" h="599">
                  <a:moveTo>
                    <a:pt x="100" y="1"/>
                  </a:moveTo>
                  <a:cubicBezTo>
                    <a:pt x="42" y="1"/>
                    <a:pt x="0" y="62"/>
                    <a:pt x="24" y="118"/>
                  </a:cubicBezTo>
                  <a:lnTo>
                    <a:pt x="206" y="547"/>
                  </a:lnTo>
                  <a:cubicBezTo>
                    <a:pt x="221" y="581"/>
                    <a:pt x="252" y="598"/>
                    <a:pt x="284" y="598"/>
                  </a:cubicBezTo>
                  <a:cubicBezTo>
                    <a:pt x="310" y="598"/>
                    <a:pt x="336" y="587"/>
                    <a:pt x="353" y="562"/>
                  </a:cubicBezTo>
                  <a:lnTo>
                    <a:pt x="608" y="202"/>
                  </a:lnTo>
                  <a:cubicBezTo>
                    <a:pt x="643" y="151"/>
                    <a:pt x="612" y="80"/>
                    <a:pt x="551" y="70"/>
                  </a:cubicBezTo>
                  <a:lnTo>
                    <a:pt x="114" y="2"/>
                  </a:lnTo>
                  <a:cubicBezTo>
                    <a:pt x="109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6" name="CustomShape 156"/>
            <p:cNvSpPr/>
            <p:nvPr/>
          </p:nvSpPr>
          <p:spPr>
            <a:xfrm>
              <a:off x="1537920" y="3553560"/>
              <a:ext cx="32040" cy="27360"/>
            </a:xfrm>
            <a:custGeom>
              <a:avLst/>
              <a:gdLst/>
              <a:ahLst/>
              <a:rect l="l" t="t" r="r" b="b"/>
              <a:pathLst>
                <a:path w="672" h="577">
                  <a:moveTo>
                    <a:pt x="569" y="0"/>
                  </a:moveTo>
                  <a:cubicBezTo>
                    <a:pt x="565" y="0"/>
                    <a:pt x="561" y="0"/>
                    <a:pt x="557" y="1"/>
                  </a:cubicBezTo>
                  <a:lnTo>
                    <a:pt x="96" y="72"/>
                  </a:lnTo>
                  <a:cubicBezTo>
                    <a:pt x="29" y="82"/>
                    <a:pt x="1" y="161"/>
                    <a:pt x="45" y="210"/>
                  </a:cubicBezTo>
                  <a:lnTo>
                    <a:pt x="332" y="547"/>
                  </a:lnTo>
                  <a:cubicBezTo>
                    <a:pt x="349" y="567"/>
                    <a:pt x="372" y="576"/>
                    <a:pt x="395" y="576"/>
                  </a:cubicBezTo>
                  <a:cubicBezTo>
                    <a:pt x="428" y="576"/>
                    <a:pt x="459" y="558"/>
                    <a:pt x="474" y="525"/>
                  </a:cubicBezTo>
                  <a:lnTo>
                    <a:pt x="647" y="118"/>
                  </a:lnTo>
                  <a:cubicBezTo>
                    <a:pt x="672" y="62"/>
                    <a:pt x="629" y="0"/>
                    <a:pt x="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7" name="CustomShape 157"/>
            <p:cNvSpPr/>
            <p:nvPr/>
          </p:nvSpPr>
          <p:spPr>
            <a:xfrm>
              <a:off x="1672560" y="3530880"/>
              <a:ext cx="30600" cy="28440"/>
            </a:xfrm>
            <a:custGeom>
              <a:avLst/>
              <a:gdLst/>
              <a:ahLst/>
              <a:rect l="l" t="t" r="r" b="b"/>
              <a:pathLst>
                <a:path w="644" h="599">
                  <a:moveTo>
                    <a:pt x="102" y="0"/>
                  </a:moveTo>
                  <a:cubicBezTo>
                    <a:pt x="43" y="0"/>
                    <a:pt x="1" y="61"/>
                    <a:pt x="24" y="118"/>
                  </a:cubicBezTo>
                  <a:lnTo>
                    <a:pt x="206" y="547"/>
                  </a:lnTo>
                  <a:cubicBezTo>
                    <a:pt x="221" y="581"/>
                    <a:pt x="253" y="599"/>
                    <a:pt x="285" y="599"/>
                  </a:cubicBezTo>
                  <a:cubicBezTo>
                    <a:pt x="311" y="599"/>
                    <a:pt x="337" y="587"/>
                    <a:pt x="353" y="563"/>
                  </a:cubicBezTo>
                  <a:lnTo>
                    <a:pt x="608" y="201"/>
                  </a:lnTo>
                  <a:cubicBezTo>
                    <a:pt x="643" y="150"/>
                    <a:pt x="613" y="79"/>
                    <a:pt x="551" y="69"/>
                  </a:cubicBezTo>
                  <a:lnTo>
                    <a:pt x="114" y="1"/>
                  </a:lnTo>
                  <a:cubicBezTo>
                    <a:pt x="110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8" name="CustomShape 158"/>
            <p:cNvSpPr/>
            <p:nvPr/>
          </p:nvSpPr>
          <p:spPr>
            <a:xfrm>
              <a:off x="1711800" y="3509280"/>
              <a:ext cx="25200" cy="28440"/>
            </a:xfrm>
            <a:custGeom>
              <a:avLst/>
              <a:gdLst/>
              <a:ahLst/>
              <a:rect l="l" t="t" r="r" b="b"/>
              <a:pathLst>
                <a:path w="530" h="599">
                  <a:moveTo>
                    <a:pt x="360" y="0"/>
                  </a:moveTo>
                  <a:cubicBezTo>
                    <a:pt x="334" y="0"/>
                    <a:pt x="307" y="12"/>
                    <a:pt x="290" y="36"/>
                  </a:cubicBezTo>
                  <a:lnTo>
                    <a:pt x="35" y="399"/>
                  </a:lnTo>
                  <a:cubicBezTo>
                    <a:pt x="1" y="449"/>
                    <a:pt x="31" y="521"/>
                    <a:pt x="92" y="530"/>
                  </a:cubicBezTo>
                  <a:lnTo>
                    <a:pt x="529" y="598"/>
                  </a:lnTo>
                  <a:cubicBezTo>
                    <a:pt x="523" y="530"/>
                    <a:pt x="518" y="464"/>
                    <a:pt x="518" y="396"/>
                  </a:cubicBezTo>
                  <a:lnTo>
                    <a:pt x="479" y="152"/>
                  </a:lnTo>
                  <a:lnTo>
                    <a:pt x="438" y="52"/>
                  </a:lnTo>
                  <a:cubicBezTo>
                    <a:pt x="424" y="18"/>
                    <a:pt x="392" y="0"/>
                    <a:pt x="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9" name="CustomShape 159"/>
            <p:cNvSpPr/>
            <p:nvPr/>
          </p:nvSpPr>
          <p:spPr>
            <a:xfrm>
              <a:off x="1562400" y="3567600"/>
              <a:ext cx="28440" cy="29880"/>
            </a:xfrm>
            <a:custGeom>
              <a:avLst/>
              <a:gdLst/>
              <a:ahLst/>
              <a:rect l="l" t="t" r="r" b="b"/>
              <a:pathLst>
                <a:path w="602" h="631">
                  <a:moveTo>
                    <a:pt x="440" y="0"/>
                  </a:moveTo>
                  <a:cubicBezTo>
                    <a:pt x="420" y="0"/>
                    <a:pt x="401" y="7"/>
                    <a:pt x="385" y="21"/>
                  </a:cubicBezTo>
                  <a:lnTo>
                    <a:pt x="48" y="308"/>
                  </a:lnTo>
                  <a:cubicBezTo>
                    <a:pt x="0" y="349"/>
                    <a:pt x="11" y="425"/>
                    <a:pt x="70" y="450"/>
                  </a:cubicBezTo>
                  <a:lnTo>
                    <a:pt x="476" y="623"/>
                  </a:lnTo>
                  <a:cubicBezTo>
                    <a:pt x="488" y="628"/>
                    <a:pt x="499" y="630"/>
                    <a:pt x="510" y="630"/>
                  </a:cubicBezTo>
                  <a:cubicBezTo>
                    <a:pt x="559" y="630"/>
                    <a:pt x="601" y="587"/>
                    <a:pt x="594" y="533"/>
                  </a:cubicBezTo>
                  <a:lnTo>
                    <a:pt x="522" y="72"/>
                  </a:lnTo>
                  <a:cubicBezTo>
                    <a:pt x="516" y="28"/>
                    <a:pt x="478" y="0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0" name="CustomShape 160"/>
            <p:cNvSpPr/>
            <p:nvPr/>
          </p:nvSpPr>
          <p:spPr>
            <a:xfrm>
              <a:off x="1704600" y="3539160"/>
              <a:ext cx="29520" cy="28800"/>
            </a:xfrm>
            <a:custGeom>
              <a:avLst/>
              <a:gdLst/>
              <a:ahLst/>
              <a:rect l="l" t="t" r="r" b="b"/>
              <a:pathLst>
                <a:path w="623" h="607">
                  <a:moveTo>
                    <a:pt x="161" y="1"/>
                  </a:moveTo>
                  <a:cubicBezTo>
                    <a:pt x="121" y="1"/>
                    <a:pt x="83" y="28"/>
                    <a:pt x="76" y="72"/>
                  </a:cubicBezTo>
                  <a:lnTo>
                    <a:pt x="8" y="509"/>
                  </a:lnTo>
                  <a:cubicBezTo>
                    <a:pt x="1" y="562"/>
                    <a:pt x="43" y="606"/>
                    <a:pt x="92" y="606"/>
                  </a:cubicBezTo>
                  <a:cubicBezTo>
                    <a:pt x="103" y="606"/>
                    <a:pt x="114" y="604"/>
                    <a:pt x="126" y="599"/>
                  </a:cubicBezTo>
                  <a:lnTo>
                    <a:pt x="554" y="416"/>
                  </a:lnTo>
                  <a:cubicBezTo>
                    <a:pt x="615" y="390"/>
                    <a:pt x="623" y="308"/>
                    <a:pt x="569" y="270"/>
                  </a:cubicBezTo>
                  <a:lnTo>
                    <a:pt x="208" y="15"/>
                  </a:lnTo>
                  <a:cubicBezTo>
                    <a:pt x="193" y="5"/>
                    <a:pt x="177" y="1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1" name="CustomShape 161"/>
            <p:cNvSpPr/>
            <p:nvPr/>
          </p:nvSpPr>
          <p:spPr>
            <a:xfrm>
              <a:off x="1553400" y="4026960"/>
              <a:ext cx="138240" cy="147960"/>
            </a:xfrm>
            <a:custGeom>
              <a:avLst/>
              <a:gdLst/>
              <a:ahLst/>
              <a:rect l="l" t="t" r="r" b="b"/>
              <a:pathLst>
                <a:path w="2888" h="3090">
                  <a:moveTo>
                    <a:pt x="1926" y="1"/>
                  </a:moveTo>
                  <a:cubicBezTo>
                    <a:pt x="1902" y="2"/>
                    <a:pt x="1877" y="2"/>
                    <a:pt x="1853" y="5"/>
                  </a:cubicBezTo>
                  <a:cubicBezTo>
                    <a:pt x="1164" y="78"/>
                    <a:pt x="568" y="512"/>
                    <a:pt x="284" y="1144"/>
                  </a:cubicBezTo>
                  <a:cubicBezTo>
                    <a:pt x="1" y="1775"/>
                    <a:pt x="77" y="2510"/>
                    <a:pt x="480" y="3071"/>
                  </a:cubicBezTo>
                  <a:cubicBezTo>
                    <a:pt x="613" y="3084"/>
                    <a:pt x="739" y="3090"/>
                    <a:pt x="857" y="3090"/>
                  </a:cubicBezTo>
                  <a:cubicBezTo>
                    <a:pt x="2887" y="3090"/>
                    <a:pt x="2879" y="1348"/>
                    <a:pt x="2879" y="1348"/>
                  </a:cubicBezTo>
                  <a:cubicBezTo>
                    <a:pt x="2883" y="757"/>
                    <a:pt x="2456" y="319"/>
                    <a:pt x="1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2" name="CustomShape 162"/>
            <p:cNvSpPr/>
            <p:nvPr/>
          </p:nvSpPr>
          <p:spPr>
            <a:xfrm>
              <a:off x="1854000" y="3695040"/>
              <a:ext cx="138240" cy="147960"/>
            </a:xfrm>
            <a:custGeom>
              <a:avLst/>
              <a:gdLst/>
              <a:ahLst/>
              <a:rect l="l" t="t" r="r" b="b"/>
              <a:pathLst>
                <a:path w="2887" h="3089">
                  <a:moveTo>
                    <a:pt x="1925" y="0"/>
                  </a:moveTo>
                  <a:cubicBezTo>
                    <a:pt x="1901" y="2"/>
                    <a:pt x="1876" y="2"/>
                    <a:pt x="1852" y="4"/>
                  </a:cubicBezTo>
                  <a:cubicBezTo>
                    <a:pt x="1164" y="76"/>
                    <a:pt x="567" y="510"/>
                    <a:pt x="284" y="1142"/>
                  </a:cubicBezTo>
                  <a:cubicBezTo>
                    <a:pt x="0" y="1773"/>
                    <a:pt x="76" y="2508"/>
                    <a:pt x="480" y="3070"/>
                  </a:cubicBezTo>
                  <a:cubicBezTo>
                    <a:pt x="613" y="3082"/>
                    <a:pt x="739" y="3088"/>
                    <a:pt x="857" y="3088"/>
                  </a:cubicBezTo>
                  <a:cubicBezTo>
                    <a:pt x="2887" y="3088"/>
                    <a:pt x="2878" y="1347"/>
                    <a:pt x="2878" y="1347"/>
                  </a:cubicBezTo>
                  <a:cubicBezTo>
                    <a:pt x="2883" y="757"/>
                    <a:pt x="2455" y="319"/>
                    <a:pt x="1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3" name="CustomShape 163"/>
            <p:cNvSpPr/>
            <p:nvPr/>
          </p:nvSpPr>
          <p:spPr>
            <a:xfrm>
              <a:off x="1526760" y="3576240"/>
              <a:ext cx="25560" cy="29160"/>
            </a:xfrm>
            <a:custGeom>
              <a:avLst/>
              <a:gdLst/>
              <a:ahLst/>
              <a:rect l="l" t="t" r="r" b="b"/>
              <a:pathLst>
                <a:path w="539" h="616">
                  <a:moveTo>
                    <a:pt x="30" y="0"/>
                  </a:moveTo>
                  <a:cubicBezTo>
                    <a:pt x="19" y="0"/>
                    <a:pt x="9" y="2"/>
                    <a:pt x="0" y="6"/>
                  </a:cubicBezTo>
                  <a:cubicBezTo>
                    <a:pt x="56" y="223"/>
                    <a:pt x="102" y="427"/>
                    <a:pt x="141" y="615"/>
                  </a:cubicBezTo>
                  <a:cubicBezTo>
                    <a:pt x="146" y="614"/>
                    <a:pt x="151" y="612"/>
                    <a:pt x="154" y="609"/>
                  </a:cubicBezTo>
                  <a:lnTo>
                    <a:pt x="491" y="322"/>
                  </a:lnTo>
                  <a:cubicBezTo>
                    <a:pt x="538" y="281"/>
                    <a:pt x="526" y="205"/>
                    <a:pt x="469" y="180"/>
                  </a:cubicBezTo>
                  <a:lnTo>
                    <a:pt x="62" y="7"/>
                  </a:lnTo>
                  <a:cubicBezTo>
                    <a:pt x="52" y="2"/>
                    <a:pt x="41" y="0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4" name="CustomShape 164"/>
            <p:cNvSpPr/>
            <p:nvPr/>
          </p:nvSpPr>
          <p:spPr>
            <a:xfrm>
              <a:off x="1546920" y="3592440"/>
              <a:ext cx="31680" cy="27360"/>
            </a:xfrm>
            <a:custGeom>
              <a:avLst/>
              <a:gdLst/>
              <a:ahLst/>
              <a:rect l="l" t="t" r="r" b="b"/>
              <a:pathLst>
                <a:path w="670" h="577">
                  <a:moveTo>
                    <a:pt x="276" y="1"/>
                  </a:moveTo>
                  <a:cubicBezTo>
                    <a:pt x="243" y="1"/>
                    <a:pt x="212" y="19"/>
                    <a:pt x="198" y="54"/>
                  </a:cubicBezTo>
                  <a:lnTo>
                    <a:pt x="24" y="460"/>
                  </a:lnTo>
                  <a:cubicBezTo>
                    <a:pt x="0" y="517"/>
                    <a:pt x="43" y="577"/>
                    <a:pt x="101" y="577"/>
                  </a:cubicBezTo>
                  <a:cubicBezTo>
                    <a:pt x="105" y="577"/>
                    <a:pt x="110" y="577"/>
                    <a:pt x="114" y="576"/>
                  </a:cubicBezTo>
                  <a:lnTo>
                    <a:pt x="575" y="505"/>
                  </a:lnTo>
                  <a:cubicBezTo>
                    <a:pt x="641" y="495"/>
                    <a:pt x="670" y="418"/>
                    <a:pt x="627" y="367"/>
                  </a:cubicBezTo>
                  <a:lnTo>
                    <a:pt x="339" y="30"/>
                  </a:lnTo>
                  <a:cubicBezTo>
                    <a:pt x="322" y="10"/>
                    <a:pt x="299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5" name="CustomShape 165"/>
            <p:cNvSpPr/>
            <p:nvPr/>
          </p:nvSpPr>
          <p:spPr>
            <a:xfrm>
              <a:off x="1551600" y="3740040"/>
              <a:ext cx="113040" cy="99360"/>
            </a:xfrm>
            <a:custGeom>
              <a:avLst/>
              <a:gdLst/>
              <a:ahLst/>
              <a:rect l="l" t="t" r="r" b="b"/>
              <a:pathLst>
                <a:path w="2357" h="2073">
                  <a:moveTo>
                    <a:pt x="589" y="0"/>
                  </a:moveTo>
                  <a:cubicBezTo>
                    <a:pt x="395" y="0"/>
                    <a:pt x="197" y="33"/>
                    <a:pt x="1" y="102"/>
                  </a:cubicBezTo>
                  <a:lnTo>
                    <a:pt x="9" y="187"/>
                  </a:lnTo>
                  <a:cubicBezTo>
                    <a:pt x="252" y="1802"/>
                    <a:pt x="1269" y="2073"/>
                    <a:pt x="1925" y="2073"/>
                  </a:cubicBezTo>
                  <a:cubicBezTo>
                    <a:pt x="2088" y="2073"/>
                    <a:pt x="2228" y="2056"/>
                    <a:pt x="2329" y="2039"/>
                  </a:cubicBezTo>
                  <a:cubicBezTo>
                    <a:pt x="2353" y="1889"/>
                    <a:pt x="2356" y="1735"/>
                    <a:pt x="2342" y="1583"/>
                  </a:cubicBezTo>
                  <a:cubicBezTo>
                    <a:pt x="2245" y="655"/>
                    <a:pt x="1460" y="0"/>
                    <a:pt x="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6" name="CustomShape 166"/>
            <p:cNvSpPr/>
            <p:nvPr/>
          </p:nvSpPr>
          <p:spPr>
            <a:xfrm>
              <a:off x="1682280" y="3499920"/>
              <a:ext cx="29520" cy="28800"/>
            </a:xfrm>
            <a:custGeom>
              <a:avLst/>
              <a:gdLst/>
              <a:ahLst/>
              <a:rect l="l" t="t" r="r" b="b"/>
              <a:pathLst>
                <a:path w="624" h="607">
                  <a:moveTo>
                    <a:pt x="533" y="0"/>
                  </a:moveTo>
                  <a:cubicBezTo>
                    <a:pt x="522" y="0"/>
                    <a:pt x="510" y="3"/>
                    <a:pt x="499" y="8"/>
                  </a:cubicBezTo>
                  <a:lnTo>
                    <a:pt x="70" y="190"/>
                  </a:lnTo>
                  <a:cubicBezTo>
                    <a:pt x="10" y="215"/>
                    <a:pt x="0" y="297"/>
                    <a:pt x="54" y="335"/>
                  </a:cubicBezTo>
                  <a:lnTo>
                    <a:pt x="416" y="590"/>
                  </a:lnTo>
                  <a:cubicBezTo>
                    <a:pt x="431" y="601"/>
                    <a:pt x="448" y="606"/>
                    <a:pt x="465" y="606"/>
                  </a:cubicBezTo>
                  <a:cubicBezTo>
                    <a:pt x="504" y="606"/>
                    <a:pt x="541" y="578"/>
                    <a:pt x="548" y="535"/>
                  </a:cubicBezTo>
                  <a:lnTo>
                    <a:pt x="616" y="98"/>
                  </a:lnTo>
                  <a:cubicBezTo>
                    <a:pt x="624" y="44"/>
                    <a:pt x="582" y="0"/>
                    <a:pt x="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7" name="CustomShape 167"/>
            <p:cNvSpPr/>
            <p:nvPr/>
          </p:nvSpPr>
          <p:spPr>
            <a:xfrm>
              <a:off x="1540440" y="3574800"/>
              <a:ext cx="254160" cy="142560"/>
            </a:xfrm>
            <a:custGeom>
              <a:avLst/>
              <a:gdLst/>
              <a:ahLst/>
              <a:rect l="l" t="t" r="r" b="b"/>
              <a:pathLst>
                <a:path w="5296" h="2972">
                  <a:moveTo>
                    <a:pt x="4279" y="0"/>
                  </a:moveTo>
                  <a:cubicBezTo>
                    <a:pt x="2446" y="1156"/>
                    <a:pt x="681" y="1379"/>
                    <a:pt x="1" y="1422"/>
                  </a:cubicBezTo>
                  <a:cubicBezTo>
                    <a:pt x="24" y="1580"/>
                    <a:pt x="35" y="1670"/>
                    <a:pt x="35" y="1670"/>
                  </a:cubicBezTo>
                  <a:lnTo>
                    <a:pt x="173" y="2972"/>
                  </a:lnTo>
                  <a:cubicBezTo>
                    <a:pt x="3306" y="2664"/>
                    <a:pt x="4790" y="1702"/>
                    <a:pt x="5295" y="1289"/>
                  </a:cubicBezTo>
                  <a:cubicBezTo>
                    <a:pt x="4833" y="972"/>
                    <a:pt x="4479" y="523"/>
                    <a:pt x="4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8" name="CustomShape 168"/>
            <p:cNvSpPr/>
            <p:nvPr/>
          </p:nvSpPr>
          <p:spPr>
            <a:xfrm>
              <a:off x="1171800" y="3757680"/>
              <a:ext cx="12600" cy="14760"/>
            </a:xfrm>
            <a:custGeom>
              <a:avLst/>
              <a:gdLst/>
              <a:ahLst/>
              <a:rect l="l" t="t" r="r" b="b"/>
              <a:pathLst>
                <a:path w="268" h="317">
                  <a:moveTo>
                    <a:pt x="187" y="0"/>
                  </a:moveTo>
                  <a:cubicBezTo>
                    <a:pt x="114" y="44"/>
                    <a:pt x="53" y="82"/>
                    <a:pt x="0" y="116"/>
                  </a:cubicBezTo>
                  <a:lnTo>
                    <a:pt x="46" y="245"/>
                  </a:lnTo>
                  <a:cubicBezTo>
                    <a:pt x="62" y="288"/>
                    <a:pt x="102" y="317"/>
                    <a:pt x="148" y="317"/>
                  </a:cubicBezTo>
                  <a:cubicBezTo>
                    <a:pt x="159" y="317"/>
                    <a:pt x="171" y="315"/>
                    <a:pt x="182" y="310"/>
                  </a:cubicBezTo>
                  <a:cubicBezTo>
                    <a:pt x="238" y="291"/>
                    <a:pt x="268" y="230"/>
                    <a:pt x="249" y="17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9" name="CustomShape 169"/>
            <p:cNvSpPr/>
            <p:nvPr/>
          </p:nvSpPr>
          <p:spPr>
            <a:xfrm>
              <a:off x="1175400" y="3701160"/>
              <a:ext cx="236160" cy="91080"/>
            </a:xfrm>
            <a:custGeom>
              <a:avLst/>
              <a:gdLst/>
              <a:ahLst/>
              <a:rect l="l" t="t" r="r" b="b"/>
              <a:pathLst>
                <a:path w="4922" h="1902">
                  <a:moveTo>
                    <a:pt x="4887" y="1"/>
                  </a:moveTo>
                  <a:cubicBezTo>
                    <a:pt x="3204" y="704"/>
                    <a:pt x="1547" y="1284"/>
                    <a:pt x="0" y="1713"/>
                  </a:cubicBezTo>
                  <a:cubicBezTo>
                    <a:pt x="41" y="1775"/>
                    <a:pt x="81" y="1838"/>
                    <a:pt x="120" y="1902"/>
                  </a:cubicBezTo>
                  <a:cubicBezTo>
                    <a:pt x="1643" y="1478"/>
                    <a:pt x="3270" y="906"/>
                    <a:pt x="4921" y="219"/>
                  </a:cubicBezTo>
                  <a:lnTo>
                    <a:pt x="4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0" name="CustomShape 170"/>
            <p:cNvSpPr/>
            <p:nvPr/>
          </p:nvSpPr>
          <p:spPr>
            <a:xfrm>
              <a:off x="1214280" y="3795840"/>
              <a:ext cx="212760" cy="81360"/>
            </a:xfrm>
            <a:custGeom>
              <a:avLst/>
              <a:gdLst/>
              <a:ahLst/>
              <a:rect l="l" t="t" r="r" b="b"/>
              <a:pathLst>
                <a:path w="4438" h="1698">
                  <a:moveTo>
                    <a:pt x="4401" y="0"/>
                  </a:moveTo>
                  <a:cubicBezTo>
                    <a:pt x="2530" y="1063"/>
                    <a:pt x="993" y="1393"/>
                    <a:pt x="0" y="1477"/>
                  </a:cubicBezTo>
                  <a:cubicBezTo>
                    <a:pt x="26" y="1550"/>
                    <a:pt x="48" y="1625"/>
                    <a:pt x="72" y="1697"/>
                  </a:cubicBezTo>
                  <a:cubicBezTo>
                    <a:pt x="1075" y="1609"/>
                    <a:pt x="2590" y="1272"/>
                    <a:pt x="4437" y="228"/>
                  </a:cubicBezTo>
                  <a:lnTo>
                    <a:pt x="44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1" name="CustomShape 171"/>
            <p:cNvSpPr/>
            <p:nvPr/>
          </p:nvSpPr>
          <p:spPr>
            <a:xfrm>
              <a:off x="1216080" y="3732840"/>
              <a:ext cx="18000" cy="29880"/>
            </a:xfrm>
            <a:custGeom>
              <a:avLst/>
              <a:gdLst/>
              <a:ahLst/>
              <a:rect l="l" t="t" r="r" b="b"/>
              <a:pathLst>
                <a:path w="384" h="633">
                  <a:moveTo>
                    <a:pt x="192" y="0"/>
                  </a:moveTo>
                  <a:cubicBezTo>
                    <a:pt x="127" y="34"/>
                    <a:pt x="62" y="69"/>
                    <a:pt x="0" y="102"/>
                  </a:cubicBezTo>
                  <a:lnTo>
                    <a:pt x="162" y="561"/>
                  </a:lnTo>
                  <a:cubicBezTo>
                    <a:pt x="178" y="604"/>
                    <a:pt x="217" y="632"/>
                    <a:pt x="263" y="632"/>
                  </a:cubicBezTo>
                  <a:cubicBezTo>
                    <a:pt x="276" y="632"/>
                    <a:pt x="287" y="630"/>
                    <a:pt x="298" y="626"/>
                  </a:cubicBezTo>
                  <a:cubicBezTo>
                    <a:pt x="355" y="607"/>
                    <a:pt x="383" y="545"/>
                    <a:pt x="364" y="49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2" name="CustomShape 172"/>
            <p:cNvSpPr/>
            <p:nvPr/>
          </p:nvSpPr>
          <p:spPr>
            <a:xfrm>
              <a:off x="1687320" y="3348000"/>
              <a:ext cx="14040" cy="25560"/>
            </a:xfrm>
            <a:custGeom>
              <a:avLst/>
              <a:gdLst/>
              <a:ahLst/>
              <a:rect l="l" t="t" r="r" b="b"/>
              <a:pathLst>
                <a:path w="302" h="538">
                  <a:moveTo>
                    <a:pt x="219" y="1"/>
                  </a:moveTo>
                  <a:cubicBezTo>
                    <a:pt x="148" y="1"/>
                    <a:pt x="75" y="2"/>
                    <a:pt x="1" y="5"/>
                  </a:cubicBezTo>
                  <a:lnTo>
                    <a:pt x="80" y="449"/>
                  </a:lnTo>
                  <a:cubicBezTo>
                    <a:pt x="89" y="499"/>
                    <a:pt x="134" y="537"/>
                    <a:pt x="186" y="537"/>
                  </a:cubicBezTo>
                  <a:cubicBezTo>
                    <a:pt x="191" y="537"/>
                    <a:pt x="197" y="537"/>
                    <a:pt x="203" y="536"/>
                  </a:cubicBezTo>
                  <a:cubicBezTo>
                    <a:pt x="262" y="526"/>
                    <a:pt x="301" y="469"/>
                    <a:pt x="290" y="412"/>
                  </a:cubicBezTo>
                  <a:lnTo>
                    <a:pt x="2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3" name="CustomShape 173"/>
            <p:cNvSpPr/>
            <p:nvPr/>
          </p:nvSpPr>
          <p:spPr>
            <a:xfrm>
              <a:off x="1343160" y="3684600"/>
              <a:ext cx="14760" cy="30240"/>
            </a:xfrm>
            <a:custGeom>
              <a:avLst/>
              <a:gdLst/>
              <a:ahLst/>
              <a:rect l="l" t="t" r="r" b="b"/>
              <a:pathLst>
                <a:path w="311" h="639">
                  <a:moveTo>
                    <a:pt x="211" y="1"/>
                  </a:moveTo>
                  <a:cubicBezTo>
                    <a:pt x="141" y="13"/>
                    <a:pt x="70" y="29"/>
                    <a:pt x="0" y="46"/>
                  </a:cubicBezTo>
                  <a:lnTo>
                    <a:pt x="89" y="548"/>
                  </a:lnTo>
                  <a:cubicBezTo>
                    <a:pt x="97" y="600"/>
                    <a:pt x="141" y="637"/>
                    <a:pt x="193" y="638"/>
                  </a:cubicBezTo>
                  <a:cubicBezTo>
                    <a:pt x="200" y="637"/>
                    <a:pt x="206" y="637"/>
                    <a:pt x="212" y="637"/>
                  </a:cubicBezTo>
                  <a:cubicBezTo>
                    <a:pt x="271" y="626"/>
                    <a:pt x="310" y="570"/>
                    <a:pt x="299" y="512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4" name="CustomShape 174"/>
            <p:cNvSpPr/>
            <p:nvPr/>
          </p:nvSpPr>
          <p:spPr>
            <a:xfrm>
              <a:off x="1387080" y="3679920"/>
              <a:ext cx="14040" cy="25560"/>
            </a:xfrm>
            <a:custGeom>
              <a:avLst/>
              <a:gdLst/>
              <a:ahLst/>
              <a:rect l="l" t="t" r="r" b="b"/>
              <a:pathLst>
                <a:path w="300" h="538">
                  <a:moveTo>
                    <a:pt x="218" y="1"/>
                  </a:moveTo>
                  <a:cubicBezTo>
                    <a:pt x="146" y="1"/>
                    <a:pt x="74" y="3"/>
                    <a:pt x="1" y="6"/>
                  </a:cubicBezTo>
                  <a:lnTo>
                    <a:pt x="78" y="449"/>
                  </a:lnTo>
                  <a:cubicBezTo>
                    <a:pt x="88" y="500"/>
                    <a:pt x="132" y="538"/>
                    <a:pt x="184" y="538"/>
                  </a:cubicBezTo>
                  <a:cubicBezTo>
                    <a:pt x="191" y="538"/>
                    <a:pt x="195" y="538"/>
                    <a:pt x="202" y="536"/>
                  </a:cubicBezTo>
                  <a:cubicBezTo>
                    <a:pt x="260" y="525"/>
                    <a:pt x="300" y="470"/>
                    <a:pt x="289" y="413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5" name="CustomShape 175"/>
            <p:cNvSpPr/>
            <p:nvPr/>
          </p:nvSpPr>
          <p:spPr>
            <a:xfrm>
              <a:off x="1257480" y="3712680"/>
              <a:ext cx="17640" cy="31320"/>
            </a:xfrm>
            <a:custGeom>
              <a:avLst/>
              <a:gdLst/>
              <a:ahLst/>
              <a:rect l="l" t="t" r="r" b="b"/>
              <a:pathLst>
                <a:path w="376" h="658">
                  <a:moveTo>
                    <a:pt x="199" y="0"/>
                  </a:moveTo>
                  <a:cubicBezTo>
                    <a:pt x="131" y="30"/>
                    <a:pt x="66" y="59"/>
                    <a:pt x="1" y="89"/>
                  </a:cubicBezTo>
                  <a:lnTo>
                    <a:pt x="154" y="583"/>
                  </a:lnTo>
                  <a:cubicBezTo>
                    <a:pt x="169" y="627"/>
                    <a:pt x="210" y="657"/>
                    <a:pt x="257" y="657"/>
                  </a:cubicBezTo>
                  <a:cubicBezTo>
                    <a:pt x="267" y="657"/>
                    <a:pt x="278" y="656"/>
                    <a:pt x="289" y="652"/>
                  </a:cubicBezTo>
                  <a:cubicBezTo>
                    <a:pt x="344" y="635"/>
                    <a:pt x="376" y="575"/>
                    <a:pt x="359" y="518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6" name="CustomShape 176"/>
            <p:cNvSpPr/>
            <p:nvPr/>
          </p:nvSpPr>
          <p:spPr>
            <a:xfrm>
              <a:off x="1299600" y="3696480"/>
              <a:ext cx="16920" cy="33840"/>
            </a:xfrm>
            <a:custGeom>
              <a:avLst/>
              <a:gdLst/>
              <a:ahLst/>
              <a:rect l="l" t="t" r="r" b="b"/>
              <a:pathLst>
                <a:path w="358" h="711">
                  <a:moveTo>
                    <a:pt x="204" y="0"/>
                  </a:moveTo>
                  <a:cubicBezTo>
                    <a:pt x="136" y="22"/>
                    <a:pt x="67" y="46"/>
                    <a:pt x="1" y="70"/>
                  </a:cubicBezTo>
                  <a:lnTo>
                    <a:pt x="134" y="628"/>
                  </a:lnTo>
                  <a:cubicBezTo>
                    <a:pt x="145" y="676"/>
                    <a:pt x="189" y="711"/>
                    <a:pt x="238" y="711"/>
                  </a:cubicBezTo>
                  <a:cubicBezTo>
                    <a:pt x="246" y="711"/>
                    <a:pt x="256" y="709"/>
                    <a:pt x="264" y="708"/>
                  </a:cubicBezTo>
                  <a:cubicBezTo>
                    <a:pt x="321" y="693"/>
                    <a:pt x="357" y="635"/>
                    <a:pt x="343" y="578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7" name="CustomShape 177"/>
            <p:cNvSpPr/>
            <p:nvPr/>
          </p:nvSpPr>
          <p:spPr>
            <a:xfrm>
              <a:off x="1472400" y="3425400"/>
              <a:ext cx="12600" cy="14760"/>
            </a:xfrm>
            <a:custGeom>
              <a:avLst/>
              <a:gdLst/>
              <a:ahLst/>
              <a:rect l="l" t="t" r="r" b="b"/>
              <a:pathLst>
                <a:path w="269" h="318">
                  <a:moveTo>
                    <a:pt x="188" y="1"/>
                  </a:moveTo>
                  <a:cubicBezTo>
                    <a:pt x="115" y="45"/>
                    <a:pt x="52" y="83"/>
                    <a:pt x="1" y="115"/>
                  </a:cubicBezTo>
                  <a:lnTo>
                    <a:pt x="47" y="245"/>
                  </a:lnTo>
                  <a:cubicBezTo>
                    <a:pt x="61" y="287"/>
                    <a:pt x="102" y="316"/>
                    <a:pt x="148" y="317"/>
                  </a:cubicBezTo>
                  <a:cubicBezTo>
                    <a:pt x="159" y="316"/>
                    <a:pt x="172" y="314"/>
                    <a:pt x="183" y="311"/>
                  </a:cubicBezTo>
                  <a:cubicBezTo>
                    <a:pt x="238" y="290"/>
                    <a:pt x="268" y="230"/>
                    <a:pt x="248" y="173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8" name="CustomShape 178"/>
            <p:cNvSpPr/>
            <p:nvPr/>
          </p:nvSpPr>
          <p:spPr>
            <a:xfrm>
              <a:off x="1516680" y="3400560"/>
              <a:ext cx="18000" cy="29880"/>
            </a:xfrm>
            <a:custGeom>
              <a:avLst/>
              <a:gdLst/>
              <a:ahLst/>
              <a:rect l="l" t="t" r="r" b="b"/>
              <a:pathLst>
                <a:path w="384" h="633">
                  <a:moveTo>
                    <a:pt x="192" y="1"/>
                  </a:moveTo>
                  <a:cubicBezTo>
                    <a:pt x="126" y="35"/>
                    <a:pt x="62" y="69"/>
                    <a:pt x="1" y="102"/>
                  </a:cubicBezTo>
                  <a:lnTo>
                    <a:pt x="160" y="561"/>
                  </a:lnTo>
                  <a:cubicBezTo>
                    <a:pt x="176" y="604"/>
                    <a:pt x="216" y="632"/>
                    <a:pt x="262" y="632"/>
                  </a:cubicBezTo>
                  <a:cubicBezTo>
                    <a:pt x="274" y="632"/>
                    <a:pt x="285" y="631"/>
                    <a:pt x="298" y="627"/>
                  </a:cubicBezTo>
                  <a:cubicBezTo>
                    <a:pt x="354" y="607"/>
                    <a:pt x="384" y="547"/>
                    <a:pt x="363" y="490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9" name="CustomShape 179"/>
            <p:cNvSpPr/>
            <p:nvPr/>
          </p:nvSpPr>
          <p:spPr>
            <a:xfrm>
              <a:off x="1238760" y="3905640"/>
              <a:ext cx="210240" cy="72360"/>
            </a:xfrm>
            <a:custGeom>
              <a:avLst/>
              <a:gdLst/>
              <a:ahLst/>
              <a:rect l="l" t="t" r="r" b="b"/>
              <a:pathLst>
                <a:path w="4382" h="1512">
                  <a:moveTo>
                    <a:pt x="4296" y="1"/>
                  </a:moveTo>
                  <a:cubicBezTo>
                    <a:pt x="2420" y="993"/>
                    <a:pt x="912" y="1247"/>
                    <a:pt x="0" y="1289"/>
                  </a:cubicBezTo>
                  <a:cubicBezTo>
                    <a:pt x="16" y="1375"/>
                    <a:pt x="27" y="1449"/>
                    <a:pt x="36" y="1511"/>
                  </a:cubicBezTo>
                  <a:cubicBezTo>
                    <a:pt x="970" y="1468"/>
                    <a:pt x="2487" y="1209"/>
                    <a:pt x="4382" y="204"/>
                  </a:cubicBezTo>
                  <a:cubicBezTo>
                    <a:pt x="4348" y="136"/>
                    <a:pt x="4321" y="67"/>
                    <a:pt x="4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0" name="CustomShape 180"/>
            <p:cNvSpPr/>
            <p:nvPr/>
          </p:nvSpPr>
          <p:spPr>
            <a:xfrm>
              <a:off x="1514520" y="3463920"/>
              <a:ext cx="212760" cy="81000"/>
            </a:xfrm>
            <a:custGeom>
              <a:avLst/>
              <a:gdLst/>
              <a:ahLst/>
              <a:rect l="l" t="t" r="r" b="b"/>
              <a:pathLst>
                <a:path w="4438" h="1696">
                  <a:moveTo>
                    <a:pt x="4401" y="0"/>
                  </a:moveTo>
                  <a:cubicBezTo>
                    <a:pt x="2532" y="1062"/>
                    <a:pt x="993" y="1392"/>
                    <a:pt x="1" y="1475"/>
                  </a:cubicBezTo>
                  <a:cubicBezTo>
                    <a:pt x="25" y="1550"/>
                    <a:pt x="48" y="1623"/>
                    <a:pt x="72" y="1695"/>
                  </a:cubicBezTo>
                  <a:cubicBezTo>
                    <a:pt x="1076" y="1607"/>
                    <a:pt x="2591" y="1270"/>
                    <a:pt x="4438" y="228"/>
                  </a:cubicBezTo>
                  <a:lnTo>
                    <a:pt x="44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1" name="CustomShape 181"/>
            <p:cNvSpPr/>
            <p:nvPr/>
          </p:nvSpPr>
          <p:spPr>
            <a:xfrm>
              <a:off x="1558080" y="3380760"/>
              <a:ext cx="17640" cy="31320"/>
            </a:xfrm>
            <a:custGeom>
              <a:avLst/>
              <a:gdLst/>
              <a:ahLst/>
              <a:rect l="l" t="t" r="r" b="b"/>
              <a:pathLst>
                <a:path w="376" h="658">
                  <a:moveTo>
                    <a:pt x="198" y="1"/>
                  </a:moveTo>
                  <a:cubicBezTo>
                    <a:pt x="132" y="29"/>
                    <a:pt x="65" y="59"/>
                    <a:pt x="0" y="88"/>
                  </a:cubicBezTo>
                  <a:lnTo>
                    <a:pt x="154" y="582"/>
                  </a:lnTo>
                  <a:cubicBezTo>
                    <a:pt x="168" y="626"/>
                    <a:pt x="209" y="656"/>
                    <a:pt x="257" y="658"/>
                  </a:cubicBezTo>
                  <a:cubicBezTo>
                    <a:pt x="266" y="658"/>
                    <a:pt x="277" y="655"/>
                    <a:pt x="288" y="651"/>
                  </a:cubicBezTo>
                  <a:cubicBezTo>
                    <a:pt x="344" y="634"/>
                    <a:pt x="376" y="574"/>
                    <a:pt x="358" y="519"/>
                  </a:cubicBezTo>
                  <a:lnTo>
                    <a:pt x="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2" name="CustomShape 182"/>
            <p:cNvSpPr/>
            <p:nvPr/>
          </p:nvSpPr>
          <p:spPr>
            <a:xfrm>
              <a:off x="1539360" y="3573720"/>
              <a:ext cx="210240" cy="72360"/>
            </a:xfrm>
            <a:custGeom>
              <a:avLst/>
              <a:gdLst/>
              <a:ahLst/>
              <a:rect l="l" t="t" r="r" b="b"/>
              <a:pathLst>
                <a:path w="4381" h="1510">
                  <a:moveTo>
                    <a:pt x="4296" y="1"/>
                  </a:moveTo>
                  <a:cubicBezTo>
                    <a:pt x="2420" y="993"/>
                    <a:pt x="912" y="1245"/>
                    <a:pt x="0" y="1288"/>
                  </a:cubicBezTo>
                  <a:cubicBezTo>
                    <a:pt x="15" y="1375"/>
                    <a:pt x="26" y="1449"/>
                    <a:pt x="35" y="1509"/>
                  </a:cubicBezTo>
                  <a:cubicBezTo>
                    <a:pt x="971" y="1468"/>
                    <a:pt x="2485" y="1207"/>
                    <a:pt x="4380" y="202"/>
                  </a:cubicBezTo>
                  <a:cubicBezTo>
                    <a:pt x="4347" y="134"/>
                    <a:pt x="4320" y="66"/>
                    <a:pt x="4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3" name="CustomShape 183"/>
            <p:cNvSpPr/>
            <p:nvPr/>
          </p:nvSpPr>
          <p:spPr>
            <a:xfrm>
              <a:off x="1476000" y="3369240"/>
              <a:ext cx="236160" cy="91080"/>
            </a:xfrm>
            <a:custGeom>
              <a:avLst/>
              <a:gdLst/>
              <a:ahLst/>
              <a:rect l="l" t="t" r="r" b="b"/>
              <a:pathLst>
                <a:path w="4922" h="1902">
                  <a:moveTo>
                    <a:pt x="4887" y="0"/>
                  </a:moveTo>
                  <a:cubicBezTo>
                    <a:pt x="3204" y="702"/>
                    <a:pt x="1549" y="1283"/>
                    <a:pt x="1" y="1712"/>
                  </a:cubicBezTo>
                  <a:cubicBezTo>
                    <a:pt x="42" y="1773"/>
                    <a:pt x="81" y="1837"/>
                    <a:pt x="121" y="1902"/>
                  </a:cubicBezTo>
                  <a:cubicBezTo>
                    <a:pt x="1644" y="1476"/>
                    <a:pt x="3271" y="904"/>
                    <a:pt x="4922" y="217"/>
                  </a:cubicBezTo>
                  <a:lnTo>
                    <a:pt x="48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4" name="CustomShape 184"/>
            <p:cNvSpPr/>
            <p:nvPr/>
          </p:nvSpPr>
          <p:spPr>
            <a:xfrm>
              <a:off x="1600200" y="3364560"/>
              <a:ext cx="16920" cy="33840"/>
            </a:xfrm>
            <a:custGeom>
              <a:avLst/>
              <a:gdLst/>
              <a:ahLst/>
              <a:rect l="l" t="t" r="r" b="b"/>
              <a:pathLst>
                <a:path w="357" h="711">
                  <a:moveTo>
                    <a:pt x="203" y="0"/>
                  </a:moveTo>
                  <a:cubicBezTo>
                    <a:pt x="135" y="22"/>
                    <a:pt x="67" y="46"/>
                    <a:pt x="1" y="71"/>
                  </a:cubicBezTo>
                  <a:lnTo>
                    <a:pt x="134" y="629"/>
                  </a:lnTo>
                  <a:cubicBezTo>
                    <a:pt x="146" y="678"/>
                    <a:pt x="189" y="711"/>
                    <a:pt x="238" y="711"/>
                  </a:cubicBezTo>
                  <a:cubicBezTo>
                    <a:pt x="246" y="711"/>
                    <a:pt x="255" y="709"/>
                    <a:pt x="263" y="708"/>
                  </a:cubicBezTo>
                  <a:cubicBezTo>
                    <a:pt x="320" y="693"/>
                    <a:pt x="357" y="636"/>
                    <a:pt x="342" y="579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5" name="CustomShape 185"/>
            <p:cNvSpPr/>
            <p:nvPr/>
          </p:nvSpPr>
          <p:spPr>
            <a:xfrm>
              <a:off x="1643760" y="3352680"/>
              <a:ext cx="14760" cy="30240"/>
            </a:xfrm>
            <a:custGeom>
              <a:avLst/>
              <a:gdLst/>
              <a:ahLst/>
              <a:rect l="l" t="t" r="r" b="b"/>
              <a:pathLst>
                <a:path w="311" h="637">
                  <a:moveTo>
                    <a:pt x="211" y="0"/>
                  </a:moveTo>
                  <a:cubicBezTo>
                    <a:pt x="140" y="13"/>
                    <a:pt x="70" y="27"/>
                    <a:pt x="1" y="45"/>
                  </a:cubicBezTo>
                  <a:lnTo>
                    <a:pt x="89" y="548"/>
                  </a:lnTo>
                  <a:cubicBezTo>
                    <a:pt x="97" y="599"/>
                    <a:pt x="143" y="637"/>
                    <a:pt x="194" y="637"/>
                  </a:cubicBezTo>
                  <a:cubicBezTo>
                    <a:pt x="200" y="637"/>
                    <a:pt x="207" y="637"/>
                    <a:pt x="213" y="635"/>
                  </a:cubicBezTo>
                  <a:cubicBezTo>
                    <a:pt x="271" y="624"/>
                    <a:pt x="311" y="568"/>
                    <a:pt x="300" y="512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36" name="Group 186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2337" name="CustomShape 187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8" name="CustomShape 188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9" name="CustomShape 189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0" name="CustomShape 190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1" name="CustomShape 191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42" name="CustomShape 192"/>
          <p:cNvSpPr/>
          <p:nvPr/>
        </p:nvSpPr>
        <p:spPr>
          <a:xfrm flipH="1">
            <a:off x="20451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43" name="CustomShape 193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44" name="CustomShape 194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CustomShape 1"/>
          <p:cNvSpPr/>
          <p:nvPr/>
        </p:nvSpPr>
        <p:spPr>
          <a:xfrm>
            <a:off x="1727280" y="2446560"/>
            <a:ext cx="249840" cy="24984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6" name="CustomShape 2"/>
          <p:cNvSpPr/>
          <p:nvPr/>
        </p:nvSpPr>
        <p:spPr>
          <a:xfrm>
            <a:off x="3540600" y="2446560"/>
            <a:ext cx="249840" cy="24984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7" name="CustomShape 3"/>
          <p:cNvSpPr/>
          <p:nvPr/>
        </p:nvSpPr>
        <p:spPr>
          <a:xfrm>
            <a:off x="5353560" y="2446560"/>
            <a:ext cx="249840" cy="24984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8" name="CustomShape 4"/>
          <p:cNvSpPr/>
          <p:nvPr/>
        </p:nvSpPr>
        <p:spPr>
          <a:xfrm>
            <a:off x="7166880" y="2446560"/>
            <a:ext cx="249840" cy="24984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9" name="CustomShape 5"/>
          <p:cNvSpPr/>
          <p:nvPr/>
        </p:nvSpPr>
        <p:spPr>
          <a:xfrm>
            <a:off x="1977480" y="2571840"/>
            <a:ext cx="156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0" name="CustomShape 6"/>
          <p:cNvSpPr/>
          <p:nvPr/>
        </p:nvSpPr>
        <p:spPr>
          <a:xfrm>
            <a:off x="3790800" y="2571840"/>
            <a:ext cx="156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1" name="CustomShape 7"/>
          <p:cNvSpPr/>
          <p:nvPr/>
        </p:nvSpPr>
        <p:spPr>
          <a:xfrm>
            <a:off x="5603760" y="2571840"/>
            <a:ext cx="156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2" name="TextShape 8"/>
          <p:cNvSpPr txBox="1"/>
          <p:nvPr/>
        </p:nvSpPr>
        <p:spPr>
          <a:xfrm>
            <a:off x="2049840" y="765720"/>
            <a:ext cx="5043960" cy="452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Các vấn đề cần giải quyết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3" name="CustomShape 9"/>
          <p:cNvSpPr/>
          <p:nvPr/>
        </p:nvSpPr>
        <p:spPr>
          <a:xfrm rot="21559800">
            <a:off x="1304280" y="2370600"/>
            <a:ext cx="1095480" cy="40176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54" name="CustomShape 10"/>
          <p:cNvSpPr/>
          <p:nvPr/>
        </p:nvSpPr>
        <p:spPr>
          <a:xfrm>
            <a:off x="1121760" y="2926440"/>
            <a:ext cx="1460520" cy="12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Lựa chọn hình thức sản phẩm: Web, app,…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55" name="CustomShape 11"/>
          <p:cNvSpPr/>
          <p:nvPr/>
        </p:nvSpPr>
        <p:spPr>
          <a:xfrm>
            <a:off x="1121760" y="1878840"/>
            <a:ext cx="14605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e8148"/>
                </a:solidFill>
                <a:latin typeface="Manrope Medium"/>
                <a:ea typeface="Manrope Medium"/>
              </a:rPr>
              <a:t>Hình thức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56" name="CustomShape 12"/>
          <p:cNvSpPr/>
          <p:nvPr/>
        </p:nvSpPr>
        <p:spPr>
          <a:xfrm rot="21559800">
            <a:off x="3117600" y="2370600"/>
            <a:ext cx="1095480" cy="40176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57" name="CustomShape 13"/>
          <p:cNvSpPr/>
          <p:nvPr/>
        </p:nvSpPr>
        <p:spPr>
          <a:xfrm>
            <a:off x="2935080" y="2926440"/>
            <a:ext cx="1460520" cy="99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Xác định các tính năng cần thiết.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58" name="CustomShape 14"/>
          <p:cNvSpPr/>
          <p:nvPr/>
        </p:nvSpPr>
        <p:spPr>
          <a:xfrm>
            <a:off x="2935080" y="1878840"/>
            <a:ext cx="14605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e8148"/>
                </a:solidFill>
                <a:latin typeface="Manrope Medium"/>
                <a:ea typeface="Manrope Medium"/>
              </a:rPr>
              <a:t>Tính năng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59" name="CustomShape 15"/>
          <p:cNvSpPr/>
          <p:nvPr/>
        </p:nvSpPr>
        <p:spPr>
          <a:xfrm rot="21559800">
            <a:off x="4930560" y="2370600"/>
            <a:ext cx="1095480" cy="40176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iny"/>
                <a:ea typeface="Coiny"/>
              </a:rPr>
              <a:t>03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60" name="CustomShape 16"/>
          <p:cNvSpPr/>
          <p:nvPr/>
        </p:nvSpPr>
        <p:spPr>
          <a:xfrm>
            <a:off x="4748040" y="2926440"/>
            <a:ext cx="1460520" cy="12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Xác định các yếu tố ảnh hưởng đến việc đưa ra quyết định.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61" name="CustomShape 17"/>
          <p:cNvSpPr/>
          <p:nvPr/>
        </p:nvSpPr>
        <p:spPr>
          <a:xfrm>
            <a:off x="4748040" y="1878840"/>
            <a:ext cx="14605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e8148"/>
                </a:solidFill>
                <a:latin typeface="Manrope Medium"/>
                <a:ea typeface="Manrope Medium"/>
              </a:rPr>
              <a:t>Yếu tố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62" name="CustomShape 18"/>
          <p:cNvSpPr/>
          <p:nvPr/>
        </p:nvSpPr>
        <p:spPr>
          <a:xfrm rot="21559800">
            <a:off x="6743880" y="2370600"/>
            <a:ext cx="1095480" cy="40176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algn="bl" dir="5400000" dist="19050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iny"/>
                <a:ea typeface="Coiny"/>
              </a:rPr>
              <a:t>04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63" name="CustomShape 19"/>
          <p:cNvSpPr/>
          <p:nvPr/>
        </p:nvSpPr>
        <p:spPr>
          <a:xfrm>
            <a:off x="6561360" y="2926440"/>
            <a:ext cx="1460520" cy="12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Tìm nguồn dữ liệu thực tế phù hợp.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64" name="CustomShape 20"/>
          <p:cNvSpPr/>
          <p:nvPr/>
        </p:nvSpPr>
        <p:spPr>
          <a:xfrm>
            <a:off x="6561360" y="1878840"/>
            <a:ext cx="14605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e8148"/>
                </a:solidFill>
                <a:latin typeface="Manrope Medium"/>
                <a:ea typeface="Manrope Medium"/>
              </a:rPr>
              <a:t>Dữ liệu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365" name="Group 21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2366" name="CustomShape 22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7" name="CustomShape 23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8" name="CustomShape 24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9" name="CustomShape 25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0" name="CustomShape 26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71" name="CustomShape 27"/>
          <p:cNvSpPr/>
          <p:nvPr/>
        </p:nvSpPr>
        <p:spPr>
          <a:xfrm flipH="1">
            <a:off x="20451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2" name="CustomShape 28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3" name="CustomShape 29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CustomShape 1"/>
          <p:cNvSpPr/>
          <p:nvPr/>
        </p:nvSpPr>
        <p:spPr>
          <a:xfrm rot="21567000">
            <a:off x="4726440" y="1546560"/>
            <a:ext cx="3354840" cy="2062080"/>
          </a:xfrm>
          <a:custGeom>
            <a:avLst/>
            <a:gdLst/>
            <a:ahLst/>
            <a:rect l="l" t="t" r="r" b="b"/>
            <a:pathLst>
              <a:path w="25776" h="6184">
                <a:moveTo>
                  <a:pt x="6" y="1"/>
                </a:moveTo>
                <a:cubicBezTo>
                  <a:pt x="245" y="199"/>
                  <a:pt x="325" y="514"/>
                  <a:pt x="31" y="864"/>
                </a:cubicBezTo>
                <a:cubicBezTo>
                  <a:pt x="154" y="982"/>
                  <a:pt x="246" y="1150"/>
                  <a:pt x="234" y="1337"/>
                </a:cubicBezTo>
                <a:cubicBezTo>
                  <a:pt x="224" y="1452"/>
                  <a:pt x="181" y="1562"/>
                  <a:pt x="162" y="1672"/>
                </a:cubicBezTo>
                <a:cubicBezTo>
                  <a:pt x="113" y="1968"/>
                  <a:pt x="230" y="2263"/>
                  <a:pt x="278" y="2557"/>
                </a:cubicBezTo>
                <a:cubicBezTo>
                  <a:pt x="324" y="2852"/>
                  <a:pt x="257" y="3224"/>
                  <a:pt x="1" y="3327"/>
                </a:cubicBezTo>
                <a:cubicBezTo>
                  <a:pt x="45" y="3580"/>
                  <a:pt x="327" y="3736"/>
                  <a:pt x="333" y="3996"/>
                </a:cubicBezTo>
                <a:cubicBezTo>
                  <a:pt x="335" y="4154"/>
                  <a:pt x="229" y="4287"/>
                  <a:pt x="169" y="4431"/>
                </a:cubicBezTo>
                <a:cubicBezTo>
                  <a:pt x="45" y="4721"/>
                  <a:pt x="105" y="5061"/>
                  <a:pt x="145" y="5380"/>
                </a:cubicBezTo>
                <a:cubicBezTo>
                  <a:pt x="180" y="5657"/>
                  <a:pt x="169" y="5987"/>
                  <a:pt x="10" y="6184"/>
                </a:cubicBezTo>
                <a:lnTo>
                  <a:pt x="25775" y="6184"/>
                </a:lnTo>
                <a:lnTo>
                  <a:pt x="25775" y="6180"/>
                </a:lnTo>
                <a:cubicBezTo>
                  <a:pt x="25661" y="5973"/>
                  <a:pt x="25552" y="5753"/>
                  <a:pt x="25370" y="5617"/>
                </a:cubicBezTo>
                <a:cubicBezTo>
                  <a:pt x="25291" y="5560"/>
                  <a:pt x="25194" y="5505"/>
                  <a:pt x="25178" y="5403"/>
                </a:cubicBezTo>
                <a:cubicBezTo>
                  <a:pt x="25167" y="5338"/>
                  <a:pt x="25197" y="5273"/>
                  <a:pt x="25235" y="5221"/>
                </a:cubicBezTo>
                <a:cubicBezTo>
                  <a:pt x="25310" y="5114"/>
                  <a:pt x="25419" y="5041"/>
                  <a:pt x="25512" y="4951"/>
                </a:cubicBezTo>
                <a:cubicBezTo>
                  <a:pt x="25604" y="4860"/>
                  <a:pt x="25680" y="4727"/>
                  <a:pt x="25658" y="4594"/>
                </a:cubicBezTo>
                <a:cubicBezTo>
                  <a:pt x="25647" y="4547"/>
                  <a:pt x="25626" y="4501"/>
                  <a:pt x="25614" y="4454"/>
                </a:cubicBezTo>
                <a:cubicBezTo>
                  <a:pt x="25571" y="4276"/>
                  <a:pt x="25664" y="4066"/>
                  <a:pt x="25573" y="3911"/>
                </a:cubicBezTo>
                <a:cubicBezTo>
                  <a:pt x="25528" y="3835"/>
                  <a:pt x="25446" y="3787"/>
                  <a:pt x="25414" y="3705"/>
                </a:cubicBezTo>
                <a:cubicBezTo>
                  <a:pt x="25365" y="3578"/>
                  <a:pt x="25451" y="3440"/>
                  <a:pt x="25531" y="3334"/>
                </a:cubicBezTo>
                <a:cubicBezTo>
                  <a:pt x="25612" y="3230"/>
                  <a:pt x="25693" y="3088"/>
                  <a:pt x="25636" y="2964"/>
                </a:cubicBezTo>
                <a:cubicBezTo>
                  <a:pt x="25622" y="2932"/>
                  <a:pt x="25598" y="2905"/>
                  <a:pt x="25588" y="2871"/>
                </a:cubicBezTo>
                <a:cubicBezTo>
                  <a:pt x="25571" y="2806"/>
                  <a:pt x="25607" y="2739"/>
                  <a:pt x="25618" y="2673"/>
                </a:cubicBezTo>
                <a:cubicBezTo>
                  <a:pt x="25639" y="2554"/>
                  <a:pt x="25566" y="2427"/>
                  <a:pt x="25460" y="2396"/>
                </a:cubicBezTo>
                <a:cubicBezTo>
                  <a:pt x="25666" y="2146"/>
                  <a:pt x="25707" y="1753"/>
                  <a:pt x="25557" y="1460"/>
                </a:cubicBezTo>
                <a:cubicBezTo>
                  <a:pt x="25501" y="1350"/>
                  <a:pt x="25417" y="1229"/>
                  <a:pt x="25460" y="1110"/>
                </a:cubicBezTo>
                <a:cubicBezTo>
                  <a:pt x="25489" y="1025"/>
                  <a:pt x="25574" y="979"/>
                  <a:pt x="25626" y="906"/>
                </a:cubicBezTo>
                <a:cubicBezTo>
                  <a:pt x="25717" y="780"/>
                  <a:pt x="25690" y="599"/>
                  <a:pt x="25671" y="439"/>
                </a:cubicBezTo>
                <a:cubicBezTo>
                  <a:pt x="25652" y="284"/>
                  <a:pt x="25660" y="97"/>
                  <a:pt x="25775" y="7"/>
                </a:cubicBezTo>
                <a:lnTo>
                  <a:pt x="257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algn="bl" dir="5400000" dist="28575" rotWithShape="0">
              <a:srgbClr val="000000">
                <a:alpha val="19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75" name="TextShape 2"/>
          <p:cNvSpPr txBox="1"/>
          <p:nvPr/>
        </p:nvSpPr>
        <p:spPr>
          <a:xfrm>
            <a:off x="1046880" y="2066760"/>
            <a:ext cx="3103920" cy="161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285840" indent="-285480">
              <a:lnSpc>
                <a:spcPct val="200000"/>
              </a:lnSpc>
              <a:buClr>
                <a:srgbClr val="4a8196"/>
              </a:buClr>
              <a:buFont typeface="Manrope Medium"/>
              <a:buChar char="-"/>
            </a:pPr>
            <a:r>
              <a:rPr b="0" lang="en-US" sz="16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Chatbot 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4a8196"/>
              </a:buClr>
              <a:buFont typeface="Manrope Medium"/>
              <a:buChar char="-"/>
            </a:pPr>
            <a:r>
              <a:rPr b="0" lang="en-US" sz="16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Sử dụng Rasa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4a8196"/>
              </a:buClr>
              <a:buFont typeface="Manrope Medium"/>
              <a:buChar char="-"/>
            </a:pPr>
            <a:r>
              <a:rPr b="0" lang="en-US" sz="1600" spc="-1" strike="noStrike">
                <a:solidFill>
                  <a:srgbClr val="4a8196"/>
                </a:solidFill>
                <a:latin typeface="Manrope Medium"/>
                <a:ea typeface="Manrope Medium"/>
              </a:rPr>
              <a:t>Tích hợp vào Web, Slack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76" name="TextShape 3"/>
          <p:cNvSpPr txBox="1"/>
          <p:nvPr/>
        </p:nvSpPr>
        <p:spPr>
          <a:xfrm>
            <a:off x="1218960" y="1221840"/>
            <a:ext cx="3346560" cy="1010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Hình thức </a:t>
            </a:r>
            <a:br/>
            <a:r>
              <a:rPr b="0" lang="en-US" sz="2800" spc="-1" strike="noStrike">
                <a:solidFill>
                  <a:srgbClr val="8dcec9"/>
                </a:solidFill>
                <a:latin typeface="Coiny"/>
                <a:ea typeface="Coiny"/>
              </a:rPr>
              <a:t>             sản phẩm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77" name="Group 4"/>
          <p:cNvGrpSpPr/>
          <p:nvPr/>
        </p:nvGrpSpPr>
        <p:grpSpPr>
          <a:xfrm>
            <a:off x="5069520" y="1799640"/>
            <a:ext cx="2670120" cy="1556640"/>
            <a:chOff x="5069520" y="1799640"/>
            <a:chExt cx="2670120" cy="1556640"/>
          </a:xfrm>
        </p:grpSpPr>
        <p:sp>
          <p:nvSpPr>
            <p:cNvPr id="2378" name="CustomShape 5"/>
            <p:cNvSpPr/>
            <p:nvPr/>
          </p:nvSpPr>
          <p:spPr>
            <a:xfrm>
              <a:off x="5069520" y="3268440"/>
              <a:ext cx="2670120" cy="61200"/>
            </a:xfrm>
            <a:custGeom>
              <a:avLst/>
              <a:gdLst/>
              <a:ahLst/>
              <a:rect l="l" t="t" r="r" b="b"/>
              <a:pathLst>
                <a:path w="65209" h="1165">
                  <a:moveTo>
                    <a:pt x="0" y="0"/>
                  </a:moveTo>
                  <a:lnTo>
                    <a:pt x="0" y="1165"/>
                  </a:lnTo>
                  <a:lnTo>
                    <a:pt x="65209" y="1165"/>
                  </a:lnTo>
                  <a:lnTo>
                    <a:pt x="65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9" name="CustomShape 6"/>
            <p:cNvSpPr/>
            <p:nvPr/>
          </p:nvSpPr>
          <p:spPr>
            <a:xfrm>
              <a:off x="5069520" y="3320640"/>
              <a:ext cx="2670120" cy="35640"/>
            </a:xfrm>
            <a:custGeom>
              <a:avLst/>
              <a:gdLst/>
              <a:ahLst/>
              <a:rect l="l" t="t" r="r" b="b"/>
              <a:pathLst>
                <a:path w="65210" h="800">
                  <a:moveTo>
                    <a:pt x="0" y="1"/>
                  </a:moveTo>
                  <a:lnTo>
                    <a:pt x="0" y="48"/>
                  </a:lnTo>
                  <a:cubicBezTo>
                    <a:pt x="0" y="463"/>
                    <a:pt x="337" y="800"/>
                    <a:pt x="752" y="800"/>
                  </a:cubicBezTo>
                  <a:lnTo>
                    <a:pt x="64460" y="800"/>
                  </a:lnTo>
                  <a:cubicBezTo>
                    <a:pt x="64874" y="800"/>
                    <a:pt x="65210" y="465"/>
                    <a:pt x="65210" y="51"/>
                  </a:cubicBezTo>
                  <a:lnTo>
                    <a:pt x="652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0" name="CustomShape 7"/>
            <p:cNvSpPr/>
            <p:nvPr/>
          </p:nvSpPr>
          <p:spPr>
            <a:xfrm>
              <a:off x="5338080" y="1799640"/>
              <a:ext cx="2133360" cy="1468440"/>
            </a:xfrm>
            <a:custGeom>
              <a:avLst/>
              <a:gdLst/>
              <a:ahLst/>
              <a:rect l="l" t="t" r="r" b="b"/>
              <a:pathLst>
                <a:path w="52099" h="34663">
                  <a:moveTo>
                    <a:pt x="845" y="1"/>
                  </a:moveTo>
                  <a:cubicBezTo>
                    <a:pt x="379" y="1"/>
                    <a:pt x="1" y="378"/>
                    <a:pt x="1" y="844"/>
                  </a:cubicBezTo>
                  <a:lnTo>
                    <a:pt x="1" y="34662"/>
                  </a:lnTo>
                  <a:lnTo>
                    <a:pt x="52097" y="34662"/>
                  </a:lnTo>
                  <a:lnTo>
                    <a:pt x="52097" y="844"/>
                  </a:lnTo>
                  <a:cubicBezTo>
                    <a:pt x="52098" y="378"/>
                    <a:pt x="51720" y="1"/>
                    <a:pt x="51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1" name="CustomShape 8"/>
            <p:cNvSpPr/>
            <p:nvPr/>
          </p:nvSpPr>
          <p:spPr>
            <a:xfrm>
              <a:off x="5338080" y="3229920"/>
              <a:ext cx="2133360" cy="38160"/>
            </a:xfrm>
            <a:custGeom>
              <a:avLst/>
              <a:gdLst/>
              <a:ahLst/>
              <a:rect l="l" t="t" r="r" b="b"/>
              <a:pathLst>
                <a:path w="52098" h="857">
                  <a:moveTo>
                    <a:pt x="1" y="0"/>
                  </a:moveTo>
                  <a:lnTo>
                    <a:pt x="1" y="856"/>
                  </a:lnTo>
                  <a:lnTo>
                    <a:pt x="52097" y="856"/>
                  </a:lnTo>
                  <a:lnTo>
                    <a:pt x="52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2" name="CustomShape 9"/>
            <p:cNvSpPr/>
            <p:nvPr/>
          </p:nvSpPr>
          <p:spPr>
            <a:xfrm>
              <a:off x="5383080" y="1870560"/>
              <a:ext cx="2046600" cy="1325880"/>
            </a:xfrm>
            <a:custGeom>
              <a:avLst/>
              <a:gdLst/>
              <a:ahLst/>
              <a:rect l="l" t="t" r="r" b="b"/>
              <a:pathLst>
                <a:path w="49986" h="31295">
                  <a:moveTo>
                    <a:pt x="1" y="1"/>
                  </a:moveTo>
                  <a:lnTo>
                    <a:pt x="1" y="31294"/>
                  </a:lnTo>
                  <a:lnTo>
                    <a:pt x="49985" y="31294"/>
                  </a:lnTo>
                  <a:lnTo>
                    <a:pt x="499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83" name="Group 10"/>
          <p:cNvGrpSpPr/>
          <p:nvPr/>
        </p:nvGrpSpPr>
        <p:grpSpPr>
          <a:xfrm>
            <a:off x="7490880" y="336240"/>
            <a:ext cx="166680" cy="164520"/>
            <a:chOff x="7490880" y="336240"/>
            <a:chExt cx="166680" cy="164520"/>
          </a:xfrm>
        </p:grpSpPr>
        <p:sp>
          <p:nvSpPr>
            <p:cNvPr id="2384" name="CustomShape 11"/>
            <p:cNvSpPr/>
            <p:nvPr/>
          </p:nvSpPr>
          <p:spPr>
            <a:xfrm>
              <a:off x="7608960" y="345960"/>
              <a:ext cx="28080" cy="26280"/>
            </a:xfrm>
            <a:custGeom>
              <a:avLst/>
              <a:gdLst/>
              <a:ahLst/>
              <a:rect l="l" t="t" r="r" b="b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5" name="CustomShape 12"/>
            <p:cNvSpPr/>
            <p:nvPr/>
          </p:nvSpPr>
          <p:spPr>
            <a:xfrm>
              <a:off x="7555680" y="452160"/>
              <a:ext cx="38160" cy="48600"/>
            </a:xfrm>
            <a:custGeom>
              <a:avLst/>
              <a:gdLst/>
              <a:ahLst/>
              <a:rect l="l" t="t" r="r" b="b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6" name="CustomShape 13"/>
            <p:cNvSpPr/>
            <p:nvPr/>
          </p:nvSpPr>
          <p:spPr>
            <a:xfrm>
              <a:off x="7565040" y="403920"/>
              <a:ext cx="19080" cy="19080"/>
            </a:xfrm>
            <a:custGeom>
              <a:avLst/>
              <a:gdLst/>
              <a:ahLst/>
              <a:rect l="l" t="t" r="r" b="b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7" name="CustomShape 14"/>
            <p:cNvSpPr/>
            <p:nvPr/>
          </p:nvSpPr>
          <p:spPr>
            <a:xfrm>
              <a:off x="7490880" y="336240"/>
              <a:ext cx="166680" cy="81000"/>
            </a:xfrm>
            <a:custGeom>
              <a:avLst/>
              <a:gdLst/>
              <a:ahLst/>
              <a:rect l="l" t="t" r="r" b="b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8" name="CustomShape 15"/>
            <p:cNvSpPr/>
            <p:nvPr/>
          </p:nvSpPr>
          <p:spPr>
            <a:xfrm>
              <a:off x="7511040" y="371160"/>
              <a:ext cx="126000" cy="129240"/>
            </a:xfrm>
            <a:custGeom>
              <a:avLst/>
              <a:gdLst/>
              <a:ahLst/>
              <a:rect l="l" t="t" r="r" b="b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89" name="CustomShape 16"/>
          <p:cNvSpPr/>
          <p:nvPr/>
        </p:nvSpPr>
        <p:spPr>
          <a:xfrm flipH="1">
            <a:off x="20451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90" name="CustomShape 17"/>
          <p:cNvSpPr/>
          <p:nvPr/>
        </p:nvSpPr>
        <p:spPr>
          <a:xfrm flipH="1">
            <a:off x="1341360" y="330120"/>
            <a:ext cx="4298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iny"/>
                <a:ea typeface="Coiny"/>
              </a:rPr>
              <a:t>01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391" name="Group 18"/>
          <p:cNvGrpSpPr/>
          <p:nvPr/>
        </p:nvGrpSpPr>
        <p:grpSpPr>
          <a:xfrm>
            <a:off x="1043640" y="881280"/>
            <a:ext cx="1025280" cy="245880"/>
            <a:chOff x="1043640" y="881280"/>
            <a:chExt cx="1025280" cy="245880"/>
          </a:xfrm>
        </p:grpSpPr>
        <p:sp>
          <p:nvSpPr>
            <p:cNvPr id="2392" name="CustomShape 19"/>
            <p:cNvSpPr/>
            <p:nvPr/>
          </p:nvSpPr>
          <p:spPr>
            <a:xfrm flipH="1">
              <a:off x="1442880" y="1018080"/>
              <a:ext cx="33120" cy="33120"/>
            </a:xfrm>
            <a:custGeom>
              <a:avLst/>
              <a:gdLst/>
              <a:ahLst/>
              <a:rect l="l" t="t" r="r" b="b"/>
              <a:pathLst>
                <a:path w="591" h="591">
                  <a:moveTo>
                    <a:pt x="296" y="0"/>
                  </a:moveTo>
                  <a:cubicBezTo>
                    <a:pt x="133" y="0"/>
                    <a:pt x="0" y="132"/>
                    <a:pt x="0" y="295"/>
                  </a:cubicBezTo>
                  <a:cubicBezTo>
                    <a:pt x="0" y="458"/>
                    <a:pt x="133" y="591"/>
                    <a:pt x="296" y="591"/>
                  </a:cubicBezTo>
                  <a:cubicBezTo>
                    <a:pt x="459" y="591"/>
                    <a:pt x="591" y="458"/>
                    <a:pt x="591" y="295"/>
                  </a:cubicBezTo>
                  <a:cubicBezTo>
                    <a:pt x="591" y="132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3" name="CustomShape 20"/>
            <p:cNvSpPr/>
            <p:nvPr/>
          </p:nvSpPr>
          <p:spPr>
            <a:xfrm flipH="1">
              <a:off x="1998360" y="1047960"/>
              <a:ext cx="67680" cy="79200"/>
            </a:xfrm>
            <a:custGeom>
              <a:avLst/>
              <a:gdLst/>
              <a:ahLst/>
              <a:rect l="l" t="t" r="r" b="b"/>
              <a:pathLst>
                <a:path w="1714" h="2002">
                  <a:moveTo>
                    <a:pt x="219" y="1"/>
                  </a:moveTo>
                  <a:cubicBezTo>
                    <a:pt x="184" y="85"/>
                    <a:pt x="134" y="164"/>
                    <a:pt x="97" y="249"/>
                  </a:cubicBezTo>
                  <a:cubicBezTo>
                    <a:pt x="1" y="476"/>
                    <a:pt x="18" y="734"/>
                    <a:pt x="48" y="987"/>
                  </a:cubicBezTo>
                  <a:cubicBezTo>
                    <a:pt x="106" y="975"/>
                    <a:pt x="164" y="968"/>
                    <a:pt x="222" y="968"/>
                  </a:cubicBezTo>
                  <a:cubicBezTo>
                    <a:pt x="318" y="968"/>
                    <a:pt x="414" y="987"/>
                    <a:pt x="506" y="1031"/>
                  </a:cubicBezTo>
                  <a:cubicBezTo>
                    <a:pt x="685" y="1117"/>
                    <a:pt x="807" y="1289"/>
                    <a:pt x="871" y="1471"/>
                  </a:cubicBezTo>
                  <a:cubicBezTo>
                    <a:pt x="935" y="1649"/>
                    <a:pt x="927" y="1831"/>
                    <a:pt x="875" y="2001"/>
                  </a:cubicBezTo>
                  <a:lnTo>
                    <a:pt x="1302" y="2001"/>
                  </a:lnTo>
                  <a:cubicBezTo>
                    <a:pt x="1525" y="1734"/>
                    <a:pt x="1714" y="1421"/>
                    <a:pt x="1581" y="1066"/>
                  </a:cubicBezTo>
                  <a:cubicBezTo>
                    <a:pt x="1413" y="620"/>
                    <a:pt x="903" y="596"/>
                    <a:pt x="550" y="366"/>
                  </a:cubicBezTo>
                  <a:cubicBezTo>
                    <a:pt x="408" y="278"/>
                    <a:pt x="294" y="15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4" name="CustomShape 21"/>
            <p:cNvSpPr/>
            <p:nvPr/>
          </p:nvSpPr>
          <p:spPr>
            <a:xfrm flipH="1">
              <a:off x="2044080" y="1100880"/>
              <a:ext cx="24120" cy="26280"/>
            </a:xfrm>
            <a:custGeom>
              <a:avLst/>
              <a:gdLst/>
              <a:ahLst/>
              <a:rect l="l" t="t" r="r" b="b"/>
              <a:pathLst>
                <a:path w="611" h="669">
                  <a:moveTo>
                    <a:pt x="275" y="0"/>
                  </a:moveTo>
                  <a:cubicBezTo>
                    <a:pt x="257" y="0"/>
                    <a:pt x="239" y="2"/>
                    <a:pt x="222" y="5"/>
                  </a:cubicBezTo>
                  <a:cubicBezTo>
                    <a:pt x="197" y="10"/>
                    <a:pt x="172" y="15"/>
                    <a:pt x="148" y="23"/>
                  </a:cubicBezTo>
                  <a:cubicBezTo>
                    <a:pt x="159" y="260"/>
                    <a:pt x="127" y="509"/>
                    <a:pt x="1" y="668"/>
                  </a:cubicBezTo>
                  <a:lnTo>
                    <a:pt x="540" y="668"/>
                  </a:lnTo>
                  <a:cubicBezTo>
                    <a:pt x="563" y="621"/>
                    <a:pt x="578" y="574"/>
                    <a:pt x="591" y="523"/>
                  </a:cubicBezTo>
                  <a:cubicBezTo>
                    <a:pt x="610" y="448"/>
                    <a:pt x="610" y="371"/>
                    <a:pt x="593" y="297"/>
                  </a:cubicBezTo>
                  <a:cubicBezTo>
                    <a:pt x="588" y="278"/>
                    <a:pt x="582" y="257"/>
                    <a:pt x="575" y="236"/>
                  </a:cubicBezTo>
                  <a:cubicBezTo>
                    <a:pt x="572" y="227"/>
                    <a:pt x="569" y="219"/>
                    <a:pt x="566" y="211"/>
                  </a:cubicBezTo>
                  <a:lnTo>
                    <a:pt x="566" y="211"/>
                  </a:lnTo>
                  <a:cubicBezTo>
                    <a:pt x="569" y="218"/>
                    <a:pt x="570" y="222"/>
                    <a:pt x="570" y="222"/>
                  </a:cubicBezTo>
                  <a:cubicBezTo>
                    <a:pt x="569" y="222"/>
                    <a:pt x="566" y="217"/>
                    <a:pt x="561" y="206"/>
                  </a:cubicBezTo>
                  <a:cubicBezTo>
                    <a:pt x="550" y="184"/>
                    <a:pt x="539" y="164"/>
                    <a:pt x="526" y="143"/>
                  </a:cubicBezTo>
                  <a:cubicBezTo>
                    <a:pt x="521" y="135"/>
                    <a:pt x="515" y="129"/>
                    <a:pt x="510" y="121"/>
                  </a:cubicBezTo>
                  <a:lnTo>
                    <a:pt x="506" y="116"/>
                  </a:lnTo>
                  <a:cubicBezTo>
                    <a:pt x="493" y="100"/>
                    <a:pt x="479" y="86"/>
                    <a:pt x="463" y="72"/>
                  </a:cubicBezTo>
                  <a:cubicBezTo>
                    <a:pt x="458" y="67"/>
                    <a:pt x="452" y="62"/>
                    <a:pt x="445" y="57"/>
                  </a:cubicBezTo>
                  <a:cubicBezTo>
                    <a:pt x="445" y="57"/>
                    <a:pt x="441" y="54"/>
                    <a:pt x="433" y="48"/>
                  </a:cubicBezTo>
                  <a:cubicBezTo>
                    <a:pt x="414" y="39"/>
                    <a:pt x="396" y="27"/>
                    <a:pt x="379" y="18"/>
                  </a:cubicBezTo>
                  <a:cubicBezTo>
                    <a:pt x="373" y="18"/>
                    <a:pt x="355" y="12"/>
                    <a:pt x="351" y="10"/>
                  </a:cubicBezTo>
                  <a:cubicBezTo>
                    <a:pt x="326" y="4"/>
                    <a:pt x="300" y="0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5" name="CustomShape 22"/>
            <p:cNvSpPr/>
            <p:nvPr/>
          </p:nvSpPr>
          <p:spPr>
            <a:xfrm flipH="1">
              <a:off x="1043640" y="881280"/>
              <a:ext cx="1025280" cy="245880"/>
            </a:xfrm>
            <a:custGeom>
              <a:avLst/>
              <a:gdLst/>
              <a:ahLst/>
              <a:rect l="l" t="t" r="r" b="b"/>
              <a:pathLst>
                <a:path w="25775" h="6187">
                  <a:moveTo>
                    <a:pt x="10076" y="550"/>
                  </a:moveTo>
                  <a:cubicBezTo>
                    <a:pt x="10076" y="551"/>
                    <a:pt x="10075" y="553"/>
                    <a:pt x="10075" y="554"/>
                  </a:cubicBezTo>
                  <a:lnTo>
                    <a:pt x="10075" y="554"/>
                  </a:lnTo>
                  <a:cubicBezTo>
                    <a:pt x="10075" y="553"/>
                    <a:pt x="10076" y="552"/>
                    <a:pt x="10076" y="550"/>
                  </a:cubicBezTo>
                  <a:close/>
                  <a:moveTo>
                    <a:pt x="3644" y="996"/>
                  </a:moveTo>
                  <a:cubicBezTo>
                    <a:pt x="3883" y="996"/>
                    <a:pt x="3882" y="1367"/>
                    <a:pt x="3644" y="1367"/>
                  </a:cubicBezTo>
                  <a:cubicBezTo>
                    <a:pt x="3407" y="1367"/>
                    <a:pt x="3407" y="996"/>
                    <a:pt x="3644" y="996"/>
                  </a:cubicBezTo>
                  <a:close/>
                  <a:moveTo>
                    <a:pt x="8716" y="996"/>
                  </a:moveTo>
                  <a:cubicBezTo>
                    <a:pt x="8955" y="996"/>
                    <a:pt x="8953" y="1367"/>
                    <a:pt x="8716" y="1367"/>
                  </a:cubicBezTo>
                  <a:cubicBezTo>
                    <a:pt x="8479" y="1367"/>
                    <a:pt x="8479" y="996"/>
                    <a:pt x="8716" y="996"/>
                  </a:cubicBezTo>
                  <a:close/>
                  <a:moveTo>
                    <a:pt x="13819" y="996"/>
                  </a:moveTo>
                  <a:cubicBezTo>
                    <a:pt x="14057" y="996"/>
                    <a:pt x="14057" y="1367"/>
                    <a:pt x="13819" y="1367"/>
                  </a:cubicBezTo>
                  <a:cubicBezTo>
                    <a:pt x="13582" y="1367"/>
                    <a:pt x="13582" y="996"/>
                    <a:pt x="13819" y="996"/>
                  </a:cubicBezTo>
                  <a:close/>
                  <a:moveTo>
                    <a:pt x="18891" y="996"/>
                  </a:moveTo>
                  <a:cubicBezTo>
                    <a:pt x="19130" y="996"/>
                    <a:pt x="19128" y="1367"/>
                    <a:pt x="18891" y="1367"/>
                  </a:cubicBezTo>
                  <a:cubicBezTo>
                    <a:pt x="18653" y="1367"/>
                    <a:pt x="18653" y="996"/>
                    <a:pt x="18891" y="996"/>
                  </a:cubicBezTo>
                  <a:close/>
                  <a:moveTo>
                    <a:pt x="23994" y="996"/>
                  </a:moveTo>
                  <a:cubicBezTo>
                    <a:pt x="24232" y="996"/>
                    <a:pt x="24232" y="1367"/>
                    <a:pt x="23994" y="1367"/>
                  </a:cubicBezTo>
                  <a:cubicBezTo>
                    <a:pt x="23757" y="1367"/>
                    <a:pt x="23757" y="996"/>
                    <a:pt x="23994" y="996"/>
                  </a:cubicBezTo>
                  <a:close/>
                  <a:moveTo>
                    <a:pt x="21014" y="881"/>
                  </a:moveTo>
                  <a:cubicBezTo>
                    <a:pt x="21330" y="881"/>
                    <a:pt x="21628" y="1048"/>
                    <a:pt x="21871" y="1254"/>
                  </a:cubicBezTo>
                  <a:cubicBezTo>
                    <a:pt x="21947" y="1319"/>
                    <a:pt x="21936" y="1449"/>
                    <a:pt x="21871" y="1516"/>
                  </a:cubicBezTo>
                  <a:cubicBezTo>
                    <a:pt x="21835" y="1551"/>
                    <a:pt x="21790" y="1568"/>
                    <a:pt x="21745" y="1568"/>
                  </a:cubicBezTo>
                  <a:cubicBezTo>
                    <a:pt x="21697" y="1568"/>
                    <a:pt x="21648" y="1549"/>
                    <a:pt x="21609" y="1516"/>
                  </a:cubicBezTo>
                  <a:cubicBezTo>
                    <a:pt x="21442" y="1376"/>
                    <a:pt x="21234" y="1254"/>
                    <a:pt x="21018" y="1254"/>
                  </a:cubicBezTo>
                  <a:cubicBezTo>
                    <a:pt x="20956" y="1254"/>
                    <a:pt x="20894" y="1264"/>
                    <a:pt x="20831" y="1286"/>
                  </a:cubicBezTo>
                  <a:lnTo>
                    <a:pt x="20831" y="1284"/>
                  </a:lnTo>
                  <a:cubicBezTo>
                    <a:pt x="20551" y="1384"/>
                    <a:pt x="20388" y="1661"/>
                    <a:pt x="20273" y="1916"/>
                  </a:cubicBezTo>
                  <a:cubicBezTo>
                    <a:pt x="20246" y="1977"/>
                    <a:pt x="20179" y="2006"/>
                    <a:pt x="20113" y="2006"/>
                  </a:cubicBezTo>
                  <a:cubicBezTo>
                    <a:pt x="20080" y="2006"/>
                    <a:pt x="20046" y="1998"/>
                    <a:pt x="20019" y="1983"/>
                  </a:cubicBezTo>
                  <a:cubicBezTo>
                    <a:pt x="19926" y="1929"/>
                    <a:pt x="19912" y="1819"/>
                    <a:pt x="19953" y="1729"/>
                  </a:cubicBezTo>
                  <a:cubicBezTo>
                    <a:pt x="20113" y="1373"/>
                    <a:pt x="20369" y="1039"/>
                    <a:pt x="20757" y="919"/>
                  </a:cubicBezTo>
                  <a:cubicBezTo>
                    <a:pt x="20843" y="892"/>
                    <a:pt x="20929" y="881"/>
                    <a:pt x="21014" y="881"/>
                  </a:cubicBezTo>
                  <a:close/>
                  <a:moveTo>
                    <a:pt x="15912" y="881"/>
                  </a:moveTo>
                  <a:cubicBezTo>
                    <a:pt x="16228" y="881"/>
                    <a:pt x="16526" y="1050"/>
                    <a:pt x="16768" y="1254"/>
                  </a:cubicBezTo>
                  <a:cubicBezTo>
                    <a:pt x="16844" y="1319"/>
                    <a:pt x="16833" y="1451"/>
                    <a:pt x="16768" y="1516"/>
                  </a:cubicBezTo>
                  <a:cubicBezTo>
                    <a:pt x="16732" y="1552"/>
                    <a:pt x="16687" y="1568"/>
                    <a:pt x="16642" y="1568"/>
                  </a:cubicBezTo>
                  <a:cubicBezTo>
                    <a:pt x="16594" y="1568"/>
                    <a:pt x="16545" y="1549"/>
                    <a:pt x="16505" y="1516"/>
                  </a:cubicBezTo>
                  <a:cubicBezTo>
                    <a:pt x="16339" y="1376"/>
                    <a:pt x="16132" y="1254"/>
                    <a:pt x="15915" y="1254"/>
                  </a:cubicBezTo>
                  <a:cubicBezTo>
                    <a:pt x="15853" y="1254"/>
                    <a:pt x="15791" y="1264"/>
                    <a:pt x="15728" y="1286"/>
                  </a:cubicBezTo>
                  <a:cubicBezTo>
                    <a:pt x="15448" y="1384"/>
                    <a:pt x="15285" y="1661"/>
                    <a:pt x="15169" y="1916"/>
                  </a:cubicBezTo>
                  <a:cubicBezTo>
                    <a:pt x="15142" y="1977"/>
                    <a:pt x="15075" y="2007"/>
                    <a:pt x="15010" y="2007"/>
                  </a:cubicBezTo>
                  <a:cubicBezTo>
                    <a:pt x="14976" y="2007"/>
                    <a:pt x="14943" y="1999"/>
                    <a:pt x="14916" y="1983"/>
                  </a:cubicBezTo>
                  <a:cubicBezTo>
                    <a:pt x="14823" y="1929"/>
                    <a:pt x="14809" y="1821"/>
                    <a:pt x="14850" y="1729"/>
                  </a:cubicBezTo>
                  <a:cubicBezTo>
                    <a:pt x="15010" y="1373"/>
                    <a:pt x="15266" y="1041"/>
                    <a:pt x="15654" y="920"/>
                  </a:cubicBezTo>
                  <a:cubicBezTo>
                    <a:pt x="15741" y="894"/>
                    <a:pt x="15827" y="881"/>
                    <a:pt x="15912" y="881"/>
                  </a:cubicBezTo>
                  <a:close/>
                  <a:moveTo>
                    <a:pt x="5737" y="883"/>
                  </a:moveTo>
                  <a:cubicBezTo>
                    <a:pt x="6053" y="883"/>
                    <a:pt x="6351" y="1051"/>
                    <a:pt x="6593" y="1256"/>
                  </a:cubicBezTo>
                  <a:cubicBezTo>
                    <a:pt x="6669" y="1321"/>
                    <a:pt x="6660" y="1451"/>
                    <a:pt x="6593" y="1517"/>
                  </a:cubicBezTo>
                  <a:cubicBezTo>
                    <a:pt x="6557" y="1553"/>
                    <a:pt x="6513" y="1569"/>
                    <a:pt x="6468" y="1569"/>
                  </a:cubicBezTo>
                  <a:cubicBezTo>
                    <a:pt x="6420" y="1569"/>
                    <a:pt x="6371" y="1551"/>
                    <a:pt x="6331" y="1517"/>
                  </a:cubicBezTo>
                  <a:cubicBezTo>
                    <a:pt x="6164" y="1377"/>
                    <a:pt x="5957" y="1254"/>
                    <a:pt x="5740" y="1254"/>
                  </a:cubicBezTo>
                  <a:cubicBezTo>
                    <a:pt x="5678" y="1254"/>
                    <a:pt x="5616" y="1264"/>
                    <a:pt x="5553" y="1286"/>
                  </a:cubicBezTo>
                  <a:cubicBezTo>
                    <a:pt x="5275" y="1386"/>
                    <a:pt x="5110" y="1663"/>
                    <a:pt x="4995" y="1918"/>
                  </a:cubicBezTo>
                  <a:cubicBezTo>
                    <a:pt x="4968" y="1978"/>
                    <a:pt x="4901" y="2008"/>
                    <a:pt x="4835" y="2008"/>
                  </a:cubicBezTo>
                  <a:cubicBezTo>
                    <a:pt x="4802" y="2008"/>
                    <a:pt x="4768" y="2000"/>
                    <a:pt x="4741" y="1984"/>
                  </a:cubicBezTo>
                  <a:cubicBezTo>
                    <a:pt x="4648" y="1930"/>
                    <a:pt x="4634" y="1823"/>
                    <a:pt x="4675" y="1731"/>
                  </a:cubicBezTo>
                  <a:cubicBezTo>
                    <a:pt x="4835" y="1375"/>
                    <a:pt x="5093" y="1041"/>
                    <a:pt x="5479" y="922"/>
                  </a:cubicBezTo>
                  <a:cubicBezTo>
                    <a:pt x="5566" y="895"/>
                    <a:pt x="5652" y="883"/>
                    <a:pt x="5737" y="883"/>
                  </a:cubicBezTo>
                  <a:close/>
                  <a:moveTo>
                    <a:pt x="10839" y="881"/>
                  </a:moveTo>
                  <a:cubicBezTo>
                    <a:pt x="11155" y="881"/>
                    <a:pt x="11453" y="1050"/>
                    <a:pt x="11695" y="1254"/>
                  </a:cubicBezTo>
                  <a:cubicBezTo>
                    <a:pt x="11773" y="1319"/>
                    <a:pt x="11762" y="1451"/>
                    <a:pt x="11695" y="1517"/>
                  </a:cubicBezTo>
                  <a:cubicBezTo>
                    <a:pt x="11659" y="1553"/>
                    <a:pt x="11615" y="1569"/>
                    <a:pt x="11570" y="1569"/>
                  </a:cubicBezTo>
                  <a:cubicBezTo>
                    <a:pt x="11522" y="1569"/>
                    <a:pt x="11473" y="1551"/>
                    <a:pt x="11434" y="1517"/>
                  </a:cubicBezTo>
                  <a:cubicBezTo>
                    <a:pt x="11267" y="1377"/>
                    <a:pt x="11060" y="1254"/>
                    <a:pt x="10843" y="1254"/>
                  </a:cubicBezTo>
                  <a:cubicBezTo>
                    <a:pt x="10782" y="1254"/>
                    <a:pt x="10719" y="1264"/>
                    <a:pt x="10657" y="1286"/>
                  </a:cubicBezTo>
                  <a:cubicBezTo>
                    <a:pt x="10376" y="1384"/>
                    <a:pt x="10212" y="1661"/>
                    <a:pt x="10098" y="1918"/>
                  </a:cubicBezTo>
                  <a:cubicBezTo>
                    <a:pt x="10071" y="1978"/>
                    <a:pt x="10004" y="2008"/>
                    <a:pt x="9939" y="2008"/>
                  </a:cubicBezTo>
                  <a:cubicBezTo>
                    <a:pt x="9905" y="2008"/>
                    <a:pt x="9872" y="2000"/>
                    <a:pt x="9845" y="1984"/>
                  </a:cubicBezTo>
                  <a:cubicBezTo>
                    <a:pt x="9751" y="1929"/>
                    <a:pt x="9737" y="1821"/>
                    <a:pt x="9778" y="1731"/>
                  </a:cubicBezTo>
                  <a:cubicBezTo>
                    <a:pt x="9938" y="1375"/>
                    <a:pt x="10194" y="1041"/>
                    <a:pt x="10582" y="920"/>
                  </a:cubicBezTo>
                  <a:cubicBezTo>
                    <a:pt x="10669" y="894"/>
                    <a:pt x="10755" y="881"/>
                    <a:pt x="10839" y="881"/>
                  </a:cubicBezTo>
                  <a:close/>
                  <a:moveTo>
                    <a:pt x="17901" y="288"/>
                  </a:moveTo>
                  <a:cubicBezTo>
                    <a:pt x="18103" y="288"/>
                    <a:pt x="18304" y="352"/>
                    <a:pt x="18457" y="490"/>
                  </a:cubicBezTo>
                  <a:cubicBezTo>
                    <a:pt x="18597" y="615"/>
                    <a:pt x="18466" y="801"/>
                    <a:pt x="18319" y="801"/>
                  </a:cubicBezTo>
                  <a:cubicBezTo>
                    <a:pt x="18277" y="801"/>
                    <a:pt x="18235" y="786"/>
                    <a:pt x="18196" y="751"/>
                  </a:cubicBezTo>
                  <a:cubicBezTo>
                    <a:pt x="18118" y="681"/>
                    <a:pt x="18018" y="652"/>
                    <a:pt x="17915" y="652"/>
                  </a:cubicBezTo>
                  <a:cubicBezTo>
                    <a:pt x="17765" y="652"/>
                    <a:pt x="17609" y="714"/>
                    <a:pt x="17501" y="802"/>
                  </a:cubicBezTo>
                  <a:cubicBezTo>
                    <a:pt x="17370" y="909"/>
                    <a:pt x="17378" y="1052"/>
                    <a:pt x="17400" y="1208"/>
                  </a:cubicBezTo>
                  <a:cubicBezTo>
                    <a:pt x="17425" y="1379"/>
                    <a:pt x="17449" y="1547"/>
                    <a:pt x="17428" y="1720"/>
                  </a:cubicBezTo>
                  <a:cubicBezTo>
                    <a:pt x="17389" y="2041"/>
                    <a:pt x="17200" y="2305"/>
                    <a:pt x="16887" y="2404"/>
                  </a:cubicBezTo>
                  <a:cubicBezTo>
                    <a:pt x="16798" y="2430"/>
                    <a:pt x="16707" y="2444"/>
                    <a:pt x="16617" y="2444"/>
                  </a:cubicBezTo>
                  <a:cubicBezTo>
                    <a:pt x="16429" y="2444"/>
                    <a:pt x="16244" y="2387"/>
                    <a:pt x="16086" y="2277"/>
                  </a:cubicBezTo>
                  <a:lnTo>
                    <a:pt x="16086" y="2275"/>
                  </a:lnTo>
                  <a:cubicBezTo>
                    <a:pt x="16005" y="2215"/>
                    <a:pt x="15966" y="2115"/>
                    <a:pt x="16019" y="2022"/>
                  </a:cubicBezTo>
                  <a:cubicBezTo>
                    <a:pt x="16052" y="1967"/>
                    <a:pt x="16121" y="1929"/>
                    <a:pt x="16186" y="1929"/>
                  </a:cubicBezTo>
                  <a:cubicBezTo>
                    <a:pt x="16217" y="1929"/>
                    <a:pt x="16247" y="1937"/>
                    <a:pt x="16273" y="1956"/>
                  </a:cubicBezTo>
                  <a:cubicBezTo>
                    <a:pt x="16375" y="2028"/>
                    <a:pt x="16506" y="2074"/>
                    <a:pt x="16634" y="2074"/>
                  </a:cubicBezTo>
                  <a:cubicBezTo>
                    <a:pt x="16735" y="2074"/>
                    <a:pt x="16835" y="2046"/>
                    <a:pt x="16917" y="1979"/>
                  </a:cubicBezTo>
                  <a:cubicBezTo>
                    <a:pt x="17175" y="1772"/>
                    <a:pt x="17034" y="1375"/>
                    <a:pt x="17017" y="1104"/>
                  </a:cubicBezTo>
                  <a:cubicBezTo>
                    <a:pt x="16985" y="605"/>
                    <a:pt x="17448" y="288"/>
                    <a:pt x="17901" y="288"/>
                  </a:cubicBezTo>
                  <a:close/>
                  <a:moveTo>
                    <a:pt x="23004" y="288"/>
                  </a:moveTo>
                  <a:cubicBezTo>
                    <a:pt x="23206" y="288"/>
                    <a:pt x="23407" y="352"/>
                    <a:pt x="23560" y="490"/>
                  </a:cubicBezTo>
                  <a:cubicBezTo>
                    <a:pt x="23700" y="615"/>
                    <a:pt x="23570" y="801"/>
                    <a:pt x="23422" y="801"/>
                  </a:cubicBezTo>
                  <a:cubicBezTo>
                    <a:pt x="23381" y="801"/>
                    <a:pt x="23338" y="786"/>
                    <a:pt x="23299" y="751"/>
                  </a:cubicBezTo>
                  <a:cubicBezTo>
                    <a:pt x="23221" y="681"/>
                    <a:pt x="23121" y="652"/>
                    <a:pt x="23018" y="652"/>
                  </a:cubicBezTo>
                  <a:cubicBezTo>
                    <a:pt x="22869" y="652"/>
                    <a:pt x="22712" y="714"/>
                    <a:pt x="22604" y="802"/>
                  </a:cubicBezTo>
                  <a:cubicBezTo>
                    <a:pt x="22473" y="909"/>
                    <a:pt x="22481" y="1052"/>
                    <a:pt x="22503" y="1208"/>
                  </a:cubicBezTo>
                  <a:cubicBezTo>
                    <a:pt x="22528" y="1379"/>
                    <a:pt x="22552" y="1547"/>
                    <a:pt x="22532" y="1720"/>
                  </a:cubicBezTo>
                  <a:cubicBezTo>
                    <a:pt x="22492" y="2041"/>
                    <a:pt x="22304" y="2304"/>
                    <a:pt x="21990" y="2404"/>
                  </a:cubicBezTo>
                  <a:cubicBezTo>
                    <a:pt x="21902" y="2430"/>
                    <a:pt x="21810" y="2444"/>
                    <a:pt x="21720" y="2444"/>
                  </a:cubicBezTo>
                  <a:cubicBezTo>
                    <a:pt x="21532" y="2444"/>
                    <a:pt x="21346" y="2387"/>
                    <a:pt x="21189" y="2277"/>
                  </a:cubicBezTo>
                  <a:lnTo>
                    <a:pt x="21189" y="2274"/>
                  </a:lnTo>
                  <a:cubicBezTo>
                    <a:pt x="21108" y="2215"/>
                    <a:pt x="21069" y="2114"/>
                    <a:pt x="21123" y="2021"/>
                  </a:cubicBezTo>
                  <a:cubicBezTo>
                    <a:pt x="21155" y="1965"/>
                    <a:pt x="21224" y="1927"/>
                    <a:pt x="21290" y="1927"/>
                  </a:cubicBezTo>
                  <a:cubicBezTo>
                    <a:pt x="21320" y="1927"/>
                    <a:pt x="21350" y="1935"/>
                    <a:pt x="21376" y="1954"/>
                  </a:cubicBezTo>
                  <a:cubicBezTo>
                    <a:pt x="21478" y="2027"/>
                    <a:pt x="21608" y="2073"/>
                    <a:pt x="21736" y="2073"/>
                  </a:cubicBezTo>
                  <a:cubicBezTo>
                    <a:pt x="21838" y="2073"/>
                    <a:pt x="21938" y="2044"/>
                    <a:pt x="22020" y="1978"/>
                  </a:cubicBezTo>
                  <a:cubicBezTo>
                    <a:pt x="22277" y="1770"/>
                    <a:pt x="22139" y="1375"/>
                    <a:pt x="22120" y="1102"/>
                  </a:cubicBezTo>
                  <a:cubicBezTo>
                    <a:pt x="22088" y="605"/>
                    <a:pt x="22551" y="288"/>
                    <a:pt x="23004" y="288"/>
                  </a:cubicBezTo>
                  <a:close/>
                  <a:moveTo>
                    <a:pt x="2655" y="291"/>
                  </a:moveTo>
                  <a:cubicBezTo>
                    <a:pt x="2857" y="291"/>
                    <a:pt x="3058" y="354"/>
                    <a:pt x="3211" y="491"/>
                  </a:cubicBezTo>
                  <a:cubicBezTo>
                    <a:pt x="3351" y="616"/>
                    <a:pt x="3220" y="803"/>
                    <a:pt x="3072" y="803"/>
                  </a:cubicBezTo>
                  <a:cubicBezTo>
                    <a:pt x="3030" y="803"/>
                    <a:pt x="2988" y="789"/>
                    <a:pt x="2950" y="754"/>
                  </a:cubicBezTo>
                  <a:cubicBezTo>
                    <a:pt x="2871" y="684"/>
                    <a:pt x="2771" y="654"/>
                    <a:pt x="2667" y="654"/>
                  </a:cubicBezTo>
                  <a:cubicBezTo>
                    <a:pt x="2518" y="654"/>
                    <a:pt x="2362" y="715"/>
                    <a:pt x="2255" y="803"/>
                  </a:cubicBezTo>
                  <a:cubicBezTo>
                    <a:pt x="2123" y="911"/>
                    <a:pt x="2131" y="1053"/>
                    <a:pt x="2153" y="1210"/>
                  </a:cubicBezTo>
                  <a:cubicBezTo>
                    <a:pt x="2179" y="1381"/>
                    <a:pt x="2204" y="1549"/>
                    <a:pt x="2182" y="1723"/>
                  </a:cubicBezTo>
                  <a:cubicBezTo>
                    <a:pt x="2142" y="2044"/>
                    <a:pt x="1955" y="2307"/>
                    <a:pt x="1640" y="2405"/>
                  </a:cubicBezTo>
                  <a:cubicBezTo>
                    <a:pt x="1553" y="2432"/>
                    <a:pt x="1462" y="2445"/>
                    <a:pt x="1372" y="2445"/>
                  </a:cubicBezTo>
                  <a:cubicBezTo>
                    <a:pt x="1184" y="2445"/>
                    <a:pt x="997" y="2387"/>
                    <a:pt x="840" y="2277"/>
                  </a:cubicBezTo>
                  <a:cubicBezTo>
                    <a:pt x="759" y="2217"/>
                    <a:pt x="719" y="2117"/>
                    <a:pt x="773" y="2024"/>
                  </a:cubicBezTo>
                  <a:cubicBezTo>
                    <a:pt x="805" y="1969"/>
                    <a:pt x="874" y="1930"/>
                    <a:pt x="940" y="1930"/>
                  </a:cubicBezTo>
                  <a:cubicBezTo>
                    <a:pt x="971" y="1930"/>
                    <a:pt x="1001" y="1939"/>
                    <a:pt x="1026" y="1957"/>
                  </a:cubicBezTo>
                  <a:cubicBezTo>
                    <a:pt x="1128" y="2030"/>
                    <a:pt x="1258" y="2076"/>
                    <a:pt x="1386" y="2076"/>
                  </a:cubicBezTo>
                  <a:cubicBezTo>
                    <a:pt x="1488" y="2076"/>
                    <a:pt x="1588" y="2047"/>
                    <a:pt x="1671" y="1981"/>
                  </a:cubicBezTo>
                  <a:cubicBezTo>
                    <a:pt x="1929" y="1774"/>
                    <a:pt x="1789" y="1378"/>
                    <a:pt x="1770" y="1106"/>
                  </a:cubicBezTo>
                  <a:cubicBezTo>
                    <a:pt x="1739" y="607"/>
                    <a:pt x="2202" y="291"/>
                    <a:pt x="2655" y="291"/>
                  </a:cubicBezTo>
                  <a:close/>
                  <a:moveTo>
                    <a:pt x="7726" y="290"/>
                  </a:moveTo>
                  <a:cubicBezTo>
                    <a:pt x="7928" y="290"/>
                    <a:pt x="8129" y="353"/>
                    <a:pt x="8282" y="491"/>
                  </a:cubicBezTo>
                  <a:cubicBezTo>
                    <a:pt x="8422" y="616"/>
                    <a:pt x="8293" y="803"/>
                    <a:pt x="8145" y="803"/>
                  </a:cubicBezTo>
                  <a:cubicBezTo>
                    <a:pt x="8103" y="803"/>
                    <a:pt x="8060" y="788"/>
                    <a:pt x="8021" y="753"/>
                  </a:cubicBezTo>
                  <a:cubicBezTo>
                    <a:pt x="7943" y="683"/>
                    <a:pt x="7843" y="654"/>
                    <a:pt x="7740" y="654"/>
                  </a:cubicBezTo>
                  <a:cubicBezTo>
                    <a:pt x="7591" y="654"/>
                    <a:pt x="7434" y="715"/>
                    <a:pt x="7326" y="803"/>
                  </a:cubicBezTo>
                  <a:cubicBezTo>
                    <a:pt x="7195" y="911"/>
                    <a:pt x="7203" y="1053"/>
                    <a:pt x="7225" y="1210"/>
                  </a:cubicBezTo>
                  <a:cubicBezTo>
                    <a:pt x="7250" y="1381"/>
                    <a:pt x="7276" y="1549"/>
                    <a:pt x="7253" y="1721"/>
                  </a:cubicBezTo>
                  <a:cubicBezTo>
                    <a:pt x="7214" y="2043"/>
                    <a:pt x="7027" y="2305"/>
                    <a:pt x="6712" y="2405"/>
                  </a:cubicBezTo>
                  <a:cubicBezTo>
                    <a:pt x="6624" y="2432"/>
                    <a:pt x="6534" y="2445"/>
                    <a:pt x="6444" y="2445"/>
                  </a:cubicBezTo>
                  <a:cubicBezTo>
                    <a:pt x="6256" y="2445"/>
                    <a:pt x="6070" y="2387"/>
                    <a:pt x="5911" y="2277"/>
                  </a:cubicBezTo>
                  <a:lnTo>
                    <a:pt x="5911" y="2275"/>
                  </a:lnTo>
                  <a:cubicBezTo>
                    <a:pt x="5830" y="2217"/>
                    <a:pt x="5791" y="2115"/>
                    <a:pt x="5845" y="2022"/>
                  </a:cubicBezTo>
                  <a:cubicBezTo>
                    <a:pt x="5877" y="1968"/>
                    <a:pt x="5946" y="1929"/>
                    <a:pt x="6013" y="1929"/>
                  </a:cubicBezTo>
                  <a:cubicBezTo>
                    <a:pt x="6043" y="1929"/>
                    <a:pt x="6073" y="1937"/>
                    <a:pt x="6098" y="1956"/>
                  </a:cubicBezTo>
                  <a:cubicBezTo>
                    <a:pt x="6200" y="2029"/>
                    <a:pt x="6331" y="2075"/>
                    <a:pt x="6460" y="2075"/>
                  </a:cubicBezTo>
                  <a:cubicBezTo>
                    <a:pt x="6561" y="2075"/>
                    <a:pt x="6661" y="2046"/>
                    <a:pt x="6742" y="1981"/>
                  </a:cubicBezTo>
                  <a:cubicBezTo>
                    <a:pt x="7000" y="1774"/>
                    <a:pt x="6861" y="1376"/>
                    <a:pt x="6843" y="1104"/>
                  </a:cubicBezTo>
                  <a:cubicBezTo>
                    <a:pt x="6811" y="606"/>
                    <a:pt x="7273" y="290"/>
                    <a:pt x="7726" y="290"/>
                  </a:cubicBezTo>
                  <a:close/>
                  <a:moveTo>
                    <a:pt x="12830" y="289"/>
                  </a:moveTo>
                  <a:cubicBezTo>
                    <a:pt x="13032" y="289"/>
                    <a:pt x="13232" y="352"/>
                    <a:pt x="13386" y="490"/>
                  </a:cubicBezTo>
                  <a:cubicBezTo>
                    <a:pt x="13524" y="615"/>
                    <a:pt x="13394" y="802"/>
                    <a:pt x="13246" y="802"/>
                  </a:cubicBezTo>
                  <a:cubicBezTo>
                    <a:pt x="13205" y="802"/>
                    <a:pt x="13163" y="787"/>
                    <a:pt x="13124" y="753"/>
                  </a:cubicBezTo>
                  <a:cubicBezTo>
                    <a:pt x="13046" y="682"/>
                    <a:pt x="12946" y="652"/>
                    <a:pt x="12842" y="652"/>
                  </a:cubicBezTo>
                  <a:cubicBezTo>
                    <a:pt x="12693" y="652"/>
                    <a:pt x="12536" y="714"/>
                    <a:pt x="12428" y="802"/>
                  </a:cubicBezTo>
                  <a:cubicBezTo>
                    <a:pt x="12298" y="911"/>
                    <a:pt x="12304" y="1053"/>
                    <a:pt x="12328" y="1208"/>
                  </a:cubicBezTo>
                  <a:cubicBezTo>
                    <a:pt x="12354" y="1379"/>
                    <a:pt x="12377" y="1547"/>
                    <a:pt x="12357" y="1721"/>
                  </a:cubicBezTo>
                  <a:cubicBezTo>
                    <a:pt x="12317" y="2043"/>
                    <a:pt x="12129" y="2305"/>
                    <a:pt x="11815" y="2405"/>
                  </a:cubicBezTo>
                  <a:cubicBezTo>
                    <a:pt x="11727" y="2432"/>
                    <a:pt x="11637" y="2445"/>
                    <a:pt x="11547" y="2445"/>
                  </a:cubicBezTo>
                  <a:cubicBezTo>
                    <a:pt x="11359" y="2445"/>
                    <a:pt x="11172" y="2387"/>
                    <a:pt x="11014" y="2277"/>
                  </a:cubicBezTo>
                  <a:lnTo>
                    <a:pt x="11014" y="2275"/>
                  </a:lnTo>
                  <a:cubicBezTo>
                    <a:pt x="10934" y="2215"/>
                    <a:pt x="10894" y="2115"/>
                    <a:pt x="10948" y="2022"/>
                  </a:cubicBezTo>
                  <a:cubicBezTo>
                    <a:pt x="10980" y="1967"/>
                    <a:pt x="11049" y="1929"/>
                    <a:pt x="11115" y="1929"/>
                  </a:cubicBezTo>
                  <a:cubicBezTo>
                    <a:pt x="11146" y="1929"/>
                    <a:pt x="11176" y="1937"/>
                    <a:pt x="11201" y="1956"/>
                  </a:cubicBezTo>
                  <a:cubicBezTo>
                    <a:pt x="11303" y="2029"/>
                    <a:pt x="11433" y="2075"/>
                    <a:pt x="11561" y="2075"/>
                  </a:cubicBezTo>
                  <a:cubicBezTo>
                    <a:pt x="11663" y="2075"/>
                    <a:pt x="11763" y="2046"/>
                    <a:pt x="11845" y="1979"/>
                  </a:cubicBezTo>
                  <a:cubicBezTo>
                    <a:pt x="12102" y="1772"/>
                    <a:pt x="11963" y="1376"/>
                    <a:pt x="11945" y="1104"/>
                  </a:cubicBezTo>
                  <a:cubicBezTo>
                    <a:pt x="11913" y="606"/>
                    <a:pt x="12377" y="289"/>
                    <a:pt x="12830" y="289"/>
                  </a:cubicBezTo>
                  <a:close/>
                  <a:moveTo>
                    <a:pt x="10389" y="2380"/>
                  </a:moveTo>
                  <a:cubicBezTo>
                    <a:pt x="10438" y="2381"/>
                    <a:pt x="10484" y="2400"/>
                    <a:pt x="10521" y="2434"/>
                  </a:cubicBezTo>
                  <a:cubicBezTo>
                    <a:pt x="10554" y="2468"/>
                    <a:pt x="10573" y="2516"/>
                    <a:pt x="10574" y="2565"/>
                  </a:cubicBezTo>
                  <a:lnTo>
                    <a:pt x="10574" y="2586"/>
                  </a:lnTo>
                  <a:cubicBezTo>
                    <a:pt x="10574" y="2619"/>
                    <a:pt x="10565" y="2650"/>
                    <a:pt x="10549" y="2679"/>
                  </a:cubicBezTo>
                  <a:lnTo>
                    <a:pt x="10521" y="2717"/>
                  </a:lnTo>
                  <a:cubicBezTo>
                    <a:pt x="10497" y="2739"/>
                    <a:pt x="10470" y="2757"/>
                    <a:pt x="10438" y="2764"/>
                  </a:cubicBezTo>
                  <a:lnTo>
                    <a:pt x="10389" y="2771"/>
                  </a:lnTo>
                  <a:cubicBezTo>
                    <a:pt x="10340" y="2769"/>
                    <a:pt x="10294" y="2750"/>
                    <a:pt x="10258" y="2717"/>
                  </a:cubicBezTo>
                  <a:cubicBezTo>
                    <a:pt x="10225" y="2681"/>
                    <a:pt x="10206" y="2635"/>
                    <a:pt x="10204" y="2586"/>
                  </a:cubicBezTo>
                  <a:lnTo>
                    <a:pt x="10204" y="2565"/>
                  </a:lnTo>
                  <a:cubicBezTo>
                    <a:pt x="10204" y="2532"/>
                    <a:pt x="10212" y="2500"/>
                    <a:pt x="10229" y="2472"/>
                  </a:cubicBezTo>
                  <a:lnTo>
                    <a:pt x="10258" y="2434"/>
                  </a:lnTo>
                  <a:cubicBezTo>
                    <a:pt x="10281" y="2411"/>
                    <a:pt x="10308" y="2394"/>
                    <a:pt x="10340" y="2386"/>
                  </a:cubicBezTo>
                  <a:lnTo>
                    <a:pt x="10389" y="2380"/>
                  </a:lnTo>
                  <a:close/>
                  <a:moveTo>
                    <a:pt x="5223" y="2467"/>
                  </a:moveTo>
                  <a:cubicBezTo>
                    <a:pt x="5460" y="2467"/>
                    <a:pt x="5462" y="2837"/>
                    <a:pt x="5223" y="2837"/>
                  </a:cubicBezTo>
                  <a:cubicBezTo>
                    <a:pt x="4984" y="2837"/>
                    <a:pt x="4985" y="2467"/>
                    <a:pt x="5223" y="2467"/>
                  </a:cubicBezTo>
                  <a:close/>
                  <a:moveTo>
                    <a:pt x="15397" y="2465"/>
                  </a:moveTo>
                  <a:cubicBezTo>
                    <a:pt x="15635" y="2465"/>
                    <a:pt x="15636" y="2837"/>
                    <a:pt x="15397" y="2837"/>
                  </a:cubicBezTo>
                  <a:lnTo>
                    <a:pt x="15397" y="2836"/>
                  </a:lnTo>
                  <a:cubicBezTo>
                    <a:pt x="15158" y="2836"/>
                    <a:pt x="15160" y="2465"/>
                    <a:pt x="15397" y="2465"/>
                  </a:cubicBezTo>
                  <a:close/>
                  <a:moveTo>
                    <a:pt x="20570" y="2536"/>
                  </a:moveTo>
                  <a:cubicBezTo>
                    <a:pt x="20663" y="2536"/>
                    <a:pt x="20755" y="2595"/>
                    <a:pt x="20755" y="2714"/>
                  </a:cubicBezTo>
                  <a:lnTo>
                    <a:pt x="20755" y="2728"/>
                  </a:lnTo>
                  <a:cubicBezTo>
                    <a:pt x="20755" y="2847"/>
                    <a:pt x="20663" y="2907"/>
                    <a:pt x="20571" y="2907"/>
                  </a:cubicBezTo>
                  <a:cubicBezTo>
                    <a:pt x="20478" y="2907"/>
                    <a:pt x="20385" y="2847"/>
                    <a:pt x="20385" y="2728"/>
                  </a:cubicBezTo>
                  <a:lnTo>
                    <a:pt x="20385" y="2714"/>
                  </a:lnTo>
                  <a:cubicBezTo>
                    <a:pt x="20385" y="2595"/>
                    <a:pt x="20478" y="2536"/>
                    <a:pt x="20570" y="2536"/>
                  </a:cubicBezTo>
                  <a:close/>
                  <a:moveTo>
                    <a:pt x="3913" y="274"/>
                  </a:moveTo>
                  <a:cubicBezTo>
                    <a:pt x="3926" y="274"/>
                    <a:pt x="3938" y="275"/>
                    <a:pt x="3952" y="278"/>
                  </a:cubicBezTo>
                  <a:cubicBezTo>
                    <a:pt x="4248" y="333"/>
                    <a:pt x="4493" y="585"/>
                    <a:pt x="4553" y="879"/>
                  </a:cubicBezTo>
                  <a:cubicBezTo>
                    <a:pt x="4621" y="1207"/>
                    <a:pt x="4498" y="1530"/>
                    <a:pt x="4271" y="1769"/>
                  </a:cubicBezTo>
                  <a:cubicBezTo>
                    <a:pt x="4086" y="1964"/>
                    <a:pt x="3694" y="2222"/>
                    <a:pt x="3966" y="2506"/>
                  </a:cubicBezTo>
                  <a:cubicBezTo>
                    <a:pt x="4183" y="2734"/>
                    <a:pt x="4520" y="2795"/>
                    <a:pt x="4737" y="3029"/>
                  </a:cubicBezTo>
                  <a:cubicBezTo>
                    <a:pt x="4862" y="3162"/>
                    <a:pt x="4737" y="3348"/>
                    <a:pt x="4599" y="3348"/>
                  </a:cubicBezTo>
                  <a:cubicBezTo>
                    <a:pt x="4557" y="3348"/>
                    <a:pt x="4513" y="3331"/>
                    <a:pt x="4475" y="3290"/>
                  </a:cubicBezTo>
                  <a:cubicBezTo>
                    <a:pt x="4265" y="3065"/>
                    <a:pt x="3939" y="3000"/>
                    <a:pt x="3717" y="2783"/>
                  </a:cubicBezTo>
                  <a:cubicBezTo>
                    <a:pt x="3488" y="2559"/>
                    <a:pt x="3432" y="2244"/>
                    <a:pt x="3594" y="1962"/>
                  </a:cubicBezTo>
                  <a:cubicBezTo>
                    <a:pt x="3750" y="1691"/>
                    <a:pt x="4075" y="1544"/>
                    <a:pt x="4173" y="1240"/>
                  </a:cubicBezTo>
                  <a:cubicBezTo>
                    <a:pt x="4259" y="976"/>
                    <a:pt x="4138" y="688"/>
                    <a:pt x="3852" y="635"/>
                  </a:cubicBezTo>
                  <a:cubicBezTo>
                    <a:pt x="3632" y="594"/>
                    <a:pt x="3709" y="274"/>
                    <a:pt x="3913" y="274"/>
                  </a:cubicBezTo>
                  <a:close/>
                  <a:moveTo>
                    <a:pt x="8985" y="274"/>
                  </a:moveTo>
                  <a:cubicBezTo>
                    <a:pt x="8997" y="274"/>
                    <a:pt x="9010" y="275"/>
                    <a:pt x="9023" y="278"/>
                  </a:cubicBezTo>
                  <a:cubicBezTo>
                    <a:pt x="9321" y="333"/>
                    <a:pt x="9564" y="585"/>
                    <a:pt x="9626" y="879"/>
                  </a:cubicBezTo>
                  <a:cubicBezTo>
                    <a:pt x="9693" y="1207"/>
                    <a:pt x="9569" y="1530"/>
                    <a:pt x="9343" y="1769"/>
                  </a:cubicBezTo>
                  <a:cubicBezTo>
                    <a:pt x="9158" y="1964"/>
                    <a:pt x="8765" y="2222"/>
                    <a:pt x="9037" y="2506"/>
                  </a:cubicBezTo>
                  <a:cubicBezTo>
                    <a:pt x="9254" y="2734"/>
                    <a:pt x="9591" y="2795"/>
                    <a:pt x="9808" y="3029"/>
                  </a:cubicBezTo>
                  <a:cubicBezTo>
                    <a:pt x="9933" y="3162"/>
                    <a:pt x="9809" y="3348"/>
                    <a:pt x="9670" y="3348"/>
                  </a:cubicBezTo>
                  <a:cubicBezTo>
                    <a:pt x="9628" y="3348"/>
                    <a:pt x="9585" y="3331"/>
                    <a:pt x="9547" y="3290"/>
                  </a:cubicBezTo>
                  <a:cubicBezTo>
                    <a:pt x="9337" y="3065"/>
                    <a:pt x="9010" y="3000"/>
                    <a:pt x="8789" y="2783"/>
                  </a:cubicBezTo>
                  <a:cubicBezTo>
                    <a:pt x="8559" y="2559"/>
                    <a:pt x="8504" y="2244"/>
                    <a:pt x="8665" y="1962"/>
                  </a:cubicBezTo>
                  <a:cubicBezTo>
                    <a:pt x="8822" y="1691"/>
                    <a:pt x="9147" y="1544"/>
                    <a:pt x="9245" y="1240"/>
                  </a:cubicBezTo>
                  <a:cubicBezTo>
                    <a:pt x="9332" y="976"/>
                    <a:pt x="9210" y="688"/>
                    <a:pt x="8923" y="635"/>
                  </a:cubicBezTo>
                  <a:cubicBezTo>
                    <a:pt x="8704" y="594"/>
                    <a:pt x="8780" y="274"/>
                    <a:pt x="8985" y="274"/>
                  </a:cubicBezTo>
                  <a:close/>
                  <a:moveTo>
                    <a:pt x="14088" y="274"/>
                  </a:moveTo>
                  <a:cubicBezTo>
                    <a:pt x="14101" y="274"/>
                    <a:pt x="14113" y="275"/>
                    <a:pt x="14126" y="278"/>
                  </a:cubicBezTo>
                  <a:lnTo>
                    <a:pt x="14125" y="278"/>
                  </a:lnTo>
                  <a:cubicBezTo>
                    <a:pt x="14422" y="333"/>
                    <a:pt x="14668" y="585"/>
                    <a:pt x="14728" y="879"/>
                  </a:cubicBezTo>
                  <a:cubicBezTo>
                    <a:pt x="14794" y="1207"/>
                    <a:pt x="14671" y="1530"/>
                    <a:pt x="14445" y="1769"/>
                  </a:cubicBezTo>
                  <a:cubicBezTo>
                    <a:pt x="14259" y="1964"/>
                    <a:pt x="13868" y="2222"/>
                    <a:pt x="14139" y="2506"/>
                  </a:cubicBezTo>
                  <a:cubicBezTo>
                    <a:pt x="14357" y="2734"/>
                    <a:pt x="14693" y="2795"/>
                    <a:pt x="14911" y="3029"/>
                  </a:cubicBezTo>
                  <a:cubicBezTo>
                    <a:pt x="15035" y="3162"/>
                    <a:pt x="14910" y="3348"/>
                    <a:pt x="14772" y="3348"/>
                  </a:cubicBezTo>
                  <a:cubicBezTo>
                    <a:pt x="14730" y="3348"/>
                    <a:pt x="14687" y="3331"/>
                    <a:pt x="14649" y="3290"/>
                  </a:cubicBezTo>
                  <a:cubicBezTo>
                    <a:pt x="14438" y="3065"/>
                    <a:pt x="14114" y="3000"/>
                    <a:pt x="13892" y="2783"/>
                  </a:cubicBezTo>
                  <a:cubicBezTo>
                    <a:pt x="13661" y="2559"/>
                    <a:pt x="13606" y="2244"/>
                    <a:pt x="13769" y="1962"/>
                  </a:cubicBezTo>
                  <a:cubicBezTo>
                    <a:pt x="13924" y="1691"/>
                    <a:pt x="14248" y="1544"/>
                    <a:pt x="14348" y="1240"/>
                  </a:cubicBezTo>
                  <a:cubicBezTo>
                    <a:pt x="14433" y="976"/>
                    <a:pt x="14312" y="688"/>
                    <a:pt x="14027" y="635"/>
                  </a:cubicBezTo>
                  <a:cubicBezTo>
                    <a:pt x="13806" y="594"/>
                    <a:pt x="13883" y="274"/>
                    <a:pt x="14088" y="274"/>
                  </a:cubicBezTo>
                  <a:close/>
                  <a:moveTo>
                    <a:pt x="19160" y="274"/>
                  </a:moveTo>
                  <a:cubicBezTo>
                    <a:pt x="19172" y="274"/>
                    <a:pt x="19185" y="275"/>
                    <a:pt x="19198" y="278"/>
                  </a:cubicBezTo>
                  <a:lnTo>
                    <a:pt x="19196" y="278"/>
                  </a:lnTo>
                  <a:cubicBezTo>
                    <a:pt x="19494" y="333"/>
                    <a:pt x="19739" y="585"/>
                    <a:pt x="19799" y="879"/>
                  </a:cubicBezTo>
                  <a:cubicBezTo>
                    <a:pt x="19866" y="1207"/>
                    <a:pt x="19742" y="1530"/>
                    <a:pt x="19516" y="1769"/>
                  </a:cubicBezTo>
                  <a:cubicBezTo>
                    <a:pt x="19331" y="1964"/>
                    <a:pt x="18940" y="2222"/>
                    <a:pt x="19211" y="2506"/>
                  </a:cubicBezTo>
                  <a:cubicBezTo>
                    <a:pt x="19427" y="2734"/>
                    <a:pt x="19765" y="2795"/>
                    <a:pt x="19983" y="3029"/>
                  </a:cubicBezTo>
                  <a:cubicBezTo>
                    <a:pt x="20107" y="3162"/>
                    <a:pt x="19982" y="3348"/>
                    <a:pt x="19844" y="3348"/>
                  </a:cubicBezTo>
                  <a:cubicBezTo>
                    <a:pt x="19802" y="3348"/>
                    <a:pt x="19758" y="3331"/>
                    <a:pt x="19720" y="3290"/>
                  </a:cubicBezTo>
                  <a:cubicBezTo>
                    <a:pt x="19510" y="3065"/>
                    <a:pt x="19185" y="3000"/>
                    <a:pt x="18964" y="2783"/>
                  </a:cubicBezTo>
                  <a:cubicBezTo>
                    <a:pt x="18734" y="2559"/>
                    <a:pt x="18677" y="2244"/>
                    <a:pt x="18840" y="1962"/>
                  </a:cubicBezTo>
                  <a:cubicBezTo>
                    <a:pt x="18995" y="1691"/>
                    <a:pt x="19321" y="1544"/>
                    <a:pt x="19420" y="1240"/>
                  </a:cubicBezTo>
                  <a:cubicBezTo>
                    <a:pt x="19505" y="976"/>
                    <a:pt x="19383" y="688"/>
                    <a:pt x="19098" y="635"/>
                  </a:cubicBezTo>
                  <a:cubicBezTo>
                    <a:pt x="18879" y="594"/>
                    <a:pt x="18955" y="274"/>
                    <a:pt x="19160" y="274"/>
                  </a:cubicBezTo>
                  <a:close/>
                  <a:moveTo>
                    <a:pt x="24262" y="276"/>
                  </a:moveTo>
                  <a:cubicBezTo>
                    <a:pt x="24274" y="276"/>
                    <a:pt x="24288" y="277"/>
                    <a:pt x="24301" y="279"/>
                  </a:cubicBezTo>
                  <a:cubicBezTo>
                    <a:pt x="24597" y="335"/>
                    <a:pt x="24843" y="585"/>
                    <a:pt x="24903" y="879"/>
                  </a:cubicBezTo>
                  <a:cubicBezTo>
                    <a:pt x="24971" y="1208"/>
                    <a:pt x="24847" y="1531"/>
                    <a:pt x="24621" y="1769"/>
                  </a:cubicBezTo>
                  <a:cubicBezTo>
                    <a:pt x="24436" y="1964"/>
                    <a:pt x="24043" y="2222"/>
                    <a:pt x="24314" y="2508"/>
                  </a:cubicBezTo>
                  <a:cubicBezTo>
                    <a:pt x="24531" y="2736"/>
                    <a:pt x="24868" y="2796"/>
                    <a:pt x="25086" y="3030"/>
                  </a:cubicBezTo>
                  <a:cubicBezTo>
                    <a:pt x="25212" y="3163"/>
                    <a:pt x="25086" y="3349"/>
                    <a:pt x="24948" y="3349"/>
                  </a:cubicBezTo>
                  <a:cubicBezTo>
                    <a:pt x="24906" y="3349"/>
                    <a:pt x="24863" y="3332"/>
                    <a:pt x="24825" y="3292"/>
                  </a:cubicBezTo>
                  <a:cubicBezTo>
                    <a:pt x="24613" y="3065"/>
                    <a:pt x="24289" y="3000"/>
                    <a:pt x="24067" y="2783"/>
                  </a:cubicBezTo>
                  <a:cubicBezTo>
                    <a:pt x="23837" y="2559"/>
                    <a:pt x="23782" y="2244"/>
                    <a:pt x="23943" y="1962"/>
                  </a:cubicBezTo>
                  <a:cubicBezTo>
                    <a:pt x="24099" y="1691"/>
                    <a:pt x="24425" y="1544"/>
                    <a:pt x="24523" y="1240"/>
                  </a:cubicBezTo>
                  <a:cubicBezTo>
                    <a:pt x="24608" y="976"/>
                    <a:pt x="24488" y="688"/>
                    <a:pt x="24201" y="635"/>
                  </a:cubicBezTo>
                  <a:cubicBezTo>
                    <a:pt x="23981" y="594"/>
                    <a:pt x="24056" y="276"/>
                    <a:pt x="24262" y="276"/>
                  </a:cubicBezTo>
                  <a:close/>
                  <a:moveTo>
                    <a:pt x="13427" y="3542"/>
                  </a:moveTo>
                  <a:cubicBezTo>
                    <a:pt x="13429" y="3545"/>
                    <a:pt x="13431" y="3547"/>
                    <a:pt x="13431" y="3547"/>
                  </a:cubicBezTo>
                  <a:cubicBezTo>
                    <a:pt x="13431" y="3547"/>
                    <a:pt x="13430" y="3545"/>
                    <a:pt x="13427" y="3542"/>
                  </a:cubicBezTo>
                  <a:close/>
                  <a:moveTo>
                    <a:pt x="23120" y="1107"/>
                  </a:moveTo>
                  <a:cubicBezTo>
                    <a:pt x="23177" y="1107"/>
                    <a:pt x="23234" y="1131"/>
                    <a:pt x="23275" y="1188"/>
                  </a:cubicBezTo>
                  <a:cubicBezTo>
                    <a:pt x="23469" y="1459"/>
                    <a:pt x="23606" y="1826"/>
                    <a:pt x="23495" y="2157"/>
                  </a:cubicBezTo>
                  <a:cubicBezTo>
                    <a:pt x="23438" y="2326"/>
                    <a:pt x="23320" y="2443"/>
                    <a:pt x="23203" y="2571"/>
                  </a:cubicBezTo>
                  <a:cubicBezTo>
                    <a:pt x="23086" y="2700"/>
                    <a:pt x="23081" y="2833"/>
                    <a:pt x="23082" y="3003"/>
                  </a:cubicBezTo>
                  <a:cubicBezTo>
                    <a:pt x="23082" y="3182"/>
                    <a:pt x="23067" y="3361"/>
                    <a:pt x="22968" y="3516"/>
                  </a:cubicBezTo>
                  <a:cubicBezTo>
                    <a:pt x="22880" y="3657"/>
                    <a:pt x="22748" y="3768"/>
                    <a:pt x="22606" y="3852"/>
                  </a:cubicBezTo>
                  <a:cubicBezTo>
                    <a:pt x="22378" y="3989"/>
                    <a:pt x="22123" y="4053"/>
                    <a:pt x="21865" y="4053"/>
                  </a:cubicBezTo>
                  <a:cubicBezTo>
                    <a:pt x="21774" y="4053"/>
                    <a:pt x="21682" y="4045"/>
                    <a:pt x="21591" y="4029"/>
                  </a:cubicBezTo>
                  <a:lnTo>
                    <a:pt x="21591" y="4028"/>
                  </a:lnTo>
                  <a:cubicBezTo>
                    <a:pt x="21368" y="3990"/>
                    <a:pt x="21447" y="3667"/>
                    <a:pt x="21654" y="3667"/>
                  </a:cubicBezTo>
                  <a:cubicBezTo>
                    <a:pt x="21665" y="3667"/>
                    <a:pt x="21677" y="3668"/>
                    <a:pt x="21689" y="3670"/>
                  </a:cubicBezTo>
                  <a:cubicBezTo>
                    <a:pt x="21748" y="3680"/>
                    <a:pt x="21807" y="3684"/>
                    <a:pt x="21866" y="3684"/>
                  </a:cubicBezTo>
                  <a:cubicBezTo>
                    <a:pt x="22088" y="3684"/>
                    <a:pt x="22305" y="3617"/>
                    <a:pt x="22489" y="3489"/>
                  </a:cubicBezTo>
                  <a:cubicBezTo>
                    <a:pt x="22584" y="3421"/>
                    <a:pt x="22671" y="3331"/>
                    <a:pt x="22699" y="3214"/>
                  </a:cubicBezTo>
                  <a:cubicBezTo>
                    <a:pt x="22731" y="3075"/>
                    <a:pt x="22702" y="2926"/>
                    <a:pt x="22717" y="2785"/>
                  </a:cubicBezTo>
                  <a:cubicBezTo>
                    <a:pt x="22729" y="2636"/>
                    <a:pt x="22786" y="2495"/>
                    <a:pt x="22880" y="2380"/>
                  </a:cubicBezTo>
                  <a:cubicBezTo>
                    <a:pt x="22956" y="2286"/>
                    <a:pt x="23059" y="2210"/>
                    <a:pt x="23117" y="2103"/>
                  </a:cubicBezTo>
                  <a:cubicBezTo>
                    <a:pt x="23247" y="1864"/>
                    <a:pt x="23097" y="1573"/>
                    <a:pt x="22956" y="1375"/>
                  </a:cubicBezTo>
                  <a:cubicBezTo>
                    <a:pt x="22858" y="1238"/>
                    <a:pt x="22987" y="1107"/>
                    <a:pt x="23120" y="1107"/>
                  </a:cubicBezTo>
                  <a:close/>
                  <a:moveTo>
                    <a:pt x="12945" y="1108"/>
                  </a:moveTo>
                  <a:cubicBezTo>
                    <a:pt x="13002" y="1108"/>
                    <a:pt x="13059" y="1132"/>
                    <a:pt x="13101" y="1189"/>
                  </a:cubicBezTo>
                  <a:cubicBezTo>
                    <a:pt x="13295" y="1460"/>
                    <a:pt x="13431" y="1827"/>
                    <a:pt x="13321" y="2158"/>
                  </a:cubicBezTo>
                  <a:cubicBezTo>
                    <a:pt x="13264" y="2328"/>
                    <a:pt x="13145" y="2445"/>
                    <a:pt x="13028" y="2573"/>
                  </a:cubicBezTo>
                  <a:cubicBezTo>
                    <a:pt x="12911" y="2701"/>
                    <a:pt x="12906" y="2834"/>
                    <a:pt x="12908" y="3003"/>
                  </a:cubicBezTo>
                  <a:cubicBezTo>
                    <a:pt x="12908" y="3184"/>
                    <a:pt x="12892" y="3363"/>
                    <a:pt x="12794" y="3518"/>
                  </a:cubicBezTo>
                  <a:cubicBezTo>
                    <a:pt x="12705" y="3659"/>
                    <a:pt x="12574" y="3770"/>
                    <a:pt x="12431" y="3853"/>
                  </a:cubicBezTo>
                  <a:cubicBezTo>
                    <a:pt x="12203" y="3989"/>
                    <a:pt x="11949" y="4053"/>
                    <a:pt x="11692" y="4053"/>
                  </a:cubicBezTo>
                  <a:cubicBezTo>
                    <a:pt x="11600" y="4053"/>
                    <a:pt x="11508" y="4045"/>
                    <a:pt x="11416" y="4029"/>
                  </a:cubicBezTo>
                  <a:lnTo>
                    <a:pt x="11416" y="4028"/>
                  </a:lnTo>
                  <a:cubicBezTo>
                    <a:pt x="11193" y="3990"/>
                    <a:pt x="11272" y="3668"/>
                    <a:pt x="11479" y="3668"/>
                  </a:cubicBezTo>
                  <a:cubicBezTo>
                    <a:pt x="11491" y="3668"/>
                    <a:pt x="11502" y="3669"/>
                    <a:pt x="11515" y="3671"/>
                  </a:cubicBezTo>
                  <a:cubicBezTo>
                    <a:pt x="11573" y="3681"/>
                    <a:pt x="11632" y="3686"/>
                    <a:pt x="11691" y="3686"/>
                  </a:cubicBezTo>
                  <a:cubicBezTo>
                    <a:pt x="11913" y="3686"/>
                    <a:pt x="12130" y="3618"/>
                    <a:pt x="12314" y="3489"/>
                  </a:cubicBezTo>
                  <a:cubicBezTo>
                    <a:pt x="12409" y="3423"/>
                    <a:pt x="12496" y="3331"/>
                    <a:pt x="12524" y="3216"/>
                  </a:cubicBezTo>
                  <a:cubicBezTo>
                    <a:pt x="12556" y="3076"/>
                    <a:pt x="12528" y="2927"/>
                    <a:pt x="12542" y="2787"/>
                  </a:cubicBezTo>
                  <a:cubicBezTo>
                    <a:pt x="12555" y="2638"/>
                    <a:pt x="12612" y="2497"/>
                    <a:pt x="12706" y="2381"/>
                  </a:cubicBezTo>
                  <a:cubicBezTo>
                    <a:pt x="12781" y="2288"/>
                    <a:pt x="12884" y="2210"/>
                    <a:pt x="12942" y="2104"/>
                  </a:cubicBezTo>
                  <a:cubicBezTo>
                    <a:pt x="13072" y="1864"/>
                    <a:pt x="12922" y="1574"/>
                    <a:pt x="12781" y="1376"/>
                  </a:cubicBezTo>
                  <a:cubicBezTo>
                    <a:pt x="12683" y="1240"/>
                    <a:pt x="12812" y="1108"/>
                    <a:pt x="12945" y="1108"/>
                  </a:cubicBezTo>
                  <a:close/>
                  <a:moveTo>
                    <a:pt x="18017" y="1107"/>
                  </a:moveTo>
                  <a:cubicBezTo>
                    <a:pt x="18074" y="1107"/>
                    <a:pt x="18131" y="1131"/>
                    <a:pt x="18172" y="1188"/>
                  </a:cubicBezTo>
                  <a:cubicBezTo>
                    <a:pt x="18367" y="1460"/>
                    <a:pt x="18503" y="1826"/>
                    <a:pt x="18392" y="2158"/>
                  </a:cubicBezTo>
                  <a:cubicBezTo>
                    <a:pt x="18335" y="2328"/>
                    <a:pt x="18217" y="2443"/>
                    <a:pt x="18099" y="2573"/>
                  </a:cubicBezTo>
                  <a:cubicBezTo>
                    <a:pt x="17982" y="2701"/>
                    <a:pt x="17978" y="2834"/>
                    <a:pt x="17979" y="3003"/>
                  </a:cubicBezTo>
                  <a:cubicBezTo>
                    <a:pt x="17981" y="3182"/>
                    <a:pt x="17965" y="3361"/>
                    <a:pt x="17865" y="3516"/>
                  </a:cubicBezTo>
                  <a:cubicBezTo>
                    <a:pt x="17776" y="3657"/>
                    <a:pt x="17645" y="3770"/>
                    <a:pt x="17503" y="3853"/>
                  </a:cubicBezTo>
                  <a:cubicBezTo>
                    <a:pt x="17275" y="3989"/>
                    <a:pt x="17021" y="4053"/>
                    <a:pt x="16763" y="4053"/>
                  </a:cubicBezTo>
                  <a:cubicBezTo>
                    <a:pt x="16672" y="4053"/>
                    <a:pt x="16580" y="4045"/>
                    <a:pt x="16488" y="4029"/>
                  </a:cubicBezTo>
                  <a:lnTo>
                    <a:pt x="16488" y="4028"/>
                  </a:lnTo>
                  <a:cubicBezTo>
                    <a:pt x="16266" y="3990"/>
                    <a:pt x="16344" y="3667"/>
                    <a:pt x="16551" y="3667"/>
                  </a:cubicBezTo>
                  <a:cubicBezTo>
                    <a:pt x="16562" y="3667"/>
                    <a:pt x="16574" y="3668"/>
                    <a:pt x="16586" y="3670"/>
                  </a:cubicBezTo>
                  <a:cubicBezTo>
                    <a:pt x="16646" y="3680"/>
                    <a:pt x="16705" y="3685"/>
                    <a:pt x="16765" y="3685"/>
                  </a:cubicBezTo>
                  <a:cubicBezTo>
                    <a:pt x="16985" y="3685"/>
                    <a:pt x="17202" y="3617"/>
                    <a:pt x="17386" y="3489"/>
                  </a:cubicBezTo>
                  <a:cubicBezTo>
                    <a:pt x="17480" y="3421"/>
                    <a:pt x="17568" y="3331"/>
                    <a:pt x="17596" y="3214"/>
                  </a:cubicBezTo>
                  <a:cubicBezTo>
                    <a:pt x="17629" y="3076"/>
                    <a:pt x="17599" y="2927"/>
                    <a:pt x="17613" y="2785"/>
                  </a:cubicBezTo>
                  <a:cubicBezTo>
                    <a:pt x="17626" y="2638"/>
                    <a:pt x="17683" y="2497"/>
                    <a:pt x="17778" y="2381"/>
                  </a:cubicBezTo>
                  <a:cubicBezTo>
                    <a:pt x="17852" y="2288"/>
                    <a:pt x="17955" y="2210"/>
                    <a:pt x="18014" y="2104"/>
                  </a:cubicBezTo>
                  <a:cubicBezTo>
                    <a:pt x="18144" y="1864"/>
                    <a:pt x="17993" y="1573"/>
                    <a:pt x="17852" y="1375"/>
                  </a:cubicBezTo>
                  <a:cubicBezTo>
                    <a:pt x="17755" y="1239"/>
                    <a:pt x="17884" y="1107"/>
                    <a:pt x="18017" y="1107"/>
                  </a:cubicBezTo>
                  <a:close/>
                  <a:moveTo>
                    <a:pt x="2771" y="1109"/>
                  </a:moveTo>
                  <a:cubicBezTo>
                    <a:pt x="2827" y="1109"/>
                    <a:pt x="2885" y="1133"/>
                    <a:pt x="2926" y="1191"/>
                  </a:cubicBezTo>
                  <a:cubicBezTo>
                    <a:pt x="3120" y="1462"/>
                    <a:pt x="3258" y="1827"/>
                    <a:pt x="3146" y="2160"/>
                  </a:cubicBezTo>
                  <a:cubicBezTo>
                    <a:pt x="3090" y="2329"/>
                    <a:pt x="2972" y="2446"/>
                    <a:pt x="2853" y="2575"/>
                  </a:cubicBezTo>
                  <a:cubicBezTo>
                    <a:pt x="2736" y="2703"/>
                    <a:pt x="2731" y="2836"/>
                    <a:pt x="2733" y="3005"/>
                  </a:cubicBezTo>
                  <a:cubicBezTo>
                    <a:pt x="2733" y="3184"/>
                    <a:pt x="2718" y="3363"/>
                    <a:pt x="2620" y="3518"/>
                  </a:cubicBezTo>
                  <a:cubicBezTo>
                    <a:pt x="2530" y="3659"/>
                    <a:pt x="2399" y="3771"/>
                    <a:pt x="2256" y="3855"/>
                  </a:cubicBezTo>
                  <a:cubicBezTo>
                    <a:pt x="2029" y="3989"/>
                    <a:pt x="1775" y="4053"/>
                    <a:pt x="1517" y="4053"/>
                  </a:cubicBezTo>
                  <a:cubicBezTo>
                    <a:pt x="1426" y="4053"/>
                    <a:pt x="1333" y="4045"/>
                    <a:pt x="1242" y="4029"/>
                  </a:cubicBezTo>
                  <a:cubicBezTo>
                    <a:pt x="1020" y="3992"/>
                    <a:pt x="1098" y="3670"/>
                    <a:pt x="1306" y="3670"/>
                  </a:cubicBezTo>
                  <a:cubicBezTo>
                    <a:pt x="1317" y="3670"/>
                    <a:pt x="1329" y="3671"/>
                    <a:pt x="1341" y="3673"/>
                  </a:cubicBezTo>
                  <a:cubicBezTo>
                    <a:pt x="1400" y="3683"/>
                    <a:pt x="1458" y="3687"/>
                    <a:pt x="1517" y="3687"/>
                  </a:cubicBezTo>
                  <a:cubicBezTo>
                    <a:pt x="1738" y="3687"/>
                    <a:pt x="1955" y="3620"/>
                    <a:pt x="2139" y="3491"/>
                  </a:cubicBezTo>
                  <a:cubicBezTo>
                    <a:pt x="2234" y="3423"/>
                    <a:pt x="2323" y="3333"/>
                    <a:pt x="2350" y="3216"/>
                  </a:cubicBezTo>
                  <a:cubicBezTo>
                    <a:pt x="2383" y="3078"/>
                    <a:pt x="2353" y="2929"/>
                    <a:pt x="2367" y="2788"/>
                  </a:cubicBezTo>
                  <a:cubicBezTo>
                    <a:pt x="2380" y="2639"/>
                    <a:pt x="2437" y="2499"/>
                    <a:pt x="2532" y="2383"/>
                  </a:cubicBezTo>
                  <a:cubicBezTo>
                    <a:pt x="2606" y="2290"/>
                    <a:pt x="2709" y="2212"/>
                    <a:pt x="2768" y="2106"/>
                  </a:cubicBezTo>
                  <a:cubicBezTo>
                    <a:pt x="2897" y="1865"/>
                    <a:pt x="2747" y="1576"/>
                    <a:pt x="2606" y="1378"/>
                  </a:cubicBezTo>
                  <a:cubicBezTo>
                    <a:pt x="2509" y="1241"/>
                    <a:pt x="2638" y="1109"/>
                    <a:pt x="2771" y="1109"/>
                  </a:cubicBezTo>
                  <a:close/>
                  <a:moveTo>
                    <a:pt x="7842" y="1109"/>
                  </a:moveTo>
                  <a:cubicBezTo>
                    <a:pt x="7899" y="1109"/>
                    <a:pt x="7956" y="1132"/>
                    <a:pt x="7997" y="1189"/>
                  </a:cubicBezTo>
                  <a:cubicBezTo>
                    <a:pt x="8192" y="1460"/>
                    <a:pt x="8330" y="1827"/>
                    <a:pt x="8219" y="2160"/>
                  </a:cubicBezTo>
                  <a:cubicBezTo>
                    <a:pt x="8162" y="2329"/>
                    <a:pt x="8043" y="2445"/>
                    <a:pt x="7926" y="2573"/>
                  </a:cubicBezTo>
                  <a:cubicBezTo>
                    <a:pt x="7807" y="2701"/>
                    <a:pt x="7803" y="2836"/>
                    <a:pt x="7804" y="3005"/>
                  </a:cubicBezTo>
                  <a:cubicBezTo>
                    <a:pt x="7806" y="3184"/>
                    <a:pt x="7790" y="3363"/>
                    <a:pt x="7692" y="3518"/>
                  </a:cubicBezTo>
                  <a:cubicBezTo>
                    <a:pt x="7602" y="3659"/>
                    <a:pt x="7470" y="3770"/>
                    <a:pt x="7328" y="3855"/>
                  </a:cubicBezTo>
                  <a:cubicBezTo>
                    <a:pt x="7100" y="3989"/>
                    <a:pt x="6847" y="4053"/>
                    <a:pt x="6589" y="4053"/>
                  </a:cubicBezTo>
                  <a:cubicBezTo>
                    <a:pt x="6497" y="4053"/>
                    <a:pt x="6405" y="4045"/>
                    <a:pt x="6313" y="4029"/>
                  </a:cubicBezTo>
                  <a:cubicBezTo>
                    <a:pt x="6091" y="3992"/>
                    <a:pt x="6169" y="3668"/>
                    <a:pt x="6377" y="3668"/>
                  </a:cubicBezTo>
                  <a:cubicBezTo>
                    <a:pt x="6389" y="3668"/>
                    <a:pt x="6401" y="3669"/>
                    <a:pt x="6413" y="3671"/>
                  </a:cubicBezTo>
                  <a:cubicBezTo>
                    <a:pt x="6471" y="3681"/>
                    <a:pt x="6530" y="3686"/>
                    <a:pt x="6589" y="3686"/>
                  </a:cubicBezTo>
                  <a:cubicBezTo>
                    <a:pt x="6809" y="3686"/>
                    <a:pt x="7027" y="3619"/>
                    <a:pt x="7211" y="3491"/>
                  </a:cubicBezTo>
                  <a:cubicBezTo>
                    <a:pt x="7307" y="3423"/>
                    <a:pt x="7394" y="3333"/>
                    <a:pt x="7421" y="3216"/>
                  </a:cubicBezTo>
                  <a:cubicBezTo>
                    <a:pt x="7454" y="3078"/>
                    <a:pt x="7424" y="2927"/>
                    <a:pt x="7439" y="2787"/>
                  </a:cubicBezTo>
                  <a:cubicBezTo>
                    <a:pt x="7451" y="2638"/>
                    <a:pt x="7508" y="2497"/>
                    <a:pt x="7603" y="2381"/>
                  </a:cubicBezTo>
                  <a:cubicBezTo>
                    <a:pt x="7678" y="2288"/>
                    <a:pt x="7781" y="2212"/>
                    <a:pt x="7839" y="2104"/>
                  </a:cubicBezTo>
                  <a:cubicBezTo>
                    <a:pt x="7969" y="1865"/>
                    <a:pt x="7819" y="1574"/>
                    <a:pt x="7678" y="1376"/>
                  </a:cubicBezTo>
                  <a:cubicBezTo>
                    <a:pt x="7581" y="1240"/>
                    <a:pt x="7710" y="1109"/>
                    <a:pt x="7842" y="1109"/>
                  </a:cubicBezTo>
                  <a:close/>
                  <a:moveTo>
                    <a:pt x="3230" y="3117"/>
                  </a:moveTo>
                  <a:cubicBezTo>
                    <a:pt x="3262" y="3117"/>
                    <a:pt x="3296" y="3124"/>
                    <a:pt x="3328" y="3138"/>
                  </a:cubicBezTo>
                  <a:cubicBezTo>
                    <a:pt x="3611" y="3263"/>
                    <a:pt x="3706" y="3607"/>
                    <a:pt x="3738" y="3885"/>
                  </a:cubicBezTo>
                  <a:cubicBezTo>
                    <a:pt x="3773" y="4199"/>
                    <a:pt x="3705" y="4517"/>
                    <a:pt x="3562" y="4795"/>
                  </a:cubicBezTo>
                  <a:cubicBezTo>
                    <a:pt x="3533" y="4855"/>
                    <a:pt x="3468" y="4886"/>
                    <a:pt x="3403" y="4886"/>
                  </a:cubicBezTo>
                  <a:cubicBezTo>
                    <a:pt x="3370" y="4886"/>
                    <a:pt x="3337" y="4878"/>
                    <a:pt x="3309" y="4862"/>
                  </a:cubicBezTo>
                  <a:cubicBezTo>
                    <a:pt x="3220" y="4810"/>
                    <a:pt x="3198" y="4697"/>
                    <a:pt x="3242" y="4609"/>
                  </a:cubicBezTo>
                  <a:cubicBezTo>
                    <a:pt x="3348" y="4400"/>
                    <a:pt x="3393" y="4165"/>
                    <a:pt x="3372" y="3933"/>
                  </a:cubicBezTo>
                  <a:cubicBezTo>
                    <a:pt x="3367" y="3882"/>
                    <a:pt x="3360" y="3831"/>
                    <a:pt x="3348" y="3782"/>
                  </a:cubicBezTo>
                  <a:cubicBezTo>
                    <a:pt x="3342" y="3754"/>
                    <a:pt x="3334" y="3725"/>
                    <a:pt x="3326" y="3697"/>
                  </a:cubicBezTo>
                  <a:cubicBezTo>
                    <a:pt x="3322" y="3684"/>
                    <a:pt x="3317" y="3671"/>
                    <a:pt x="3314" y="3659"/>
                  </a:cubicBezTo>
                  <a:cubicBezTo>
                    <a:pt x="3308" y="3646"/>
                    <a:pt x="3305" y="3639"/>
                    <a:pt x="3305" y="3639"/>
                  </a:cubicBezTo>
                  <a:lnTo>
                    <a:pt x="3305" y="3639"/>
                  </a:lnTo>
                  <a:cubicBezTo>
                    <a:pt x="3305" y="3639"/>
                    <a:pt x="3307" y="3641"/>
                    <a:pt x="3309" y="3646"/>
                  </a:cubicBezTo>
                  <a:cubicBezTo>
                    <a:pt x="3299" y="3621"/>
                    <a:pt x="3287" y="3597"/>
                    <a:pt x="3272" y="3575"/>
                  </a:cubicBezTo>
                  <a:cubicBezTo>
                    <a:pt x="3267" y="3563"/>
                    <a:pt x="3259" y="3553"/>
                    <a:pt x="3253" y="3542"/>
                  </a:cubicBezTo>
                  <a:lnTo>
                    <a:pt x="3253" y="3542"/>
                  </a:lnTo>
                  <a:cubicBezTo>
                    <a:pt x="3256" y="3545"/>
                    <a:pt x="3257" y="3547"/>
                    <a:pt x="3257" y="3547"/>
                  </a:cubicBezTo>
                  <a:cubicBezTo>
                    <a:pt x="3257" y="3547"/>
                    <a:pt x="3256" y="3544"/>
                    <a:pt x="3252" y="3540"/>
                  </a:cubicBezTo>
                  <a:lnTo>
                    <a:pt x="3252" y="3540"/>
                  </a:lnTo>
                  <a:cubicBezTo>
                    <a:pt x="3252" y="3541"/>
                    <a:pt x="3253" y="3542"/>
                    <a:pt x="3253" y="3542"/>
                  </a:cubicBezTo>
                  <a:lnTo>
                    <a:pt x="3253" y="3542"/>
                  </a:lnTo>
                  <a:cubicBezTo>
                    <a:pt x="3251" y="3540"/>
                    <a:pt x="3248" y="3537"/>
                    <a:pt x="3244" y="3532"/>
                  </a:cubicBezTo>
                  <a:cubicBezTo>
                    <a:pt x="3208" y="3489"/>
                    <a:pt x="3196" y="3483"/>
                    <a:pt x="3141" y="3458"/>
                  </a:cubicBezTo>
                  <a:cubicBezTo>
                    <a:pt x="3049" y="3418"/>
                    <a:pt x="3029" y="3284"/>
                    <a:pt x="3075" y="3205"/>
                  </a:cubicBezTo>
                  <a:cubicBezTo>
                    <a:pt x="3110" y="3143"/>
                    <a:pt x="3168" y="3117"/>
                    <a:pt x="3230" y="3117"/>
                  </a:cubicBezTo>
                  <a:close/>
                  <a:moveTo>
                    <a:pt x="8302" y="3117"/>
                  </a:moveTo>
                  <a:cubicBezTo>
                    <a:pt x="8334" y="3117"/>
                    <a:pt x="8368" y="3124"/>
                    <a:pt x="8399" y="3138"/>
                  </a:cubicBezTo>
                  <a:cubicBezTo>
                    <a:pt x="8683" y="3263"/>
                    <a:pt x="8778" y="3607"/>
                    <a:pt x="8809" y="3885"/>
                  </a:cubicBezTo>
                  <a:cubicBezTo>
                    <a:pt x="8844" y="4199"/>
                    <a:pt x="8776" y="4517"/>
                    <a:pt x="8635" y="4795"/>
                  </a:cubicBezTo>
                  <a:cubicBezTo>
                    <a:pt x="8605" y="4855"/>
                    <a:pt x="8540" y="4886"/>
                    <a:pt x="8475" y="4886"/>
                  </a:cubicBezTo>
                  <a:cubicBezTo>
                    <a:pt x="8442" y="4886"/>
                    <a:pt x="8410" y="4878"/>
                    <a:pt x="8382" y="4862"/>
                  </a:cubicBezTo>
                  <a:cubicBezTo>
                    <a:pt x="8292" y="4810"/>
                    <a:pt x="8270" y="4697"/>
                    <a:pt x="8316" y="4609"/>
                  </a:cubicBezTo>
                  <a:cubicBezTo>
                    <a:pt x="8420" y="4400"/>
                    <a:pt x="8464" y="4165"/>
                    <a:pt x="8444" y="3933"/>
                  </a:cubicBezTo>
                  <a:cubicBezTo>
                    <a:pt x="8439" y="3882"/>
                    <a:pt x="8431" y="3831"/>
                    <a:pt x="8420" y="3782"/>
                  </a:cubicBezTo>
                  <a:cubicBezTo>
                    <a:pt x="8414" y="3754"/>
                    <a:pt x="8406" y="3725"/>
                    <a:pt x="8398" y="3697"/>
                  </a:cubicBezTo>
                  <a:cubicBezTo>
                    <a:pt x="8393" y="3684"/>
                    <a:pt x="8390" y="3671"/>
                    <a:pt x="8385" y="3659"/>
                  </a:cubicBezTo>
                  <a:cubicBezTo>
                    <a:pt x="8379" y="3646"/>
                    <a:pt x="8377" y="3639"/>
                    <a:pt x="8377" y="3639"/>
                  </a:cubicBezTo>
                  <a:lnTo>
                    <a:pt x="8377" y="3639"/>
                  </a:lnTo>
                  <a:cubicBezTo>
                    <a:pt x="8378" y="3639"/>
                    <a:pt x="8379" y="3641"/>
                    <a:pt x="8380" y="3646"/>
                  </a:cubicBezTo>
                  <a:lnTo>
                    <a:pt x="8380" y="3646"/>
                  </a:lnTo>
                  <a:cubicBezTo>
                    <a:pt x="8371" y="3621"/>
                    <a:pt x="8358" y="3597"/>
                    <a:pt x="8344" y="3575"/>
                  </a:cubicBezTo>
                  <a:cubicBezTo>
                    <a:pt x="8338" y="3563"/>
                    <a:pt x="8331" y="3553"/>
                    <a:pt x="8325" y="3542"/>
                  </a:cubicBezTo>
                  <a:lnTo>
                    <a:pt x="8325" y="3542"/>
                  </a:lnTo>
                  <a:cubicBezTo>
                    <a:pt x="8327" y="3545"/>
                    <a:pt x="8329" y="3547"/>
                    <a:pt x="8329" y="3547"/>
                  </a:cubicBezTo>
                  <a:cubicBezTo>
                    <a:pt x="8329" y="3547"/>
                    <a:pt x="8327" y="3544"/>
                    <a:pt x="8323" y="3540"/>
                  </a:cubicBezTo>
                  <a:lnTo>
                    <a:pt x="8323" y="3540"/>
                  </a:lnTo>
                  <a:cubicBezTo>
                    <a:pt x="8324" y="3541"/>
                    <a:pt x="8324" y="3542"/>
                    <a:pt x="8325" y="3542"/>
                  </a:cubicBezTo>
                  <a:lnTo>
                    <a:pt x="8325" y="3542"/>
                  </a:lnTo>
                  <a:cubicBezTo>
                    <a:pt x="8323" y="3540"/>
                    <a:pt x="8319" y="3537"/>
                    <a:pt x="8316" y="3532"/>
                  </a:cubicBezTo>
                  <a:cubicBezTo>
                    <a:pt x="8279" y="3489"/>
                    <a:pt x="8268" y="3483"/>
                    <a:pt x="8213" y="3458"/>
                  </a:cubicBezTo>
                  <a:cubicBezTo>
                    <a:pt x="8121" y="3418"/>
                    <a:pt x="8100" y="3284"/>
                    <a:pt x="8146" y="3205"/>
                  </a:cubicBezTo>
                  <a:cubicBezTo>
                    <a:pt x="8182" y="3143"/>
                    <a:pt x="8240" y="3117"/>
                    <a:pt x="8302" y="3117"/>
                  </a:cubicBezTo>
                  <a:close/>
                  <a:moveTo>
                    <a:pt x="13404" y="3117"/>
                  </a:moveTo>
                  <a:cubicBezTo>
                    <a:pt x="13437" y="3117"/>
                    <a:pt x="13470" y="3124"/>
                    <a:pt x="13501" y="3138"/>
                  </a:cubicBezTo>
                  <a:cubicBezTo>
                    <a:pt x="13786" y="3263"/>
                    <a:pt x="13881" y="3607"/>
                    <a:pt x="13913" y="3885"/>
                  </a:cubicBezTo>
                  <a:lnTo>
                    <a:pt x="13911" y="3885"/>
                  </a:lnTo>
                  <a:cubicBezTo>
                    <a:pt x="13947" y="4199"/>
                    <a:pt x="13879" y="4517"/>
                    <a:pt x="13737" y="4795"/>
                  </a:cubicBezTo>
                  <a:cubicBezTo>
                    <a:pt x="13707" y="4855"/>
                    <a:pt x="13641" y="4886"/>
                    <a:pt x="13577" y="4886"/>
                  </a:cubicBezTo>
                  <a:cubicBezTo>
                    <a:pt x="13544" y="4886"/>
                    <a:pt x="13511" y="4878"/>
                    <a:pt x="13484" y="4862"/>
                  </a:cubicBezTo>
                  <a:cubicBezTo>
                    <a:pt x="13393" y="4810"/>
                    <a:pt x="13371" y="4697"/>
                    <a:pt x="13417" y="4609"/>
                  </a:cubicBezTo>
                  <a:cubicBezTo>
                    <a:pt x="13522" y="4400"/>
                    <a:pt x="13568" y="4165"/>
                    <a:pt x="13545" y="3933"/>
                  </a:cubicBezTo>
                  <a:cubicBezTo>
                    <a:pt x="13542" y="3882"/>
                    <a:pt x="13534" y="3831"/>
                    <a:pt x="13522" y="3782"/>
                  </a:cubicBezTo>
                  <a:cubicBezTo>
                    <a:pt x="13515" y="3754"/>
                    <a:pt x="13509" y="3725"/>
                    <a:pt x="13500" y="3697"/>
                  </a:cubicBezTo>
                  <a:cubicBezTo>
                    <a:pt x="13496" y="3684"/>
                    <a:pt x="13492" y="3671"/>
                    <a:pt x="13487" y="3659"/>
                  </a:cubicBezTo>
                  <a:cubicBezTo>
                    <a:pt x="13482" y="3646"/>
                    <a:pt x="13479" y="3639"/>
                    <a:pt x="13480" y="3639"/>
                  </a:cubicBezTo>
                  <a:lnTo>
                    <a:pt x="13480" y="3639"/>
                  </a:lnTo>
                  <a:cubicBezTo>
                    <a:pt x="13480" y="3639"/>
                    <a:pt x="13481" y="3641"/>
                    <a:pt x="13484" y="3646"/>
                  </a:cubicBezTo>
                  <a:cubicBezTo>
                    <a:pt x="13473" y="3621"/>
                    <a:pt x="13460" y="3597"/>
                    <a:pt x="13447" y="3575"/>
                  </a:cubicBezTo>
                  <a:cubicBezTo>
                    <a:pt x="13440" y="3562"/>
                    <a:pt x="13433" y="3552"/>
                    <a:pt x="13426" y="3541"/>
                  </a:cubicBezTo>
                  <a:lnTo>
                    <a:pt x="13426" y="3541"/>
                  </a:lnTo>
                  <a:cubicBezTo>
                    <a:pt x="13426" y="3541"/>
                    <a:pt x="13426" y="3541"/>
                    <a:pt x="13427" y="3542"/>
                  </a:cubicBezTo>
                  <a:lnTo>
                    <a:pt x="13427" y="3542"/>
                  </a:lnTo>
                  <a:cubicBezTo>
                    <a:pt x="13426" y="3541"/>
                    <a:pt x="13426" y="3541"/>
                    <a:pt x="13425" y="3540"/>
                  </a:cubicBezTo>
                  <a:lnTo>
                    <a:pt x="13425" y="3540"/>
                  </a:lnTo>
                  <a:cubicBezTo>
                    <a:pt x="13425" y="3540"/>
                    <a:pt x="13425" y="3540"/>
                    <a:pt x="13426" y="3541"/>
                  </a:cubicBezTo>
                  <a:lnTo>
                    <a:pt x="13426" y="3541"/>
                  </a:lnTo>
                  <a:cubicBezTo>
                    <a:pt x="13423" y="3538"/>
                    <a:pt x="13421" y="3536"/>
                    <a:pt x="13417" y="3532"/>
                  </a:cubicBezTo>
                  <a:cubicBezTo>
                    <a:pt x="13382" y="3489"/>
                    <a:pt x="13371" y="3483"/>
                    <a:pt x="13314" y="3458"/>
                  </a:cubicBezTo>
                  <a:cubicBezTo>
                    <a:pt x="13223" y="3418"/>
                    <a:pt x="13202" y="3284"/>
                    <a:pt x="13248" y="3205"/>
                  </a:cubicBezTo>
                  <a:cubicBezTo>
                    <a:pt x="13284" y="3143"/>
                    <a:pt x="13343" y="3117"/>
                    <a:pt x="13404" y="3117"/>
                  </a:cubicBezTo>
                  <a:close/>
                  <a:moveTo>
                    <a:pt x="18476" y="3117"/>
                  </a:moveTo>
                  <a:cubicBezTo>
                    <a:pt x="18508" y="3117"/>
                    <a:pt x="18541" y="3124"/>
                    <a:pt x="18573" y="3138"/>
                  </a:cubicBezTo>
                  <a:cubicBezTo>
                    <a:pt x="18858" y="3263"/>
                    <a:pt x="18953" y="3607"/>
                    <a:pt x="18984" y="3885"/>
                  </a:cubicBezTo>
                  <a:cubicBezTo>
                    <a:pt x="19019" y="4199"/>
                    <a:pt x="18951" y="4517"/>
                    <a:pt x="18809" y="4795"/>
                  </a:cubicBezTo>
                  <a:cubicBezTo>
                    <a:pt x="18778" y="4855"/>
                    <a:pt x="18713" y="4886"/>
                    <a:pt x="18648" y="4886"/>
                  </a:cubicBezTo>
                  <a:cubicBezTo>
                    <a:pt x="18616" y="4886"/>
                    <a:pt x="18583" y="4878"/>
                    <a:pt x="18555" y="4862"/>
                  </a:cubicBezTo>
                  <a:cubicBezTo>
                    <a:pt x="18465" y="4810"/>
                    <a:pt x="18443" y="4697"/>
                    <a:pt x="18489" y="4609"/>
                  </a:cubicBezTo>
                  <a:cubicBezTo>
                    <a:pt x="18593" y="4400"/>
                    <a:pt x="18639" y="4165"/>
                    <a:pt x="18617" y="3933"/>
                  </a:cubicBezTo>
                  <a:cubicBezTo>
                    <a:pt x="18614" y="3882"/>
                    <a:pt x="18606" y="3831"/>
                    <a:pt x="18593" y="3782"/>
                  </a:cubicBezTo>
                  <a:cubicBezTo>
                    <a:pt x="18587" y="3754"/>
                    <a:pt x="18581" y="3725"/>
                    <a:pt x="18571" y="3697"/>
                  </a:cubicBezTo>
                  <a:cubicBezTo>
                    <a:pt x="18568" y="3684"/>
                    <a:pt x="18563" y="3671"/>
                    <a:pt x="18558" y="3659"/>
                  </a:cubicBezTo>
                  <a:cubicBezTo>
                    <a:pt x="18553" y="3646"/>
                    <a:pt x="18551" y="3639"/>
                    <a:pt x="18551" y="3639"/>
                  </a:cubicBezTo>
                  <a:lnTo>
                    <a:pt x="18551" y="3639"/>
                  </a:lnTo>
                  <a:cubicBezTo>
                    <a:pt x="18552" y="3639"/>
                    <a:pt x="18553" y="3641"/>
                    <a:pt x="18555" y="3646"/>
                  </a:cubicBezTo>
                  <a:cubicBezTo>
                    <a:pt x="18544" y="3621"/>
                    <a:pt x="18532" y="3597"/>
                    <a:pt x="18519" y="3575"/>
                  </a:cubicBezTo>
                  <a:cubicBezTo>
                    <a:pt x="18511" y="3562"/>
                    <a:pt x="18505" y="3551"/>
                    <a:pt x="18497" y="3540"/>
                  </a:cubicBezTo>
                  <a:lnTo>
                    <a:pt x="18497" y="3540"/>
                  </a:lnTo>
                  <a:cubicBezTo>
                    <a:pt x="18500" y="3544"/>
                    <a:pt x="18503" y="3547"/>
                    <a:pt x="18503" y="3547"/>
                  </a:cubicBezTo>
                  <a:cubicBezTo>
                    <a:pt x="18503" y="3547"/>
                    <a:pt x="18499" y="3542"/>
                    <a:pt x="18490" y="3532"/>
                  </a:cubicBezTo>
                  <a:cubicBezTo>
                    <a:pt x="18454" y="3489"/>
                    <a:pt x="18443" y="3483"/>
                    <a:pt x="18386" y="3458"/>
                  </a:cubicBezTo>
                  <a:cubicBezTo>
                    <a:pt x="18294" y="3418"/>
                    <a:pt x="18274" y="3284"/>
                    <a:pt x="18319" y="3205"/>
                  </a:cubicBezTo>
                  <a:cubicBezTo>
                    <a:pt x="18356" y="3143"/>
                    <a:pt x="18414" y="3117"/>
                    <a:pt x="18476" y="3117"/>
                  </a:cubicBezTo>
                  <a:close/>
                  <a:moveTo>
                    <a:pt x="23578" y="3117"/>
                  </a:moveTo>
                  <a:cubicBezTo>
                    <a:pt x="23611" y="3117"/>
                    <a:pt x="23644" y="3124"/>
                    <a:pt x="23676" y="3138"/>
                  </a:cubicBezTo>
                  <a:cubicBezTo>
                    <a:pt x="23961" y="3263"/>
                    <a:pt x="24054" y="3607"/>
                    <a:pt x="24086" y="3885"/>
                  </a:cubicBezTo>
                  <a:cubicBezTo>
                    <a:pt x="24122" y="4199"/>
                    <a:pt x="24054" y="4517"/>
                    <a:pt x="23912" y="4795"/>
                  </a:cubicBezTo>
                  <a:cubicBezTo>
                    <a:pt x="23881" y="4855"/>
                    <a:pt x="23816" y="4886"/>
                    <a:pt x="23752" y="4886"/>
                  </a:cubicBezTo>
                  <a:cubicBezTo>
                    <a:pt x="23719" y="4886"/>
                    <a:pt x="23686" y="4878"/>
                    <a:pt x="23659" y="4862"/>
                  </a:cubicBezTo>
                  <a:cubicBezTo>
                    <a:pt x="23568" y="4810"/>
                    <a:pt x="23546" y="4697"/>
                    <a:pt x="23592" y="4609"/>
                  </a:cubicBezTo>
                  <a:cubicBezTo>
                    <a:pt x="23697" y="4400"/>
                    <a:pt x="23741" y="4165"/>
                    <a:pt x="23720" y="3933"/>
                  </a:cubicBezTo>
                  <a:cubicBezTo>
                    <a:pt x="23717" y="3882"/>
                    <a:pt x="23708" y="3831"/>
                    <a:pt x="23697" y="3782"/>
                  </a:cubicBezTo>
                  <a:cubicBezTo>
                    <a:pt x="23690" y="3754"/>
                    <a:pt x="23682" y="3725"/>
                    <a:pt x="23674" y="3697"/>
                  </a:cubicBezTo>
                  <a:cubicBezTo>
                    <a:pt x="23670" y="3684"/>
                    <a:pt x="23666" y="3671"/>
                    <a:pt x="23662" y="3659"/>
                  </a:cubicBezTo>
                  <a:cubicBezTo>
                    <a:pt x="23656" y="3646"/>
                    <a:pt x="23653" y="3639"/>
                    <a:pt x="23654" y="3639"/>
                  </a:cubicBezTo>
                  <a:lnTo>
                    <a:pt x="23654" y="3639"/>
                  </a:lnTo>
                  <a:cubicBezTo>
                    <a:pt x="23655" y="3639"/>
                    <a:pt x="23656" y="3641"/>
                    <a:pt x="23659" y="3646"/>
                  </a:cubicBezTo>
                  <a:cubicBezTo>
                    <a:pt x="23647" y="3621"/>
                    <a:pt x="23635" y="3597"/>
                    <a:pt x="23621" y="3575"/>
                  </a:cubicBezTo>
                  <a:cubicBezTo>
                    <a:pt x="23615" y="3563"/>
                    <a:pt x="23607" y="3553"/>
                    <a:pt x="23601" y="3542"/>
                  </a:cubicBezTo>
                  <a:lnTo>
                    <a:pt x="23601" y="3542"/>
                  </a:lnTo>
                  <a:cubicBezTo>
                    <a:pt x="23604" y="3545"/>
                    <a:pt x="23605" y="3547"/>
                    <a:pt x="23605" y="3547"/>
                  </a:cubicBezTo>
                  <a:cubicBezTo>
                    <a:pt x="23606" y="3547"/>
                    <a:pt x="23604" y="3544"/>
                    <a:pt x="23600" y="3540"/>
                  </a:cubicBezTo>
                  <a:lnTo>
                    <a:pt x="23600" y="3540"/>
                  </a:lnTo>
                  <a:cubicBezTo>
                    <a:pt x="23600" y="3541"/>
                    <a:pt x="23601" y="3542"/>
                    <a:pt x="23601" y="3542"/>
                  </a:cubicBezTo>
                  <a:lnTo>
                    <a:pt x="23601" y="3542"/>
                  </a:lnTo>
                  <a:cubicBezTo>
                    <a:pt x="23599" y="3540"/>
                    <a:pt x="23596" y="3537"/>
                    <a:pt x="23592" y="3532"/>
                  </a:cubicBezTo>
                  <a:cubicBezTo>
                    <a:pt x="23556" y="3489"/>
                    <a:pt x="23546" y="3483"/>
                    <a:pt x="23489" y="3458"/>
                  </a:cubicBezTo>
                  <a:cubicBezTo>
                    <a:pt x="23397" y="3418"/>
                    <a:pt x="23377" y="3284"/>
                    <a:pt x="23423" y="3205"/>
                  </a:cubicBezTo>
                  <a:cubicBezTo>
                    <a:pt x="23459" y="3143"/>
                    <a:pt x="23517" y="3117"/>
                    <a:pt x="23578" y="3117"/>
                  </a:cubicBezTo>
                  <a:close/>
                  <a:moveTo>
                    <a:pt x="19553" y="3783"/>
                  </a:moveTo>
                  <a:cubicBezTo>
                    <a:pt x="19571" y="3783"/>
                    <a:pt x="19590" y="3786"/>
                    <a:pt x="19609" y="3792"/>
                  </a:cubicBezTo>
                  <a:cubicBezTo>
                    <a:pt x="19981" y="3904"/>
                    <a:pt x="20257" y="4218"/>
                    <a:pt x="20323" y="4601"/>
                  </a:cubicBezTo>
                  <a:cubicBezTo>
                    <a:pt x="20388" y="5006"/>
                    <a:pt x="20220" y="5422"/>
                    <a:pt x="19905" y="5680"/>
                  </a:cubicBezTo>
                  <a:lnTo>
                    <a:pt x="19905" y="5677"/>
                  </a:lnTo>
                  <a:cubicBezTo>
                    <a:pt x="19865" y="5710"/>
                    <a:pt x="19816" y="5730"/>
                    <a:pt x="19767" y="5730"/>
                  </a:cubicBezTo>
                  <a:cubicBezTo>
                    <a:pt x="19723" y="5730"/>
                    <a:pt x="19680" y="5714"/>
                    <a:pt x="19643" y="5677"/>
                  </a:cubicBezTo>
                  <a:cubicBezTo>
                    <a:pt x="19578" y="5612"/>
                    <a:pt x="19565" y="5479"/>
                    <a:pt x="19643" y="5416"/>
                  </a:cubicBezTo>
                  <a:cubicBezTo>
                    <a:pt x="19861" y="5237"/>
                    <a:pt x="20004" y="4958"/>
                    <a:pt x="19964" y="4685"/>
                  </a:cubicBezTo>
                  <a:cubicBezTo>
                    <a:pt x="19929" y="4441"/>
                    <a:pt x="19747" y="4218"/>
                    <a:pt x="19510" y="4148"/>
                  </a:cubicBezTo>
                  <a:cubicBezTo>
                    <a:pt x="19301" y="4087"/>
                    <a:pt x="19365" y="3783"/>
                    <a:pt x="19553" y="3783"/>
                  </a:cubicBezTo>
                  <a:close/>
                  <a:moveTo>
                    <a:pt x="9378" y="3785"/>
                  </a:moveTo>
                  <a:cubicBezTo>
                    <a:pt x="9396" y="3785"/>
                    <a:pt x="9415" y="3787"/>
                    <a:pt x="9435" y="3793"/>
                  </a:cubicBezTo>
                  <a:cubicBezTo>
                    <a:pt x="9807" y="3906"/>
                    <a:pt x="10084" y="4219"/>
                    <a:pt x="10149" y="4602"/>
                  </a:cubicBezTo>
                  <a:cubicBezTo>
                    <a:pt x="10213" y="5006"/>
                    <a:pt x="10046" y="5422"/>
                    <a:pt x="9731" y="5680"/>
                  </a:cubicBezTo>
                  <a:lnTo>
                    <a:pt x="9731" y="5679"/>
                  </a:lnTo>
                  <a:cubicBezTo>
                    <a:pt x="9690" y="5712"/>
                    <a:pt x="9641" y="5731"/>
                    <a:pt x="9593" y="5731"/>
                  </a:cubicBezTo>
                  <a:cubicBezTo>
                    <a:pt x="9549" y="5731"/>
                    <a:pt x="9506" y="5715"/>
                    <a:pt x="9469" y="5679"/>
                  </a:cubicBezTo>
                  <a:cubicBezTo>
                    <a:pt x="9403" y="5614"/>
                    <a:pt x="9392" y="5481"/>
                    <a:pt x="9469" y="5417"/>
                  </a:cubicBezTo>
                  <a:cubicBezTo>
                    <a:pt x="9686" y="5239"/>
                    <a:pt x="9829" y="4960"/>
                    <a:pt x="9789" y="4686"/>
                  </a:cubicBezTo>
                  <a:cubicBezTo>
                    <a:pt x="9754" y="4442"/>
                    <a:pt x="9574" y="4218"/>
                    <a:pt x="9337" y="4149"/>
                  </a:cubicBezTo>
                  <a:cubicBezTo>
                    <a:pt x="9127" y="4087"/>
                    <a:pt x="9191" y="3785"/>
                    <a:pt x="9378" y="3785"/>
                  </a:cubicBezTo>
                  <a:close/>
                  <a:moveTo>
                    <a:pt x="14482" y="3783"/>
                  </a:moveTo>
                  <a:cubicBezTo>
                    <a:pt x="14499" y="3783"/>
                    <a:pt x="14518" y="3786"/>
                    <a:pt x="14538" y="3792"/>
                  </a:cubicBezTo>
                  <a:cubicBezTo>
                    <a:pt x="14910" y="3906"/>
                    <a:pt x="15185" y="4219"/>
                    <a:pt x="15252" y="4602"/>
                  </a:cubicBezTo>
                  <a:cubicBezTo>
                    <a:pt x="15315" y="5006"/>
                    <a:pt x="15149" y="5422"/>
                    <a:pt x="14834" y="5680"/>
                  </a:cubicBezTo>
                  <a:lnTo>
                    <a:pt x="14834" y="5679"/>
                  </a:lnTo>
                  <a:cubicBezTo>
                    <a:pt x="14793" y="5712"/>
                    <a:pt x="14745" y="5731"/>
                    <a:pt x="14696" y="5731"/>
                  </a:cubicBezTo>
                  <a:cubicBezTo>
                    <a:pt x="14652" y="5731"/>
                    <a:pt x="14608" y="5715"/>
                    <a:pt x="14571" y="5679"/>
                  </a:cubicBezTo>
                  <a:cubicBezTo>
                    <a:pt x="14506" y="5612"/>
                    <a:pt x="14494" y="5481"/>
                    <a:pt x="14571" y="5416"/>
                  </a:cubicBezTo>
                  <a:cubicBezTo>
                    <a:pt x="14790" y="5239"/>
                    <a:pt x="14932" y="4960"/>
                    <a:pt x="14892" y="4686"/>
                  </a:cubicBezTo>
                  <a:cubicBezTo>
                    <a:pt x="14858" y="4441"/>
                    <a:pt x="14676" y="4218"/>
                    <a:pt x="14438" y="4148"/>
                  </a:cubicBezTo>
                  <a:cubicBezTo>
                    <a:pt x="14230" y="4087"/>
                    <a:pt x="14294" y="3783"/>
                    <a:pt x="14482" y="3783"/>
                  </a:cubicBezTo>
                  <a:close/>
                  <a:moveTo>
                    <a:pt x="4307" y="3785"/>
                  </a:moveTo>
                  <a:cubicBezTo>
                    <a:pt x="4324" y="3785"/>
                    <a:pt x="4343" y="3787"/>
                    <a:pt x="4363" y="3793"/>
                  </a:cubicBezTo>
                  <a:cubicBezTo>
                    <a:pt x="4735" y="3907"/>
                    <a:pt x="5010" y="4219"/>
                    <a:pt x="5077" y="4604"/>
                  </a:cubicBezTo>
                  <a:cubicBezTo>
                    <a:pt x="5142" y="5006"/>
                    <a:pt x="4974" y="5422"/>
                    <a:pt x="4659" y="5680"/>
                  </a:cubicBezTo>
                  <a:cubicBezTo>
                    <a:pt x="4619" y="5713"/>
                    <a:pt x="4570" y="5732"/>
                    <a:pt x="4521" y="5732"/>
                  </a:cubicBezTo>
                  <a:cubicBezTo>
                    <a:pt x="4477" y="5732"/>
                    <a:pt x="4433" y="5716"/>
                    <a:pt x="4396" y="5680"/>
                  </a:cubicBezTo>
                  <a:cubicBezTo>
                    <a:pt x="4331" y="5614"/>
                    <a:pt x="4319" y="5482"/>
                    <a:pt x="4396" y="5417"/>
                  </a:cubicBezTo>
                  <a:cubicBezTo>
                    <a:pt x="4615" y="5240"/>
                    <a:pt x="4757" y="4960"/>
                    <a:pt x="4718" y="4688"/>
                  </a:cubicBezTo>
                  <a:cubicBezTo>
                    <a:pt x="4683" y="4442"/>
                    <a:pt x="4502" y="4219"/>
                    <a:pt x="4265" y="4149"/>
                  </a:cubicBezTo>
                  <a:cubicBezTo>
                    <a:pt x="4055" y="4089"/>
                    <a:pt x="4119" y="3785"/>
                    <a:pt x="4307" y="3785"/>
                  </a:cubicBezTo>
                  <a:close/>
                  <a:moveTo>
                    <a:pt x="22699" y="4192"/>
                  </a:moveTo>
                  <a:cubicBezTo>
                    <a:pt x="22939" y="4192"/>
                    <a:pt x="23152" y="4326"/>
                    <a:pt x="23296" y="4526"/>
                  </a:cubicBezTo>
                  <a:cubicBezTo>
                    <a:pt x="23375" y="4634"/>
                    <a:pt x="23423" y="4760"/>
                    <a:pt x="23435" y="4893"/>
                  </a:cubicBezTo>
                  <a:cubicBezTo>
                    <a:pt x="23443" y="5028"/>
                    <a:pt x="23383" y="5142"/>
                    <a:pt x="23342" y="5265"/>
                  </a:cubicBezTo>
                  <a:cubicBezTo>
                    <a:pt x="23312" y="5359"/>
                    <a:pt x="23285" y="5474"/>
                    <a:pt x="23345" y="5563"/>
                  </a:cubicBezTo>
                  <a:cubicBezTo>
                    <a:pt x="23375" y="5609"/>
                    <a:pt x="23440" y="5642"/>
                    <a:pt x="23508" y="5656"/>
                  </a:cubicBezTo>
                  <a:cubicBezTo>
                    <a:pt x="23530" y="5661"/>
                    <a:pt x="23552" y="5663"/>
                    <a:pt x="23575" y="5663"/>
                  </a:cubicBezTo>
                  <a:cubicBezTo>
                    <a:pt x="23625" y="5663"/>
                    <a:pt x="23676" y="5652"/>
                    <a:pt x="23722" y="5629"/>
                  </a:cubicBezTo>
                  <a:cubicBezTo>
                    <a:pt x="23807" y="5587"/>
                    <a:pt x="23880" y="5522"/>
                    <a:pt x="23936" y="5444"/>
                  </a:cubicBezTo>
                  <a:cubicBezTo>
                    <a:pt x="24076" y="5251"/>
                    <a:pt x="24149" y="5004"/>
                    <a:pt x="24171" y="4767"/>
                  </a:cubicBezTo>
                  <a:cubicBezTo>
                    <a:pt x="24179" y="4667"/>
                    <a:pt x="24249" y="4582"/>
                    <a:pt x="24357" y="4582"/>
                  </a:cubicBezTo>
                  <a:cubicBezTo>
                    <a:pt x="24450" y="4585"/>
                    <a:pt x="24550" y="4670"/>
                    <a:pt x="24540" y="4770"/>
                  </a:cubicBezTo>
                  <a:lnTo>
                    <a:pt x="24542" y="4767"/>
                  </a:lnTo>
                  <a:lnTo>
                    <a:pt x="24542" y="4767"/>
                  </a:lnTo>
                  <a:cubicBezTo>
                    <a:pt x="24513" y="5082"/>
                    <a:pt x="24425" y="5408"/>
                    <a:pt x="24232" y="5663"/>
                  </a:cubicBezTo>
                  <a:cubicBezTo>
                    <a:pt x="24075" y="5872"/>
                    <a:pt x="23850" y="6028"/>
                    <a:pt x="23583" y="6032"/>
                  </a:cubicBezTo>
                  <a:cubicBezTo>
                    <a:pt x="23579" y="6032"/>
                    <a:pt x="23576" y="6032"/>
                    <a:pt x="23573" y="6032"/>
                  </a:cubicBezTo>
                  <a:cubicBezTo>
                    <a:pt x="23343" y="6032"/>
                    <a:pt x="23100" y="5916"/>
                    <a:pt x="22998" y="5701"/>
                  </a:cubicBezTo>
                  <a:cubicBezTo>
                    <a:pt x="22930" y="5555"/>
                    <a:pt x="22929" y="5394"/>
                    <a:pt x="22965" y="5239"/>
                  </a:cubicBezTo>
                  <a:cubicBezTo>
                    <a:pt x="22991" y="5131"/>
                    <a:pt x="23084" y="5001"/>
                    <a:pt x="23065" y="4890"/>
                  </a:cubicBezTo>
                  <a:cubicBezTo>
                    <a:pt x="23036" y="4735"/>
                    <a:pt x="22872" y="4558"/>
                    <a:pt x="22706" y="4558"/>
                  </a:cubicBezTo>
                  <a:cubicBezTo>
                    <a:pt x="22691" y="4558"/>
                    <a:pt x="22676" y="4560"/>
                    <a:pt x="22661" y="4563"/>
                  </a:cubicBezTo>
                  <a:cubicBezTo>
                    <a:pt x="22646" y="4566"/>
                    <a:pt x="22631" y="4567"/>
                    <a:pt x="22616" y="4567"/>
                  </a:cubicBezTo>
                  <a:cubicBezTo>
                    <a:pt x="22534" y="4567"/>
                    <a:pt x="22458" y="4520"/>
                    <a:pt x="22435" y="4434"/>
                  </a:cubicBezTo>
                  <a:cubicBezTo>
                    <a:pt x="22410" y="4341"/>
                    <a:pt x="22465" y="4227"/>
                    <a:pt x="22563" y="4206"/>
                  </a:cubicBezTo>
                  <a:cubicBezTo>
                    <a:pt x="22609" y="4197"/>
                    <a:pt x="22655" y="4192"/>
                    <a:pt x="22699" y="4192"/>
                  </a:cubicBezTo>
                  <a:close/>
                  <a:moveTo>
                    <a:pt x="17594" y="4193"/>
                  </a:moveTo>
                  <a:cubicBezTo>
                    <a:pt x="17835" y="4193"/>
                    <a:pt x="18049" y="4327"/>
                    <a:pt x="18193" y="4526"/>
                  </a:cubicBezTo>
                  <a:cubicBezTo>
                    <a:pt x="18272" y="4634"/>
                    <a:pt x="18321" y="4760"/>
                    <a:pt x="18332" y="4893"/>
                  </a:cubicBezTo>
                  <a:cubicBezTo>
                    <a:pt x="18342" y="5028"/>
                    <a:pt x="18280" y="5142"/>
                    <a:pt x="18240" y="5265"/>
                  </a:cubicBezTo>
                  <a:cubicBezTo>
                    <a:pt x="18209" y="5359"/>
                    <a:pt x="18182" y="5474"/>
                    <a:pt x="18242" y="5563"/>
                  </a:cubicBezTo>
                  <a:cubicBezTo>
                    <a:pt x="18272" y="5609"/>
                    <a:pt x="18337" y="5642"/>
                    <a:pt x="18406" y="5656"/>
                  </a:cubicBezTo>
                  <a:cubicBezTo>
                    <a:pt x="18429" y="5661"/>
                    <a:pt x="18452" y="5664"/>
                    <a:pt x="18475" y="5664"/>
                  </a:cubicBezTo>
                  <a:cubicBezTo>
                    <a:pt x="18524" y="5664"/>
                    <a:pt x="18573" y="5652"/>
                    <a:pt x="18619" y="5629"/>
                  </a:cubicBezTo>
                  <a:cubicBezTo>
                    <a:pt x="18704" y="5587"/>
                    <a:pt x="18777" y="5523"/>
                    <a:pt x="18832" y="5446"/>
                  </a:cubicBezTo>
                  <a:cubicBezTo>
                    <a:pt x="18973" y="5253"/>
                    <a:pt x="19046" y="5004"/>
                    <a:pt x="19068" y="4768"/>
                  </a:cubicBezTo>
                  <a:cubicBezTo>
                    <a:pt x="19076" y="4669"/>
                    <a:pt x="19146" y="4583"/>
                    <a:pt x="19253" y="4583"/>
                  </a:cubicBezTo>
                  <a:cubicBezTo>
                    <a:pt x="19347" y="4583"/>
                    <a:pt x="19446" y="4669"/>
                    <a:pt x="19439" y="4768"/>
                  </a:cubicBezTo>
                  <a:cubicBezTo>
                    <a:pt x="19410" y="5085"/>
                    <a:pt x="19321" y="5409"/>
                    <a:pt x="19128" y="5666"/>
                  </a:cubicBezTo>
                  <a:lnTo>
                    <a:pt x="19128" y="5664"/>
                  </a:lnTo>
                  <a:cubicBezTo>
                    <a:pt x="18972" y="5872"/>
                    <a:pt x="18748" y="6028"/>
                    <a:pt x="18479" y="6033"/>
                  </a:cubicBezTo>
                  <a:cubicBezTo>
                    <a:pt x="18476" y="6033"/>
                    <a:pt x="18473" y="6033"/>
                    <a:pt x="18470" y="6033"/>
                  </a:cubicBezTo>
                  <a:cubicBezTo>
                    <a:pt x="18240" y="6033"/>
                    <a:pt x="17997" y="5916"/>
                    <a:pt x="17897" y="5701"/>
                  </a:cubicBezTo>
                  <a:cubicBezTo>
                    <a:pt x="17827" y="5555"/>
                    <a:pt x="17826" y="5395"/>
                    <a:pt x="17862" y="5240"/>
                  </a:cubicBezTo>
                  <a:cubicBezTo>
                    <a:pt x="17887" y="5132"/>
                    <a:pt x="17981" y="5003"/>
                    <a:pt x="17962" y="4890"/>
                  </a:cubicBezTo>
                  <a:cubicBezTo>
                    <a:pt x="17933" y="4735"/>
                    <a:pt x="17770" y="4559"/>
                    <a:pt x="17606" y="4559"/>
                  </a:cubicBezTo>
                  <a:cubicBezTo>
                    <a:pt x="17590" y="4559"/>
                    <a:pt x="17575" y="4561"/>
                    <a:pt x="17560" y="4564"/>
                  </a:cubicBezTo>
                  <a:cubicBezTo>
                    <a:pt x="17545" y="4567"/>
                    <a:pt x="17531" y="4568"/>
                    <a:pt x="17516" y="4568"/>
                  </a:cubicBezTo>
                  <a:cubicBezTo>
                    <a:pt x="17432" y="4568"/>
                    <a:pt x="17355" y="4521"/>
                    <a:pt x="17332" y="4434"/>
                  </a:cubicBezTo>
                  <a:cubicBezTo>
                    <a:pt x="17306" y="4343"/>
                    <a:pt x="17362" y="4227"/>
                    <a:pt x="17460" y="4206"/>
                  </a:cubicBezTo>
                  <a:cubicBezTo>
                    <a:pt x="17505" y="4197"/>
                    <a:pt x="17550" y="4193"/>
                    <a:pt x="17594" y="4193"/>
                  </a:cubicBezTo>
                  <a:close/>
                  <a:moveTo>
                    <a:pt x="12522" y="4193"/>
                  </a:moveTo>
                  <a:cubicBezTo>
                    <a:pt x="12763" y="4193"/>
                    <a:pt x="12977" y="4327"/>
                    <a:pt x="13121" y="4526"/>
                  </a:cubicBezTo>
                  <a:cubicBezTo>
                    <a:pt x="13200" y="4634"/>
                    <a:pt x="13248" y="4762"/>
                    <a:pt x="13261" y="4895"/>
                  </a:cubicBezTo>
                  <a:cubicBezTo>
                    <a:pt x="13268" y="5030"/>
                    <a:pt x="13208" y="5144"/>
                    <a:pt x="13167" y="5267"/>
                  </a:cubicBezTo>
                  <a:cubicBezTo>
                    <a:pt x="13137" y="5360"/>
                    <a:pt x="13110" y="5476"/>
                    <a:pt x="13169" y="5563"/>
                  </a:cubicBezTo>
                  <a:cubicBezTo>
                    <a:pt x="13200" y="5609"/>
                    <a:pt x="13264" y="5642"/>
                    <a:pt x="13333" y="5658"/>
                  </a:cubicBezTo>
                  <a:cubicBezTo>
                    <a:pt x="13355" y="5662"/>
                    <a:pt x="13378" y="5664"/>
                    <a:pt x="13400" y="5664"/>
                  </a:cubicBezTo>
                  <a:cubicBezTo>
                    <a:pt x="13450" y="5664"/>
                    <a:pt x="13501" y="5653"/>
                    <a:pt x="13547" y="5631"/>
                  </a:cubicBezTo>
                  <a:cubicBezTo>
                    <a:pt x="13632" y="5587"/>
                    <a:pt x="13705" y="5523"/>
                    <a:pt x="13759" y="5446"/>
                  </a:cubicBezTo>
                  <a:cubicBezTo>
                    <a:pt x="13902" y="5253"/>
                    <a:pt x="13974" y="5006"/>
                    <a:pt x="13995" y="4768"/>
                  </a:cubicBezTo>
                  <a:cubicBezTo>
                    <a:pt x="14004" y="4669"/>
                    <a:pt x="14073" y="4583"/>
                    <a:pt x="14180" y="4583"/>
                  </a:cubicBezTo>
                  <a:cubicBezTo>
                    <a:pt x="14275" y="4583"/>
                    <a:pt x="14375" y="4669"/>
                    <a:pt x="14365" y="4768"/>
                  </a:cubicBezTo>
                  <a:cubicBezTo>
                    <a:pt x="14338" y="5085"/>
                    <a:pt x="14250" y="5409"/>
                    <a:pt x="14057" y="5666"/>
                  </a:cubicBezTo>
                  <a:lnTo>
                    <a:pt x="14057" y="5664"/>
                  </a:lnTo>
                  <a:cubicBezTo>
                    <a:pt x="13900" y="5873"/>
                    <a:pt x="13675" y="6030"/>
                    <a:pt x="13408" y="6033"/>
                  </a:cubicBezTo>
                  <a:cubicBezTo>
                    <a:pt x="13405" y="6033"/>
                    <a:pt x="13402" y="6033"/>
                    <a:pt x="13399" y="6033"/>
                  </a:cubicBezTo>
                  <a:cubicBezTo>
                    <a:pt x="13169" y="6033"/>
                    <a:pt x="12925" y="5916"/>
                    <a:pt x="12824" y="5702"/>
                  </a:cubicBezTo>
                  <a:cubicBezTo>
                    <a:pt x="12756" y="5557"/>
                    <a:pt x="12754" y="5395"/>
                    <a:pt x="12790" y="5240"/>
                  </a:cubicBezTo>
                  <a:cubicBezTo>
                    <a:pt x="12816" y="5132"/>
                    <a:pt x="12909" y="5003"/>
                    <a:pt x="12889" y="4890"/>
                  </a:cubicBezTo>
                  <a:cubicBezTo>
                    <a:pt x="12861" y="4737"/>
                    <a:pt x="12698" y="4559"/>
                    <a:pt x="12533" y="4559"/>
                  </a:cubicBezTo>
                  <a:cubicBezTo>
                    <a:pt x="12517" y="4559"/>
                    <a:pt x="12502" y="4561"/>
                    <a:pt x="12486" y="4564"/>
                  </a:cubicBezTo>
                  <a:cubicBezTo>
                    <a:pt x="12471" y="4567"/>
                    <a:pt x="12456" y="4569"/>
                    <a:pt x="12441" y="4569"/>
                  </a:cubicBezTo>
                  <a:cubicBezTo>
                    <a:pt x="12359" y="4569"/>
                    <a:pt x="12283" y="4522"/>
                    <a:pt x="12259" y="4434"/>
                  </a:cubicBezTo>
                  <a:cubicBezTo>
                    <a:pt x="12233" y="4343"/>
                    <a:pt x="12290" y="4227"/>
                    <a:pt x="12388" y="4206"/>
                  </a:cubicBezTo>
                  <a:cubicBezTo>
                    <a:pt x="12434" y="4197"/>
                    <a:pt x="12478" y="4193"/>
                    <a:pt x="12522" y="4193"/>
                  </a:cubicBezTo>
                  <a:close/>
                  <a:moveTo>
                    <a:pt x="7420" y="4194"/>
                  </a:moveTo>
                  <a:cubicBezTo>
                    <a:pt x="7661" y="4194"/>
                    <a:pt x="7875" y="4329"/>
                    <a:pt x="8018" y="4528"/>
                  </a:cubicBezTo>
                  <a:cubicBezTo>
                    <a:pt x="8097" y="4635"/>
                    <a:pt x="8146" y="4762"/>
                    <a:pt x="8157" y="4895"/>
                  </a:cubicBezTo>
                  <a:cubicBezTo>
                    <a:pt x="8167" y="5030"/>
                    <a:pt x="8105" y="5144"/>
                    <a:pt x="8065" y="5267"/>
                  </a:cubicBezTo>
                  <a:cubicBezTo>
                    <a:pt x="8034" y="5360"/>
                    <a:pt x="8007" y="5476"/>
                    <a:pt x="8067" y="5565"/>
                  </a:cubicBezTo>
                  <a:cubicBezTo>
                    <a:pt x="8097" y="5610"/>
                    <a:pt x="8162" y="5644"/>
                    <a:pt x="8232" y="5658"/>
                  </a:cubicBezTo>
                  <a:cubicBezTo>
                    <a:pt x="8253" y="5662"/>
                    <a:pt x="8275" y="5664"/>
                    <a:pt x="8297" y="5664"/>
                  </a:cubicBezTo>
                  <a:cubicBezTo>
                    <a:pt x="8347" y="5664"/>
                    <a:pt x="8397" y="5653"/>
                    <a:pt x="8444" y="5631"/>
                  </a:cubicBezTo>
                  <a:cubicBezTo>
                    <a:pt x="8529" y="5588"/>
                    <a:pt x="8602" y="5525"/>
                    <a:pt x="8657" y="5446"/>
                  </a:cubicBezTo>
                  <a:cubicBezTo>
                    <a:pt x="8798" y="5253"/>
                    <a:pt x="8873" y="5006"/>
                    <a:pt x="8893" y="4770"/>
                  </a:cubicBezTo>
                  <a:cubicBezTo>
                    <a:pt x="8901" y="4670"/>
                    <a:pt x="8971" y="4585"/>
                    <a:pt x="9079" y="4585"/>
                  </a:cubicBezTo>
                  <a:cubicBezTo>
                    <a:pt x="9172" y="4585"/>
                    <a:pt x="9272" y="4670"/>
                    <a:pt x="9264" y="4770"/>
                  </a:cubicBezTo>
                  <a:cubicBezTo>
                    <a:pt x="9235" y="5085"/>
                    <a:pt x="9147" y="5409"/>
                    <a:pt x="8953" y="5666"/>
                  </a:cubicBezTo>
                  <a:lnTo>
                    <a:pt x="8953" y="5664"/>
                  </a:lnTo>
                  <a:cubicBezTo>
                    <a:pt x="8797" y="5873"/>
                    <a:pt x="8574" y="6030"/>
                    <a:pt x="8304" y="6035"/>
                  </a:cubicBezTo>
                  <a:cubicBezTo>
                    <a:pt x="8301" y="6035"/>
                    <a:pt x="8298" y="6035"/>
                    <a:pt x="8295" y="6035"/>
                  </a:cubicBezTo>
                  <a:cubicBezTo>
                    <a:pt x="8065" y="6035"/>
                    <a:pt x="7822" y="5918"/>
                    <a:pt x="7722" y="5702"/>
                  </a:cubicBezTo>
                  <a:cubicBezTo>
                    <a:pt x="7654" y="5557"/>
                    <a:pt x="7651" y="5395"/>
                    <a:pt x="7687" y="5242"/>
                  </a:cubicBezTo>
                  <a:cubicBezTo>
                    <a:pt x="7712" y="5134"/>
                    <a:pt x="7806" y="5004"/>
                    <a:pt x="7787" y="4892"/>
                  </a:cubicBezTo>
                  <a:cubicBezTo>
                    <a:pt x="7758" y="4737"/>
                    <a:pt x="7595" y="4561"/>
                    <a:pt x="7431" y="4561"/>
                  </a:cubicBezTo>
                  <a:cubicBezTo>
                    <a:pt x="7416" y="4561"/>
                    <a:pt x="7400" y="4563"/>
                    <a:pt x="7385" y="4566"/>
                  </a:cubicBezTo>
                  <a:cubicBezTo>
                    <a:pt x="7370" y="4569"/>
                    <a:pt x="7356" y="4570"/>
                    <a:pt x="7342" y="4570"/>
                  </a:cubicBezTo>
                  <a:cubicBezTo>
                    <a:pt x="7257" y="4570"/>
                    <a:pt x="7180" y="4523"/>
                    <a:pt x="7157" y="4436"/>
                  </a:cubicBezTo>
                  <a:cubicBezTo>
                    <a:pt x="7132" y="4344"/>
                    <a:pt x="7189" y="4229"/>
                    <a:pt x="7285" y="4208"/>
                  </a:cubicBezTo>
                  <a:cubicBezTo>
                    <a:pt x="7331" y="4198"/>
                    <a:pt x="7376" y="4194"/>
                    <a:pt x="7420" y="4194"/>
                  </a:cubicBezTo>
                  <a:close/>
                  <a:moveTo>
                    <a:pt x="2347" y="4194"/>
                  </a:moveTo>
                  <a:cubicBezTo>
                    <a:pt x="2588" y="4194"/>
                    <a:pt x="2803" y="4328"/>
                    <a:pt x="2946" y="4528"/>
                  </a:cubicBezTo>
                  <a:cubicBezTo>
                    <a:pt x="3026" y="4635"/>
                    <a:pt x="3075" y="4764"/>
                    <a:pt x="3086" y="4897"/>
                  </a:cubicBezTo>
                  <a:cubicBezTo>
                    <a:pt x="3095" y="5031"/>
                    <a:pt x="3033" y="5145"/>
                    <a:pt x="2992" y="5269"/>
                  </a:cubicBezTo>
                  <a:cubicBezTo>
                    <a:pt x="2962" y="5360"/>
                    <a:pt x="2935" y="5478"/>
                    <a:pt x="2995" y="5565"/>
                  </a:cubicBezTo>
                  <a:cubicBezTo>
                    <a:pt x="3026" y="5610"/>
                    <a:pt x="3090" y="5644"/>
                    <a:pt x="3158" y="5660"/>
                  </a:cubicBezTo>
                  <a:cubicBezTo>
                    <a:pt x="3180" y="5664"/>
                    <a:pt x="3202" y="5666"/>
                    <a:pt x="3224" y="5666"/>
                  </a:cubicBezTo>
                  <a:cubicBezTo>
                    <a:pt x="3275" y="5666"/>
                    <a:pt x="3326" y="5654"/>
                    <a:pt x="3372" y="5631"/>
                  </a:cubicBezTo>
                  <a:cubicBezTo>
                    <a:pt x="3458" y="5588"/>
                    <a:pt x="3530" y="5525"/>
                    <a:pt x="3586" y="5447"/>
                  </a:cubicBezTo>
                  <a:cubicBezTo>
                    <a:pt x="3727" y="5254"/>
                    <a:pt x="3800" y="5006"/>
                    <a:pt x="3820" y="4770"/>
                  </a:cubicBezTo>
                  <a:cubicBezTo>
                    <a:pt x="3830" y="4670"/>
                    <a:pt x="3899" y="4585"/>
                    <a:pt x="4005" y="4585"/>
                  </a:cubicBezTo>
                  <a:cubicBezTo>
                    <a:pt x="4100" y="4585"/>
                    <a:pt x="4200" y="4670"/>
                    <a:pt x="4192" y="4770"/>
                  </a:cubicBezTo>
                  <a:cubicBezTo>
                    <a:pt x="4164" y="5085"/>
                    <a:pt x="4075" y="5409"/>
                    <a:pt x="3882" y="5666"/>
                  </a:cubicBezTo>
                  <a:cubicBezTo>
                    <a:pt x="3725" y="5873"/>
                    <a:pt x="3502" y="6032"/>
                    <a:pt x="3233" y="6035"/>
                  </a:cubicBezTo>
                  <a:cubicBezTo>
                    <a:pt x="3230" y="6035"/>
                    <a:pt x="3227" y="6035"/>
                    <a:pt x="3224" y="6035"/>
                  </a:cubicBezTo>
                  <a:cubicBezTo>
                    <a:pt x="2994" y="6035"/>
                    <a:pt x="2750" y="5918"/>
                    <a:pt x="2650" y="5704"/>
                  </a:cubicBezTo>
                  <a:cubicBezTo>
                    <a:pt x="2581" y="5558"/>
                    <a:pt x="2579" y="5397"/>
                    <a:pt x="2616" y="5242"/>
                  </a:cubicBezTo>
                  <a:cubicBezTo>
                    <a:pt x="2641" y="5134"/>
                    <a:pt x="2734" y="5004"/>
                    <a:pt x="2715" y="4892"/>
                  </a:cubicBezTo>
                  <a:cubicBezTo>
                    <a:pt x="2686" y="4738"/>
                    <a:pt x="2524" y="4561"/>
                    <a:pt x="2358" y="4561"/>
                  </a:cubicBezTo>
                  <a:cubicBezTo>
                    <a:pt x="2342" y="4561"/>
                    <a:pt x="2327" y="4563"/>
                    <a:pt x="2312" y="4566"/>
                  </a:cubicBezTo>
                  <a:cubicBezTo>
                    <a:pt x="2297" y="4569"/>
                    <a:pt x="2283" y="4570"/>
                    <a:pt x="2269" y="4570"/>
                  </a:cubicBezTo>
                  <a:cubicBezTo>
                    <a:pt x="2186" y="4570"/>
                    <a:pt x="2108" y="4523"/>
                    <a:pt x="2085" y="4436"/>
                  </a:cubicBezTo>
                  <a:cubicBezTo>
                    <a:pt x="2060" y="4344"/>
                    <a:pt x="2115" y="4229"/>
                    <a:pt x="2213" y="4208"/>
                  </a:cubicBezTo>
                  <a:cubicBezTo>
                    <a:pt x="2259" y="4199"/>
                    <a:pt x="2303" y="4194"/>
                    <a:pt x="2347" y="4194"/>
                  </a:cubicBezTo>
                  <a:close/>
                  <a:moveTo>
                    <a:pt x="16496" y="1"/>
                  </a:moveTo>
                  <a:lnTo>
                    <a:pt x="16498" y="10"/>
                  </a:lnTo>
                  <a:cubicBezTo>
                    <a:pt x="16502" y="36"/>
                    <a:pt x="16509" y="61"/>
                    <a:pt x="16517" y="85"/>
                  </a:cubicBezTo>
                  <a:cubicBezTo>
                    <a:pt x="16521" y="96"/>
                    <a:pt x="16524" y="107"/>
                    <a:pt x="16528" y="118"/>
                  </a:cubicBezTo>
                  <a:cubicBezTo>
                    <a:pt x="16528" y="119"/>
                    <a:pt x="16532" y="129"/>
                    <a:pt x="16536" y="135"/>
                  </a:cubicBezTo>
                  <a:cubicBezTo>
                    <a:pt x="16537" y="141"/>
                    <a:pt x="16546" y="159"/>
                    <a:pt x="16547" y="159"/>
                  </a:cubicBezTo>
                  <a:cubicBezTo>
                    <a:pt x="16547" y="159"/>
                    <a:pt x="16547" y="159"/>
                    <a:pt x="16547" y="159"/>
                  </a:cubicBezTo>
                  <a:cubicBezTo>
                    <a:pt x="16551" y="170"/>
                    <a:pt x="16558" y="180"/>
                    <a:pt x="16562" y="189"/>
                  </a:cubicBezTo>
                  <a:cubicBezTo>
                    <a:pt x="16573" y="210"/>
                    <a:pt x="16586" y="229"/>
                    <a:pt x="16599" y="248"/>
                  </a:cubicBezTo>
                  <a:cubicBezTo>
                    <a:pt x="16604" y="254"/>
                    <a:pt x="16608" y="260"/>
                    <a:pt x="16613" y="268"/>
                  </a:cubicBezTo>
                  <a:lnTo>
                    <a:pt x="16627" y="286"/>
                  </a:lnTo>
                  <a:cubicBezTo>
                    <a:pt x="16643" y="303"/>
                    <a:pt x="16659" y="319"/>
                    <a:pt x="16675" y="335"/>
                  </a:cubicBezTo>
                  <a:cubicBezTo>
                    <a:pt x="16683" y="343"/>
                    <a:pt x="16692" y="351"/>
                    <a:pt x="16700" y="358"/>
                  </a:cubicBezTo>
                  <a:lnTo>
                    <a:pt x="16718" y="373"/>
                  </a:lnTo>
                  <a:cubicBezTo>
                    <a:pt x="16733" y="384"/>
                    <a:pt x="16749" y="395"/>
                    <a:pt x="16767" y="406"/>
                  </a:cubicBezTo>
                  <a:cubicBezTo>
                    <a:pt x="16852" y="458"/>
                    <a:pt x="16882" y="571"/>
                    <a:pt x="16833" y="659"/>
                  </a:cubicBezTo>
                  <a:cubicBezTo>
                    <a:pt x="16802" y="717"/>
                    <a:pt x="16735" y="751"/>
                    <a:pt x="16669" y="751"/>
                  </a:cubicBezTo>
                  <a:cubicBezTo>
                    <a:pt x="16637" y="751"/>
                    <a:pt x="16606" y="743"/>
                    <a:pt x="16580" y="726"/>
                  </a:cubicBezTo>
                  <a:cubicBezTo>
                    <a:pt x="16361" y="588"/>
                    <a:pt x="16192" y="365"/>
                    <a:pt x="16141" y="110"/>
                  </a:cubicBezTo>
                  <a:cubicBezTo>
                    <a:pt x="16133" y="74"/>
                    <a:pt x="16129" y="39"/>
                    <a:pt x="16126" y="2"/>
                  </a:cubicBezTo>
                  <a:lnTo>
                    <a:pt x="15439" y="2"/>
                  </a:lnTo>
                  <a:cubicBezTo>
                    <a:pt x="15483" y="248"/>
                    <a:pt x="15464" y="499"/>
                    <a:pt x="15385" y="735"/>
                  </a:cubicBezTo>
                  <a:cubicBezTo>
                    <a:pt x="15361" y="818"/>
                    <a:pt x="15287" y="871"/>
                    <a:pt x="15204" y="871"/>
                  </a:cubicBezTo>
                  <a:cubicBezTo>
                    <a:pt x="15189" y="871"/>
                    <a:pt x="15173" y="869"/>
                    <a:pt x="15157" y="865"/>
                  </a:cubicBezTo>
                  <a:cubicBezTo>
                    <a:pt x="15063" y="844"/>
                    <a:pt x="14997" y="729"/>
                    <a:pt x="15029" y="637"/>
                  </a:cubicBezTo>
                  <a:cubicBezTo>
                    <a:pt x="15044" y="590"/>
                    <a:pt x="15059" y="541"/>
                    <a:pt x="15070" y="490"/>
                  </a:cubicBezTo>
                  <a:cubicBezTo>
                    <a:pt x="15074" y="468"/>
                    <a:pt x="15079" y="444"/>
                    <a:pt x="15082" y="422"/>
                  </a:cubicBezTo>
                  <a:cubicBezTo>
                    <a:pt x="15082" y="422"/>
                    <a:pt x="15087" y="374"/>
                    <a:pt x="15089" y="370"/>
                  </a:cubicBezTo>
                  <a:cubicBezTo>
                    <a:pt x="15092" y="317"/>
                    <a:pt x="15093" y="267"/>
                    <a:pt x="15092" y="216"/>
                  </a:cubicBezTo>
                  <a:cubicBezTo>
                    <a:pt x="15092" y="191"/>
                    <a:pt x="15089" y="165"/>
                    <a:pt x="15087" y="140"/>
                  </a:cubicBezTo>
                  <a:cubicBezTo>
                    <a:pt x="15087" y="129"/>
                    <a:pt x="15084" y="118"/>
                    <a:pt x="15084" y="107"/>
                  </a:cubicBezTo>
                  <a:cubicBezTo>
                    <a:pt x="15084" y="104"/>
                    <a:pt x="15082" y="99"/>
                    <a:pt x="15081" y="94"/>
                  </a:cubicBezTo>
                  <a:cubicBezTo>
                    <a:pt x="15076" y="61"/>
                    <a:pt x="15068" y="32"/>
                    <a:pt x="15062" y="2"/>
                  </a:cubicBezTo>
                  <a:lnTo>
                    <a:pt x="11424" y="2"/>
                  </a:lnTo>
                  <a:lnTo>
                    <a:pt x="11426" y="12"/>
                  </a:lnTo>
                  <a:cubicBezTo>
                    <a:pt x="11431" y="37"/>
                    <a:pt x="11437" y="61"/>
                    <a:pt x="11445" y="86"/>
                  </a:cubicBezTo>
                  <a:cubicBezTo>
                    <a:pt x="11448" y="97"/>
                    <a:pt x="11453" y="108"/>
                    <a:pt x="11456" y="118"/>
                  </a:cubicBezTo>
                  <a:lnTo>
                    <a:pt x="11464" y="135"/>
                  </a:lnTo>
                  <a:lnTo>
                    <a:pt x="11475" y="161"/>
                  </a:lnTo>
                  <a:cubicBezTo>
                    <a:pt x="11480" y="170"/>
                    <a:pt x="11486" y="180"/>
                    <a:pt x="11491" y="191"/>
                  </a:cubicBezTo>
                  <a:cubicBezTo>
                    <a:pt x="11502" y="211"/>
                    <a:pt x="11515" y="230"/>
                    <a:pt x="11527" y="249"/>
                  </a:cubicBezTo>
                  <a:cubicBezTo>
                    <a:pt x="11532" y="256"/>
                    <a:pt x="11537" y="262"/>
                    <a:pt x="11541" y="268"/>
                  </a:cubicBezTo>
                  <a:cubicBezTo>
                    <a:pt x="11543" y="270"/>
                    <a:pt x="11553" y="284"/>
                    <a:pt x="11556" y="287"/>
                  </a:cubicBezTo>
                  <a:cubicBezTo>
                    <a:pt x="11572" y="303"/>
                    <a:pt x="11587" y="320"/>
                    <a:pt x="11603" y="336"/>
                  </a:cubicBezTo>
                  <a:cubicBezTo>
                    <a:pt x="11611" y="344"/>
                    <a:pt x="11621" y="352"/>
                    <a:pt x="11629" y="358"/>
                  </a:cubicBezTo>
                  <a:lnTo>
                    <a:pt x="11644" y="373"/>
                  </a:lnTo>
                  <a:cubicBezTo>
                    <a:pt x="11662" y="385"/>
                    <a:pt x="11678" y="396"/>
                    <a:pt x="11693" y="406"/>
                  </a:cubicBezTo>
                  <a:cubicBezTo>
                    <a:pt x="11780" y="460"/>
                    <a:pt x="11811" y="571"/>
                    <a:pt x="11760" y="659"/>
                  </a:cubicBezTo>
                  <a:cubicBezTo>
                    <a:pt x="11729" y="718"/>
                    <a:pt x="11663" y="751"/>
                    <a:pt x="11598" y="751"/>
                  </a:cubicBezTo>
                  <a:cubicBezTo>
                    <a:pt x="11566" y="751"/>
                    <a:pt x="11534" y="743"/>
                    <a:pt x="11507" y="726"/>
                  </a:cubicBezTo>
                  <a:cubicBezTo>
                    <a:pt x="11290" y="590"/>
                    <a:pt x="11120" y="365"/>
                    <a:pt x="11068" y="110"/>
                  </a:cubicBezTo>
                  <a:cubicBezTo>
                    <a:pt x="11062" y="75"/>
                    <a:pt x="11057" y="39"/>
                    <a:pt x="11054" y="2"/>
                  </a:cubicBezTo>
                  <a:lnTo>
                    <a:pt x="10383" y="2"/>
                  </a:lnTo>
                  <a:cubicBezTo>
                    <a:pt x="10446" y="211"/>
                    <a:pt x="10464" y="431"/>
                    <a:pt x="10433" y="648"/>
                  </a:cubicBezTo>
                  <a:cubicBezTo>
                    <a:pt x="10421" y="736"/>
                    <a:pt x="10328" y="782"/>
                    <a:pt x="10246" y="782"/>
                  </a:cubicBezTo>
                  <a:cubicBezTo>
                    <a:pt x="10232" y="782"/>
                    <a:pt x="10218" y="781"/>
                    <a:pt x="10206" y="778"/>
                  </a:cubicBezTo>
                  <a:cubicBezTo>
                    <a:pt x="10101" y="753"/>
                    <a:pt x="10064" y="648"/>
                    <a:pt x="10075" y="554"/>
                  </a:cubicBezTo>
                  <a:lnTo>
                    <a:pt x="10075" y="554"/>
                  </a:lnTo>
                  <a:cubicBezTo>
                    <a:pt x="10074" y="563"/>
                    <a:pt x="10074" y="567"/>
                    <a:pt x="10074" y="567"/>
                  </a:cubicBezTo>
                  <a:cubicBezTo>
                    <a:pt x="10074" y="567"/>
                    <a:pt x="10076" y="547"/>
                    <a:pt x="10076" y="541"/>
                  </a:cubicBezTo>
                  <a:cubicBezTo>
                    <a:pt x="10076" y="529"/>
                    <a:pt x="10077" y="518"/>
                    <a:pt x="10079" y="507"/>
                  </a:cubicBezTo>
                  <a:cubicBezTo>
                    <a:pt x="10080" y="487"/>
                    <a:pt x="10080" y="465"/>
                    <a:pt x="10080" y="442"/>
                  </a:cubicBezTo>
                  <a:cubicBezTo>
                    <a:pt x="10082" y="395"/>
                    <a:pt x="10079" y="347"/>
                    <a:pt x="10074" y="301"/>
                  </a:cubicBezTo>
                  <a:cubicBezTo>
                    <a:pt x="10074" y="295"/>
                    <a:pt x="10074" y="294"/>
                    <a:pt x="10074" y="292"/>
                  </a:cubicBezTo>
                  <a:cubicBezTo>
                    <a:pt x="10073" y="284"/>
                    <a:pt x="10071" y="276"/>
                    <a:pt x="10069" y="268"/>
                  </a:cubicBezTo>
                  <a:cubicBezTo>
                    <a:pt x="10066" y="246"/>
                    <a:pt x="10061" y="224"/>
                    <a:pt x="10057" y="203"/>
                  </a:cubicBezTo>
                  <a:cubicBezTo>
                    <a:pt x="10047" y="159"/>
                    <a:pt x="10036" y="116"/>
                    <a:pt x="10022" y="75"/>
                  </a:cubicBezTo>
                  <a:cubicBezTo>
                    <a:pt x="10014" y="51"/>
                    <a:pt x="10004" y="28"/>
                    <a:pt x="9995" y="5"/>
                  </a:cubicBezTo>
                  <a:lnTo>
                    <a:pt x="9995" y="4"/>
                  </a:lnTo>
                  <a:lnTo>
                    <a:pt x="6321" y="4"/>
                  </a:lnTo>
                  <a:cubicBezTo>
                    <a:pt x="6321" y="7"/>
                    <a:pt x="6321" y="10"/>
                    <a:pt x="6323" y="13"/>
                  </a:cubicBezTo>
                  <a:cubicBezTo>
                    <a:pt x="6327" y="37"/>
                    <a:pt x="6335" y="62"/>
                    <a:pt x="6343" y="88"/>
                  </a:cubicBezTo>
                  <a:cubicBezTo>
                    <a:pt x="6346" y="99"/>
                    <a:pt x="6350" y="108"/>
                    <a:pt x="6354" y="119"/>
                  </a:cubicBezTo>
                  <a:cubicBezTo>
                    <a:pt x="6354" y="121"/>
                    <a:pt x="6358" y="131"/>
                    <a:pt x="6361" y="137"/>
                  </a:cubicBezTo>
                  <a:cubicBezTo>
                    <a:pt x="6362" y="143"/>
                    <a:pt x="6373" y="162"/>
                    <a:pt x="6372" y="162"/>
                  </a:cubicBezTo>
                  <a:cubicBezTo>
                    <a:pt x="6378" y="172"/>
                    <a:pt x="6383" y="181"/>
                    <a:pt x="6389" y="192"/>
                  </a:cubicBezTo>
                  <a:cubicBezTo>
                    <a:pt x="6400" y="211"/>
                    <a:pt x="6411" y="232"/>
                    <a:pt x="6424" y="251"/>
                  </a:cubicBezTo>
                  <a:cubicBezTo>
                    <a:pt x="6429" y="257"/>
                    <a:pt x="6433" y="263"/>
                    <a:pt x="6438" y="270"/>
                  </a:cubicBezTo>
                  <a:cubicBezTo>
                    <a:pt x="6440" y="271"/>
                    <a:pt x="6451" y="284"/>
                    <a:pt x="6454" y="287"/>
                  </a:cubicBezTo>
                  <a:cubicBezTo>
                    <a:pt x="6468" y="305"/>
                    <a:pt x="6484" y="322"/>
                    <a:pt x="6500" y="338"/>
                  </a:cubicBezTo>
                  <a:cubicBezTo>
                    <a:pt x="6509" y="346"/>
                    <a:pt x="6517" y="354"/>
                    <a:pt x="6525" y="360"/>
                  </a:cubicBezTo>
                  <a:lnTo>
                    <a:pt x="6543" y="374"/>
                  </a:lnTo>
                  <a:cubicBezTo>
                    <a:pt x="6559" y="387"/>
                    <a:pt x="6574" y="398"/>
                    <a:pt x="6592" y="408"/>
                  </a:cubicBezTo>
                  <a:cubicBezTo>
                    <a:pt x="6677" y="461"/>
                    <a:pt x="6707" y="572"/>
                    <a:pt x="6658" y="661"/>
                  </a:cubicBezTo>
                  <a:cubicBezTo>
                    <a:pt x="6627" y="719"/>
                    <a:pt x="6561" y="753"/>
                    <a:pt x="6496" y="753"/>
                  </a:cubicBezTo>
                  <a:cubicBezTo>
                    <a:pt x="6464" y="753"/>
                    <a:pt x="6432" y="745"/>
                    <a:pt x="6405" y="727"/>
                  </a:cubicBezTo>
                  <a:cubicBezTo>
                    <a:pt x="6187" y="591"/>
                    <a:pt x="6017" y="366"/>
                    <a:pt x="5967" y="112"/>
                  </a:cubicBezTo>
                  <a:cubicBezTo>
                    <a:pt x="5959" y="77"/>
                    <a:pt x="5954" y="40"/>
                    <a:pt x="5951" y="4"/>
                  </a:cubicBezTo>
                  <a:lnTo>
                    <a:pt x="5264" y="4"/>
                  </a:lnTo>
                  <a:cubicBezTo>
                    <a:pt x="5308" y="249"/>
                    <a:pt x="5289" y="501"/>
                    <a:pt x="5211" y="738"/>
                  </a:cubicBezTo>
                  <a:cubicBezTo>
                    <a:pt x="5186" y="819"/>
                    <a:pt x="5112" y="873"/>
                    <a:pt x="5031" y="873"/>
                  </a:cubicBezTo>
                  <a:cubicBezTo>
                    <a:pt x="5015" y="873"/>
                    <a:pt x="4999" y="871"/>
                    <a:pt x="4984" y="867"/>
                  </a:cubicBezTo>
                  <a:cubicBezTo>
                    <a:pt x="4890" y="846"/>
                    <a:pt x="4822" y="730"/>
                    <a:pt x="4854" y="640"/>
                  </a:cubicBezTo>
                  <a:cubicBezTo>
                    <a:pt x="4870" y="591"/>
                    <a:pt x="4884" y="542"/>
                    <a:pt x="4895" y="491"/>
                  </a:cubicBezTo>
                  <a:cubicBezTo>
                    <a:pt x="4900" y="469"/>
                    <a:pt x="4904" y="447"/>
                    <a:pt x="4908" y="423"/>
                  </a:cubicBezTo>
                  <a:cubicBezTo>
                    <a:pt x="4908" y="423"/>
                    <a:pt x="4912" y="377"/>
                    <a:pt x="4914" y="371"/>
                  </a:cubicBezTo>
                  <a:cubicBezTo>
                    <a:pt x="4917" y="320"/>
                    <a:pt x="4919" y="270"/>
                    <a:pt x="4917" y="218"/>
                  </a:cubicBezTo>
                  <a:cubicBezTo>
                    <a:pt x="4917" y="192"/>
                    <a:pt x="4914" y="167"/>
                    <a:pt x="4912" y="142"/>
                  </a:cubicBezTo>
                  <a:cubicBezTo>
                    <a:pt x="4911" y="131"/>
                    <a:pt x="4911" y="119"/>
                    <a:pt x="4909" y="108"/>
                  </a:cubicBezTo>
                  <a:cubicBezTo>
                    <a:pt x="4909" y="105"/>
                    <a:pt x="4908" y="102"/>
                    <a:pt x="4908" y="96"/>
                  </a:cubicBezTo>
                  <a:cubicBezTo>
                    <a:pt x="4901" y="62"/>
                    <a:pt x="4893" y="34"/>
                    <a:pt x="4887" y="4"/>
                  </a:cubicBezTo>
                  <a:lnTo>
                    <a:pt x="1250" y="4"/>
                  </a:lnTo>
                  <a:cubicBezTo>
                    <a:pt x="1250" y="7"/>
                    <a:pt x="1250" y="10"/>
                    <a:pt x="1251" y="13"/>
                  </a:cubicBezTo>
                  <a:cubicBezTo>
                    <a:pt x="1256" y="39"/>
                    <a:pt x="1262" y="64"/>
                    <a:pt x="1272" y="88"/>
                  </a:cubicBezTo>
                  <a:cubicBezTo>
                    <a:pt x="1275" y="99"/>
                    <a:pt x="1278" y="110"/>
                    <a:pt x="1281" y="121"/>
                  </a:cubicBezTo>
                  <a:lnTo>
                    <a:pt x="1289" y="138"/>
                  </a:lnTo>
                  <a:cubicBezTo>
                    <a:pt x="1292" y="146"/>
                    <a:pt x="1299" y="162"/>
                    <a:pt x="1300" y="162"/>
                  </a:cubicBezTo>
                  <a:cubicBezTo>
                    <a:pt x="1300" y="162"/>
                    <a:pt x="1300" y="162"/>
                    <a:pt x="1300" y="162"/>
                  </a:cubicBezTo>
                  <a:cubicBezTo>
                    <a:pt x="1307" y="173"/>
                    <a:pt x="1311" y="183"/>
                    <a:pt x="1316" y="192"/>
                  </a:cubicBezTo>
                  <a:cubicBezTo>
                    <a:pt x="1327" y="213"/>
                    <a:pt x="1340" y="232"/>
                    <a:pt x="1352" y="251"/>
                  </a:cubicBezTo>
                  <a:cubicBezTo>
                    <a:pt x="1357" y="257"/>
                    <a:pt x="1362" y="263"/>
                    <a:pt x="1367" y="271"/>
                  </a:cubicBezTo>
                  <a:cubicBezTo>
                    <a:pt x="1368" y="273"/>
                    <a:pt x="1379" y="286"/>
                    <a:pt x="1381" y="289"/>
                  </a:cubicBezTo>
                  <a:cubicBezTo>
                    <a:pt x="1397" y="306"/>
                    <a:pt x="1413" y="322"/>
                    <a:pt x="1428" y="338"/>
                  </a:cubicBezTo>
                  <a:cubicBezTo>
                    <a:pt x="1436" y="346"/>
                    <a:pt x="1446" y="354"/>
                    <a:pt x="1454" y="362"/>
                  </a:cubicBezTo>
                  <a:cubicBezTo>
                    <a:pt x="1457" y="363"/>
                    <a:pt x="1466" y="371"/>
                    <a:pt x="1471" y="376"/>
                  </a:cubicBezTo>
                  <a:cubicBezTo>
                    <a:pt x="1487" y="387"/>
                    <a:pt x="1503" y="398"/>
                    <a:pt x="1520" y="409"/>
                  </a:cubicBezTo>
                  <a:cubicBezTo>
                    <a:pt x="1606" y="461"/>
                    <a:pt x="1636" y="574"/>
                    <a:pt x="1587" y="662"/>
                  </a:cubicBezTo>
                  <a:cubicBezTo>
                    <a:pt x="1556" y="720"/>
                    <a:pt x="1489" y="754"/>
                    <a:pt x="1423" y="754"/>
                  </a:cubicBezTo>
                  <a:cubicBezTo>
                    <a:pt x="1392" y="754"/>
                    <a:pt x="1360" y="746"/>
                    <a:pt x="1333" y="729"/>
                  </a:cubicBezTo>
                  <a:cubicBezTo>
                    <a:pt x="1115" y="591"/>
                    <a:pt x="946" y="368"/>
                    <a:pt x="895" y="113"/>
                  </a:cubicBezTo>
                  <a:cubicBezTo>
                    <a:pt x="887" y="77"/>
                    <a:pt x="882" y="40"/>
                    <a:pt x="879" y="5"/>
                  </a:cubicBezTo>
                  <a:lnTo>
                    <a:pt x="7" y="5"/>
                  </a:lnTo>
                  <a:cubicBezTo>
                    <a:pt x="244" y="203"/>
                    <a:pt x="327" y="518"/>
                    <a:pt x="32" y="868"/>
                  </a:cubicBezTo>
                  <a:cubicBezTo>
                    <a:pt x="85" y="919"/>
                    <a:pt x="129" y="976"/>
                    <a:pt x="164" y="1039"/>
                  </a:cubicBezTo>
                  <a:cubicBezTo>
                    <a:pt x="240" y="992"/>
                    <a:pt x="322" y="952"/>
                    <a:pt x="409" y="925"/>
                  </a:cubicBezTo>
                  <a:cubicBezTo>
                    <a:pt x="495" y="898"/>
                    <a:pt x="581" y="886"/>
                    <a:pt x="666" y="886"/>
                  </a:cubicBezTo>
                  <a:cubicBezTo>
                    <a:pt x="982" y="886"/>
                    <a:pt x="1280" y="1054"/>
                    <a:pt x="1522" y="1259"/>
                  </a:cubicBezTo>
                  <a:cubicBezTo>
                    <a:pt x="1599" y="1324"/>
                    <a:pt x="1588" y="1455"/>
                    <a:pt x="1522" y="1522"/>
                  </a:cubicBezTo>
                  <a:cubicBezTo>
                    <a:pt x="1486" y="1558"/>
                    <a:pt x="1442" y="1574"/>
                    <a:pt x="1397" y="1574"/>
                  </a:cubicBezTo>
                  <a:cubicBezTo>
                    <a:pt x="1349" y="1574"/>
                    <a:pt x="1300" y="1555"/>
                    <a:pt x="1261" y="1522"/>
                  </a:cubicBezTo>
                  <a:cubicBezTo>
                    <a:pt x="1095" y="1380"/>
                    <a:pt x="887" y="1258"/>
                    <a:pt x="670" y="1258"/>
                  </a:cubicBezTo>
                  <a:cubicBezTo>
                    <a:pt x="608" y="1258"/>
                    <a:pt x="545" y="1268"/>
                    <a:pt x="482" y="1291"/>
                  </a:cubicBezTo>
                  <a:cubicBezTo>
                    <a:pt x="381" y="1329"/>
                    <a:pt x="287" y="1389"/>
                    <a:pt x="213" y="1468"/>
                  </a:cubicBezTo>
                  <a:cubicBezTo>
                    <a:pt x="195" y="1538"/>
                    <a:pt x="175" y="1606"/>
                    <a:pt x="164" y="1677"/>
                  </a:cubicBezTo>
                  <a:cubicBezTo>
                    <a:pt x="115" y="1971"/>
                    <a:pt x="232" y="2266"/>
                    <a:pt x="278" y="2560"/>
                  </a:cubicBezTo>
                  <a:cubicBezTo>
                    <a:pt x="325" y="2855"/>
                    <a:pt x="260" y="3227"/>
                    <a:pt x="1" y="3330"/>
                  </a:cubicBezTo>
                  <a:cubicBezTo>
                    <a:pt x="29" y="3485"/>
                    <a:pt x="145" y="3603"/>
                    <a:pt x="232" y="3732"/>
                  </a:cubicBezTo>
                  <a:cubicBezTo>
                    <a:pt x="244" y="3660"/>
                    <a:pt x="268" y="3591"/>
                    <a:pt x="300" y="3524"/>
                  </a:cubicBezTo>
                  <a:cubicBezTo>
                    <a:pt x="475" y="3155"/>
                    <a:pt x="880" y="2995"/>
                    <a:pt x="1270" y="2995"/>
                  </a:cubicBezTo>
                  <a:cubicBezTo>
                    <a:pt x="1313" y="2995"/>
                    <a:pt x="1355" y="2997"/>
                    <a:pt x="1397" y="3000"/>
                  </a:cubicBezTo>
                  <a:cubicBezTo>
                    <a:pt x="1626" y="3020"/>
                    <a:pt x="1634" y="3372"/>
                    <a:pt x="1417" y="3372"/>
                  </a:cubicBezTo>
                  <a:cubicBezTo>
                    <a:pt x="1410" y="3372"/>
                    <a:pt x="1404" y="3371"/>
                    <a:pt x="1397" y="3371"/>
                  </a:cubicBezTo>
                  <a:cubicBezTo>
                    <a:pt x="1370" y="3368"/>
                    <a:pt x="1342" y="3367"/>
                    <a:pt x="1313" y="3367"/>
                  </a:cubicBezTo>
                  <a:cubicBezTo>
                    <a:pt x="968" y="3367"/>
                    <a:pt x="482" y="3543"/>
                    <a:pt x="594" y="3972"/>
                  </a:cubicBezTo>
                  <a:cubicBezTo>
                    <a:pt x="694" y="4352"/>
                    <a:pt x="1288" y="4407"/>
                    <a:pt x="1569" y="4593"/>
                  </a:cubicBezTo>
                  <a:cubicBezTo>
                    <a:pt x="1906" y="4811"/>
                    <a:pt x="2104" y="5208"/>
                    <a:pt x="2060" y="5609"/>
                  </a:cubicBezTo>
                  <a:cubicBezTo>
                    <a:pt x="2036" y="5824"/>
                    <a:pt x="1949" y="6013"/>
                    <a:pt x="1835" y="6187"/>
                  </a:cubicBezTo>
                  <a:lnTo>
                    <a:pt x="5265" y="6187"/>
                  </a:lnTo>
                  <a:cubicBezTo>
                    <a:pt x="5276" y="6036"/>
                    <a:pt x="5308" y="5889"/>
                    <a:pt x="5362" y="5748"/>
                  </a:cubicBezTo>
                  <a:cubicBezTo>
                    <a:pt x="5465" y="5485"/>
                    <a:pt x="5645" y="5242"/>
                    <a:pt x="5911" y="5128"/>
                  </a:cubicBezTo>
                  <a:cubicBezTo>
                    <a:pt x="5943" y="5114"/>
                    <a:pt x="5977" y="5106"/>
                    <a:pt x="6010" y="5106"/>
                  </a:cubicBezTo>
                  <a:cubicBezTo>
                    <a:pt x="6071" y="5106"/>
                    <a:pt x="6128" y="5132"/>
                    <a:pt x="6164" y="5194"/>
                  </a:cubicBezTo>
                  <a:cubicBezTo>
                    <a:pt x="6210" y="5273"/>
                    <a:pt x="6190" y="5409"/>
                    <a:pt x="6098" y="5447"/>
                  </a:cubicBezTo>
                  <a:cubicBezTo>
                    <a:pt x="5902" y="5531"/>
                    <a:pt x="5770" y="5696"/>
                    <a:pt x="5704" y="5886"/>
                  </a:cubicBezTo>
                  <a:cubicBezTo>
                    <a:pt x="5671" y="5982"/>
                    <a:pt x="5648" y="6084"/>
                    <a:pt x="5637" y="6187"/>
                  </a:cubicBezTo>
                  <a:lnTo>
                    <a:pt x="6445" y="6187"/>
                  </a:lnTo>
                  <a:cubicBezTo>
                    <a:pt x="6669" y="5921"/>
                    <a:pt x="6856" y="5606"/>
                    <a:pt x="6723" y="5251"/>
                  </a:cubicBezTo>
                  <a:cubicBezTo>
                    <a:pt x="6555" y="4805"/>
                    <a:pt x="6046" y="4783"/>
                    <a:pt x="5693" y="4553"/>
                  </a:cubicBezTo>
                  <a:cubicBezTo>
                    <a:pt x="5337" y="4320"/>
                    <a:pt x="5183" y="3922"/>
                    <a:pt x="5371" y="3524"/>
                  </a:cubicBezTo>
                  <a:cubicBezTo>
                    <a:pt x="5546" y="3154"/>
                    <a:pt x="5949" y="2994"/>
                    <a:pt x="6337" y="2994"/>
                  </a:cubicBezTo>
                  <a:cubicBezTo>
                    <a:pt x="6381" y="2994"/>
                    <a:pt x="6425" y="2996"/>
                    <a:pt x="6468" y="3000"/>
                  </a:cubicBezTo>
                  <a:cubicBezTo>
                    <a:pt x="6698" y="3020"/>
                    <a:pt x="6705" y="3372"/>
                    <a:pt x="6487" y="3372"/>
                  </a:cubicBezTo>
                  <a:cubicBezTo>
                    <a:pt x="6481" y="3372"/>
                    <a:pt x="6475" y="3371"/>
                    <a:pt x="6468" y="3371"/>
                  </a:cubicBezTo>
                  <a:cubicBezTo>
                    <a:pt x="6442" y="3368"/>
                    <a:pt x="6414" y="3367"/>
                    <a:pt x="6385" y="3367"/>
                  </a:cubicBezTo>
                  <a:cubicBezTo>
                    <a:pt x="6040" y="3367"/>
                    <a:pt x="5554" y="3543"/>
                    <a:pt x="5667" y="3972"/>
                  </a:cubicBezTo>
                  <a:cubicBezTo>
                    <a:pt x="5766" y="4352"/>
                    <a:pt x="6359" y="4407"/>
                    <a:pt x="6641" y="4591"/>
                  </a:cubicBezTo>
                  <a:cubicBezTo>
                    <a:pt x="6978" y="4810"/>
                    <a:pt x="7176" y="5207"/>
                    <a:pt x="7132" y="5609"/>
                  </a:cubicBezTo>
                  <a:cubicBezTo>
                    <a:pt x="7108" y="5823"/>
                    <a:pt x="7021" y="6013"/>
                    <a:pt x="6907" y="6187"/>
                  </a:cubicBezTo>
                  <a:lnTo>
                    <a:pt x="10445" y="6187"/>
                  </a:lnTo>
                  <a:cubicBezTo>
                    <a:pt x="10454" y="6131"/>
                    <a:pt x="10464" y="6076"/>
                    <a:pt x="10476" y="6020"/>
                  </a:cubicBezTo>
                  <a:cubicBezTo>
                    <a:pt x="10541" y="5751"/>
                    <a:pt x="10655" y="5498"/>
                    <a:pt x="10813" y="5270"/>
                  </a:cubicBezTo>
                  <a:cubicBezTo>
                    <a:pt x="10852" y="5214"/>
                    <a:pt x="10913" y="5179"/>
                    <a:pt x="10977" y="5179"/>
                  </a:cubicBezTo>
                  <a:cubicBezTo>
                    <a:pt x="11007" y="5179"/>
                    <a:pt x="11037" y="5186"/>
                    <a:pt x="11067" y="5204"/>
                  </a:cubicBezTo>
                  <a:cubicBezTo>
                    <a:pt x="11147" y="5251"/>
                    <a:pt x="11190" y="5376"/>
                    <a:pt x="11133" y="5457"/>
                  </a:cubicBezTo>
                  <a:cubicBezTo>
                    <a:pt x="11000" y="5644"/>
                    <a:pt x="10904" y="5853"/>
                    <a:pt x="10845" y="6073"/>
                  </a:cubicBezTo>
                  <a:cubicBezTo>
                    <a:pt x="10834" y="6111"/>
                    <a:pt x="10828" y="6149"/>
                    <a:pt x="10820" y="6187"/>
                  </a:cubicBezTo>
                  <a:lnTo>
                    <a:pt x="11546" y="6187"/>
                  </a:lnTo>
                  <a:cubicBezTo>
                    <a:pt x="11771" y="5919"/>
                    <a:pt x="11958" y="5606"/>
                    <a:pt x="11825" y="5251"/>
                  </a:cubicBezTo>
                  <a:cubicBezTo>
                    <a:pt x="11657" y="4805"/>
                    <a:pt x="11147" y="4781"/>
                    <a:pt x="10794" y="4552"/>
                  </a:cubicBezTo>
                  <a:cubicBezTo>
                    <a:pt x="10438" y="4320"/>
                    <a:pt x="10285" y="3920"/>
                    <a:pt x="10473" y="3523"/>
                  </a:cubicBezTo>
                  <a:cubicBezTo>
                    <a:pt x="10650" y="3153"/>
                    <a:pt x="11054" y="2993"/>
                    <a:pt x="11443" y="2993"/>
                  </a:cubicBezTo>
                  <a:cubicBezTo>
                    <a:pt x="11486" y="2993"/>
                    <a:pt x="11528" y="2995"/>
                    <a:pt x="11570" y="2999"/>
                  </a:cubicBezTo>
                  <a:cubicBezTo>
                    <a:pt x="11799" y="3020"/>
                    <a:pt x="11807" y="3370"/>
                    <a:pt x="11590" y="3370"/>
                  </a:cubicBezTo>
                  <a:cubicBezTo>
                    <a:pt x="11584" y="3370"/>
                    <a:pt x="11577" y="3370"/>
                    <a:pt x="11570" y="3369"/>
                  </a:cubicBezTo>
                  <a:cubicBezTo>
                    <a:pt x="11544" y="3367"/>
                    <a:pt x="11517" y="3366"/>
                    <a:pt x="11489" y="3366"/>
                  </a:cubicBezTo>
                  <a:cubicBezTo>
                    <a:pt x="11145" y="3366"/>
                    <a:pt x="10655" y="3540"/>
                    <a:pt x="10769" y="3972"/>
                  </a:cubicBezTo>
                  <a:cubicBezTo>
                    <a:pt x="10867" y="4351"/>
                    <a:pt x="11461" y="4407"/>
                    <a:pt x="11743" y="4591"/>
                  </a:cubicBezTo>
                  <a:cubicBezTo>
                    <a:pt x="12080" y="4810"/>
                    <a:pt x="12278" y="5207"/>
                    <a:pt x="12233" y="5609"/>
                  </a:cubicBezTo>
                  <a:cubicBezTo>
                    <a:pt x="12209" y="5823"/>
                    <a:pt x="12124" y="6013"/>
                    <a:pt x="12008" y="6187"/>
                  </a:cubicBezTo>
                  <a:lnTo>
                    <a:pt x="15439" y="6187"/>
                  </a:lnTo>
                  <a:cubicBezTo>
                    <a:pt x="15450" y="6036"/>
                    <a:pt x="15483" y="5887"/>
                    <a:pt x="15535" y="5747"/>
                  </a:cubicBezTo>
                  <a:cubicBezTo>
                    <a:pt x="15638" y="5484"/>
                    <a:pt x="15818" y="5240"/>
                    <a:pt x="16084" y="5128"/>
                  </a:cubicBezTo>
                  <a:cubicBezTo>
                    <a:pt x="16117" y="5114"/>
                    <a:pt x="16151" y="5106"/>
                    <a:pt x="16185" y="5106"/>
                  </a:cubicBezTo>
                  <a:cubicBezTo>
                    <a:pt x="16245" y="5106"/>
                    <a:pt x="16302" y="5132"/>
                    <a:pt x="16338" y="5194"/>
                  </a:cubicBezTo>
                  <a:cubicBezTo>
                    <a:pt x="16384" y="5273"/>
                    <a:pt x="16363" y="5408"/>
                    <a:pt x="16271" y="5447"/>
                  </a:cubicBezTo>
                  <a:cubicBezTo>
                    <a:pt x="16076" y="5530"/>
                    <a:pt x="15945" y="5694"/>
                    <a:pt x="15877" y="5884"/>
                  </a:cubicBezTo>
                  <a:cubicBezTo>
                    <a:pt x="15844" y="5982"/>
                    <a:pt x="15822" y="6084"/>
                    <a:pt x="15811" y="6187"/>
                  </a:cubicBezTo>
                  <a:lnTo>
                    <a:pt x="16618" y="6187"/>
                  </a:lnTo>
                  <a:cubicBezTo>
                    <a:pt x="16843" y="5919"/>
                    <a:pt x="17029" y="5604"/>
                    <a:pt x="16896" y="5250"/>
                  </a:cubicBezTo>
                  <a:cubicBezTo>
                    <a:pt x="16730" y="4803"/>
                    <a:pt x="16219" y="4781"/>
                    <a:pt x="15866" y="4552"/>
                  </a:cubicBezTo>
                  <a:cubicBezTo>
                    <a:pt x="15510" y="4319"/>
                    <a:pt x="15356" y="3920"/>
                    <a:pt x="15545" y="3523"/>
                  </a:cubicBezTo>
                  <a:cubicBezTo>
                    <a:pt x="15721" y="3153"/>
                    <a:pt x="16122" y="2993"/>
                    <a:pt x="16512" y="2993"/>
                  </a:cubicBezTo>
                  <a:cubicBezTo>
                    <a:pt x="16556" y="2993"/>
                    <a:pt x="16600" y="2995"/>
                    <a:pt x="16643" y="2999"/>
                  </a:cubicBezTo>
                  <a:cubicBezTo>
                    <a:pt x="16873" y="3019"/>
                    <a:pt x="16880" y="3370"/>
                    <a:pt x="16662" y="3370"/>
                  </a:cubicBezTo>
                  <a:cubicBezTo>
                    <a:pt x="16656" y="3370"/>
                    <a:pt x="16650" y="3370"/>
                    <a:pt x="16643" y="3369"/>
                  </a:cubicBezTo>
                  <a:cubicBezTo>
                    <a:pt x="16616" y="3367"/>
                    <a:pt x="16588" y="3365"/>
                    <a:pt x="16559" y="3365"/>
                  </a:cubicBezTo>
                  <a:cubicBezTo>
                    <a:pt x="16213" y="3365"/>
                    <a:pt x="15728" y="3541"/>
                    <a:pt x="15841" y="3971"/>
                  </a:cubicBezTo>
                  <a:cubicBezTo>
                    <a:pt x="15939" y="4351"/>
                    <a:pt x="16532" y="4406"/>
                    <a:pt x="16816" y="4590"/>
                  </a:cubicBezTo>
                  <a:cubicBezTo>
                    <a:pt x="17151" y="4810"/>
                    <a:pt x="17349" y="5205"/>
                    <a:pt x="17305" y="5607"/>
                  </a:cubicBezTo>
                  <a:cubicBezTo>
                    <a:pt x="17281" y="5821"/>
                    <a:pt x="17196" y="6011"/>
                    <a:pt x="17080" y="6185"/>
                  </a:cubicBezTo>
                  <a:lnTo>
                    <a:pt x="20420" y="6185"/>
                  </a:lnTo>
                  <a:cubicBezTo>
                    <a:pt x="20442" y="6133"/>
                    <a:pt x="20466" y="6081"/>
                    <a:pt x="20488" y="6030"/>
                  </a:cubicBezTo>
                  <a:cubicBezTo>
                    <a:pt x="20550" y="5889"/>
                    <a:pt x="20630" y="5758"/>
                    <a:pt x="20725" y="5639"/>
                  </a:cubicBezTo>
                  <a:cubicBezTo>
                    <a:pt x="20770" y="5580"/>
                    <a:pt x="20819" y="5525"/>
                    <a:pt x="20871" y="5474"/>
                  </a:cubicBezTo>
                  <a:cubicBezTo>
                    <a:pt x="20888" y="5457"/>
                    <a:pt x="20907" y="5441"/>
                    <a:pt x="20926" y="5425"/>
                  </a:cubicBezTo>
                  <a:cubicBezTo>
                    <a:pt x="20925" y="5379"/>
                    <a:pt x="20944" y="5335"/>
                    <a:pt x="20979" y="5303"/>
                  </a:cubicBezTo>
                  <a:cubicBezTo>
                    <a:pt x="21025" y="5267"/>
                    <a:pt x="21071" y="5243"/>
                    <a:pt x="21126" y="5243"/>
                  </a:cubicBezTo>
                  <a:cubicBezTo>
                    <a:pt x="21140" y="5243"/>
                    <a:pt x="21155" y="5244"/>
                    <a:pt x="21170" y="5248"/>
                  </a:cubicBezTo>
                  <a:cubicBezTo>
                    <a:pt x="21226" y="5261"/>
                    <a:pt x="21275" y="5295"/>
                    <a:pt x="21306" y="5345"/>
                  </a:cubicBezTo>
                  <a:cubicBezTo>
                    <a:pt x="21368" y="5449"/>
                    <a:pt x="21325" y="5568"/>
                    <a:pt x="21238" y="5642"/>
                  </a:cubicBezTo>
                  <a:cubicBezTo>
                    <a:pt x="21118" y="5742"/>
                    <a:pt x="21012" y="5859"/>
                    <a:pt x="20928" y="5990"/>
                  </a:cubicBezTo>
                  <a:cubicBezTo>
                    <a:pt x="20888" y="6054"/>
                    <a:pt x="20854" y="6119"/>
                    <a:pt x="20824" y="6187"/>
                  </a:cubicBezTo>
                  <a:lnTo>
                    <a:pt x="21721" y="6187"/>
                  </a:lnTo>
                  <a:cubicBezTo>
                    <a:pt x="21944" y="5919"/>
                    <a:pt x="22133" y="5604"/>
                    <a:pt x="22000" y="5250"/>
                  </a:cubicBezTo>
                  <a:cubicBezTo>
                    <a:pt x="21832" y="4803"/>
                    <a:pt x="21322" y="4781"/>
                    <a:pt x="20969" y="4552"/>
                  </a:cubicBezTo>
                  <a:cubicBezTo>
                    <a:pt x="20613" y="4319"/>
                    <a:pt x="20459" y="3920"/>
                    <a:pt x="20648" y="3523"/>
                  </a:cubicBezTo>
                  <a:cubicBezTo>
                    <a:pt x="20823" y="3153"/>
                    <a:pt x="21225" y="2993"/>
                    <a:pt x="21614" y="2993"/>
                  </a:cubicBezTo>
                  <a:cubicBezTo>
                    <a:pt x="21658" y="2993"/>
                    <a:pt x="21702" y="2995"/>
                    <a:pt x="21745" y="2999"/>
                  </a:cubicBezTo>
                  <a:cubicBezTo>
                    <a:pt x="21974" y="3019"/>
                    <a:pt x="21982" y="3370"/>
                    <a:pt x="21764" y="3370"/>
                  </a:cubicBezTo>
                  <a:cubicBezTo>
                    <a:pt x="21757" y="3370"/>
                    <a:pt x="21751" y="3370"/>
                    <a:pt x="21745" y="3369"/>
                  </a:cubicBezTo>
                  <a:cubicBezTo>
                    <a:pt x="21718" y="3367"/>
                    <a:pt x="21690" y="3365"/>
                    <a:pt x="21661" y="3365"/>
                  </a:cubicBezTo>
                  <a:cubicBezTo>
                    <a:pt x="21316" y="3365"/>
                    <a:pt x="20830" y="3541"/>
                    <a:pt x="20942" y="3971"/>
                  </a:cubicBezTo>
                  <a:cubicBezTo>
                    <a:pt x="21042" y="4351"/>
                    <a:pt x="21636" y="4406"/>
                    <a:pt x="21917" y="4590"/>
                  </a:cubicBezTo>
                  <a:cubicBezTo>
                    <a:pt x="22254" y="4810"/>
                    <a:pt x="22452" y="5205"/>
                    <a:pt x="22408" y="5607"/>
                  </a:cubicBezTo>
                  <a:cubicBezTo>
                    <a:pt x="22384" y="5821"/>
                    <a:pt x="22297" y="6011"/>
                    <a:pt x="22183" y="6185"/>
                  </a:cubicBezTo>
                  <a:lnTo>
                    <a:pt x="25775" y="6185"/>
                  </a:lnTo>
                  <a:lnTo>
                    <a:pt x="25775" y="6183"/>
                  </a:lnTo>
                  <a:cubicBezTo>
                    <a:pt x="25659" y="5975"/>
                    <a:pt x="25550" y="5756"/>
                    <a:pt x="25368" y="5620"/>
                  </a:cubicBezTo>
                  <a:cubicBezTo>
                    <a:pt x="25309" y="5576"/>
                    <a:pt x="25241" y="5535"/>
                    <a:pt x="25203" y="5474"/>
                  </a:cubicBezTo>
                  <a:cubicBezTo>
                    <a:pt x="25146" y="5550"/>
                    <a:pt x="25080" y="5620"/>
                    <a:pt x="25007" y="5682"/>
                  </a:cubicBezTo>
                  <a:cubicBezTo>
                    <a:pt x="24967" y="5715"/>
                    <a:pt x="24918" y="5734"/>
                    <a:pt x="24869" y="5734"/>
                  </a:cubicBezTo>
                  <a:cubicBezTo>
                    <a:pt x="24825" y="5734"/>
                    <a:pt x="24781" y="5718"/>
                    <a:pt x="24744" y="5682"/>
                  </a:cubicBezTo>
                  <a:cubicBezTo>
                    <a:pt x="24679" y="5615"/>
                    <a:pt x="24668" y="5484"/>
                    <a:pt x="24744" y="5419"/>
                  </a:cubicBezTo>
                  <a:cubicBezTo>
                    <a:pt x="24963" y="5242"/>
                    <a:pt x="25105" y="4963"/>
                    <a:pt x="25066" y="4689"/>
                  </a:cubicBezTo>
                  <a:cubicBezTo>
                    <a:pt x="25031" y="4445"/>
                    <a:pt x="24850" y="4221"/>
                    <a:pt x="24613" y="4151"/>
                  </a:cubicBezTo>
                  <a:cubicBezTo>
                    <a:pt x="24403" y="4090"/>
                    <a:pt x="24467" y="3787"/>
                    <a:pt x="24656" y="3787"/>
                  </a:cubicBezTo>
                  <a:cubicBezTo>
                    <a:pt x="24673" y="3787"/>
                    <a:pt x="24692" y="3789"/>
                    <a:pt x="24711" y="3795"/>
                  </a:cubicBezTo>
                  <a:cubicBezTo>
                    <a:pt x="25083" y="3909"/>
                    <a:pt x="25360" y="4222"/>
                    <a:pt x="25425" y="4605"/>
                  </a:cubicBezTo>
                  <a:cubicBezTo>
                    <a:pt x="25449" y="4753"/>
                    <a:pt x="25442" y="4905"/>
                    <a:pt x="25406" y="5050"/>
                  </a:cubicBezTo>
                  <a:cubicBezTo>
                    <a:pt x="25442" y="5018"/>
                    <a:pt x="25479" y="4987"/>
                    <a:pt x="25512" y="4954"/>
                  </a:cubicBezTo>
                  <a:cubicBezTo>
                    <a:pt x="25604" y="4862"/>
                    <a:pt x="25681" y="4730"/>
                    <a:pt x="25658" y="4597"/>
                  </a:cubicBezTo>
                  <a:cubicBezTo>
                    <a:pt x="25648" y="4548"/>
                    <a:pt x="25626" y="4504"/>
                    <a:pt x="25615" y="4457"/>
                  </a:cubicBezTo>
                  <a:cubicBezTo>
                    <a:pt x="25571" y="4278"/>
                    <a:pt x="25664" y="4067"/>
                    <a:pt x="25572" y="3914"/>
                  </a:cubicBezTo>
                  <a:cubicBezTo>
                    <a:pt x="25528" y="3838"/>
                    <a:pt x="25447" y="3790"/>
                    <a:pt x="25414" y="3708"/>
                  </a:cubicBezTo>
                  <a:cubicBezTo>
                    <a:pt x="25365" y="3581"/>
                    <a:pt x="25452" y="3444"/>
                    <a:pt x="25531" y="3337"/>
                  </a:cubicBezTo>
                  <a:cubicBezTo>
                    <a:pt x="25612" y="3231"/>
                    <a:pt x="25693" y="3089"/>
                    <a:pt x="25637" y="2967"/>
                  </a:cubicBezTo>
                  <a:cubicBezTo>
                    <a:pt x="25621" y="2935"/>
                    <a:pt x="25598" y="2909"/>
                    <a:pt x="25588" y="2872"/>
                  </a:cubicBezTo>
                  <a:cubicBezTo>
                    <a:pt x="25586" y="2861"/>
                    <a:pt x="25585" y="2850"/>
                    <a:pt x="25585" y="2839"/>
                  </a:cubicBezTo>
                  <a:cubicBezTo>
                    <a:pt x="25580" y="2839"/>
                    <a:pt x="25577" y="2840"/>
                    <a:pt x="25572" y="2840"/>
                  </a:cubicBezTo>
                  <a:cubicBezTo>
                    <a:pt x="25336" y="2840"/>
                    <a:pt x="25335" y="2480"/>
                    <a:pt x="25563" y="2470"/>
                  </a:cubicBezTo>
                  <a:cubicBezTo>
                    <a:pt x="25537" y="2437"/>
                    <a:pt x="25501" y="2411"/>
                    <a:pt x="25461" y="2399"/>
                  </a:cubicBezTo>
                  <a:cubicBezTo>
                    <a:pt x="25653" y="2166"/>
                    <a:pt x="25699" y="1808"/>
                    <a:pt x="25582" y="1523"/>
                  </a:cubicBezTo>
                  <a:lnTo>
                    <a:pt x="25582" y="1523"/>
                  </a:lnTo>
                  <a:cubicBezTo>
                    <a:pt x="25482" y="1642"/>
                    <a:pt x="25404" y="1785"/>
                    <a:pt x="25343" y="1921"/>
                  </a:cubicBezTo>
                  <a:cubicBezTo>
                    <a:pt x="25317" y="1979"/>
                    <a:pt x="25251" y="2008"/>
                    <a:pt x="25185" y="2008"/>
                  </a:cubicBezTo>
                  <a:cubicBezTo>
                    <a:pt x="25151" y="2008"/>
                    <a:pt x="25117" y="2000"/>
                    <a:pt x="25089" y="1984"/>
                  </a:cubicBezTo>
                  <a:cubicBezTo>
                    <a:pt x="24998" y="1930"/>
                    <a:pt x="24983" y="1823"/>
                    <a:pt x="25025" y="1731"/>
                  </a:cubicBezTo>
                  <a:cubicBezTo>
                    <a:pt x="25126" y="1504"/>
                    <a:pt x="25267" y="1288"/>
                    <a:pt x="25455" y="1129"/>
                  </a:cubicBezTo>
                  <a:cubicBezTo>
                    <a:pt x="25457" y="1121"/>
                    <a:pt x="25458" y="1115"/>
                    <a:pt x="25460" y="1109"/>
                  </a:cubicBezTo>
                  <a:cubicBezTo>
                    <a:pt x="25490" y="1025"/>
                    <a:pt x="25575" y="979"/>
                    <a:pt x="25626" y="906"/>
                  </a:cubicBezTo>
                  <a:cubicBezTo>
                    <a:pt x="25716" y="780"/>
                    <a:pt x="25689" y="599"/>
                    <a:pt x="25670" y="438"/>
                  </a:cubicBezTo>
                  <a:cubicBezTo>
                    <a:pt x="25651" y="282"/>
                    <a:pt x="25659" y="96"/>
                    <a:pt x="25775" y="7"/>
                  </a:cubicBezTo>
                  <a:lnTo>
                    <a:pt x="25775" y="1"/>
                  </a:lnTo>
                  <a:lnTo>
                    <a:pt x="25613" y="1"/>
                  </a:lnTo>
                  <a:cubicBezTo>
                    <a:pt x="25656" y="246"/>
                    <a:pt x="25637" y="498"/>
                    <a:pt x="25560" y="734"/>
                  </a:cubicBezTo>
                  <a:cubicBezTo>
                    <a:pt x="25534" y="816"/>
                    <a:pt x="25460" y="869"/>
                    <a:pt x="25379" y="869"/>
                  </a:cubicBezTo>
                  <a:cubicBezTo>
                    <a:pt x="25363" y="869"/>
                    <a:pt x="25347" y="867"/>
                    <a:pt x="25332" y="863"/>
                  </a:cubicBezTo>
                  <a:cubicBezTo>
                    <a:pt x="25238" y="843"/>
                    <a:pt x="25170" y="727"/>
                    <a:pt x="25202" y="635"/>
                  </a:cubicBezTo>
                  <a:cubicBezTo>
                    <a:pt x="25219" y="588"/>
                    <a:pt x="25232" y="539"/>
                    <a:pt x="25243" y="488"/>
                  </a:cubicBezTo>
                  <a:cubicBezTo>
                    <a:pt x="25248" y="466"/>
                    <a:pt x="25252" y="442"/>
                    <a:pt x="25256" y="420"/>
                  </a:cubicBezTo>
                  <a:cubicBezTo>
                    <a:pt x="25256" y="420"/>
                    <a:pt x="25262" y="373"/>
                    <a:pt x="25262" y="368"/>
                  </a:cubicBezTo>
                  <a:cubicBezTo>
                    <a:pt x="25267" y="316"/>
                    <a:pt x="25267" y="265"/>
                    <a:pt x="25265" y="214"/>
                  </a:cubicBezTo>
                  <a:cubicBezTo>
                    <a:pt x="25265" y="189"/>
                    <a:pt x="25264" y="164"/>
                    <a:pt x="25260" y="138"/>
                  </a:cubicBezTo>
                  <a:cubicBezTo>
                    <a:pt x="25260" y="127"/>
                    <a:pt x="25259" y="116"/>
                    <a:pt x="25257" y="105"/>
                  </a:cubicBezTo>
                  <a:cubicBezTo>
                    <a:pt x="25257" y="102"/>
                    <a:pt x="25256" y="97"/>
                    <a:pt x="25256" y="93"/>
                  </a:cubicBezTo>
                  <a:cubicBezTo>
                    <a:pt x="25249" y="59"/>
                    <a:pt x="25241" y="31"/>
                    <a:pt x="25235" y="1"/>
                  </a:cubicBezTo>
                  <a:lnTo>
                    <a:pt x="21599" y="1"/>
                  </a:lnTo>
                  <a:cubicBezTo>
                    <a:pt x="21599" y="4"/>
                    <a:pt x="21601" y="7"/>
                    <a:pt x="21601" y="10"/>
                  </a:cubicBezTo>
                  <a:cubicBezTo>
                    <a:pt x="21606" y="36"/>
                    <a:pt x="21612" y="59"/>
                    <a:pt x="21621" y="85"/>
                  </a:cubicBezTo>
                  <a:cubicBezTo>
                    <a:pt x="21625" y="96"/>
                    <a:pt x="21628" y="107"/>
                    <a:pt x="21632" y="116"/>
                  </a:cubicBezTo>
                  <a:cubicBezTo>
                    <a:pt x="21632" y="118"/>
                    <a:pt x="21636" y="129"/>
                    <a:pt x="21639" y="134"/>
                  </a:cubicBezTo>
                  <a:cubicBezTo>
                    <a:pt x="21640" y="140"/>
                    <a:pt x="21651" y="159"/>
                    <a:pt x="21650" y="159"/>
                  </a:cubicBezTo>
                  <a:cubicBezTo>
                    <a:pt x="21656" y="169"/>
                    <a:pt x="21661" y="178"/>
                    <a:pt x="21667" y="189"/>
                  </a:cubicBezTo>
                  <a:cubicBezTo>
                    <a:pt x="21678" y="208"/>
                    <a:pt x="21689" y="229"/>
                    <a:pt x="21702" y="248"/>
                  </a:cubicBezTo>
                  <a:cubicBezTo>
                    <a:pt x="21707" y="254"/>
                    <a:pt x="21712" y="260"/>
                    <a:pt x="21716" y="267"/>
                  </a:cubicBezTo>
                  <a:cubicBezTo>
                    <a:pt x="21718" y="268"/>
                    <a:pt x="21729" y="282"/>
                    <a:pt x="21731" y="286"/>
                  </a:cubicBezTo>
                  <a:cubicBezTo>
                    <a:pt x="21746" y="301"/>
                    <a:pt x="21762" y="319"/>
                    <a:pt x="21778" y="335"/>
                  </a:cubicBezTo>
                  <a:cubicBezTo>
                    <a:pt x="21788" y="343"/>
                    <a:pt x="21795" y="351"/>
                    <a:pt x="21803" y="357"/>
                  </a:cubicBezTo>
                  <a:cubicBezTo>
                    <a:pt x="21807" y="360"/>
                    <a:pt x="21816" y="368"/>
                    <a:pt x="21821" y="371"/>
                  </a:cubicBezTo>
                  <a:cubicBezTo>
                    <a:pt x="21837" y="384"/>
                    <a:pt x="21852" y="395"/>
                    <a:pt x="21870" y="404"/>
                  </a:cubicBezTo>
                  <a:cubicBezTo>
                    <a:pt x="21955" y="458"/>
                    <a:pt x="21985" y="569"/>
                    <a:pt x="21936" y="658"/>
                  </a:cubicBezTo>
                  <a:cubicBezTo>
                    <a:pt x="21906" y="716"/>
                    <a:pt x="21839" y="749"/>
                    <a:pt x="21774" y="749"/>
                  </a:cubicBezTo>
                  <a:cubicBezTo>
                    <a:pt x="21742" y="749"/>
                    <a:pt x="21710" y="741"/>
                    <a:pt x="21683" y="724"/>
                  </a:cubicBezTo>
                  <a:cubicBezTo>
                    <a:pt x="21465" y="588"/>
                    <a:pt x="21295" y="363"/>
                    <a:pt x="21245" y="108"/>
                  </a:cubicBezTo>
                  <a:cubicBezTo>
                    <a:pt x="21237" y="74"/>
                    <a:pt x="21232" y="37"/>
                    <a:pt x="21229" y="1"/>
                  </a:cubicBezTo>
                  <a:lnTo>
                    <a:pt x="20583" y="1"/>
                  </a:lnTo>
                  <a:cubicBezTo>
                    <a:pt x="20596" y="176"/>
                    <a:pt x="20570" y="352"/>
                    <a:pt x="20510" y="517"/>
                  </a:cubicBezTo>
                  <a:cubicBezTo>
                    <a:pt x="20482" y="597"/>
                    <a:pt x="20412" y="653"/>
                    <a:pt x="20330" y="653"/>
                  </a:cubicBezTo>
                  <a:cubicBezTo>
                    <a:pt x="20314" y="653"/>
                    <a:pt x="20298" y="651"/>
                    <a:pt x="20282" y="647"/>
                  </a:cubicBezTo>
                  <a:cubicBezTo>
                    <a:pt x="20190" y="621"/>
                    <a:pt x="20119" y="512"/>
                    <a:pt x="20152" y="419"/>
                  </a:cubicBezTo>
                  <a:cubicBezTo>
                    <a:pt x="20190" y="308"/>
                    <a:pt x="20224" y="210"/>
                    <a:pt x="20222" y="104"/>
                  </a:cubicBezTo>
                  <a:cubicBezTo>
                    <a:pt x="20222" y="69"/>
                    <a:pt x="20219" y="34"/>
                    <a:pt x="20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6" name="CustomShape 23"/>
            <p:cNvSpPr/>
            <p:nvPr/>
          </p:nvSpPr>
          <p:spPr>
            <a:xfrm flipH="1">
              <a:off x="2055240" y="1029600"/>
              <a:ext cx="4680" cy="17640"/>
            </a:xfrm>
            <a:custGeom>
              <a:avLst/>
              <a:gdLst/>
              <a:ahLst/>
              <a:rect l="l" t="t" r="r" b="b"/>
              <a:pathLst>
                <a:path w="131" h="455">
                  <a:moveTo>
                    <a:pt x="29" y="0"/>
                  </a:moveTo>
                  <a:lnTo>
                    <a:pt x="29" y="0"/>
                  </a:lnTo>
                  <a:cubicBezTo>
                    <a:pt x="0" y="154"/>
                    <a:pt x="21" y="312"/>
                    <a:pt x="89" y="455"/>
                  </a:cubicBezTo>
                  <a:cubicBezTo>
                    <a:pt x="116" y="396"/>
                    <a:pt x="130" y="331"/>
                    <a:pt x="130" y="268"/>
                  </a:cubicBezTo>
                  <a:cubicBezTo>
                    <a:pt x="128" y="167"/>
                    <a:pt x="84" y="81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7" name="CustomShape 24"/>
            <p:cNvSpPr/>
            <p:nvPr/>
          </p:nvSpPr>
          <p:spPr>
            <a:xfrm flipH="1">
              <a:off x="1058400" y="1082160"/>
              <a:ext cx="9360" cy="16560"/>
            </a:xfrm>
            <a:custGeom>
              <a:avLst/>
              <a:gdLst/>
              <a:ahLst/>
              <a:rect l="l" t="t" r="r" b="b"/>
              <a:pathLst>
                <a:path w="240" h="427">
                  <a:moveTo>
                    <a:pt x="239" y="1"/>
                  </a:moveTo>
                  <a:cubicBezTo>
                    <a:pt x="174" y="52"/>
                    <a:pt x="117" y="110"/>
                    <a:pt x="68" y="175"/>
                  </a:cubicBezTo>
                  <a:cubicBezTo>
                    <a:pt x="30" y="227"/>
                    <a:pt x="0" y="292"/>
                    <a:pt x="11" y="357"/>
                  </a:cubicBezTo>
                  <a:cubicBezTo>
                    <a:pt x="14" y="382"/>
                    <a:pt x="24" y="405"/>
                    <a:pt x="36" y="427"/>
                  </a:cubicBezTo>
                  <a:cubicBezTo>
                    <a:pt x="131" y="299"/>
                    <a:pt x="201" y="155"/>
                    <a:pt x="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8" name="CustomShape 25"/>
            <p:cNvSpPr/>
            <p:nvPr/>
          </p:nvSpPr>
          <p:spPr>
            <a:xfrm flipH="1">
              <a:off x="1822320" y="1084320"/>
              <a:ext cx="37440" cy="42480"/>
            </a:xfrm>
            <a:custGeom>
              <a:avLst/>
              <a:gdLst/>
              <a:ahLst/>
              <a:rect l="l" t="t" r="r" b="b"/>
              <a:pathLst>
                <a:path w="946" h="1081">
                  <a:moveTo>
                    <a:pt x="745" y="0"/>
                  </a:moveTo>
                  <a:cubicBezTo>
                    <a:pt x="712" y="0"/>
                    <a:pt x="678" y="8"/>
                    <a:pt x="646" y="22"/>
                  </a:cubicBezTo>
                  <a:cubicBezTo>
                    <a:pt x="380" y="134"/>
                    <a:pt x="200" y="379"/>
                    <a:pt x="97" y="640"/>
                  </a:cubicBezTo>
                  <a:cubicBezTo>
                    <a:pt x="43" y="783"/>
                    <a:pt x="11" y="930"/>
                    <a:pt x="0" y="1080"/>
                  </a:cubicBezTo>
                  <a:lnTo>
                    <a:pt x="372" y="1080"/>
                  </a:lnTo>
                  <a:cubicBezTo>
                    <a:pt x="383" y="978"/>
                    <a:pt x="406" y="876"/>
                    <a:pt x="439" y="778"/>
                  </a:cubicBezTo>
                  <a:cubicBezTo>
                    <a:pt x="505" y="590"/>
                    <a:pt x="637" y="425"/>
                    <a:pt x="833" y="341"/>
                  </a:cubicBezTo>
                  <a:cubicBezTo>
                    <a:pt x="925" y="302"/>
                    <a:pt x="945" y="167"/>
                    <a:pt x="899" y="88"/>
                  </a:cubicBezTo>
                  <a:cubicBezTo>
                    <a:pt x="863" y="26"/>
                    <a:pt x="806" y="0"/>
                    <a:pt x="7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9" name="CustomShape 26"/>
            <p:cNvSpPr/>
            <p:nvPr/>
          </p:nvSpPr>
          <p:spPr>
            <a:xfrm flipH="1">
              <a:off x="1985760" y="1000440"/>
              <a:ext cx="74160" cy="126720"/>
            </a:xfrm>
            <a:custGeom>
              <a:avLst/>
              <a:gdLst/>
              <a:ahLst/>
              <a:rect l="l" t="t" r="r" b="b"/>
              <a:pathLst>
                <a:path w="1874" h="3195">
                  <a:moveTo>
                    <a:pt x="1039" y="1"/>
                  </a:moveTo>
                  <a:cubicBezTo>
                    <a:pt x="649" y="1"/>
                    <a:pt x="244" y="161"/>
                    <a:pt x="69" y="532"/>
                  </a:cubicBezTo>
                  <a:cubicBezTo>
                    <a:pt x="37" y="597"/>
                    <a:pt x="13" y="667"/>
                    <a:pt x="1" y="739"/>
                  </a:cubicBezTo>
                  <a:cubicBezTo>
                    <a:pt x="56" y="820"/>
                    <a:pt x="100" y="906"/>
                    <a:pt x="102" y="1007"/>
                  </a:cubicBezTo>
                  <a:cubicBezTo>
                    <a:pt x="102" y="1070"/>
                    <a:pt x="88" y="1135"/>
                    <a:pt x="59" y="1192"/>
                  </a:cubicBezTo>
                  <a:cubicBezTo>
                    <a:pt x="134" y="1344"/>
                    <a:pt x="248" y="1471"/>
                    <a:pt x="390" y="1559"/>
                  </a:cubicBezTo>
                  <a:cubicBezTo>
                    <a:pt x="743" y="1789"/>
                    <a:pt x="1253" y="1811"/>
                    <a:pt x="1421" y="2257"/>
                  </a:cubicBezTo>
                  <a:cubicBezTo>
                    <a:pt x="1554" y="2614"/>
                    <a:pt x="1365" y="2927"/>
                    <a:pt x="1142" y="3194"/>
                  </a:cubicBezTo>
                  <a:lnTo>
                    <a:pt x="1604" y="3194"/>
                  </a:lnTo>
                  <a:cubicBezTo>
                    <a:pt x="1718" y="3020"/>
                    <a:pt x="1805" y="2830"/>
                    <a:pt x="1829" y="2617"/>
                  </a:cubicBezTo>
                  <a:cubicBezTo>
                    <a:pt x="1873" y="2215"/>
                    <a:pt x="1675" y="1817"/>
                    <a:pt x="1338" y="1599"/>
                  </a:cubicBezTo>
                  <a:cubicBezTo>
                    <a:pt x="1057" y="1415"/>
                    <a:pt x="463" y="1360"/>
                    <a:pt x="363" y="980"/>
                  </a:cubicBezTo>
                  <a:cubicBezTo>
                    <a:pt x="251" y="551"/>
                    <a:pt x="737" y="375"/>
                    <a:pt x="1082" y="375"/>
                  </a:cubicBezTo>
                  <a:cubicBezTo>
                    <a:pt x="1111" y="375"/>
                    <a:pt x="1139" y="376"/>
                    <a:pt x="1166" y="379"/>
                  </a:cubicBezTo>
                  <a:cubicBezTo>
                    <a:pt x="1172" y="379"/>
                    <a:pt x="1178" y="379"/>
                    <a:pt x="1184" y="379"/>
                  </a:cubicBezTo>
                  <a:cubicBezTo>
                    <a:pt x="1403" y="379"/>
                    <a:pt x="1395" y="28"/>
                    <a:pt x="1166" y="7"/>
                  </a:cubicBezTo>
                  <a:cubicBezTo>
                    <a:pt x="1124" y="3"/>
                    <a:pt x="1082" y="1"/>
                    <a:pt x="1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0" name="CustomShape 27"/>
            <p:cNvSpPr/>
            <p:nvPr/>
          </p:nvSpPr>
          <p:spPr>
            <a:xfrm flipH="1">
              <a:off x="1417320" y="1084320"/>
              <a:ext cx="37440" cy="42480"/>
            </a:xfrm>
            <a:custGeom>
              <a:avLst/>
              <a:gdLst/>
              <a:ahLst/>
              <a:rect l="l" t="t" r="r" b="b"/>
              <a:pathLst>
                <a:path w="946" h="1081">
                  <a:moveTo>
                    <a:pt x="745" y="0"/>
                  </a:moveTo>
                  <a:cubicBezTo>
                    <a:pt x="712" y="0"/>
                    <a:pt x="678" y="8"/>
                    <a:pt x="646" y="22"/>
                  </a:cubicBezTo>
                  <a:cubicBezTo>
                    <a:pt x="380" y="134"/>
                    <a:pt x="198" y="379"/>
                    <a:pt x="97" y="640"/>
                  </a:cubicBezTo>
                  <a:cubicBezTo>
                    <a:pt x="43" y="781"/>
                    <a:pt x="11" y="930"/>
                    <a:pt x="0" y="1080"/>
                  </a:cubicBezTo>
                  <a:lnTo>
                    <a:pt x="372" y="1080"/>
                  </a:lnTo>
                  <a:cubicBezTo>
                    <a:pt x="382" y="978"/>
                    <a:pt x="405" y="876"/>
                    <a:pt x="439" y="778"/>
                  </a:cubicBezTo>
                  <a:cubicBezTo>
                    <a:pt x="505" y="590"/>
                    <a:pt x="636" y="425"/>
                    <a:pt x="833" y="341"/>
                  </a:cubicBezTo>
                  <a:cubicBezTo>
                    <a:pt x="925" y="302"/>
                    <a:pt x="945" y="167"/>
                    <a:pt x="899" y="88"/>
                  </a:cubicBezTo>
                  <a:cubicBezTo>
                    <a:pt x="862" y="26"/>
                    <a:pt x="805" y="0"/>
                    <a:pt x="7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1" name="CustomShape 28"/>
            <p:cNvSpPr/>
            <p:nvPr/>
          </p:nvSpPr>
          <p:spPr>
            <a:xfrm flipH="1">
              <a:off x="1378080" y="1000440"/>
              <a:ext cx="78840" cy="126720"/>
            </a:xfrm>
            <a:custGeom>
              <a:avLst/>
              <a:gdLst/>
              <a:ahLst/>
              <a:rect l="l" t="t" r="r" b="b"/>
              <a:pathLst>
                <a:path w="1994" h="3195">
                  <a:moveTo>
                    <a:pt x="1160" y="1"/>
                  </a:moveTo>
                  <a:cubicBezTo>
                    <a:pt x="769" y="1"/>
                    <a:pt x="365" y="161"/>
                    <a:pt x="189" y="532"/>
                  </a:cubicBezTo>
                  <a:cubicBezTo>
                    <a:pt x="1" y="928"/>
                    <a:pt x="153" y="1328"/>
                    <a:pt x="511" y="1561"/>
                  </a:cubicBezTo>
                  <a:cubicBezTo>
                    <a:pt x="864" y="1789"/>
                    <a:pt x="1373" y="1813"/>
                    <a:pt x="1541" y="2259"/>
                  </a:cubicBezTo>
                  <a:cubicBezTo>
                    <a:pt x="1674" y="2614"/>
                    <a:pt x="1486" y="2929"/>
                    <a:pt x="1261" y="3194"/>
                  </a:cubicBezTo>
                  <a:lnTo>
                    <a:pt x="1725" y="3194"/>
                  </a:lnTo>
                  <a:cubicBezTo>
                    <a:pt x="1839" y="3020"/>
                    <a:pt x="1926" y="2832"/>
                    <a:pt x="1949" y="2617"/>
                  </a:cubicBezTo>
                  <a:cubicBezTo>
                    <a:pt x="1994" y="2215"/>
                    <a:pt x="1796" y="1817"/>
                    <a:pt x="1459" y="1599"/>
                  </a:cubicBezTo>
                  <a:cubicBezTo>
                    <a:pt x="1177" y="1415"/>
                    <a:pt x="583" y="1360"/>
                    <a:pt x="484" y="980"/>
                  </a:cubicBezTo>
                  <a:cubicBezTo>
                    <a:pt x="371" y="551"/>
                    <a:pt x="858" y="375"/>
                    <a:pt x="1202" y="375"/>
                  </a:cubicBezTo>
                  <a:cubicBezTo>
                    <a:pt x="1231" y="375"/>
                    <a:pt x="1260" y="376"/>
                    <a:pt x="1286" y="379"/>
                  </a:cubicBezTo>
                  <a:cubicBezTo>
                    <a:pt x="1293" y="379"/>
                    <a:pt x="1299" y="379"/>
                    <a:pt x="1305" y="379"/>
                  </a:cubicBezTo>
                  <a:cubicBezTo>
                    <a:pt x="1523" y="379"/>
                    <a:pt x="1516" y="28"/>
                    <a:pt x="1286" y="7"/>
                  </a:cubicBezTo>
                  <a:cubicBezTo>
                    <a:pt x="1244" y="3"/>
                    <a:pt x="1202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2" name="CustomShape 29"/>
            <p:cNvSpPr/>
            <p:nvPr/>
          </p:nvSpPr>
          <p:spPr>
            <a:xfrm flipH="1">
              <a:off x="1783080" y="1000440"/>
              <a:ext cx="78840" cy="126720"/>
            </a:xfrm>
            <a:custGeom>
              <a:avLst/>
              <a:gdLst/>
              <a:ahLst/>
              <a:rect l="l" t="t" r="r" b="b"/>
              <a:pathLst>
                <a:path w="1993" h="3195">
                  <a:moveTo>
                    <a:pt x="1159" y="1"/>
                  </a:moveTo>
                  <a:cubicBezTo>
                    <a:pt x="769" y="1"/>
                    <a:pt x="364" y="161"/>
                    <a:pt x="188" y="532"/>
                  </a:cubicBezTo>
                  <a:cubicBezTo>
                    <a:pt x="0" y="928"/>
                    <a:pt x="152" y="1328"/>
                    <a:pt x="510" y="1561"/>
                  </a:cubicBezTo>
                  <a:cubicBezTo>
                    <a:pt x="863" y="1789"/>
                    <a:pt x="1372" y="1813"/>
                    <a:pt x="1540" y="2259"/>
                  </a:cubicBezTo>
                  <a:cubicBezTo>
                    <a:pt x="1673" y="2614"/>
                    <a:pt x="1485" y="2929"/>
                    <a:pt x="1262" y="3194"/>
                  </a:cubicBezTo>
                  <a:lnTo>
                    <a:pt x="1724" y="3194"/>
                  </a:lnTo>
                  <a:cubicBezTo>
                    <a:pt x="1838" y="3020"/>
                    <a:pt x="1925" y="2832"/>
                    <a:pt x="1949" y="2617"/>
                  </a:cubicBezTo>
                  <a:cubicBezTo>
                    <a:pt x="1993" y="2215"/>
                    <a:pt x="1795" y="1817"/>
                    <a:pt x="1458" y="1599"/>
                  </a:cubicBezTo>
                  <a:cubicBezTo>
                    <a:pt x="1176" y="1415"/>
                    <a:pt x="583" y="1360"/>
                    <a:pt x="483" y="980"/>
                  </a:cubicBezTo>
                  <a:cubicBezTo>
                    <a:pt x="370" y="551"/>
                    <a:pt x="857" y="375"/>
                    <a:pt x="1202" y="375"/>
                  </a:cubicBezTo>
                  <a:cubicBezTo>
                    <a:pt x="1231" y="375"/>
                    <a:pt x="1259" y="376"/>
                    <a:pt x="1285" y="379"/>
                  </a:cubicBezTo>
                  <a:cubicBezTo>
                    <a:pt x="1292" y="379"/>
                    <a:pt x="1298" y="379"/>
                    <a:pt x="1304" y="379"/>
                  </a:cubicBezTo>
                  <a:cubicBezTo>
                    <a:pt x="1522" y="379"/>
                    <a:pt x="1515" y="28"/>
                    <a:pt x="1285" y="7"/>
                  </a:cubicBezTo>
                  <a:cubicBezTo>
                    <a:pt x="1243" y="3"/>
                    <a:pt x="1201" y="1"/>
                    <a:pt x="1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3" name="CustomShape 30"/>
            <p:cNvSpPr/>
            <p:nvPr/>
          </p:nvSpPr>
          <p:spPr>
            <a:xfrm flipH="1">
              <a:off x="1218960" y="1090080"/>
              <a:ext cx="37440" cy="37080"/>
            </a:xfrm>
            <a:custGeom>
              <a:avLst/>
              <a:gdLst/>
              <a:ahLst/>
              <a:rect l="l" t="t" r="r" b="b"/>
              <a:pathLst>
                <a:path w="950" h="944">
                  <a:moveTo>
                    <a:pt x="705" y="0"/>
                  </a:moveTo>
                  <a:cubicBezTo>
                    <a:pt x="652" y="0"/>
                    <a:pt x="606" y="26"/>
                    <a:pt x="561" y="62"/>
                  </a:cubicBezTo>
                  <a:cubicBezTo>
                    <a:pt x="526" y="92"/>
                    <a:pt x="506" y="136"/>
                    <a:pt x="507" y="184"/>
                  </a:cubicBezTo>
                  <a:cubicBezTo>
                    <a:pt x="488" y="200"/>
                    <a:pt x="469" y="215"/>
                    <a:pt x="452" y="231"/>
                  </a:cubicBezTo>
                  <a:cubicBezTo>
                    <a:pt x="400" y="283"/>
                    <a:pt x="352" y="337"/>
                    <a:pt x="306" y="396"/>
                  </a:cubicBezTo>
                  <a:cubicBezTo>
                    <a:pt x="211" y="516"/>
                    <a:pt x="132" y="647"/>
                    <a:pt x="69" y="787"/>
                  </a:cubicBezTo>
                  <a:cubicBezTo>
                    <a:pt x="47" y="837"/>
                    <a:pt x="25" y="890"/>
                    <a:pt x="1" y="943"/>
                  </a:cubicBezTo>
                  <a:lnTo>
                    <a:pt x="405" y="943"/>
                  </a:lnTo>
                  <a:cubicBezTo>
                    <a:pt x="435" y="875"/>
                    <a:pt x="469" y="811"/>
                    <a:pt x="509" y="747"/>
                  </a:cubicBezTo>
                  <a:cubicBezTo>
                    <a:pt x="595" y="616"/>
                    <a:pt x="699" y="499"/>
                    <a:pt x="819" y="399"/>
                  </a:cubicBezTo>
                  <a:cubicBezTo>
                    <a:pt x="906" y="326"/>
                    <a:pt x="949" y="207"/>
                    <a:pt x="887" y="103"/>
                  </a:cubicBezTo>
                  <a:cubicBezTo>
                    <a:pt x="857" y="54"/>
                    <a:pt x="808" y="19"/>
                    <a:pt x="751" y="6"/>
                  </a:cubicBezTo>
                  <a:cubicBezTo>
                    <a:pt x="735" y="2"/>
                    <a:pt x="720" y="0"/>
                    <a:pt x="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4" name="CustomShape 31"/>
            <p:cNvSpPr/>
            <p:nvPr/>
          </p:nvSpPr>
          <p:spPr>
            <a:xfrm flipH="1">
              <a:off x="1623240" y="1087200"/>
              <a:ext cx="29160" cy="39960"/>
            </a:xfrm>
            <a:custGeom>
              <a:avLst/>
              <a:gdLst/>
              <a:ahLst/>
              <a:rect l="l" t="t" r="r" b="b"/>
              <a:pathLst>
                <a:path w="746" h="1009">
                  <a:moveTo>
                    <a:pt x="531" y="1"/>
                  </a:moveTo>
                  <a:cubicBezTo>
                    <a:pt x="468" y="1"/>
                    <a:pt x="407" y="36"/>
                    <a:pt x="367" y="92"/>
                  </a:cubicBezTo>
                  <a:cubicBezTo>
                    <a:pt x="209" y="320"/>
                    <a:pt x="95" y="573"/>
                    <a:pt x="32" y="842"/>
                  </a:cubicBezTo>
                  <a:cubicBezTo>
                    <a:pt x="19" y="896"/>
                    <a:pt x="8" y="953"/>
                    <a:pt x="0" y="1008"/>
                  </a:cubicBezTo>
                  <a:lnTo>
                    <a:pt x="375" y="1008"/>
                  </a:lnTo>
                  <a:cubicBezTo>
                    <a:pt x="383" y="971"/>
                    <a:pt x="390" y="933"/>
                    <a:pt x="401" y="895"/>
                  </a:cubicBezTo>
                  <a:cubicBezTo>
                    <a:pt x="459" y="675"/>
                    <a:pt x="556" y="466"/>
                    <a:pt x="687" y="279"/>
                  </a:cubicBezTo>
                  <a:cubicBezTo>
                    <a:pt x="746" y="198"/>
                    <a:pt x="703" y="73"/>
                    <a:pt x="621" y="26"/>
                  </a:cubicBezTo>
                  <a:cubicBezTo>
                    <a:pt x="591" y="8"/>
                    <a:pt x="561" y="1"/>
                    <a:pt x="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5" name="CustomShape 32"/>
            <p:cNvSpPr/>
            <p:nvPr/>
          </p:nvSpPr>
          <p:spPr>
            <a:xfrm flipH="1">
              <a:off x="1580040" y="1000440"/>
              <a:ext cx="78840" cy="126720"/>
            </a:xfrm>
            <a:custGeom>
              <a:avLst/>
              <a:gdLst/>
              <a:ahLst/>
              <a:rect l="l" t="t" r="r" b="b"/>
              <a:pathLst>
                <a:path w="1994" h="3195">
                  <a:moveTo>
                    <a:pt x="1159" y="1"/>
                  </a:moveTo>
                  <a:cubicBezTo>
                    <a:pt x="769" y="1"/>
                    <a:pt x="364" y="161"/>
                    <a:pt x="189" y="532"/>
                  </a:cubicBezTo>
                  <a:cubicBezTo>
                    <a:pt x="0" y="928"/>
                    <a:pt x="152" y="1328"/>
                    <a:pt x="510" y="1561"/>
                  </a:cubicBezTo>
                  <a:cubicBezTo>
                    <a:pt x="863" y="1789"/>
                    <a:pt x="1373" y="1813"/>
                    <a:pt x="1540" y="2259"/>
                  </a:cubicBezTo>
                  <a:cubicBezTo>
                    <a:pt x="1673" y="2614"/>
                    <a:pt x="1485" y="2929"/>
                    <a:pt x="1260" y="3194"/>
                  </a:cubicBezTo>
                  <a:lnTo>
                    <a:pt x="1722" y="3194"/>
                  </a:lnTo>
                  <a:cubicBezTo>
                    <a:pt x="1838" y="3020"/>
                    <a:pt x="1923" y="2832"/>
                    <a:pt x="1947" y="2617"/>
                  </a:cubicBezTo>
                  <a:cubicBezTo>
                    <a:pt x="1993" y="2215"/>
                    <a:pt x="1794" y="1817"/>
                    <a:pt x="1458" y="1599"/>
                  </a:cubicBezTo>
                  <a:cubicBezTo>
                    <a:pt x="1176" y="1415"/>
                    <a:pt x="583" y="1360"/>
                    <a:pt x="483" y="980"/>
                  </a:cubicBezTo>
                  <a:cubicBezTo>
                    <a:pt x="371" y="551"/>
                    <a:pt x="857" y="375"/>
                    <a:pt x="1202" y="375"/>
                  </a:cubicBezTo>
                  <a:cubicBezTo>
                    <a:pt x="1231" y="375"/>
                    <a:pt x="1259" y="376"/>
                    <a:pt x="1286" y="379"/>
                  </a:cubicBezTo>
                  <a:cubicBezTo>
                    <a:pt x="1292" y="379"/>
                    <a:pt x="1298" y="379"/>
                    <a:pt x="1304" y="379"/>
                  </a:cubicBezTo>
                  <a:cubicBezTo>
                    <a:pt x="1523" y="379"/>
                    <a:pt x="1515" y="28"/>
                    <a:pt x="1286" y="7"/>
                  </a:cubicBezTo>
                  <a:cubicBezTo>
                    <a:pt x="1244" y="3"/>
                    <a:pt x="1201" y="1"/>
                    <a:pt x="1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6" name="CustomShape 33"/>
            <p:cNvSpPr/>
            <p:nvPr/>
          </p:nvSpPr>
          <p:spPr>
            <a:xfrm flipH="1">
              <a:off x="1396800" y="881280"/>
              <a:ext cx="29880" cy="29520"/>
            </a:xfrm>
            <a:custGeom>
              <a:avLst/>
              <a:gdLst/>
              <a:ahLst/>
              <a:rect l="l" t="t" r="r" b="b"/>
              <a:pathLst>
                <a:path w="758" h="750">
                  <a:moveTo>
                    <a:pt x="1" y="1"/>
                  </a:moveTo>
                  <a:cubicBezTo>
                    <a:pt x="4" y="37"/>
                    <a:pt x="9" y="72"/>
                    <a:pt x="17" y="108"/>
                  </a:cubicBezTo>
                  <a:cubicBezTo>
                    <a:pt x="69" y="363"/>
                    <a:pt x="237" y="588"/>
                    <a:pt x="455" y="724"/>
                  </a:cubicBezTo>
                  <a:cubicBezTo>
                    <a:pt x="482" y="741"/>
                    <a:pt x="514" y="749"/>
                    <a:pt x="546" y="749"/>
                  </a:cubicBezTo>
                  <a:cubicBezTo>
                    <a:pt x="611" y="749"/>
                    <a:pt x="678" y="716"/>
                    <a:pt x="709" y="658"/>
                  </a:cubicBezTo>
                  <a:cubicBezTo>
                    <a:pt x="758" y="569"/>
                    <a:pt x="729" y="458"/>
                    <a:pt x="642" y="404"/>
                  </a:cubicBezTo>
                  <a:cubicBezTo>
                    <a:pt x="626" y="395"/>
                    <a:pt x="609" y="384"/>
                    <a:pt x="593" y="371"/>
                  </a:cubicBezTo>
                  <a:lnTo>
                    <a:pt x="577" y="357"/>
                  </a:lnTo>
                  <a:cubicBezTo>
                    <a:pt x="568" y="351"/>
                    <a:pt x="560" y="343"/>
                    <a:pt x="552" y="335"/>
                  </a:cubicBezTo>
                  <a:cubicBezTo>
                    <a:pt x="534" y="319"/>
                    <a:pt x="519" y="301"/>
                    <a:pt x="504" y="286"/>
                  </a:cubicBezTo>
                  <a:lnTo>
                    <a:pt x="488" y="267"/>
                  </a:lnTo>
                  <a:cubicBezTo>
                    <a:pt x="485" y="260"/>
                    <a:pt x="481" y="254"/>
                    <a:pt x="476" y="248"/>
                  </a:cubicBezTo>
                  <a:cubicBezTo>
                    <a:pt x="463" y="229"/>
                    <a:pt x="450" y="210"/>
                    <a:pt x="439" y="189"/>
                  </a:cubicBezTo>
                  <a:cubicBezTo>
                    <a:pt x="433" y="180"/>
                    <a:pt x="428" y="169"/>
                    <a:pt x="424" y="159"/>
                  </a:cubicBezTo>
                  <a:cubicBezTo>
                    <a:pt x="424" y="159"/>
                    <a:pt x="416" y="142"/>
                    <a:pt x="411" y="134"/>
                  </a:cubicBezTo>
                  <a:cubicBezTo>
                    <a:pt x="408" y="126"/>
                    <a:pt x="405" y="118"/>
                    <a:pt x="405" y="116"/>
                  </a:cubicBezTo>
                  <a:cubicBezTo>
                    <a:pt x="401" y="107"/>
                    <a:pt x="397" y="96"/>
                    <a:pt x="394" y="85"/>
                  </a:cubicBezTo>
                  <a:cubicBezTo>
                    <a:pt x="386" y="59"/>
                    <a:pt x="379" y="36"/>
                    <a:pt x="375" y="10"/>
                  </a:cubicBezTo>
                  <a:lnTo>
                    <a:pt x="3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7" name="CustomShape 34"/>
            <p:cNvSpPr/>
            <p:nvPr/>
          </p:nvSpPr>
          <p:spPr>
            <a:xfrm flipH="1">
              <a:off x="1598760" y="881280"/>
              <a:ext cx="29880" cy="29520"/>
            </a:xfrm>
            <a:custGeom>
              <a:avLst/>
              <a:gdLst/>
              <a:ahLst/>
              <a:rect l="l" t="t" r="r" b="b"/>
              <a:pathLst>
                <a:path w="756" h="750">
                  <a:moveTo>
                    <a:pt x="1" y="1"/>
                  </a:moveTo>
                  <a:cubicBezTo>
                    <a:pt x="4" y="37"/>
                    <a:pt x="9" y="72"/>
                    <a:pt x="15" y="108"/>
                  </a:cubicBezTo>
                  <a:cubicBezTo>
                    <a:pt x="67" y="363"/>
                    <a:pt x="235" y="588"/>
                    <a:pt x="454" y="724"/>
                  </a:cubicBezTo>
                  <a:cubicBezTo>
                    <a:pt x="481" y="741"/>
                    <a:pt x="513" y="749"/>
                    <a:pt x="545" y="749"/>
                  </a:cubicBezTo>
                  <a:cubicBezTo>
                    <a:pt x="610" y="749"/>
                    <a:pt x="676" y="716"/>
                    <a:pt x="707" y="658"/>
                  </a:cubicBezTo>
                  <a:cubicBezTo>
                    <a:pt x="756" y="569"/>
                    <a:pt x="727" y="458"/>
                    <a:pt x="640" y="404"/>
                  </a:cubicBezTo>
                  <a:cubicBezTo>
                    <a:pt x="625" y="395"/>
                    <a:pt x="607" y="384"/>
                    <a:pt x="591" y="371"/>
                  </a:cubicBezTo>
                  <a:lnTo>
                    <a:pt x="576" y="357"/>
                  </a:lnTo>
                  <a:cubicBezTo>
                    <a:pt x="566" y="351"/>
                    <a:pt x="558" y="343"/>
                    <a:pt x="550" y="335"/>
                  </a:cubicBezTo>
                  <a:cubicBezTo>
                    <a:pt x="533" y="319"/>
                    <a:pt x="517" y="301"/>
                    <a:pt x="503" y="286"/>
                  </a:cubicBezTo>
                  <a:cubicBezTo>
                    <a:pt x="500" y="282"/>
                    <a:pt x="488" y="268"/>
                    <a:pt x="487" y="267"/>
                  </a:cubicBezTo>
                  <a:cubicBezTo>
                    <a:pt x="482" y="260"/>
                    <a:pt x="477" y="254"/>
                    <a:pt x="474" y="248"/>
                  </a:cubicBezTo>
                  <a:cubicBezTo>
                    <a:pt x="460" y="229"/>
                    <a:pt x="449" y="210"/>
                    <a:pt x="438" y="189"/>
                  </a:cubicBezTo>
                  <a:cubicBezTo>
                    <a:pt x="431" y="180"/>
                    <a:pt x="427" y="169"/>
                    <a:pt x="422" y="159"/>
                  </a:cubicBezTo>
                  <a:lnTo>
                    <a:pt x="409" y="134"/>
                  </a:lnTo>
                  <a:lnTo>
                    <a:pt x="403" y="116"/>
                  </a:lnTo>
                  <a:cubicBezTo>
                    <a:pt x="398" y="107"/>
                    <a:pt x="395" y="96"/>
                    <a:pt x="392" y="85"/>
                  </a:cubicBezTo>
                  <a:cubicBezTo>
                    <a:pt x="384" y="59"/>
                    <a:pt x="378" y="36"/>
                    <a:pt x="371" y="10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8" name="CustomShape 35"/>
            <p:cNvSpPr/>
            <p:nvPr/>
          </p:nvSpPr>
          <p:spPr>
            <a:xfrm flipH="1">
              <a:off x="1452600" y="881280"/>
              <a:ext cx="19080" cy="34200"/>
            </a:xfrm>
            <a:custGeom>
              <a:avLst/>
              <a:gdLst/>
              <a:ahLst/>
              <a:rect l="l" t="t" r="r" b="b"/>
              <a:pathLst>
                <a:path w="486" h="870">
                  <a:moveTo>
                    <a:pt x="64" y="1"/>
                  </a:moveTo>
                  <a:cubicBezTo>
                    <a:pt x="72" y="31"/>
                    <a:pt x="78" y="61"/>
                    <a:pt x="85" y="93"/>
                  </a:cubicBezTo>
                  <a:cubicBezTo>
                    <a:pt x="86" y="99"/>
                    <a:pt x="86" y="104"/>
                    <a:pt x="86" y="107"/>
                  </a:cubicBezTo>
                  <a:cubicBezTo>
                    <a:pt x="88" y="116"/>
                    <a:pt x="90" y="127"/>
                    <a:pt x="90" y="138"/>
                  </a:cubicBezTo>
                  <a:cubicBezTo>
                    <a:pt x="93" y="164"/>
                    <a:pt x="94" y="189"/>
                    <a:pt x="96" y="216"/>
                  </a:cubicBezTo>
                  <a:cubicBezTo>
                    <a:pt x="97" y="267"/>
                    <a:pt x="96" y="317"/>
                    <a:pt x="91" y="368"/>
                  </a:cubicBezTo>
                  <a:cubicBezTo>
                    <a:pt x="91" y="374"/>
                    <a:pt x="85" y="420"/>
                    <a:pt x="86" y="420"/>
                  </a:cubicBezTo>
                  <a:cubicBezTo>
                    <a:pt x="82" y="444"/>
                    <a:pt x="78" y="466"/>
                    <a:pt x="74" y="488"/>
                  </a:cubicBezTo>
                  <a:cubicBezTo>
                    <a:pt x="63" y="539"/>
                    <a:pt x="48" y="588"/>
                    <a:pt x="31" y="637"/>
                  </a:cubicBezTo>
                  <a:cubicBezTo>
                    <a:pt x="1" y="727"/>
                    <a:pt x="67" y="843"/>
                    <a:pt x="161" y="863"/>
                  </a:cubicBezTo>
                  <a:cubicBezTo>
                    <a:pt x="177" y="867"/>
                    <a:pt x="192" y="869"/>
                    <a:pt x="208" y="869"/>
                  </a:cubicBezTo>
                  <a:cubicBezTo>
                    <a:pt x="290" y="869"/>
                    <a:pt x="365" y="816"/>
                    <a:pt x="389" y="735"/>
                  </a:cubicBezTo>
                  <a:cubicBezTo>
                    <a:pt x="468" y="498"/>
                    <a:pt x="485" y="246"/>
                    <a:pt x="4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9" name="CustomShape 36"/>
            <p:cNvSpPr/>
            <p:nvPr/>
          </p:nvSpPr>
          <p:spPr>
            <a:xfrm flipH="1">
              <a:off x="1175760" y="1000440"/>
              <a:ext cx="79200" cy="126720"/>
            </a:xfrm>
            <a:custGeom>
              <a:avLst/>
              <a:gdLst/>
              <a:ahLst/>
              <a:rect l="l" t="t" r="r" b="b"/>
              <a:pathLst>
                <a:path w="1995" h="3195">
                  <a:moveTo>
                    <a:pt x="1160" y="1"/>
                  </a:moveTo>
                  <a:cubicBezTo>
                    <a:pt x="769" y="1"/>
                    <a:pt x="366" y="161"/>
                    <a:pt x="189" y="532"/>
                  </a:cubicBezTo>
                  <a:cubicBezTo>
                    <a:pt x="0" y="928"/>
                    <a:pt x="154" y="1328"/>
                    <a:pt x="512" y="1561"/>
                  </a:cubicBezTo>
                  <a:cubicBezTo>
                    <a:pt x="863" y="1789"/>
                    <a:pt x="1374" y="1813"/>
                    <a:pt x="1541" y="2259"/>
                  </a:cubicBezTo>
                  <a:cubicBezTo>
                    <a:pt x="1674" y="2614"/>
                    <a:pt x="1487" y="2929"/>
                    <a:pt x="1262" y="3194"/>
                  </a:cubicBezTo>
                  <a:lnTo>
                    <a:pt x="1724" y="3194"/>
                  </a:lnTo>
                  <a:cubicBezTo>
                    <a:pt x="1840" y="3020"/>
                    <a:pt x="1925" y="2832"/>
                    <a:pt x="1949" y="2617"/>
                  </a:cubicBezTo>
                  <a:cubicBezTo>
                    <a:pt x="1995" y="2215"/>
                    <a:pt x="1795" y="1817"/>
                    <a:pt x="1460" y="1599"/>
                  </a:cubicBezTo>
                  <a:cubicBezTo>
                    <a:pt x="1178" y="1415"/>
                    <a:pt x="585" y="1360"/>
                    <a:pt x="485" y="980"/>
                  </a:cubicBezTo>
                  <a:cubicBezTo>
                    <a:pt x="372" y="551"/>
                    <a:pt x="858" y="375"/>
                    <a:pt x="1203" y="375"/>
                  </a:cubicBezTo>
                  <a:cubicBezTo>
                    <a:pt x="1232" y="375"/>
                    <a:pt x="1261" y="376"/>
                    <a:pt x="1287" y="379"/>
                  </a:cubicBezTo>
                  <a:cubicBezTo>
                    <a:pt x="1294" y="379"/>
                    <a:pt x="1300" y="379"/>
                    <a:pt x="1306" y="379"/>
                  </a:cubicBezTo>
                  <a:cubicBezTo>
                    <a:pt x="1525" y="379"/>
                    <a:pt x="1517" y="28"/>
                    <a:pt x="1287" y="7"/>
                  </a:cubicBezTo>
                  <a:cubicBezTo>
                    <a:pt x="1245" y="3"/>
                    <a:pt x="1203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0" name="CustomShape 37"/>
            <p:cNvSpPr/>
            <p:nvPr/>
          </p:nvSpPr>
          <p:spPr>
            <a:xfrm flipH="1">
              <a:off x="1193760" y="881280"/>
              <a:ext cx="29880" cy="29520"/>
            </a:xfrm>
            <a:custGeom>
              <a:avLst/>
              <a:gdLst/>
              <a:ahLst/>
              <a:rect l="l" t="t" r="r" b="b"/>
              <a:pathLst>
                <a:path w="757" h="750">
                  <a:moveTo>
                    <a:pt x="0" y="1"/>
                  </a:moveTo>
                  <a:cubicBezTo>
                    <a:pt x="3" y="37"/>
                    <a:pt x="8" y="72"/>
                    <a:pt x="14" y="108"/>
                  </a:cubicBezTo>
                  <a:cubicBezTo>
                    <a:pt x="68" y="363"/>
                    <a:pt x="236" y="588"/>
                    <a:pt x="454" y="724"/>
                  </a:cubicBezTo>
                  <a:cubicBezTo>
                    <a:pt x="482" y="741"/>
                    <a:pt x="513" y="749"/>
                    <a:pt x="545" y="749"/>
                  </a:cubicBezTo>
                  <a:cubicBezTo>
                    <a:pt x="611" y="749"/>
                    <a:pt x="677" y="716"/>
                    <a:pt x="708" y="658"/>
                  </a:cubicBezTo>
                  <a:cubicBezTo>
                    <a:pt x="757" y="569"/>
                    <a:pt x="728" y="458"/>
                    <a:pt x="641" y="404"/>
                  </a:cubicBezTo>
                  <a:cubicBezTo>
                    <a:pt x="624" y="395"/>
                    <a:pt x="608" y="384"/>
                    <a:pt x="592" y="371"/>
                  </a:cubicBezTo>
                  <a:cubicBezTo>
                    <a:pt x="587" y="368"/>
                    <a:pt x="578" y="360"/>
                    <a:pt x="575" y="357"/>
                  </a:cubicBezTo>
                  <a:cubicBezTo>
                    <a:pt x="567" y="351"/>
                    <a:pt x="559" y="343"/>
                    <a:pt x="549" y="335"/>
                  </a:cubicBezTo>
                  <a:cubicBezTo>
                    <a:pt x="534" y="319"/>
                    <a:pt x="518" y="301"/>
                    <a:pt x="504" y="286"/>
                  </a:cubicBezTo>
                  <a:cubicBezTo>
                    <a:pt x="500" y="282"/>
                    <a:pt x="489" y="268"/>
                    <a:pt x="488" y="267"/>
                  </a:cubicBezTo>
                  <a:cubicBezTo>
                    <a:pt x="483" y="260"/>
                    <a:pt x="478" y="254"/>
                    <a:pt x="473" y="248"/>
                  </a:cubicBezTo>
                  <a:cubicBezTo>
                    <a:pt x="461" y="229"/>
                    <a:pt x="450" y="210"/>
                    <a:pt x="439" y="189"/>
                  </a:cubicBezTo>
                  <a:cubicBezTo>
                    <a:pt x="432" y="180"/>
                    <a:pt x="428" y="169"/>
                    <a:pt x="421" y="159"/>
                  </a:cubicBezTo>
                  <a:cubicBezTo>
                    <a:pt x="421" y="159"/>
                    <a:pt x="413" y="142"/>
                    <a:pt x="410" y="134"/>
                  </a:cubicBezTo>
                  <a:cubicBezTo>
                    <a:pt x="405" y="126"/>
                    <a:pt x="404" y="118"/>
                    <a:pt x="404" y="116"/>
                  </a:cubicBezTo>
                  <a:cubicBezTo>
                    <a:pt x="399" y="107"/>
                    <a:pt x="396" y="96"/>
                    <a:pt x="393" y="85"/>
                  </a:cubicBezTo>
                  <a:cubicBezTo>
                    <a:pt x="385" y="59"/>
                    <a:pt x="379" y="36"/>
                    <a:pt x="372" y="10"/>
                  </a:cubicBezTo>
                  <a:cubicBezTo>
                    <a:pt x="372" y="7"/>
                    <a:pt x="371" y="4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1" name="CustomShape 38"/>
            <p:cNvSpPr/>
            <p:nvPr/>
          </p:nvSpPr>
          <p:spPr>
            <a:xfrm flipH="1">
              <a:off x="1249920" y="881280"/>
              <a:ext cx="18720" cy="25560"/>
            </a:xfrm>
            <a:custGeom>
              <a:avLst/>
              <a:gdLst/>
              <a:ahLst/>
              <a:rect l="l" t="t" r="r" b="b"/>
              <a:pathLst>
                <a:path w="478" h="653">
                  <a:moveTo>
                    <a:pt x="94" y="1"/>
                  </a:moveTo>
                  <a:cubicBezTo>
                    <a:pt x="100" y="34"/>
                    <a:pt x="103" y="69"/>
                    <a:pt x="103" y="104"/>
                  </a:cubicBezTo>
                  <a:cubicBezTo>
                    <a:pt x="105" y="210"/>
                    <a:pt x="73" y="308"/>
                    <a:pt x="34" y="419"/>
                  </a:cubicBezTo>
                  <a:cubicBezTo>
                    <a:pt x="1" y="512"/>
                    <a:pt x="72" y="621"/>
                    <a:pt x="164" y="647"/>
                  </a:cubicBezTo>
                  <a:cubicBezTo>
                    <a:pt x="180" y="651"/>
                    <a:pt x="196" y="653"/>
                    <a:pt x="211" y="653"/>
                  </a:cubicBezTo>
                  <a:cubicBezTo>
                    <a:pt x="293" y="653"/>
                    <a:pt x="364" y="597"/>
                    <a:pt x="392" y="517"/>
                  </a:cubicBezTo>
                  <a:cubicBezTo>
                    <a:pt x="452" y="352"/>
                    <a:pt x="477" y="176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2" name="CustomShape 39"/>
            <p:cNvSpPr/>
            <p:nvPr/>
          </p:nvSpPr>
          <p:spPr>
            <a:xfrm flipH="1">
              <a:off x="2005920" y="916560"/>
              <a:ext cx="56880" cy="27000"/>
            </a:xfrm>
            <a:custGeom>
              <a:avLst/>
              <a:gdLst/>
              <a:ahLst/>
              <a:rect l="l" t="t" r="r" b="b"/>
              <a:pathLst>
                <a:path w="1435" h="688">
                  <a:moveTo>
                    <a:pt x="502" y="0"/>
                  </a:moveTo>
                  <a:cubicBezTo>
                    <a:pt x="417" y="0"/>
                    <a:pt x="331" y="12"/>
                    <a:pt x="244" y="39"/>
                  </a:cubicBezTo>
                  <a:cubicBezTo>
                    <a:pt x="157" y="66"/>
                    <a:pt x="77" y="104"/>
                    <a:pt x="1" y="153"/>
                  </a:cubicBezTo>
                  <a:cubicBezTo>
                    <a:pt x="51" y="245"/>
                    <a:pt x="77" y="349"/>
                    <a:pt x="70" y="455"/>
                  </a:cubicBezTo>
                  <a:cubicBezTo>
                    <a:pt x="66" y="496"/>
                    <a:pt x="59" y="539"/>
                    <a:pt x="48" y="580"/>
                  </a:cubicBezTo>
                  <a:cubicBezTo>
                    <a:pt x="124" y="501"/>
                    <a:pt x="216" y="441"/>
                    <a:pt x="319" y="403"/>
                  </a:cubicBezTo>
                  <a:cubicBezTo>
                    <a:pt x="381" y="381"/>
                    <a:pt x="444" y="371"/>
                    <a:pt x="505" y="371"/>
                  </a:cubicBezTo>
                  <a:cubicBezTo>
                    <a:pt x="723" y="371"/>
                    <a:pt x="930" y="494"/>
                    <a:pt x="1096" y="634"/>
                  </a:cubicBezTo>
                  <a:cubicBezTo>
                    <a:pt x="1135" y="668"/>
                    <a:pt x="1184" y="687"/>
                    <a:pt x="1233" y="687"/>
                  </a:cubicBezTo>
                  <a:cubicBezTo>
                    <a:pt x="1277" y="687"/>
                    <a:pt x="1321" y="671"/>
                    <a:pt x="1357" y="634"/>
                  </a:cubicBezTo>
                  <a:cubicBezTo>
                    <a:pt x="1424" y="568"/>
                    <a:pt x="1435" y="436"/>
                    <a:pt x="1357" y="373"/>
                  </a:cubicBezTo>
                  <a:cubicBezTo>
                    <a:pt x="1115" y="168"/>
                    <a:pt x="818" y="0"/>
                    <a:pt x="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3" name="CustomShape 40"/>
            <p:cNvSpPr/>
            <p:nvPr/>
          </p:nvSpPr>
          <p:spPr>
            <a:xfrm flipH="1">
              <a:off x="1652400" y="881280"/>
              <a:ext cx="18360" cy="30600"/>
            </a:xfrm>
            <a:custGeom>
              <a:avLst/>
              <a:gdLst/>
              <a:ahLst/>
              <a:rect l="l" t="t" r="r" b="b"/>
              <a:pathLst>
                <a:path w="469" h="781">
                  <a:moveTo>
                    <a:pt x="0" y="1"/>
                  </a:moveTo>
                  <a:lnTo>
                    <a:pt x="2" y="4"/>
                  </a:lnTo>
                  <a:cubicBezTo>
                    <a:pt x="11" y="26"/>
                    <a:pt x="19" y="50"/>
                    <a:pt x="27" y="74"/>
                  </a:cubicBezTo>
                  <a:cubicBezTo>
                    <a:pt x="42" y="115"/>
                    <a:pt x="54" y="157"/>
                    <a:pt x="64" y="202"/>
                  </a:cubicBezTo>
                  <a:cubicBezTo>
                    <a:pt x="68" y="222"/>
                    <a:pt x="73" y="245"/>
                    <a:pt x="76" y="267"/>
                  </a:cubicBezTo>
                  <a:cubicBezTo>
                    <a:pt x="78" y="275"/>
                    <a:pt x="80" y="282"/>
                    <a:pt x="81" y="290"/>
                  </a:cubicBezTo>
                  <a:cubicBezTo>
                    <a:pt x="81" y="292"/>
                    <a:pt x="81" y="294"/>
                    <a:pt x="81" y="300"/>
                  </a:cubicBezTo>
                  <a:cubicBezTo>
                    <a:pt x="86" y="346"/>
                    <a:pt x="87" y="393"/>
                    <a:pt x="87" y="441"/>
                  </a:cubicBezTo>
                  <a:cubicBezTo>
                    <a:pt x="87" y="463"/>
                    <a:pt x="87" y="485"/>
                    <a:pt x="86" y="506"/>
                  </a:cubicBezTo>
                  <a:cubicBezTo>
                    <a:pt x="86" y="517"/>
                    <a:pt x="84" y="528"/>
                    <a:pt x="83" y="539"/>
                  </a:cubicBezTo>
                  <a:cubicBezTo>
                    <a:pt x="83" y="544"/>
                    <a:pt x="80" y="565"/>
                    <a:pt x="80" y="565"/>
                  </a:cubicBezTo>
                  <a:cubicBezTo>
                    <a:pt x="80" y="565"/>
                    <a:pt x="81" y="560"/>
                    <a:pt x="83" y="548"/>
                  </a:cubicBezTo>
                  <a:lnTo>
                    <a:pt x="83" y="548"/>
                  </a:lnTo>
                  <a:cubicBezTo>
                    <a:pt x="70" y="643"/>
                    <a:pt x="105" y="751"/>
                    <a:pt x="213" y="776"/>
                  </a:cubicBezTo>
                  <a:cubicBezTo>
                    <a:pt x="225" y="779"/>
                    <a:pt x="239" y="781"/>
                    <a:pt x="253" y="781"/>
                  </a:cubicBezTo>
                  <a:cubicBezTo>
                    <a:pt x="335" y="781"/>
                    <a:pt x="428" y="734"/>
                    <a:pt x="440" y="647"/>
                  </a:cubicBezTo>
                  <a:cubicBezTo>
                    <a:pt x="469" y="430"/>
                    <a:pt x="453" y="210"/>
                    <a:pt x="3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4" name="CustomShape 41"/>
            <p:cNvSpPr/>
            <p:nvPr/>
          </p:nvSpPr>
          <p:spPr>
            <a:xfrm flipH="1">
              <a:off x="2028600" y="1086480"/>
              <a:ext cx="34920" cy="40680"/>
            </a:xfrm>
            <a:custGeom>
              <a:avLst/>
              <a:gdLst/>
              <a:ahLst/>
              <a:rect l="l" t="t" r="r" b="b"/>
              <a:pathLst>
                <a:path w="887" h="1034">
                  <a:moveTo>
                    <a:pt x="173" y="0"/>
                  </a:moveTo>
                  <a:cubicBezTo>
                    <a:pt x="115" y="0"/>
                    <a:pt x="58" y="7"/>
                    <a:pt x="0" y="19"/>
                  </a:cubicBezTo>
                  <a:cubicBezTo>
                    <a:pt x="8" y="90"/>
                    <a:pt x="18" y="160"/>
                    <a:pt x="26" y="229"/>
                  </a:cubicBezTo>
                  <a:cubicBezTo>
                    <a:pt x="32" y="280"/>
                    <a:pt x="37" y="334"/>
                    <a:pt x="40" y="388"/>
                  </a:cubicBezTo>
                  <a:cubicBezTo>
                    <a:pt x="64" y="380"/>
                    <a:pt x="87" y="375"/>
                    <a:pt x="113" y="370"/>
                  </a:cubicBezTo>
                  <a:cubicBezTo>
                    <a:pt x="131" y="367"/>
                    <a:pt x="149" y="365"/>
                    <a:pt x="167" y="365"/>
                  </a:cubicBezTo>
                  <a:cubicBezTo>
                    <a:pt x="192" y="365"/>
                    <a:pt x="217" y="369"/>
                    <a:pt x="241" y="375"/>
                  </a:cubicBezTo>
                  <a:cubicBezTo>
                    <a:pt x="246" y="375"/>
                    <a:pt x="265" y="381"/>
                    <a:pt x="271" y="383"/>
                  </a:cubicBezTo>
                  <a:cubicBezTo>
                    <a:pt x="288" y="392"/>
                    <a:pt x="306" y="404"/>
                    <a:pt x="323" y="413"/>
                  </a:cubicBezTo>
                  <a:cubicBezTo>
                    <a:pt x="333" y="418"/>
                    <a:pt x="336" y="421"/>
                    <a:pt x="337" y="421"/>
                  </a:cubicBezTo>
                  <a:cubicBezTo>
                    <a:pt x="344" y="427"/>
                    <a:pt x="350" y="432"/>
                    <a:pt x="355" y="437"/>
                  </a:cubicBezTo>
                  <a:cubicBezTo>
                    <a:pt x="371" y="451"/>
                    <a:pt x="385" y="465"/>
                    <a:pt x="398" y="481"/>
                  </a:cubicBezTo>
                  <a:lnTo>
                    <a:pt x="402" y="486"/>
                  </a:lnTo>
                  <a:cubicBezTo>
                    <a:pt x="407" y="492"/>
                    <a:pt x="412" y="500"/>
                    <a:pt x="417" y="508"/>
                  </a:cubicBezTo>
                  <a:cubicBezTo>
                    <a:pt x="431" y="527"/>
                    <a:pt x="440" y="549"/>
                    <a:pt x="453" y="570"/>
                  </a:cubicBezTo>
                  <a:cubicBezTo>
                    <a:pt x="458" y="581"/>
                    <a:pt x="461" y="586"/>
                    <a:pt x="461" y="586"/>
                  </a:cubicBezTo>
                  <a:cubicBezTo>
                    <a:pt x="461" y="586"/>
                    <a:pt x="460" y="582"/>
                    <a:pt x="456" y="574"/>
                  </a:cubicBezTo>
                  <a:lnTo>
                    <a:pt x="456" y="574"/>
                  </a:lnTo>
                  <a:cubicBezTo>
                    <a:pt x="461" y="584"/>
                    <a:pt x="464" y="592"/>
                    <a:pt x="466" y="601"/>
                  </a:cubicBezTo>
                  <a:cubicBezTo>
                    <a:pt x="474" y="620"/>
                    <a:pt x="480" y="641"/>
                    <a:pt x="485" y="662"/>
                  </a:cubicBezTo>
                  <a:cubicBezTo>
                    <a:pt x="502" y="736"/>
                    <a:pt x="501" y="813"/>
                    <a:pt x="483" y="888"/>
                  </a:cubicBezTo>
                  <a:cubicBezTo>
                    <a:pt x="470" y="937"/>
                    <a:pt x="453" y="986"/>
                    <a:pt x="431" y="1033"/>
                  </a:cubicBezTo>
                  <a:lnTo>
                    <a:pt x="827" y="1033"/>
                  </a:lnTo>
                  <a:cubicBezTo>
                    <a:pt x="879" y="863"/>
                    <a:pt x="887" y="682"/>
                    <a:pt x="823" y="503"/>
                  </a:cubicBezTo>
                  <a:cubicBezTo>
                    <a:pt x="759" y="321"/>
                    <a:pt x="635" y="149"/>
                    <a:pt x="458" y="63"/>
                  </a:cubicBezTo>
                  <a:cubicBezTo>
                    <a:pt x="365" y="19"/>
                    <a:pt x="269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5" name="CustomShape 42"/>
            <p:cNvSpPr/>
            <p:nvPr/>
          </p:nvSpPr>
          <p:spPr>
            <a:xfrm flipH="1">
              <a:off x="2003760" y="881280"/>
              <a:ext cx="29880" cy="29520"/>
            </a:xfrm>
            <a:custGeom>
              <a:avLst/>
              <a:gdLst/>
              <a:ahLst/>
              <a:rect l="l" t="t" r="r" b="b"/>
              <a:pathLst>
                <a:path w="758" h="750">
                  <a:moveTo>
                    <a:pt x="1" y="1"/>
                  </a:moveTo>
                  <a:cubicBezTo>
                    <a:pt x="4" y="37"/>
                    <a:pt x="10" y="72"/>
                    <a:pt x="16" y="108"/>
                  </a:cubicBezTo>
                  <a:cubicBezTo>
                    <a:pt x="69" y="363"/>
                    <a:pt x="236" y="588"/>
                    <a:pt x="455" y="724"/>
                  </a:cubicBezTo>
                  <a:cubicBezTo>
                    <a:pt x="482" y="741"/>
                    <a:pt x="514" y="749"/>
                    <a:pt x="546" y="749"/>
                  </a:cubicBezTo>
                  <a:cubicBezTo>
                    <a:pt x="611" y="749"/>
                    <a:pt x="677" y="716"/>
                    <a:pt x="708" y="658"/>
                  </a:cubicBezTo>
                  <a:cubicBezTo>
                    <a:pt x="757" y="569"/>
                    <a:pt x="729" y="458"/>
                    <a:pt x="642" y="404"/>
                  </a:cubicBezTo>
                  <a:cubicBezTo>
                    <a:pt x="626" y="395"/>
                    <a:pt x="608" y="384"/>
                    <a:pt x="593" y="371"/>
                  </a:cubicBezTo>
                  <a:cubicBezTo>
                    <a:pt x="589" y="368"/>
                    <a:pt x="578" y="360"/>
                    <a:pt x="577" y="357"/>
                  </a:cubicBezTo>
                  <a:cubicBezTo>
                    <a:pt x="567" y="351"/>
                    <a:pt x="559" y="343"/>
                    <a:pt x="551" y="335"/>
                  </a:cubicBezTo>
                  <a:cubicBezTo>
                    <a:pt x="534" y="319"/>
                    <a:pt x="520" y="301"/>
                    <a:pt x="504" y="286"/>
                  </a:cubicBezTo>
                  <a:cubicBezTo>
                    <a:pt x="501" y="282"/>
                    <a:pt x="491" y="268"/>
                    <a:pt x="488" y="267"/>
                  </a:cubicBezTo>
                  <a:cubicBezTo>
                    <a:pt x="485" y="260"/>
                    <a:pt x="480" y="254"/>
                    <a:pt x="475" y="248"/>
                  </a:cubicBezTo>
                  <a:cubicBezTo>
                    <a:pt x="463" y="229"/>
                    <a:pt x="450" y="210"/>
                    <a:pt x="439" y="189"/>
                  </a:cubicBezTo>
                  <a:cubicBezTo>
                    <a:pt x="434" y="180"/>
                    <a:pt x="428" y="169"/>
                    <a:pt x="423" y="159"/>
                  </a:cubicBezTo>
                  <a:cubicBezTo>
                    <a:pt x="423" y="159"/>
                    <a:pt x="415" y="142"/>
                    <a:pt x="411" y="134"/>
                  </a:cubicBezTo>
                  <a:lnTo>
                    <a:pt x="404" y="116"/>
                  </a:lnTo>
                  <a:cubicBezTo>
                    <a:pt x="401" y="107"/>
                    <a:pt x="396" y="96"/>
                    <a:pt x="393" y="85"/>
                  </a:cubicBezTo>
                  <a:cubicBezTo>
                    <a:pt x="385" y="59"/>
                    <a:pt x="379" y="36"/>
                    <a:pt x="374" y="10"/>
                  </a:cubicBezTo>
                  <a:cubicBezTo>
                    <a:pt x="374" y="7"/>
                    <a:pt x="373" y="4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6" name="CustomShape 43"/>
            <p:cNvSpPr/>
            <p:nvPr/>
          </p:nvSpPr>
          <p:spPr>
            <a:xfrm flipH="1">
              <a:off x="1801800" y="881280"/>
              <a:ext cx="29880" cy="29520"/>
            </a:xfrm>
            <a:custGeom>
              <a:avLst/>
              <a:gdLst/>
              <a:ahLst/>
              <a:rect l="l" t="t" r="r" b="b"/>
              <a:pathLst>
                <a:path w="756" h="750">
                  <a:moveTo>
                    <a:pt x="1" y="1"/>
                  </a:moveTo>
                  <a:cubicBezTo>
                    <a:pt x="4" y="37"/>
                    <a:pt x="9" y="72"/>
                    <a:pt x="17" y="108"/>
                  </a:cubicBezTo>
                  <a:cubicBezTo>
                    <a:pt x="67" y="363"/>
                    <a:pt x="237" y="588"/>
                    <a:pt x="453" y="724"/>
                  </a:cubicBezTo>
                  <a:cubicBezTo>
                    <a:pt x="481" y="741"/>
                    <a:pt x="512" y="749"/>
                    <a:pt x="544" y="749"/>
                  </a:cubicBezTo>
                  <a:cubicBezTo>
                    <a:pt x="610" y="749"/>
                    <a:pt x="676" y="716"/>
                    <a:pt x="707" y="658"/>
                  </a:cubicBezTo>
                  <a:cubicBezTo>
                    <a:pt x="756" y="569"/>
                    <a:pt x="727" y="458"/>
                    <a:pt x="640" y="404"/>
                  </a:cubicBezTo>
                  <a:cubicBezTo>
                    <a:pt x="624" y="395"/>
                    <a:pt x="607" y="384"/>
                    <a:pt x="591" y="371"/>
                  </a:cubicBezTo>
                  <a:lnTo>
                    <a:pt x="575" y="357"/>
                  </a:lnTo>
                  <a:cubicBezTo>
                    <a:pt x="566" y="351"/>
                    <a:pt x="558" y="343"/>
                    <a:pt x="550" y="335"/>
                  </a:cubicBezTo>
                  <a:cubicBezTo>
                    <a:pt x="533" y="319"/>
                    <a:pt x="517" y="301"/>
                    <a:pt x="502" y="286"/>
                  </a:cubicBezTo>
                  <a:cubicBezTo>
                    <a:pt x="499" y="282"/>
                    <a:pt x="490" y="268"/>
                    <a:pt x="487" y="267"/>
                  </a:cubicBezTo>
                  <a:cubicBezTo>
                    <a:pt x="482" y="260"/>
                    <a:pt x="479" y="254"/>
                    <a:pt x="474" y="248"/>
                  </a:cubicBezTo>
                  <a:cubicBezTo>
                    <a:pt x="460" y="229"/>
                    <a:pt x="449" y="210"/>
                    <a:pt x="438" y="189"/>
                  </a:cubicBezTo>
                  <a:cubicBezTo>
                    <a:pt x="431" y="180"/>
                    <a:pt x="427" y="169"/>
                    <a:pt x="422" y="159"/>
                  </a:cubicBezTo>
                  <a:cubicBezTo>
                    <a:pt x="422" y="159"/>
                    <a:pt x="414" y="142"/>
                    <a:pt x="409" y="134"/>
                  </a:cubicBezTo>
                  <a:cubicBezTo>
                    <a:pt x="406" y="126"/>
                    <a:pt x="403" y="118"/>
                    <a:pt x="403" y="116"/>
                  </a:cubicBezTo>
                  <a:cubicBezTo>
                    <a:pt x="400" y="107"/>
                    <a:pt x="395" y="96"/>
                    <a:pt x="392" y="85"/>
                  </a:cubicBezTo>
                  <a:cubicBezTo>
                    <a:pt x="384" y="59"/>
                    <a:pt x="377" y="36"/>
                    <a:pt x="373" y="10"/>
                  </a:cubicBezTo>
                  <a:cubicBezTo>
                    <a:pt x="373" y="7"/>
                    <a:pt x="371" y="4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7" name="CustomShape 44"/>
            <p:cNvSpPr/>
            <p:nvPr/>
          </p:nvSpPr>
          <p:spPr>
            <a:xfrm flipH="1">
              <a:off x="1857600" y="881280"/>
              <a:ext cx="19080" cy="34200"/>
            </a:xfrm>
            <a:custGeom>
              <a:avLst/>
              <a:gdLst/>
              <a:ahLst/>
              <a:rect l="l" t="t" r="r" b="b"/>
              <a:pathLst>
                <a:path w="485" h="870">
                  <a:moveTo>
                    <a:pt x="63" y="1"/>
                  </a:moveTo>
                  <a:cubicBezTo>
                    <a:pt x="71" y="31"/>
                    <a:pt x="79" y="61"/>
                    <a:pt x="84" y="93"/>
                  </a:cubicBezTo>
                  <a:cubicBezTo>
                    <a:pt x="86" y="99"/>
                    <a:pt x="86" y="104"/>
                    <a:pt x="87" y="107"/>
                  </a:cubicBezTo>
                  <a:cubicBezTo>
                    <a:pt x="87" y="116"/>
                    <a:pt x="89" y="127"/>
                    <a:pt x="90" y="138"/>
                  </a:cubicBezTo>
                  <a:cubicBezTo>
                    <a:pt x="92" y="164"/>
                    <a:pt x="93" y="189"/>
                    <a:pt x="95" y="216"/>
                  </a:cubicBezTo>
                  <a:cubicBezTo>
                    <a:pt x="97" y="267"/>
                    <a:pt x="95" y="317"/>
                    <a:pt x="90" y="368"/>
                  </a:cubicBezTo>
                  <a:cubicBezTo>
                    <a:pt x="90" y="374"/>
                    <a:pt x="86" y="420"/>
                    <a:pt x="86" y="420"/>
                  </a:cubicBezTo>
                  <a:cubicBezTo>
                    <a:pt x="81" y="444"/>
                    <a:pt x="78" y="466"/>
                    <a:pt x="73" y="488"/>
                  </a:cubicBezTo>
                  <a:cubicBezTo>
                    <a:pt x="62" y="539"/>
                    <a:pt x="48" y="588"/>
                    <a:pt x="32" y="637"/>
                  </a:cubicBezTo>
                  <a:cubicBezTo>
                    <a:pt x="0" y="727"/>
                    <a:pt x="67" y="843"/>
                    <a:pt x="160" y="863"/>
                  </a:cubicBezTo>
                  <a:cubicBezTo>
                    <a:pt x="176" y="867"/>
                    <a:pt x="192" y="869"/>
                    <a:pt x="207" y="869"/>
                  </a:cubicBezTo>
                  <a:cubicBezTo>
                    <a:pt x="289" y="869"/>
                    <a:pt x="364" y="816"/>
                    <a:pt x="388" y="735"/>
                  </a:cubicBezTo>
                  <a:cubicBezTo>
                    <a:pt x="467" y="498"/>
                    <a:pt x="484" y="246"/>
                    <a:pt x="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8" name="CustomShape 45"/>
            <p:cNvSpPr/>
            <p:nvPr/>
          </p:nvSpPr>
          <p:spPr>
            <a:xfrm flipH="1">
              <a:off x="1047600" y="881280"/>
              <a:ext cx="19080" cy="34200"/>
            </a:xfrm>
            <a:custGeom>
              <a:avLst/>
              <a:gdLst/>
              <a:ahLst/>
              <a:rect l="l" t="t" r="r" b="b"/>
              <a:pathLst>
                <a:path w="487" h="870">
                  <a:moveTo>
                    <a:pt x="65" y="1"/>
                  </a:moveTo>
                  <a:cubicBezTo>
                    <a:pt x="71" y="31"/>
                    <a:pt x="79" y="61"/>
                    <a:pt x="84" y="93"/>
                  </a:cubicBezTo>
                  <a:cubicBezTo>
                    <a:pt x="86" y="99"/>
                    <a:pt x="87" y="104"/>
                    <a:pt x="87" y="107"/>
                  </a:cubicBezTo>
                  <a:cubicBezTo>
                    <a:pt x="89" y="116"/>
                    <a:pt x="90" y="127"/>
                    <a:pt x="90" y="138"/>
                  </a:cubicBezTo>
                  <a:cubicBezTo>
                    <a:pt x="94" y="164"/>
                    <a:pt x="95" y="189"/>
                    <a:pt x="95" y="216"/>
                  </a:cubicBezTo>
                  <a:cubicBezTo>
                    <a:pt x="97" y="267"/>
                    <a:pt x="97" y="317"/>
                    <a:pt x="92" y="368"/>
                  </a:cubicBezTo>
                  <a:cubicBezTo>
                    <a:pt x="92" y="374"/>
                    <a:pt x="86" y="420"/>
                    <a:pt x="86" y="420"/>
                  </a:cubicBezTo>
                  <a:cubicBezTo>
                    <a:pt x="82" y="444"/>
                    <a:pt x="78" y="466"/>
                    <a:pt x="73" y="488"/>
                  </a:cubicBezTo>
                  <a:cubicBezTo>
                    <a:pt x="62" y="539"/>
                    <a:pt x="49" y="588"/>
                    <a:pt x="32" y="637"/>
                  </a:cubicBezTo>
                  <a:cubicBezTo>
                    <a:pt x="0" y="727"/>
                    <a:pt x="68" y="843"/>
                    <a:pt x="162" y="863"/>
                  </a:cubicBezTo>
                  <a:cubicBezTo>
                    <a:pt x="177" y="867"/>
                    <a:pt x="193" y="869"/>
                    <a:pt x="209" y="869"/>
                  </a:cubicBezTo>
                  <a:cubicBezTo>
                    <a:pt x="290" y="869"/>
                    <a:pt x="364" y="816"/>
                    <a:pt x="390" y="735"/>
                  </a:cubicBezTo>
                  <a:cubicBezTo>
                    <a:pt x="467" y="498"/>
                    <a:pt x="486" y="246"/>
                    <a:pt x="4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9" name="CustomShape 46"/>
            <p:cNvSpPr/>
            <p:nvPr/>
          </p:nvSpPr>
          <p:spPr>
            <a:xfrm flipH="1">
              <a:off x="1497240" y="1048320"/>
              <a:ext cx="84960" cy="73080"/>
            </a:xfrm>
            <a:custGeom>
              <a:avLst/>
              <a:gdLst/>
              <a:ahLst/>
              <a:rect l="l" t="t" r="r" b="b"/>
              <a:pathLst>
                <a:path w="2141" h="1841">
                  <a:moveTo>
                    <a:pt x="288" y="0"/>
                  </a:moveTo>
                  <a:cubicBezTo>
                    <a:pt x="244" y="0"/>
                    <a:pt x="200" y="5"/>
                    <a:pt x="154" y="14"/>
                  </a:cubicBezTo>
                  <a:cubicBezTo>
                    <a:pt x="58" y="35"/>
                    <a:pt x="1" y="150"/>
                    <a:pt x="26" y="242"/>
                  </a:cubicBezTo>
                  <a:cubicBezTo>
                    <a:pt x="49" y="328"/>
                    <a:pt x="126" y="376"/>
                    <a:pt x="209" y="376"/>
                  </a:cubicBezTo>
                  <a:cubicBezTo>
                    <a:pt x="224" y="376"/>
                    <a:pt x="239" y="375"/>
                    <a:pt x="254" y="372"/>
                  </a:cubicBezTo>
                  <a:cubicBezTo>
                    <a:pt x="269" y="369"/>
                    <a:pt x="285" y="367"/>
                    <a:pt x="300" y="367"/>
                  </a:cubicBezTo>
                  <a:cubicBezTo>
                    <a:pt x="464" y="367"/>
                    <a:pt x="627" y="544"/>
                    <a:pt x="656" y="698"/>
                  </a:cubicBezTo>
                  <a:cubicBezTo>
                    <a:pt x="675" y="810"/>
                    <a:pt x="583" y="940"/>
                    <a:pt x="556" y="1048"/>
                  </a:cubicBezTo>
                  <a:cubicBezTo>
                    <a:pt x="520" y="1203"/>
                    <a:pt x="523" y="1364"/>
                    <a:pt x="591" y="1508"/>
                  </a:cubicBezTo>
                  <a:cubicBezTo>
                    <a:pt x="691" y="1724"/>
                    <a:pt x="935" y="1841"/>
                    <a:pt x="1165" y="1841"/>
                  </a:cubicBezTo>
                  <a:cubicBezTo>
                    <a:pt x="1168" y="1841"/>
                    <a:pt x="1171" y="1841"/>
                    <a:pt x="1174" y="1841"/>
                  </a:cubicBezTo>
                  <a:cubicBezTo>
                    <a:pt x="1443" y="1836"/>
                    <a:pt x="1666" y="1679"/>
                    <a:pt x="1823" y="1472"/>
                  </a:cubicBezTo>
                  <a:cubicBezTo>
                    <a:pt x="2016" y="1215"/>
                    <a:pt x="2104" y="891"/>
                    <a:pt x="2133" y="576"/>
                  </a:cubicBezTo>
                  <a:cubicBezTo>
                    <a:pt x="2141" y="476"/>
                    <a:pt x="2041" y="391"/>
                    <a:pt x="1948" y="391"/>
                  </a:cubicBezTo>
                  <a:cubicBezTo>
                    <a:pt x="1840" y="391"/>
                    <a:pt x="1770" y="476"/>
                    <a:pt x="1763" y="576"/>
                  </a:cubicBezTo>
                  <a:cubicBezTo>
                    <a:pt x="1742" y="812"/>
                    <a:pt x="1668" y="1060"/>
                    <a:pt x="1527" y="1253"/>
                  </a:cubicBezTo>
                  <a:cubicBezTo>
                    <a:pt x="1471" y="1331"/>
                    <a:pt x="1398" y="1394"/>
                    <a:pt x="1313" y="1437"/>
                  </a:cubicBezTo>
                  <a:cubicBezTo>
                    <a:pt x="1268" y="1460"/>
                    <a:pt x="1217" y="1472"/>
                    <a:pt x="1166" y="1472"/>
                  </a:cubicBezTo>
                  <a:cubicBezTo>
                    <a:pt x="1144" y="1472"/>
                    <a:pt x="1122" y="1470"/>
                    <a:pt x="1101" y="1466"/>
                  </a:cubicBezTo>
                  <a:cubicBezTo>
                    <a:pt x="1031" y="1450"/>
                    <a:pt x="966" y="1416"/>
                    <a:pt x="936" y="1371"/>
                  </a:cubicBezTo>
                  <a:cubicBezTo>
                    <a:pt x="876" y="1284"/>
                    <a:pt x="903" y="1166"/>
                    <a:pt x="935" y="1073"/>
                  </a:cubicBezTo>
                  <a:cubicBezTo>
                    <a:pt x="974" y="950"/>
                    <a:pt x="1036" y="836"/>
                    <a:pt x="1027" y="701"/>
                  </a:cubicBezTo>
                  <a:cubicBezTo>
                    <a:pt x="1015" y="568"/>
                    <a:pt x="966" y="441"/>
                    <a:pt x="887" y="334"/>
                  </a:cubicBezTo>
                  <a:cubicBezTo>
                    <a:pt x="743" y="134"/>
                    <a:pt x="529" y="0"/>
                    <a:pt x="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0" name="CustomShape 47"/>
            <p:cNvSpPr/>
            <p:nvPr/>
          </p:nvSpPr>
          <p:spPr>
            <a:xfrm flipH="1">
              <a:off x="1329480" y="892800"/>
              <a:ext cx="104400" cy="85320"/>
            </a:xfrm>
            <a:custGeom>
              <a:avLst/>
              <a:gdLst/>
              <a:ahLst/>
              <a:rect l="l" t="t" r="r" b="b"/>
              <a:pathLst>
                <a:path w="2631" h="2155">
                  <a:moveTo>
                    <a:pt x="1937" y="1"/>
                  </a:moveTo>
                  <a:cubicBezTo>
                    <a:pt x="1484" y="1"/>
                    <a:pt x="1020" y="317"/>
                    <a:pt x="1052" y="816"/>
                  </a:cubicBezTo>
                  <a:cubicBezTo>
                    <a:pt x="1069" y="1088"/>
                    <a:pt x="1208" y="1484"/>
                    <a:pt x="952" y="1691"/>
                  </a:cubicBezTo>
                  <a:cubicBezTo>
                    <a:pt x="870" y="1757"/>
                    <a:pt x="770" y="1786"/>
                    <a:pt x="669" y="1786"/>
                  </a:cubicBezTo>
                  <a:cubicBezTo>
                    <a:pt x="541" y="1786"/>
                    <a:pt x="410" y="1740"/>
                    <a:pt x="308" y="1667"/>
                  </a:cubicBezTo>
                  <a:cubicBezTo>
                    <a:pt x="282" y="1649"/>
                    <a:pt x="252" y="1640"/>
                    <a:pt x="221" y="1640"/>
                  </a:cubicBezTo>
                  <a:cubicBezTo>
                    <a:pt x="156" y="1640"/>
                    <a:pt x="87" y="1679"/>
                    <a:pt x="54" y="1734"/>
                  </a:cubicBezTo>
                  <a:cubicBezTo>
                    <a:pt x="1" y="1827"/>
                    <a:pt x="40" y="1928"/>
                    <a:pt x="121" y="1987"/>
                  </a:cubicBezTo>
                  <a:cubicBezTo>
                    <a:pt x="279" y="2097"/>
                    <a:pt x="465" y="2155"/>
                    <a:pt x="654" y="2155"/>
                  </a:cubicBezTo>
                  <a:cubicBezTo>
                    <a:pt x="744" y="2155"/>
                    <a:pt x="834" y="2142"/>
                    <a:pt x="922" y="2115"/>
                  </a:cubicBezTo>
                  <a:cubicBezTo>
                    <a:pt x="1235" y="2017"/>
                    <a:pt x="1425" y="1754"/>
                    <a:pt x="1463" y="1431"/>
                  </a:cubicBezTo>
                  <a:cubicBezTo>
                    <a:pt x="1484" y="1259"/>
                    <a:pt x="1460" y="1091"/>
                    <a:pt x="1435" y="920"/>
                  </a:cubicBezTo>
                  <a:cubicBezTo>
                    <a:pt x="1413" y="763"/>
                    <a:pt x="1405" y="621"/>
                    <a:pt x="1536" y="513"/>
                  </a:cubicBezTo>
                  <a:cubicBezTo>
                    <a:pt x="1644" y="425"/>
                    <a:pt x="1800" y="364"/>
                    <a:pt x="1949" y="364"/>
                  </a:cubicBezTo>
                  <a:cubicBezTo>
                    <a:pt x="2052" y="364"/>
                    <a:pt x="2153" y="394"/>
                    <a:pt x="2231" y="464"/>
                  </a:cubicBezTo>
                  <a:cubicBezTo>
                    <a:pt x="2269" y="499"/>
                    <a:pt x="2312" y="513"/>
                    <a:pt x="2353" y="513"/>
                  </a:cubicBezTo>
                  <a:cubicBezTo>
                    <a:pt x="2500" y="513"/>
                    <a:pt x="2631" y="326"/>
                    <a:pt x="2492" y="201"/>
                  </a:cubicBezTo>
                  <a:cubicBezTo>
                    <a:pt x="2339" y="64"/>
                    <a:pt x="2139" y="1"/>
                    <a:pt x="1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1" name="CustomShape 48"/>
            <p:cNvSpPr/>
            <p:nvPr/>
          </p:nvSpPr>
          <p:spPr>
            <a:xfrm flipH="1">
              <a:off x="1459080" y="1032120"/>
              <a:ext cx="42840" cy="77040"/>
            </a:xfrm>
            <a:custGeom>
              <a:avLst/>
              <a:gdLst/>
              <a:ahLst/>
              <a:rect l="l" t="t" r="r" b="b"/>
              <a:pathLst>
                <a:path w="1087" h="1947">
                  <a:moveTo>
                    <a:pt x="253" y="1"/>
                  </a:moveTo>
                  <a:cubicBezTo>
                    <a:pt x="65" y="1"/>
                    <a:pt x="1" y="305"/>
                    <a:pt x="209" y="365"/>
                  </a:cubicBezTo>
                  <a:cubicBezTo>
                    <a:pt x="447" y="434"/>
                    <a:pt x="629" y="658"/>
                    <a:pt x="663" y="902"/>
                  </a:cubicBezTo>
                  <a:cubicBezTo>
                    <a:pt x="703" y="1176"/>
                    <a:pt x="561" y="1455"/>
                    <a:pt x="342" y="1633"/>
                  </a:cubicBezTo>
                  <a:cubicBezTo>
                    <a:pt x="265" y="1697"/>
                    <a:pt x="276" y="1830"/>
                    <a:pt x="342" y="1895"/>
                  </a:cubicBezTo>
                  <a:cubicBezTo>
                    <a:pt x="378" y="1931"/>
                    <a:pt x="422" y="1947"/>
                    <a:pt x="466" y="1947"/>
                  </a:cubicBezTo>
                  <a:cubicBezTo>
                    <a:pt x="514" y="1947"/>
                    <a:pt x="563" y="1928"/>
                    <a:pt x="603" y="1895"/>
                  </a:cubicBezTo>
                  <a:cubicBezTo>
                    <a:pt x="918" y="1638"/>
                    <a:pt x="1086" y="1220"/>
                    <a:pt x="1023" y="818"/>
                  </a:cubicBezTo>
                  <a:cubicBezTo>
                    <a:pt x="956" y="435"/>
                    <a:pt x="679" y="122"/>
                    <a:pt x="309" y="9"/>
                  </a:cubicBezTo>
                  <a:cubicBezTo>
                    <a:pt x="289" y="3"/>
                    <a:pt x="270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2" name="CustomShape 49"/>
            <p:cNvSpPr/>
            <p:nvPr/>
          </p:nvSpPr>
          <p:spPr>
            <a:xfrm flipH="1">
              <a:off x="1447200" y="979560"/>
              <a:ext cx="18720" cy="14400"/>
            </a:xfrm>
            <a:custGeom>
              <a:avLst/>
              <a:gdLst/>
              <a:ahLst/>
              <a:rect l="l" t="t" r="r" b="b"/>
              <a:pathLst>
                <a:path w="479" h="372">
                  <a:moveTo>
                    <a:pt x="239" y="1"/>
                  </a:moveTo>
                  <a:cubicBezTo>
                    <a:pt x="2" y="1"/>
                    <a:pt x="0" y="371"/>
                    <a:pt x="239" y="371"/>
                  </a:cubicBezTo>
                  <a:cubicBezTo>
                    <a:pt x="478" y="371"/>
                    <a:pt x="478" y="1"/>
                    <a:pt x="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3" name="CustomShape 50"/>
            <p:cNvSpPr/>
            <p:nvPr/>
          </p:nvSpPr>
          <p:spPr>
            <a:xfrm flipH="1">
              <a:off x="1398960" y="916560"/>
              <a:ext cx="80640" cy="44280"/>
            </a:xfrm>
            <a:custGeom>
              <a:avLst/>
              <a:gdLst/>
              <a:ahLst/>
              <a:rect l="l" t="t" r="r" b="b"/>
              <a:pathLst>
                <a:path w="2037" h="1125">
                  <a:moveTo>
                    <a:pt x="1104" y="0"/>
                  </a:moveTo>
                  <a:cubicBezTo>
                    <a:pt x="1019" y="0"/>
                    <a:pt x="933" y="12"/>
                    <a:pt x="846" y="39"/>
                  </a:cubicBezTo>
                  <a:cubicBezTo>
                    <a:pt x="458" y="158"/>
                    <a:pt x="202" y="492"/>
                    <a:pt x="42" y="848"/>
                  </a:cubicBezTo>
                  <a:cubicBezTo>
                    <a:pt x="1" y="940"/>
                    <a:pt x="15" y="1047"/>
                    <a:pt x="108" y="1101"/>
                  </a:cubicBezTo>
                  <a:cubicBezTo>
                    <a:pt x="135" y="1117"/>
                    <a:pt x="168" y="1125"/>
                    <a:pt x="202" y="1125"/>
                  </a:cubicBezTo>
                  <a:cubicBezTo>
                    <a:pt x="267" y="1125"/>
                    <a:pt x="334" y="1095"/>
                    <a:pt x="361" y="1035"/>
                  </a:cubicBezTo>
                  <a:cubicBezTo>
                    <a:pt x="477" y="780"/>
                    <a:pt x="640" y="503"/>
                    <a:pt x="920" y="403"/>
                  </a:cubicBezTo>
                  <a:cubicBezTo>
                    <a:pt x="983" y="381"/>
                    <a:pt x="1045" y="371"/>
                    <a:pt x="1107" y="371"/>
                  </a:cubicBezTo>
                  <a:cubicBezTo>
                    <a:pt x="1324" y="371"/>
                    <a:pt x="1531" y="494"/>
                    <a:pt x="1697" y="634"/>
                  </a:cubicBezTo>
                  <a:cubicBezTo>
                    <a:pt x="1737" y="668"/>
                    <a:pt x="1786" y="687"/>
                    <a:pt x="1834" y="687"/>
                  </a:cubicBezTo>
                  <a:cubicBezTo>
                    <a:pt x="1879" y="687"/>
                    <a:pt x="1924" y="671"/>
                    <a:pt x="1960" y="634"/>
                  </a:cubicBezTo>
                  <a:cubicBezTo>
                    <a:pt x="2025" y="568"/>
                    <a:pt x="2036" y="436"/>
                    <a:pt x="1960" y="373"/>
                  </a:cubicBezTo>
                  <a:cubicBezTo>
                    <a:pt x="1718" y="168"/>
                    <a:pt x="1420" y="0"/>
                    <a:pt x="1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4" name="CustomShape 51"/>
            <p:cNvSpPr/>
            <p:nvPr/>
          </p:nvSpPr>
          <p:spPr>
            <a:xfrm flipH="1">
              <a:off x="1533960" y="925560"/>
              <a:ext cx="88920" cy="116640"/>
            </a:xfrm>
            <a:custGeom>
              <a:avLst/>
              <a:gdLst/>
              <a:ahLst/>
              <a:rect l="l" t="t" r="r" b="b"/>
              <a:pathLst>
                <a:path w="2240" h="2944">
                  <a:moveTo>
                    <a:pt x="1751" y="0"/>
                  </a:moveTo>
                  <a:cubicBezTo>
                    <a:pt x="1618" y="0"/>
                    <a:pt x="1489" y="132"/>
                    <a:pt x="1587" y="269"/>
                  </a:cubicBezTo>
                  <a:cubicBezTo>
                    <a:pt x="1729" y="467"/>
                    <a:pt x="1878" y="756"/>
                    <a:pt x="1748" y="997"/>
                  </a:cubicBezTo>
                  <a:cubicBezTo>
                    <a:pt x="1691" y="1103"/>
                    <a:pt x="1587" y="1179"/>
                    <a:pt x="1512" y="1274"/>
                  </a:cubicBezTo>
                  <a:cubicBezTo>
                    <a:pt x="1418" y="1390"/>
                    <a:pt x="1361" y="1530"/>
                    <a:pt x="1348" y="1679"/>
                  </a:cubicBezTo>
                  <a:cubicBezTo>
                    <a:pt x="1334" y="1820"/>
                    <a:pt x="1364" y="1969"/>
                    <a:pt x="1330" y="2107"/>
                  </a:cubicBezTo>
                  <a:cubicBezTo>
                    <a:pt x="1304" y="2224"/>
                    <a:pt x="1215" y="2314"/>
                    <a:pt x="1120" y="2382"/>
                  </a:cubicBezTo>
                  <a:cubicBezTo>
                    <a:pt x="936" y="2511"/>
                    <a:pt x="719" y="2578"/>
                    <a:pt x="498" y="2578"/>
                  </a:cubicBezTo>
                  <a:cubicBezTo>
                    <a:pt x="439" y="2578"/>
                    <a:pt x="381" y="2574"/>
                    <a:pt x="322" y="2564"/>
                  </a:cubicBezTo>
                  <a:cubicBezTo>
                    <a:pt x="310" y="2562"/>
                    <a:pt x="298" y="2561"/>
                    <a:pt x="286" y="2561"/>
                  </a:cubicBezTo>
                  <a:cubicBezTo>
                    <a:pt x="78" y="2561"/>
                    <a:pt x="0" y="2883"/>
                    <a:pt x="222" y="2920"/>
                  </a:cubicBezTo>
                  <a:cubicBezTo>
                    <a:pt x="314" y="2936"/>
                    <a:pt x="406" y="2944"/>
                    <a:pt x="498" y="2944"/>
                  </a:cubicBezTo>
                  <a:cubicBezTo>
                    <a:pt x="756" y="2944"/>
                    <a:pt x="1009" y="2880"/>
                    <a:pt x="1237" y="2746"/>
                  </a:cubicBezTo>
                  <a:cubicBezTo>
                    <a:pt x="1380" y="2662"/>
                    <a:pt x="1511" y="2551"/>
                    <a:pt x="1601" y="2410"/>
                  </a:cubicBezTo>
                  <a:cubicBezTo>
                    <a:pt x="1699" y="2255"/>
                    <a:pt x="1715" y="2075"/>
                    <a:pt x="1714" y="1896"/>
                  </a:cubicBezTo>
                  <a:cubicBezTo>
                    <a:pt x="1712" y="1727"/>
                    <a:pt x="1715" y="1595"/>
                    <a:pt x="1834" y="1466"/>
                  </a:cubicBezTo>
                  <a:cubicBezTo>
                    <a:pt x="1954" y="1336"/>
                    <a:pt x="2071" y="1220"/>
                    <a:pt x="2127" y="1051"/>
                  </a:cubicBezTo>
                  <a:cubicBezTo>
                    <a:pt x="2239" y="720"/>
                    <a:pt x="2101" y="353"/>
                    <a:pt x="1907" y="82"/>
                  </a:cubicBezTo>
                  <a:cubicBezTo>
                    <a:pt x="1865" y="24"/>
                    <a:pt x="1808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5" name="CustomShape 52"/>
            <p:cNvSpPr/>
            <p:nvPr/>
          </p:nvSpPr>
          <p:spPr>
            <a:xfrm flipH="1">
              <a:off x="1662120" y="1032120"/>
              <a:ext cx="42840" cy="77040"/>
            </a:xfrm>
            <a:custGeom>
              <a:avLst/>
              <a:gdLst/>
              <a:ahLst/>
              <a:rect l="l" t="t" r="r" b="b"/>
              <a:pathLst>
                <a:path w="1088" h="1947">
                  <a:moveTo>
                    <a:pt x="252" y="1"/>
                  </a:moveTo>
                  <a:cubicBezTo>
                    <a:pt x="65" y="1"/>
                    <a:pt x="1" y="305"/>
                    <a:pt x="209" y="365"/>
                  </a:cubicBezTo>
                  <a:cubicBezTo>
                    <a:pt x="446" y="434"/>
                    <a:pt x="628" y="658"/>
                    <a:pt x="663" y="902"/>
                  </a:cubicBezTo>
                  <a:cubicBezTo>
                    <a:pt x="703" y="1176"/>
                    <a:pt x="560" y="1455"/>
                    <a:pt x="342" y="1633"/>
                  </a:cubicBezTo>
                  <a:cubicBezTo>
                    <a:pt x="264" y="1697"/>
                    <a:pt x="277" y="1830"/>
                    <a:pt x="342" y="1895"/>
                  </a:cubicBezTo>
                  <a:cubicBezTo>
                    <a:pt x="379" y="1931"/>
                    <a:pt x="423" y="1947"/>
                    <a:pt x="467" y="1947"/>
                  </a:cubicBezTo>
                  <a:cubicBezTo>
                    <a:pt x="515" y="1947"/>
                    <a:pt x="564" y="1928"/>
                    <a:pt x="605" y="1895"/>
                  </a:cubicBezTo>
                  <a:cubicBezTo>
                    <a:pt x="920" y="1638"/>
                    <a:pt x="1087" y="1220"/>
                    <a:pt x="1023" y="818"/>
                  </a:cubicBezTo>
                  <a:cubicBezTo>
                    <a:pt x="956" y="435"/>
                    <a:pt x="681" y="122"/>
                    <a:pt x="309" y="9"/>
                  </a:cubicBezTo>
                  <a:cubicBezTo>
                    <a:pt x="289" y="3"/>
                    <a:pt x="270" y="1"/>
                    <a:pt x="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6" name="CustomShape 53"/>
            <p:cNvSpPr/>
            <p:nvPr/>
          </p:nvSpPr>
          <p:spPr>
            <a:xfrm flipH="1">
              <a:off x="1700280" y="1048320"/>
              <a:ext cx="84960" cy="73080"/>
            </a:xfrm>
            <a:custGeom>
              <a:avLst/>
              <a:gdLst/>
              <a:ahLst/>
              <a:rect l="l" t="t" r="r" b="b"/>
              <a:pathLst>
                <a:path w="2143" h="1841">
                  <a:moveTo>
                    <a:pt x="289" y="0"/>
                  </a:moveTo>
                  <a:cubicBezTo>
                    <a:pt x="245" y="0"/>
                    <a:pt x="201" y="5"/>
                    <a:pt x="156" y="14"/>
                  </a:cubicBezTo>
                  <a:cubicBezTo>
                    <a:pt x="58" y="35"/>
                    <a:pt x="1" y="150"/>
                    <a:pt x="26" y="242"/>
                  </a:cubicBezTo>
                  <a:cubicBezTo>
                    <a:pt x="50" y="328"/>
                    <a:pt x="127" y="376"/>
                    <a:pt x="210" y="376"/>
                  </a:cubicBezTo>
                  <a:cubicBezTo>
                    <a:pt x="224" y="376"/>
                    <a:pt x="239" y="375"/>
                    <a:pt x="254" y="372"/>
                  </a:cubicBezTo>
                  <a:cubicBezTo>
                    <a:pt x="269" y="369"/>
                    <a:pt x="284" y="367"/>
                    <a:pt x="300" y="367"/>
                  </a:cubicBezTo>
                  <a:cubicBezTo>
                    <a:pt x="464" y="367"/>
                    <a:pt x="628" y="544"/>
                    <a:pt x="656" y="698"/>
                  </a:cubicBezTo>
                  <a:cubicBezTo>
                    <a:pt x="676" y="810"/>
                    <a:pt x="583" y="940"/>
                    <a:pt x="558" y="1048"/>
                  </a:cubicBezTo>
                  <a:cubicBezTo>
                    <a:pt x="521" y="1203"/>
                    <a:pt x="523" y="1364"/>
                    <a:pt x="591" y="1508"/>
                  </a:cubicBezTo>
                  <a:cubicBezTo>
                    <a:pt x="692" y="1724"/>
                    <a:pt x="934" y="1841"/>
                    <a:pt x="1166" y="1841"/>
                  </a:cubicBezTo>
                  <a:cubicBezTo>
                    <a:pt x="1169" y="1841"/>
                    <a:pt x="1172" y="1841"/>
                    <a:pt x="1175" y="1841"/>
                  </a:cubicBezTo>
                  <a:cubicBezTo>
                    <a:pt x="1443" y="1836"/>
                    <a:pt x="1667" y="1679"/>
                    <a:pt x="1824" y="1472"/>
                  </a:cubicBezTo>
                  <a:cubicBezTo>
                    <a:pt x="2016" y="1215"/>
                    <a:pt x="2106" y="891"/>
                    <a:pt x="2133" y="576"/>
                  </a:cubicBezTo>
                  <a:cubicBezTo>
                    <a:pt x="2142" y="476"/>
                    <a:pt x="2041" y="391"/>
                    <a:pt x="1948" y="391"/>
                  </a:cubicBezTo>
                  <a:cubicBezTo>
                    <a:pt x="1840" y="391"/>
                    <a:pt x="1772" y="476"/>
                    <a:pt x="1762" y="576"/>
                  </a:cubicBezTo>
                  <a:cubicBezTo>
                    <a:pt x="1742" y="812"/>
                    <a:pt x="1669" y="1060"/>
                    <a:pt x="1526" y="1253"/>
                  </a:cubicBezTo>
                  <a:cubicBezTo>
                    <a:pt x="1473" y="1331"/>
                    <a:pt x="1398" y="1394"/>
                    <a:pt x="1314" y="1437"/>
                  </a:cubicBezTo>
                  <a:cubicBezTo>
                    <a:pt x="1268" y="1460"/>
                    <a:pt x="1217" y="1472"/>
                    <a:pt x="1166" y="1472"/>
                  </a:cubicBezTo>
                  <a:cubicBezTo>
                    <a:pt x="1144" y="1472"/>
                    <a:pt x="1122" y="1470"/>
                    <a:pt x="1101" y="1466"/>
                  </a:cubicBezTo>
                  <a:cubicBezTo>
                    <a:pt x="1031" y="1450"/>
                    <a:pt x="968" y="1416"/>
                    <a:pt x="936" y="1371"/>
                  </a:cubicBezTo>
                  <a:cubicBezTo>
                    <a:pt x="877" y="1284"/>
                    <a:pt x="904" y="1166"/>
                    <a:pt x="934" y="1073"/>
                  </a:cubicBezTo>
                  <a:cubicBezTo>
                    <a:pt x="976" y="950"/>
                    <a:pt x="1036" y="836"/>
                    <a:pt x="1026" y="701"/>
                  </a:cubicBezTo>
                  <a:cubicBezTo>
                    <a:pt x="1015" y="568"/>
                    <a:pt x="968" y="441"/>
                    <a:pt x="887" y="334"/>
                  </a:cubicBezTo>
                  <a:cubicBezTo>
                    <a:pt x="742" y="134"/>
                    <a:pt x="529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7" name="CustomShape 54"/>
            <p:cNvSpPr/>
            <p:nvPr/>
          </p:nvSpPr>
          <p:spPr>
            <a:xfrm flipH="1">
              <a:off x="1531080" y="892800"/>
              <a:ext cx="104400" cy="85320"/>
            </a:xfrm>
            <a:custGeom>
              <a:avLst/>
              <a:gdLst/>
              <a:ahLst/>
              <a:rect l="l" t="t" r="r" b="b"/>
              <a:pathLst>
                <a:path w="2633" h="2155">
                  <a:moveTo>
                    <a:pt x="1938" y="1"/>
                  </a:moveTo>
                  <a:cubicBezTo>
                    <a:pt x="1485" y="1"/>
                    <a:pt x="1021" y="317"/>
                    <a:pt x="1053" y="816"/>
                  </a:cubicBezTo>
                  <a:cubicBezTo>
                    <a:pt x="1071" y="1088"/>
                    <a:pt x="1210" y="1484"/>
                    <a:pt x="953" y="1691"/>
                  </a:cubicBezTo>
                  <a:cubicBezTo>
                    <a:pt x="871" y="1757"/>
                    <a:pt x="772" y="1786"/>
                    <a:pt x="670" y="1786"/>
                  </a:cubicBezTo>
                  <a:cubicBezTo>
                    <a:pt x="542" y="1786"/>
                    <a:pt x="411" y="1740"/>
                    <a:pt x="309" y="1667"/>
                  </a:cubicBezTo>
                  <a:cubicBezTo>
                    <a:pt x="284" y="1649"/>
                    <a:pt x="254" y="1640"/>
                    <a:pt x="223" y="1640"/>
                  </a:cubicBezTo>
                  <a:cubicBezTo>
                    <a:pt x="157" y="1640"/>
                    <a:pt x="88" y="1679"/>
                    <a:pt x="56" y="1734"/>
                  </a:cubicBezTo>
                  <a:cubicBezTo>
                    <a:pt x="0" y="1827"/>
                    <a:pt x="40" y="1928"/>
                    <a:pt x="122" y="1987"/>
                  </a:cubicBezTo>
                  <a:cubicBezTo>
                    <a:pt x="280" y="2097"/>
                    <a:pt x="467" y="2155"/>
                    <a:pt x="655" y="2155"/>
                  </a:cubicBezTo>
                  <a:cubicBezTo>
                    <a:pt x="745" y="2155"/>
                    <a:pt x="835" y="2142"/>
                    <a:pt x="923" y="2115"/>
                  </a:cubicBezTo>
                  <a:cubicBezTo>
                    <a:pt x="1237" y="2017"/>
                    <a:pt x="1425" y="1754"/>
                    <a:pt x="1465" y="1431"/>
                  </a:cubicBezTo>
                  <a:cubicBezTo>
                    <a:pt x="1485" y="1259"/>
                    <a:pt x="1462" y="1091"/>
                    <a:pt x="1436" y="920"/>
                  </a:cubicBezTo>
                  <a:cubicBezTo>
                    <a:pt x="1412" y="763"/>
                    <a:pt x="1406" y="621"/>
                    <a:pt x="1536" y="513"/>
                  </a:cubicBezTo>
                  <a:cubicBezTo>
                    <a:pt x="1644" y="425"/>
                    <a:pt x="1801" y="364"/>
                    <a:pt x="1950" y="364"/>
                  </a:cubicBezTo>
                  <a:cubicBezTo>
                    <a:pt x="2054" y="364"/>
                    <a:pt x="2154" y="394"/>
                    <a:pt x="2232" y="464"/>
                  </a:cubicBezTo>
                  <a:cubicBezTo>
                    <a:pt x="2271" y="499"/>
                    <a:pt x="2313" y="513"/>
                    <a:pt x="2354" y="513"/>
                  </a:cubicBezTo>
                  <a:cubicBezTo>
                    <a:pt x="2502" y="513"/>
                    <a:pt x="2632" y="326"/>
                    <a:pt x="2494" y="201"/>
                  </a:cubicBezTo>
                  <a:cubicBezTo>
                    <a:pt x="2340" y="64"/>
                    <a:pt x="2140" y="1"/>
                    <a:pt x="1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8" name="CustomShape 55"/>
            <p:cNvSpPr/>
            <p:nvPr/>
          </p:nvSpPr>
          <p:spPr>
            <a:xfrm flipH="1">
              <a:off x="1600920" y="916560"/>
              <a:ext cx="80640" cy="44280"/>
            </a:xfrm>
            <a:custGeom>
              <a:avLst/>
              <a:gdLst/>
              <a:ahLst/>
              <a:rect l="l" t="t" r="r" b="b"/>
              <a:pathLst>
                <a:path w="2037" h="1125">
                  <a:moveTo>
                    <a:pt x="1104" y="0"/>
                  </a:moveTo>
                  <a:cubicBezTo>
                    <a:pt x="1019" y="0"/>
                    <a:pt x="933" y="12"/>
                    <a:pt x="846" y="39"/>
                  </a:cubicBezTo>
                  <a:cubicBezTo>
                    <a:pt x="458" y="158"/>
                    <a:pt x="202" y="492"/>
                    <a:pt x="42" y="848"/>
                  </a:cubicBezTo>
                  <a:cubicBezTo>
                    <a:pt x="1" y="940"/>
                    <a:pt x="15" y="1047"/>
                    <a:pt x="109" y="1101"/>
                  </a:cubicBezTo>
                  <a:cubicBezTo>
                    <a:pt x="136" y="1117"/>
                    <a:pt x="169" y="1125"/>
                    <a:pt x="203" y="1125"/>
                  </a:cubicBezTo>
                  <a:cubicBezTo>
                    <a:pt x="268" y="1125"/>
                    <a:pt x="335" y="1095"/>
                    <a:pt x="362" y="1035"/>
                  </a:cubicBezTo>
                  <a:cubicBezTo>
                    <a:pt x="476" y="780"/>
                    <a:pt x="640" y="503"/>
                    <a:pt x="921" y="403"/>
                  </a:cubicBezTo>
                  <a:cubicBezTo>
                    <a:pt x="983" y="381"/>
                    <a:pt x="1046" y="371"/>
                    <a:pt x="1107" y="371"/>
                  </a:cubicBezTo>
                  <a:cubicBezTo>
                    <a:pt x="1324" y="371"/>
                    <a:pt x="1531" y="494"/>
                    <a:pt x="1698" y="634"/>
                  </a:cubicBezTo>
                  <a:cubicBezTo>
                    <a:pt x="1737" y="668"/>
                    <a:pt x="1786" y="687"/>
                    <a:pt x="1835" y="687"/>
                  </a:cubicBezTo>
                  <a:cubicBezTo>
                    <a:pt x="1880" y="687"/>
                    <a:pt x="1924" y="671"/>
                    <a:pt x="1961" y="634"/>
                  </a:cubicBezTo>
                  <a:cubicBezTo>
                    <a:pt x="2026" y="568"/>
                    <a:pt x="2037" y="436"/>
                    <a:pt x="1961" y="373"/>
                  </a:cubicBezTo>
                  <a:cubicBezTo>
                    <a:pt x="1717" y="168"/>
                    <a:pt x="1420" y="0"/>
                    <a:pt x="1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9" name="CustomShape 56"/>
            <p:cNvSpPr/>
            <p:nvPr/>
          </p:nvSpPr>
          <p:spPr>
            <a:xfrm flipH="1">
              <a:off x="1648440" y="975960"/>
              <a:ext cx="14400" cy="15480"/>
            </a:xfrm>
            <a:custGeom>
              <a:avLst/>
              <a:gdLst/>
              <a:ahLst/>
              <a:rect l="l" t="t" r="r" b="b"/>
              <a:pathLst>
                <a:path w="372" h="394">
                  <a:moveTo>
                    <a:pt x="186" y="1"/>
                  </a:moveTo>
                  <a:lnTo>
                    <a:pt x="137" y="7"/>
                  </a:lnTo>
                  <a:cubicBezTo>
                    <a:pt x="105" y="17"/>
                    <a:pt x="78" y="32"/>
                    <a:pt x="55" y="55"/>
                  </a:cubicBezTo>
                  <a:lnTo>
                    <a:pt x="26" y="93"/>
                  </a:lnTo>
                  <a:cubicBezTo>
                    <a:pt x="9" y="121"/>
                    <a:pt x="1" y="153"/>
                    <a:pt x="1" y="186"/>
                  </a:cubicBezTo>
                  <a:lnTo>
                    <a:pt x="1" y="208"/>
                  </a:lnTo>
                  <a:cubicBezTo>
                    <a:pt x="3" y="256"/>
                    <a:pt x="22" y="303"/>
                    <a:pt x="55" y="338"/>
                  </a:cubicBezTo>
                  <a:cubicBezTo>
                    <a:pt x="91" y="371"/>
                    <a:pt x="137" y="390"/>
                    <a:pt x="186" y="393"/>
                  </a:cubicBezTo>
                  <a:lnTo>
                    <a:pt x="235" y="387"/>
                  </a:lnTo>
                  <a:cubicBezTo>
                    <a:pt x="267" y="378"/>
                    <a:pt x="294" y="362"/>
                    <a:pt x="318" y="338"/>
                  </a:cubicBezTo>
                  <a:lnTo>
                    <a:pt x="346" y="302"/>
                  </a:lnTo>
                  <a:cubicBezTo>
                    <a:pt x="362" y="273"/>
                    <a:pt x="371" y="240"/>
                    <a:pt x="371" y="208"/>
                  </a:cubicBezTo>
                  <a:lnTo>
                    <a:pt x="371" y="186"/>
                  </a:lnTo>
                  <a:cubicBezTo>
                    <a:pt x="370" y="137"/>
                    <a:pt x="351" y="91"/>
                    <a:pt x="318" y="55"/>
                  </a:cubicBezTo>
                  <a:cubicBezTo>
                    <a:pt x="281" y="21"/>
                    <a:pt x="235" y="2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0" name="CustomShape 57"/>
            <p:cNvSpPr/>
            <p:nvPr/>
          </p:nvSpPr>
          <p:spPr>
            <a:xfrm flipH="1">
              <a:off x="1129320" y="925560"/>
              <a:ext cx="88920" cy="116640"/>
            </a:xfrm>
            <a:custGeom>
              <a:avLst/>
              <a:gdLst/>
              <a:ahLst/>
              <a:rect l="l" t="t" r="r" b="b"/>
              <a:pathLst>
                <a:path w="2240" h="2944">
                  <a:moveTo>
                    <a:pt x="1751" y="0"/>
                  </a:moveTo>
                  <a:cubicBezTo>
                    <a:pt x="1618" y="0"/>
                    <a:pt x="1489" y="132"/>
                    <a:pt x="1587" y="269"/>
                  </a:cubicBezTo>
                  <a:cubicBezTo>
                    <a:pt x="1730" y="467"/>
                    <a:pt x="1878" y="756"/>
                    <a:pt x="1749" y="997"/>
                  </a:cubicBezTo>
                  <a:cubicBezTo>
                    <a:pt x="1692" y="1103"/>
                    <a:pt x="1587" y="1179"/>
                    <a:pt x="1513" y="1274"/>
                  </a:cubicBezTo>
                  <a:cubicBezTo>
                    <a:pt x="1418" y="1390"/>
                    <a:pt x="1361" y="1530"/>
                    <a:pt x="1348" y="1679"/>
                  </a:cubicBezTo>
                  <a:cubicBezTo>
                    <a:pt x="1334" y="1820"/>
                    <a:pt x="1364" y="1969"/>
                    <a:pt x="1331" y="2107"/>
                  </a:cubicBezTo>
                  <a:cubicBezTo>
                    <a:pt x="1304" y="2224"/>
                    <a:pt x="1217" y="2314"/>
                    <a:pt x="1120" y="2382"/>
                  </a:cubicBezTo>
                  <a:cubicBezTo>
                    <a:pt x="936" y="2511"/>
                    <a:pt x="719" y="2578"/>
                    <a:pt x="498" y="2578"/>
                  </a:cubicBezTo>
                  <a:cubicBezTo>
                    <a:pt x="440" y="2578"/>
                    <a:pt x="381" y="2574"/>
                    <a:pt x="322" y="2564"/>
                  </a:cubicBezTo>
                  <a:cubicBezTo>
                    <a:pt x="310" y="2562"/>
                    <a:pt x="298" y="2561"/>
                    <a:pt x="287" y="2561"/>
                  </a:cubicBezTo>
                  <a:cubicBezTo>
                    <a:pt x="80" y="2561"/>
                    <a:pt x="1" y="2883"/>
                    <a:pt x="223" y="2920"/>
                  </a:cubicBezTo>
                  <a:cubicBezTo>
                    <a:pt x="314" y="2936"/>
                    <a:pt x="407" y="2944"/>
                    <a:pt x="499" y="2944"/>
                  </a:cubicBezTo>
                  <a:cubicBezTo>
                    <a:pt x="757" y="2944"/>
                    <a:pt x="1011" y="2880"/>
                    <a:pt x="1237" y="2746"/>
                  </a:cubicBezTo>
                  <a:cubicBezTo>
                    <a:pt x="1380" y="2662"/>
                    <a:pt x="1511" y="2551"/>
                    <a:pt x="1601" y="2410"/>
                  </a:cubicBezTo>
                  <a:cubicBezTo>
                    <a:pt x="1700" y="2255"/>
                    <a:pt x="1715" y="2075"/>
                    <a:pt x="1714" y="1896"/>
                  </a:cubicBezTo>
                  <a:cubicBezTo>
                    <a:pt x="1712" y="1727"/>
                    <a:pt x="1715" y="1595"/>
                    <a:pt x="1836" y="1466"/>
                  </a:cubicBezTo>
                  <a:cubicBezTo>
                    <a:pt x="1954" y="1336"/>
                    <a:pt x="2071" y="1220"/>
                    <a:pt x="2128" y="1051"/>
                  </a:cubicBezTo>
                  <a:cubicBezTo>
                    <a:pt x="2239" y="720"/>
                    <a:pt x="2102" y="353"/>
                    <a:pt x="1907" y="82"/>
                  </a:cubicBezTo>
                  <a:cubicBezTo>
                    <a:pt x="1866" y="24"/>
                    <a:pt x="1808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1" name="CustomShape 58"/>
            <p:cNvSpPr/>
            <p:nvPr/>
          </p:nvSpPr>
          <p:spPr>
            <a:xfrm flipH="1">
              <a:off x="1738080" y="925560"/>
              <a:ext cx="88560" cy="116640"/>
            </a:xfrm>
            <a:custGeom>
              <a:avLst/>
              <a:gdLst/>
              <a:ahLst/>
              <a:rect l="l" t="t" r="r" b="b"/>
              <a:pathLst>
                <a:path w="2238" h="2944">
                  <a:moveTo>
                    <a:pt x="1751" y="0"/>
                  </a:moveTo>
                  <a:cubicBezTo>
                    <a:pt x="1618" y="0"/>
                    <a:pt x="1489" y="132"/>
                    <a:pt x="1587" y="269"/>
                  </a:cubicBezTo>
                  <a:cubicBezTo>
                    <a:pt x="1728" y="467"/>
                    <a:pt x="1878" y="756"/>
                    <a:pt x="1748" y="997"/>
                  </a:cubicBezTo>
                  <a:cubicBezTo>
                    <a:pt x="1690" y="1103"/>
                    <a:pt x="1587" y="1179"/>
                    <a:pt x="1512" y="1274"/>
                  </a:cubicBezTo>
                  <a:cubicBezTo>
                    <a:pt x="1417" y="1390"/>
                    <a:pt x="1360" y="1530"/>
                    <a:pt x="1348" y="1679"/>
                  </a:cubicBezTo>
                  <a:cubicBezTo>
                    <a:pt x="1333" y="1820"/>
                    <a:pt x="1362" y="1969"/>
                    <a:pt x="1330" y="2107"/>
                  </a:cubicBezTo>
                  <a:cubicBezTo>
                    <a:pt x="1302" y="2224"/>
                    <a:pt x="1215" y="2314"/>
                    <a:pt x="1120" y="2382"/>
                  </a:cubicBezTo>
                  <a:cubicBezTo>
                    <a:pt x="936" y="2511"/>
                    <a:pt x="718" y="2578"/>
                    <a:pt x="497" y="2578"/>
                  </a:cubicBezTo>
                  <a:cubicBezTo>
                    <a:pt x="438" y="2578"/>
                    <a:pt x="379" y="2574"/>
                    <a:pt x="320" y="2564"/>
                  </a:cubicBezTo>
                  <a:cubicBezTo>
                    <a:pt x="308" y="2562"/>
                    <a:pt x="296" y="2561"/>
                    <a:pt x="285" y="2561"/>
                  </a:cubicBezTo>
                  <a:cubicBezTo>
                    <a:pt x="78" y="2561"/>
                    <a:pt x="0" y="2883"/>
                    <a:pt x="222" y="2920"/>
                  </a:cubicBezTo>
                  <a:cubicBezTo>
                    <a:pt x="314" y="2936"/>
                    <a:pt x="406" y="2944"/>
                    <a:pt x="498" y="2944"/>
                  </a:cubicBezTo>
                  <a:cubicBezTo>
                    <a:pt x="756" y="2944"/>
                    <a:pt x="1009" y="2880"/>
                    <a:pt x="1237" y="2746"/>
                  </a:cubicBezTo>
                  <a:cubicBezTo>
                    <a:pt x="1379" y="2662"/>
                    <a:pt x="1511" y="2551"/>
                    <a:pt x="1599" y="2410"/>
                  </a:cubicBezTo>
                  <a:cubicBezTo>
                    <a:pt x="1699" y="2255"/>
                    <a:pt x="1713" y="2075"/>
                    <a:pt x="1713" y="1896"/>
                  </a:cubicBezTo>
                  <a:cubicBezTo>
                    <a:pt x="1712" y="1727"/>
                    <a:pt x="1715" y="1595"/>
                    <a:pt x="1834" y="1466"/>
                  </a:cubicBezTo>
                  <a:cubicBezTo>
                    <a:pt x="1952" y="1336"/>
                    <a:pt x="2069" y="1220"/>
                    <a:pt x="2126" y="1051"/>
                  </a:cubicBezTo>
                  <a:cubicBezTo>
                    <a:pt x="2237" y="720"/>
                    <a:pt x="2099" y="353"/>
                    <a:pt x="1906" y="82"/>
                  </a:cubicBezTo>
                  <a:cubicBezTo>
                    <a:pt x="1865" y="24"/>
                    <a:pt x="1808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2" name="CustomShape 59"/>
            <p:cNvSpPr/>
            <p:nvPr/>
          </p:nvSpPr>
          <p:spPr>
            <a:xfrm flipH="1">
              <a:off x="1092240" y="1048320"/>
              <a:ext cx="84960" cy="73080"/>
            </a:xfrm>
            <a:custGeom>
              <a:avLst/>
              <a:gdLst/>
              <a:ahLst/>
              <a:rect l="l" t="t" r="r" b="b"/>
              <a:pathLst>
                <a:path w="2143" h="1841">
                  <a:moveTo>
                    <a:pt x="289" y="0"/>
                  </a:moveTo>
                  <a:cubicBezTo>
                    <a:pt x="245" y="0"/>
                    <a:pt x="201" y="5"/>
                    <a:pt x="156" y="14"/>
                  </a:cubicBezTo>
                  <a:cubicBezTo>
                    <a:pt x="56" y="35"/>
                    <a:pt x="1" y="150"/>
                    <a:pt x="26" y="242"/>
                  </a:cubicBezTo>
                  <a:cubicBezTo>
                    <a:pt x="50" y="328"/>
                    <a:pt x="127" y="376"/>
                    <a:pt x="210" y="376"/>
                  </a:cubicBezTo>
                  <a:cubicBezTo>
                    <a:pt x="224" y="376"/>
                    <a:pt x="239" y="375"/>
                    <a:pt x="254" y="372"/>
                  </a:cubicBezTo>
                  <a:cubicBezTo>
                    <a:pt x="269" y="369"/>
                    <a:pt x="284" y="367"/>
                    <a:pt x="300" y="367"/>
                  </a:cubicBezTo>
                  <a:cubicBezTo>
                    <a:pt x="464" y="367"/>
                    <a:pt x="628" y="544"/>
                    <a:pt x="656" y="698"/>
                  </a:cubicBezTo>
                  <a:cubicBezTo>
                    <a:pt x="677" y="810"/>
                    <a:pt x="583" y="940"/>
                    <a:pt x="558" y="1048"/>
                  </a:cubicBezTo>
                  <a:cubicBezTo>
                    <a:pt x="520" y="1203"/>
                    <a:pt x="523" y="1364"/>
                    <a:pt x="591" y="1510"/>
                  </a:cubicBezTo>
                  <a:cubicBezTo>
                    <a:pt x="693" y="1724"/>
                    <a:pt x="934" y="1841"/>
                    <a:pt x="1166" y="1841"/>
                  </a:cubicBezTo>
                  <a:cubicBezTo>
                    <a:pt x="1169" y="1841"/>
                    <a:pt x="1172" y="1841"/>
                    <a:pt x="1175" y="1841"/>
                  </a:cubicBezTo>
                  <a:cubicBezTo>
                    <a:pt x="1443" y="1836"/>
                    <a:pt x="1667" y="1679"/>
                    <a:pt x="1823" y="1472"/>
                  </a:cubicBezTo>
                  <a:cubicBezTo>
                    <a:pt x="2016" y="1215"/>
                    <a:pt x="2106" y="891"/>
                    <a:pt x="2133" y="576"/>
                  </a:cubicBezTo>
                  <a:cubicBezTo>
                    <a:pt x="2142" y="476"/>
                    <a:pt x="2041" y="391"/>
                    <a:pt x="1948" y="391"/>
                  </a:cubicBezTo>
                  <a:cubicBezTo>
                    <a:pt x="1840" y="391"/>
                    <a:pt x="1770" y="476"/>
                    <a:pt x="1762" y="576"/>
                  </a:cubicBezTo>
                  <a:cubicBezTo>
                    <a:pt x="1742" y="812"/>
                    <a:pt x="1669" y="1060"/>
                    <a:pt x="1527" y="1253"/>
                  </a:cubicBezTo>
                  <a:cubicBezTo>
                    <a:pt x="1471" y="1331"/>
                    <a:pt x="1398" y="1394"/>
                    <a:pt x="1314" y="1437"/>
                  </a:cubicBezTo>
                  <a:cubicBezTo>
                    <a:pt x="1268" y="1460"/>
                    <a:pt x="1217" y="1472"/>
                    <a:pt x="1166" y="1472"/>
                  </a:cubicBezTo>
                  <a:cubicBezTo>
                    <a:pt x="1144" y="1472"/>
                    <a:pt x="1122" y="1470"/>
                    <a:pt x="1101" y="1466"/>
                  </a:cubicBezTo>
                  <a:cubicBezTo>
                    <a:pt x="1031" y="1451"/>
                    <a:pt x="968" y="1416"/>
                    <a:pt x="936" y="1371"/>
                  </a:cubicBezTo>
                  <a:cubicBezTo>
                    <a:pt x="878" y="1284"/>
                    <a:pt x="904" y="1166"/>
                    <a:pt x="935" y="1075"/>
                  </a:cubicBezTo>
                  <a:cubicBezTo>
                    <a:pt x="976" y="950"/>
                    <a:pt x="1036" y="837"/>
                    <a:pt x="1028" y="703"/>
                  </a:cubicBezTo>
                  <a:cubicBezTo>
                    <a:pt x="1015" y="568"/>
                    <a:pt x="966" y="441"/>
                    <a:pt x="887" y="334"/>
                  </a:cubicBezTo>
                  <a:cubicBezTo>
                    <a:pt x="742" y="134"/>
                    <a:pt x="529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3" name="CustomShape 60"/>
            <p:cNvSpPr/>
            <p:nvPr/>
          </p:nvSpPr>
          <p:spPr>
            <a:xfrm flipH="1">
              <a:off x="1055880" y="1032120"/>
              <a:ext cx="41400" cy="77040"/>
            </a:xfrm>
            <a:custGeom>
              <a:avLst/>
              <a:gdLst/>
              <a:ahLst/>
              <a:rect l="l" t="t" r="r" b="b"/>
              <a:pathLst>
                <a:path w="1045" h="1947">
                  <a:moveTo>
                    <a:pt x="251" y="1"/>
                  </a:moveTo>
                  <a:cubicBezTo>
                    <a:pt x="63" y="1"/>
                    <a:pt x="1" y="305"/>
                    <a:pt x="209" y="365"/>
                  </a:cubicBezTo>
                  <a:cubicBezTo>
                    <a:pt x="446" y="434"/>
                    <a:pt x="627" y="658"/>
                    <a:pt x="662" y="902"/>
                  </a:cubicBezTo>
                  <a:cubicBezTo>
                    <a:pt x="701" y="1176"/>
                    <a:pt x="559" y="1455"/>
                    <a:pt x="340" y="1633"/>
                  </a:cubicBezTo>
                  <a:cubicBezTo>
                    <a:pt x="264" y="1697"/>
                    <a:pt x="275" y="1830"/>
                    <a:pt x="340" y="1895"/>
                  </a:cubicBezTo>
                  <a:cubicBezTo>
                    <a:pt x="377" y="1931"/>
                    <a:pt x="421" y="1947"/>
                    <a:pt x="465" y="1947"/>
                  </a:cubicBezTo>
                  <a:cubicBezTo>
                    <a:pt x="514" y="1947"/>
                    <a:pt x="563" y="1928"/>
                    <a:pt x="603" y="1895"/>
                  </a:cubicBezTo>
                  <a:cubicBezTo>
                    <a:pt x="678" y="1834"/>
                    <a:pt x="742" y="1765"/>
                    <a:pt x="799" y="1687"/>
                  </a:cubicBezTo>
                  <a:cubicBezTo>
                    <a:pt x="785" y="1667"/>
                    <a:pt x="777" y="1643"/>
                    <a:pt x="773" y="1619"/>
                  </a:cubicBezTo>
                  <a:cubicBezTo>
                    <a:pt x="763" y="1554"/>
                    <a:pt x="793" y="1488"/>
                    <a:pt x="829" y="1437"/>
                  </a:cubicBezTo>
                  <a:cubicBezTo>
                    <a:pt x="880" y="1372"/>
                    <a:pt x="937" y="1314"/>
                    <a:pt x="1000" y="1261"/>
                  </a:cubicBezTo>
                  <a:cubicBezTo>
                    <a:pt x="1038" y="1117"/>
                    <a:pt x="1045" y="965"/>
                    <a:pt x="1021" y="818"/>
                  </a:cubicBezTo>
                  <a:cubicBezTo>
                    <a:pt x="956" y="435"/>
                    <a:pt x="679" y="122"/>
                    <a:pt x="307" y="9"/>
                  </a:cubicBezTo>
                  <a:cubicBezTo>
                    <a:pt x="287" y="3"/>
                    <a:pt x="269" y="1"/>
                    <a:pt x="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4" name="CustomShape 61"/>
            <p:cNvSpPr/>
            <p:nvPr/>
          </p:nvSpPr>
          <p:spPr>
            <a:xfrm flipH="1">
              <a:off x="1065600" y="892440"/>
              <a:ext cx="56520" cy="122040"/>
            </a:xfrm>
            <a:custGeom>
              <a:avLst/>
              <a:gdLst/>
              <a:ahLst/>
              <a:rect l="l" t="t" r="r" b="b"/>
              <a:pathLst>
                <a:path w="1431" h="3074">
                  <a:moveTo>
                    <a:pt x="482" y="0"/>
                  </a:moveTo>
                  <a:cubicBezTo>
                    <a:pt x="277" y="0"/>
                    <a:pt x="200" y="320"/>
                    <a:pt x="421" y="360"/>
                  </a:cubicBezTo>
                  <a:cubicBezTo>
                    <a:pt x="706" y="414"/>
                    <a:pt x="828" y="702"/>
                    <a:pt x="743" y="965"/>
                  </a:cubicBezTo>
                  <a:cubicBezTo>
                    <a:pt x="643" y="1270"/>
                    <a:pt x="319" y="1416"/>
                    <a:pt x="163" y="1686"/>
                  </a:cubicBezTo>
                  <a:cubicBezTo>
                    <a:pt x="0" y="1968"/>
                    <a:pt x="57" y="2283"/>
                    <a:pt x="287" y="2508"/>
                  </a:cubicBezTo>
                  <a:cubicBezTo>
                    <a:pt x="509" y="2725"/>
                    <a:pt x="833" y="2791"/>
                    <a:pt x="1044" y="3016"/>
                  </a:cubicBezTo>
                  <a:cubicBezTo>
                    <a:pt x="1081" y="3056"/>
                    <a:pt x="1125" y="3073"/>
                    <a:pt x="1167" y="3073"/>
                  </a:cubicBezTo>
                  <a:cubicBezTo>
                    <a:pt x="1305" y="3073"/>
                    <a:pt x="1430" y="2888"/>
                    <a:pt x="1306" y="2755"/>
                  </a:cubicBezTo>
                  <a:cubicBezTo>
                    <a:pt x="1088" y="2521"/>
                    <a:pt x="751" y="2460"/>
                    <a:pt x="534" y="2232"/>
                  </a:cubicBezTo>
                  <a:cubicBezTo>
                    <a:pt x="263" y="1948"/>
                    <a:pt x="656" y="1690"/>
                    <a:pt x="839" y="1495"/>
                  </a:cubicBezTo>
                  <a:cubicBezTo>
                    <a:pt x="1066" y="1256"/>
                    <a:pt x="1189" y="933"/>
                    <a:pt x="1123" y="605"/>
                  </a:cubicBezTo>
                  <a:cubicBezTo>
                    <a:pt x="1063" y="311"/>
                    <a:pt x="817" y="59"/>
                    <a:pt x="520" y="4"/>
                  </a:cubicBezTo>
                  <a:cubicBezTo>
                    <a:pt x="506" y="1"/>
                    <a:pt x="494" y="0"/>
                    <a:pt x="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5" name="CustomShape 62"/>
            <p:cNvSpPr/>
            <p:nvPr/>
          </p:nvSpPr>
          <p:spPr>
            <a:xfrm flipH="1">
              <a:off x="1050480" y="926280"/>
              <a:ext cx="23400" cy="34560"/>
            </a:xfrm>
            <a:custGeom>
              <a:avLst/>
              <a:gdLst/>
              <a:ahLst/>
              <a:rect l="l" t="t" r="r" b="b"/>
              <a:pathLst>
                <a:path w="601" h="879">
                  <a:moveTo>
                    <a:pt x="474" y="0"/>
                  </a:moveTo>
                  <a:lnTo>
                    <a:pt x="474" y="0"/>
                  </a:lnTo>
                  <a:cubicBezTo>
                    <a:pt x="284" y="159"/>
                    <a:pt x="143" y="375"/>
                    <a:pt x="42" y="602"/>
                  </a:cubicBezTo>
                  <a:cubicBezTo>
                    <a:pt x="0" y="694"/>
                    <a:pt x="15" y="801"/>
                    <a:pt x="108" y="855"/>
                  </a:cubicBezTo>
                  <a:cubicBezTo>
                    <a:pt x="135" y="871"/>
                    <a:pt x="168" y="879"/>
                    <a:pt x="202" y="879"/>
                  </a:cubicBezTo>
                  <a:cubicBezTo>
                    <a:pt x="267" y="879"/>
                    <a:pt x="334" y="849"/>
                    <a:pt x="361" y="789"/>
                  </a:cubicBezTo>
                  <a:cubicBezTo>
                    <a:pt x="423" y="652"/>
                    <a:pt x="499" y="510"/>
                    <a:pt x="600" y="391"/>
                  </a:cubicBezTo>
                  <a:cubicBezTo>
                    <a:pt x="591" y="371"/>
                    <a:pt x="584" y="350"/>
                    <a:pt x="575" y="331"/>
                  </a:cubicBezTo>
                  <a:cubicBezTo>
                    <a:pt x="523" y="227"/>
                    <a:pt x="445" y="113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6" name="CustomShape 63"/>
            <p:cNvSpPr/>
            <p:nvPr/>
          </p:nvSpPr>
          <p:spPr>
            <a:xfrm flipH="1">
              <a:off x="1243440" y="982440"/>
              <a:ext cx="14400" cy="14400"/>
            </a:xfrm>
            <a:custGeom>
              <a:avLst/>
              <a:gdLst/>
              <a:ahLst/>
              <a:rect l="l" t="t" r="r" b="b"/>
              <a:pathLst>
                <a:path w="371" h="372">
                  <a:moveTo>
                    <a:pt x="185" y="1"/>
                  </a:moveTo>
                  <a:cubicBezTo>
                    <a:pt x="93" y="1"/>
                    <a:pt x="0" y="60"/>
                    <a:pt x="0" y="180"/>
                  </a:cubicBezTo>
                  <a:lnTo>
                    <a:pt x="0" y="193"/>
                  </a:lnTo>
                  <a:cubicBezTo>
                    <a:pt x="0" y="312"/>
                    <a:pt x="93" y="372"/>
                    <a:pt x="185" y="372"/>
                  </a:cubicBezTo>
                  <a:cubicBezTo>
                    <a:pt x="278" y="372"/>
                    <a:pt x="370" y="312"/>
                    <a:pt x="370" y="193"/>
                  </a:cubicBezTo>
                  <a:lnTo>
                    <a:pt x="370" y="180"/>
                  </a:lnTo>
                  <a:cubicBezTo>
                    <a:pt x="370" y="60"/>
                    <a:pt x="278" y="1"/>
                    <a:pt x="1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7" name="CustomShape 64"/>
            <p:cNvSpPr/>
            <p:nvPr/>
          </p:nvSpPr>
          <p:spPr>
            <a:xfrm flipH="1">
              <a:off x="1295640" y="1048320"/>
              <a:ext cx="84960" cy="73080"/>
            </a:xfrm>
            <a:custGeom>
              <a:avLst/>
              <a:gdLst/>
              <a:ahLst/>
              <a:rect l="l" t="t" r="r" b="b"/>
              <a:pathLst>
                <a:path w="2141" h="1841">
                  <a:moveTo>
                    <a:pt x="288" y="0"/>
                  </a:moveTo>
                  <a:cubicBezTo>
                    <a:pt x="244" y="0"/>
                    <a:pt x="199" y="5"/>
                    <a:pt x="154" y="14"/>
                  </a:cubicBezTo>
                  <a:cubicBezTo>
                    <a:pt x="56" y="35"/>
                    <a:pt x="0" y="150"/>
                    <a:pt x="26" y="242"/>
                  </a:cubicBezTo>
                  <a:cubicBezTo>
                    <a:pt x="49" y="328"/>
                    <a:pt x="126" y="376"/>
                    <a:pt x="209" y="376"/>
                  </a:cubicBezTo>
                  <a:cubicBezTo>
                    <a:pt x="224" y="376"/>
                    <a:pt x="239" y="375"/>
                    <a:pt x="254" y="372"/>
                  </a:cubicBezTo>
                  <a:cubicBezTo>
                    <a:pt x="269" y="369"/>
                    <a:pt x="284" y="367"/>
                    <a:pt x="300" y="367"/>
                  </a:cubicBezTo>
                  <a:cubicBezTo>
                    <a:pt x="464" y="367"/>
                    <a:pt x="628" y="544"/>
                    <a:pt x="656" y="698"/>
                  </a:cubicBezTo>
                  <a:cubicBezTo>
                    <a:pt x="675" y="810"/>
                    <a:pt x="583" y="940"/>
                    <a:pt x="556" y="1048"/>
                  </a:cubicBezTo>
                  <a:cubicBezTo>
                    <a:pt x="520" y="1203"/>
                    <a:pt x="521" y="1364"/>
                    <a:pt x="591" y="1508"/>
                  </a:cubicBezTo>
                  <a:cubicBezTo>
                    <a:pt x="691" y="1724"/>
                    <a:pt x="934" y="1841"/>
                    <a:pt x="1164" y="1841"/>
                  </a:cubicBezTo>
                  <a:cubicBezTo>
                    <a:pt x="1167" y="1841"/>
                    <a:pt x="1170" y="1841"/>
                    <a:pt x="1173" y="1841"/>
                  </a:cubicBezTo>
                  <a:cubicBezTo>
                    <a:pt x="1442" y="1836"/>
                    <a:pt x="1666" y="1679"/>
                    <a:pt x="1822" y="1472"/>
                  </a:cubicBezTo>
                  <a:cubicBezTo>
                    <a:pt x="2015" y="1215"/>
                    <a:pt x="2104" y="891"/>
                    <a:pt x="2133" y="576"/>
                  </a:cubicBezTo>
                  <a:cubicBezTo>
                    <a:pt x="2140" y="476"/>
                    <a:pt x="2041" y="391"/>
                    <a:pt x="1947" y="391"/>
                  </a:cubicBezTo>
                  <a:cubicBezTo>
                    <a:pt x="1840" y="391"/>
                    <a:pt x="1770" y="476"/>
                    <a:pt x="1762" y="576"/>
                  </a:cubicBezTo>
                  <a:cubicBezTo>
                    <a:pt x="1742" y="812"/>
                    <a:pt x="1667" y="1060"/>
                    <a:pt x="1526" y="1253"/>
                  </a:cubicBezTo>
                  <a:cubicBezTo>
                    <a:pt x="1471" y="1331"/>
                    <a:pt x="1398" y="1394"/>
                    <a:pt x="1314" y="1437"/>
                  </a:cubicBezTo>
                  <a:cubicBezTo>
                    <a:pt x="1268" y="1460"/>
                    <a:pt x="1216" y="1472"/>
                    <a:pt x="1165" y="1472"/>
                  </a:cubicBezTo>
                  <a:cubicBezTo>
                    <a:pt x="1144" y="1472"/>
                    <a:pt x="1122" y="1470"/>
                    <a:pt x="1100" y="1466"/>
                  </a:cubicBezTo>
                  <a:cubicBezTo>
                    <a:pt x="1031" y="1450"/>
                    <a:pt x="968" y="1416"/>
                    <a:pt x="936" y="1371"/>
                  </a:cubicBezTo>
                  <a:cubicBezTo>
                    <a:pt x="876" y="1284"/>
                    <a:pt x="903" y="1166"/>
                    <a:pt x="934" y="1073"/>
                  </a:cubicBezTo>
                  <a:cubicBezTo>
                    <a:pt x="974" y="950"/>
                    <a:pt x="1036" y="836"/>
                    <a:pt x="1026" y="701"/>
                  </a:cubicBezTo>
                  <a:cubicBezTo>
                    <a:pt x="1015" y="568"/>
                    <a:pt x="966" y="441"/>
                    <a:pt x="887" y="334"/>
                  </a:cubicBezTo>
                  <a:cubicBezTo>
                    <a:pt x="742" y="134"/>
                    <a:pt x="528" y="0"/>
                    <a:pt x="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8" name="CustomShape 65"/>
            <p:cNvSpPr/>
            <p:nvPr/>
          </p:nvSpPr>
          <p:spPr>
            <a:xfrm flipH="1">
              <a:off x="1257480" y="1032120"/>
              <a:ext cx="42840" cy="77040"/>
            </a:xfrm>
            <a:custGeom>
              <a:avLst/>
              <a:gdLst/>
              <a:ahLst/>
              <a:rect l="l" t="t" r="r" b="b"/>
              <a:pathLst>
                <a:path w="1086" h="1947">
                  <a:moveTo>
                    <a:pt x="252" y="1"/>
                  </a:moveTo>
                  <a:cubicBezTo>
                    <a:pt x="64" y="1"/>
                    <a:pt x="0" y="305"/>
                    <a:pt x="209" y="365"/>
                  </a:cubicBezTo>
                  <a:cubicBezTo>
                    <a:pt x="446" y="434"/>
                    <a:pt x="628" y="658"/>
                    <a:pt x="663" y="902"/>
                  </a:cubicBezTo>
                  <a:cubicBezTo>
                    <a:pt x="703" y="1176"/>
                    <a:pt x="560" y="1455"/>
                    <a:pt x="342" y="1633"/>
                  </a:cubicBezTo>
                  <a:cubicBezTo>
                    <a:pt x="264" y="1697"/>
                    <a:pt x="277" y="1830"/>
                    <a:pt x="342" y="1895"/>
                  </a:cubicBezTo>
                  <a:cubicBezTo>
                    <a:pt x="378" y="1931"/>
                    <a:pt x="421" y="1947"/>
                    <a:pt x="465" y="1947"/>
                  </a:cubicBezTo>
                  <a:cubicBezTo>
                    <a:pt x="514" y="1947"/>
                    <a:pt x="562" y="1928"/>
                    <a:pt x="603" y="1895"/>
                  </a:cubicBezTo>
                  <a:cubicBezTo>
                    <a:pt x="919" y="1638"/>
                    <a:pt x="1086" y="1220"/>
                    <a:pt x="1022" y="818"/>
                  </a:cubicBezTo>
                  <a:cubicBezTo>
                    <a:pt x="956" y="435"/>
                    <a:pt x="679" y="122"/>
                    <a:pt x="308" y="9"/>
                  </a:cubicBezTo>
                  <a:cubicBezTo>
                    <a:pt x="289" y="3"/>
                    <a:pt x="270" y="1"/>
                    <a:pt x="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9" name="CustomShape 66"/>
            <p:cNvSpPr/>
            <p:nvPr/>
          </p:nvSpPr>
          <p:spPr>
            <a:xfrm flipH="1">
              <a:off x="1333080" y="925560"/>
              <a:ext cx="88560" cy="116640"/>
            </a:xfrm>
            <a:custGeom>
              <a:avLst/>
              <a:gdLst/>
              <a:ahLst/>
              <a:rect l="l" t="t" r="r" b="b"/>
              <a:pathLst>
                <a:path w="2238" h="2944">
                  <a:moveTo>
                    <a:pt x="1750" y="0"/>
                  </a:moveTo>
                  <a:cubicBezTo>
                    <a:pt x="1617" y="0"/>
                    <a:pt x="1489" y="132"/>
                    <a:pt x="1586" y="269"/>
                  </a:cubicBezTo>
                  <a:cubicBezTo>
                    <a:pt x="1727" y="467"/>
                    <a:pt x="1876" y="756"/>
                    <a:pt x="1746" y="997"/>
                  </a:cubicBezTo>
                  <a:cubicBezTo>
                    <a:pt x="1689" y="1103"/>
                    <a:pt x="1586" y="1179"/>
                    <a:pt x="1510" y="1274"/>
                  </a:cubicBezTo>
                  <a:cubicBezTo>
                    <a:pt x="1417" y="1390"/>
                    <a:pt x="1360" y="1530"/>
                    <a:pt x="1347" y="1679"/>
                  </a:cubicBezTo>
                  <a:cubicBezTo>
                    <a:pt x="1333" y="1820"/>
                    <a:pt x="1362" y="1969"/>
                    <a:pt x="1330" y="2107"/>
                  </a:cubicBezTo>
                  <a:cubicBezTo>
                    <a:pt x="1302" y="2224"/>
                    <a:pt x="1214" y="2314"/>
                    <a:pt x="1118" y="2382"/>
                  </a:cubicBezTo>
                  <a:cubicBezTo>
                    <a:pt x="935" y="2511"/>
                    <a:pt x="718" y="2578"/>
                    <a:pt x="497" y="2578"/>
                  </a:cubicBezTo>
                  <a:cubicBezTo>
                    <a:pt x="438" y="2578"/>
                    <a:pt x="379" y="2574"/>
                    <a:pt x="320" y="2564"/>
                  </a:cubicBezTo>
                  <a:cubicBezTo>
                    <a:pt x="308" y="2562"/>
                    <a:pt x="296" y="2561"/>
                    <a:pt x="285" y="2561"/>
                  </a:cubicBezTo>
                  <a:cubicBezTo>
                    <a:pt x="78" y="2561"/>
                    <a:pt x="0" y="2883"/>
                    <a:pt x="222" y="2920"/>
                  </a:cubicBezTo>
                  <a:cubicBezTo>
                    <a:pt x="313" y="2936"/>
                    <a:pt x="405" y="2944"/>
                    <a:pt x="497" y="2944"/>
                  </a:cubicBezTo>
                  <a:cubicBezTo>
                    <a:pt x="754" y="2944"/>
                    <a:pt x="1009" y="2880"/>
                    <a:pt x="1235" y="2746"/>
                  </a:cubicBezTo>
                  <a:cubicBezTo>
                    <a:pt x="1379" y="2662"/>
                    <a:pt x="1510" y="2551"/>
                    <a:pt x="1599" y="2410"/>
                  </a:cubicBezTo>
                  <a:cubicBezTo>
                    <a:pt x="1699" y="2255"/>
                    <a:pt x="1713" y="2075"/>
                    <a:pt x="1712" y="1896"/>
                  </a:cubicBezTo>
                  <a:cubicBezTo>
                    <a:pt x="1712" y="1727"/>
                    <a:pt x="1715" y="1595"/>
                    <a:pt x="1833" y="1466"/>
                  </a:cubicBezTo>
                  <a:cubicBezTo>
                    <a:pt x="1952" y="1336"/>
                    <a:pt x="2069" y="1220"/>
                    <a:pt x="2126" y="1051"/>
                  </a:cubicBezTo>
                  <a:cubicBezTo>
                    <a:pt x="2237" y="720"/>
                    <a:pt x="2099" y="353"/>
                    <a:pt x="1906" y="82"/>
                  </a:cubicBezTo>
                  <a:cubicBezTo>
                    <a:pt x="1865" y="24"/>
                    <a:pt x="1807" y="0"/>
                    <a:pt x="1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0" name="CustomShape 67"/>
            <p:cNvSpPr/>
            <p:nvPr/>
          </p:nvSpPr>
          <p:spPr>
            <a:xfrm flipH="1">
              <a:off x="1195920" y="916560"/>
              <a:ext cx="80640" cy="44280"/>
            </a:xfrm>
            <a:custGeom>
              <a:avLst/>
              <a:gdLst/>
              <a:ahLst/>
              <a:rect l="l" t="t" r="r" b="b"/>
              <a:pathLst>
                <a:path w="2037" h="1125">
                  <a:moveTo>
                    <a:pt x="1103" y="0"/>
                  </a:moveTo>
                  <a:cubicBezTo>
                    <a:pt x="1018" y="0"/>
                    <a:pt x="933" y="12"/>
                    <a:pt x="846" y="39"/>
                  </a:cubicBezTo>
                  <a:cubicBezTo>
                    <a:pt x="458" y="158"/>
                    <a:pt x="202" y="492"/>
                    <a:pt x="42" y="848"/>
                  </a:cubicBezTo>
                  <a:cubicBezTo>
                    <a:pt x="1" y="940"/>
                    <a:pt x="15" y="1047"/>
                    <a:pt x="107" y="1101"/>
                  </a:cubicBezTo>
                  <a:cubicBezTo>
                    <a:pt x="134" y="1117"/>
                    <a:pt x="167" y="1125"/>
                    <a:pt x="201" y="1125"/>
                  </a:cubicBezTo>
                  <a:cubicBezTo>
                    <a:pt x="266" y="1125"/>
                    <a:pt x="333" y="1095"/>
                    <a:pt x="360" y="1035"/>
                  </a:cubicBezTo>
                  <a:cubicBezTo>
                    <a:pt x="476" y="780"/>
                    <a:pt x="640" y="503"/>
                    <a:pt x="919" y="403"/>
                  </a:cubicBezTo>
                  <a:cubicBezTo>
                    <a:pt x="981" y="381"/>
                    <a:pt x="1044" y="371"/>
                    <a:pt x="1106" y="371"/>
                  </a:cubicBezTo>
                  <a:cubicBezTo>
                    <a:pt x="1323" y="371"/>
                    <a:pt x="1531" y="494"/>
                    <a:pt x="1698" y="634"/>
                  </a:cubicBezTo>
                  <a:cubicBezTo>
                    <a:pt x="1737" y="668"/>
                    <a:pt x="1786" y="687"/>
                    <a:pt x="1834" y="687"/>
                  </a:cubicBezTo>
                  <a:cubicBezTo>
                    <a:pt x="1879" y="687"/>
                    <a:pt x="1923" y="671"/>
                    <a:pt x="1959" y="634"/>
                  </a:cubicBezTo>
                  <a:cubicBezTo>
                    <a:pt x="2025" y="568"/>
                    <a:pt x="2036" y="436"/>
                    <a:pt x="1959" y="373"/>
                  </a:cubicBezTo>
                  <a:cubicBezTo>
                    <a:pt x="1717" y="168"/>
                    <a:pt x="1419" y="0"/>
                    <a:pt x="1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1" name="CustomShape 68"/>
            <p:cNvSpPr/>
            <p:nvPr/>
          </p:nvSpPr>
          <p:spPr>
            <a:xfrm flipH="1">
              <a:off x="1126440" y="892800"/>
              <a:ext cx="104400" cy="85320"/>
            </a:xfrm>
            <a:custGeom>
              <a:avLst/>
              <a:gdLst/>
              <a:ahLst/>
              <a:rect l="l" t="t" r="r" b="b"/>
              <a:pathLst>
                <a:path w="2632" h="2155">
                  <a:moveTo>
                    <a:pt x="1938" y="1"/>
                  </a:moveTo>
                  <a:cubicBezTo>
                    <a:pt x="1484" y="1"/>
                    <a:pt x="1020" y="317"/>
                    <a:pt x="1053" y="816"/>
                  </a:cubicBezTo>
                  <a:cubicBezTo>
                    <a:pt x="1070" y="1088"/>
                    <a:pt x="1210" y="1484"/>
                    <a:pt x="953" y="1691"/>
                  </a:cubicBezTo>
                  <a:cubicBezTo>
                    <a:pt x="871" y="1757"/>
                    <a:pt x="771" y="1786"/>
                    <a:pt x="670" y="1786"/>
                  </a:cubicBezTo>
                  <a:cubicBezTo>
                    <a:pt x="542" y="1786"/>
                    <a:pt x="411" y="1740"/>
                    <a:pt x="309" y="1667"/>
                  </a:cubicBezTo>
                  <a:cubicBezTo>
                    <a:pt x="283" y="1649"/>
                    <a:pt x="252" y="1640"/>
                    <a:pt x="222" y="1640"/>
                  </a:cubicBezTo>
                  <a:cubicBezTo>
                    <a:pt x="155" y="1640"/>
                    <a:pt x="87" y="1679"/>
                    <a:pt x="56" y="1734"/>
                  </a:cubicBezTo>
                  <a:cubicBezTo>
                    <a:pt x="0" y="1827"/>
                    <a:pt x="40" y="1928"/>
                    <a:pt x="122" y="1987"/>
                  </a:cubicBezTo>
                  <a:cubicBezTo>
                    <a:pt x="280" y="2097"/>
                    <a:pt x="466" y="2155"/>
                    <a:pt x="654" y="2155"/>
                  </a:cubicBezTo>
                  <a:cubicBezTo>
                    <a:pt x="744" y="2155"/>
                    <a:pt x="835" y="2142"/>
                    <a:pt x="923" y="2115"/>
                  </a:cubicBezTo>
                  <a:cubicBezTo>
                    <a:pt x="1237" y="2017"/>
                    <a:pt x="1425" y="1754"/>
                    <a:pt x="1465" y="1431"/>
                  </a:cubicBezTo>
                  <a:cubicBezTo>
                    <a:pt x="1485" y="1259"/>
                    <a:pt x="1461" y="1091"/>
                    <a:pt x="1436" y="920"/>
                  </a:cubicBezTo>
                  <a:cubicBezTo>
                    <a:pt x="1412" y="763"/>
                    <a:pt x="1404" y="621"/>
                    <a:pt x="1536" y="513"/>
                  </a:cubicBezTo>
                  <a:cubicBezTo>
                    <a:pt x="1643" y="425"/>
                    <a:pt x="1800" y="364"/>
                    <a:pt x="1949" y="364"/>
                  </a:cubicBezTo>
                  <a:cubicBezTo>
                    <a:pt x="2053" y="364"/>
                    <a:pt x="2153" y="394"/>
                    <a:pt x="2231" y="464"/>
                  </a:cubicBezTo>
                  <a:cubicBezTo>
                    <a:pt x="2269" y="499"/>
                    <a:pt x="2312" y="513"/>
                    <a:pt x="2353" y="513"/>
                  </a:cubicBezTo>
                  <a:cubicBezTo>
                    <a:pt x="2502" y="513"/>
                    <a:pt x="2632" y="326"/>
                    <a:pt x="2493" y="201"/>
                  </a:cubicBezTo>
                  <a:cubicBezTo>
                    <a:pt x="2340" y="64"/>
                    <a:pt x="2140" y="1"/>
                    <a:pt x="1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2" name="CustomShape 69"/>
            <p:cNvSpPr/>
            <p:nvPr/>
          </p:nvSpPr>
          <p:spPr>
            <a:xfrm flipH="1">
              <a:off x="1470240" y="892440"/>
              <a:ext cx="56520" cy="122040"/>
            </a:xfrm>
            <a:custGeom>
              <a:avLst/>
              <a:gdLst/>
              <a:ahLst/>
              <a:rect l="l" t="t" r="r" b="b"/>
              <a:pathLst>
                <a:path w="1430" h="3075">
                  <a:moveTo>
                    <a:pt x="481" y="0"/>
                  </a:moveTo>
                  <a:cubicBezTo>
                    <a:pt x="276" y="0"/>
                    <a:pt x="199" y="320"/>
                    <a:pt x="420" y="361"/>
                  </a:cubicBezTo>
                  <a:cubicBezTo>
                    <a:pt x="706" y="414"/>
                    <a:pt x="828" y="702"/>
                    <a:pt x="743" y="966"/>
                  </a:cubicBezTo>
                  <a:cubicBezTo>
                    <a:pt x="643" y="1270"/>
                    <a:pt x="318" y="1417"/>
                    <a:pt x="162" y="1688"/>
                  </a:cubicBezTo>
                  <a:cubicBezTo>
                    <a:pt x="0" y="1970"/>
                    <a:pt x="56" y="2285"/>
                    <a:pt x="285" y="2509"/>
                  </a:cubicBezTo>
                  <a:cubicBezTo>
                    <a:pt x="507" y="2726"/>
                    <a:pt x="833" y="2791"/>
                    <a:pt x="1043" y="3016"/>
                  </a:cubicBezTo>
                  <a:cubicBezTo>
                    <a:pt x="1081" y="3057"/>
                    <a:pt x="1125" y="3074"/>
                    <a:pt x="1167" y="3074"/>
                  </a:cubicBezTo>
                  <a:cubicBezTo>
                    <a:pt x="1305" y="3074"/>
                    <a:pt x="1430" y="2888"/>
                    <a:pt x="1304" y="2755"/>
                  </a:cubicBezTo>
                  <a:cubicBezTo>
                    <a:pt x="1086" y="2521"/>
                    <a:pt x="749" y="2460"/>
                    <a:pt x="534" y="2232"/>
                  </a:cubicBezTo>
                  <a:cubicBezTo>
                    <a:pt x="261" y="1948"/>
                    <a:pt x="654" y="1690"/>
                    <a:pt x="839" y="1495"/>
                  </a:cubicBezTo>
                  <a:cubicBezTo>
                    <a:pt x="1065" y="1256"/>
                    <a:pt x="1189" y="933"/>
                    <a:pt x="1122" y="605"/>
                  </a:cubicBezTo>
                  <a:cubicBezTo>
                    <a:pt x="1061" y="311"/>
                    <a:pt x="815" y="59"/>
                    <a:pt x="519" y="4"/>
                  </a:cubicBezTo>
                  <a:cubicBezTo>
                    <a:pt x="506" y="1"/>
                    <a:pt x="494" y="0"/>
                    <a:pt x="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3" name="CustomShape 70"/>
            <p:cNvSpPr/>
            <p:nvPr/>
          </p:nvSpPr>
          <p:spPr>
            <a:xfrm flipH="1">
              <a:off x="1712880" y="920880"/>
              <a:ext cx="18720" cy="14400"/>
            </a:xfrm>
            <a:custGeom>
              <a:avLst/>
              <a:gdLst/>
              <a:ahLst/>
              <a:rect l="l" t="t" r="r" b="b"/>
              <a:pathLst>
                <a:path w="478" h="371">
                  <a:moveTo>
                    <a:pt x="238" y="0"/>
                  </a:moveTo>
                  <a:cubicBezTo>
                    <a:pt x="1" y="0"/>
                    <a:pt x="1" y="371"/>
                    <a:pt x="238" y="371"/>
                  </a:cubicBezTo>
                  <a:cubicBezTo>
                    <a:pt x="475" y="371"/>
                    <a:pt x="477" y="0"/>
                    <a:pt x="2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4" name="CustomShape 71"/>
            <p:cNvSpPr/>
            <p:nvPr/>
          </p:nvSpPr>
          <p:spPr>
            <a:xfrm flipH="1">
              <a:off x="1673280" y="892440"/>
              <a:ext cx="56520" cy="122040"/>
            </a:xfrm>
            <a:custGeom>
              <a:avLst/>
              <a:gdLst/>
              <a:ahLst/>
              <a:rect l="l" t="t" r="r" b="b"/>
              <a:pathLst>
                <a:path w="1431" h="3075">
                  <a:moveTo>
                    <a:pt x="482" y="0"/>
                  </a:moveTo>
                  <a:cubicBezTo>
                    <a:pt x="277" y="0"/>
                    <a:pt x="201" y="320"/>
                    <a:pt x="422" y="361"/>
                  </a:cubicBezTo>
                  <a:cubicBezTo>
                    <a:pt x="707" y="414"/>
                    <a:pt x="829" y="702"/>
                    <a:pt x="743" y="966"/>
                  </a:cubicBezTo>
                  <a:cubicBezTo>
                    <a:pt x="644" y="1270"/>
                    <a:pt x="319" y="1417"/>
                    <a:pt x="164" y="1688"/>
                  </a:cubicBezTo>
                  <a:cubicBezTo>
                    <a:pt x="1" y="1970"/>
                    <a:pt x="56" y="2285"/>
                    <a:pt x="287" y="2509"/>
                  </a:cubicBezTo>
                  <a:cubicBezTo>
                    <a:pt x="509" y="2726"/>
                    <a:pt x="834" y="2791"/>
                    <a:pt x="1044" y="3016"/>
                  </a:cubicBezTo>
                  <a:cubicBezTo>
                    <a:pt x="1082" y="3057"/>
                    <a:pt x="1125" y="3074"/>
                    <a:pt x="1167" y="3074"/>
                  </a:cubicBezTo>
                  <a:cubicBezTo>
                    <a:pt x="1306" y="3074"/>
                    <a:pt x="1431" y="2888"/>
                    <a:pt x="1307" y="2755"/>
                  </a:cubicBezTo>
                  <a:cubicBezTo>
                    <a:pt x="1087" y="2521"/>
                    <a:pt x="751" y="2460"/>
                    <a:pt x="534" y="2232"/>
                  </a:cubicBezTo>
                  <a:cubicBezTo>
                    <a:pt x="262" y="1948"/>
                    <a:pt x="655" y="1690"/>
                    <a:pt x="840" y="1495"/>
                  </a:cubicBezTo>
                  <a:cubicBezTo>
                    <a:pt x="1066" y="1256"/>
                    <a:pt x="1190" y="933"/>
                    <a:pt x="1123" y="605"/>
                  </a:cubicBezTo>
                  <a:cubicBezTo>
                    <a:pt x="1063" y="311"/>
                    <a:pt x="818" y="59"/>
                    <a:pt x="520" y="4"/>
                  </a:cubicBezTo>
                  <a:cubicBezTo>
                    <a:pt x="507" y="1"/>
                    <a:pt x="494" y="0"/>
                    <a:pt x="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5" name="CustomShape 72"/>
            <p:cNvSpPr/>
            <p:nvPr/>
          </p:nvSpPr>
          <p:spPr>
            <a:xfrm flipH="1">
              <a:off x="1513800" y="1005480"/>
              <a:ext cx="29160" cy="70200"/>
            </a:xfrm>
            <a:custGeom>
              <a:avLst/>
              <a:gdLst/>
              <a:ahLst/>
              <a:rect l="l" t="t" r="r" b="b"/>
              <a:pathLst>
                <a:path w="745" h="1769">
                  <a:moveTo>
                    <a:pt x="202" y="0"/>
                  </a:moveTo>
                  <a:cubicBezTo>
                    <a:pt x="140" y="0"/>
                    <a:pt x="82" y="27"/>
                    <a:pt x="46" y="88"/>
                  </a:cubicBezTo>
                  <a:cubicBezTo>
                    <a:pt x="1" y="167"/>
                    <a:pt x="21" y="300"/>
                    <a:pt x="113" y="341"/>
                  </a:cubicBezTo>
                  <a:cubicBezTo>
                    <a:pt x="168" y="365"/>
                    <a:pt x="179" y="371"/>
                    <a:pt x="216" y="414"/>
                  </a:cubicBezTo>
                  <a:cubicBezTo>
                    <a:pt x="225" y="424"/>
                    <a:pt x="229" y="429"/>
                    <a:pt x="229" y="429"/>
                  </a:cubicBezTo>
                  <a:cubicBezTo>
                    <a:pt x="229" y="429"/>
                    <a:pt x="227" y="427"/>
                    <a:pt x="224" y="424"/>
                  </a:cubicBezTo>
                  <a:lnTo>
                    <a:pt x="224" y="424"/>
                  </a:lnTo>
                  <a:cubicBezTo>
                    <a:pt x="230" y="435"/>
                    <a:pt x="238" y="446"/>
                    <a:pt x="244" y="457"/>
                  </a:cubicBezTo>
                  <a:cubicBezTo>
                    <a:pt x="259" y="481"/>
                    <a:pt x="271" y="504"/>
                    <a:pt x="281" y="530"/>
                  </a:cubicBezTo>
                  <a:cubicBezTo>
                    <a:pt x="278" y="524"/>
                    <a:pt x="277" y="522"/>
                    <a:pt x="277" y="522"/>
                  </a:cubicBezTo>
                  <a:lnTo>
                    <a:pt x="277" y="522"/>
                  </a:lnTo>
                  <a:cubicBezTo>
                    <a:pt x="277" y="522"/>
                    <a:pt x="280" y="528"/>
                    <a:pt x="285" y="541"/>
                  </a:cubicBezTo>
                  <a:cubicBezTo>
                    <a:pt x="289" y="553"/>
                    <a:pt x="293" y="566"/>
                    <a:pt x="298" y="580"/>
                  </a:cubicBezTo>
                  <a:cubicBezTo>
                    <a:pt x="306" y="607"/>
                    <a:pt x="314" y="636"/>
                    <a:pt x="320" y="664"/>
                  </a:cubicBezTo>
                  <a:cubicBezTo>
                    <a:pt x="331" y="713"/>
                    <a:pt x="339" y="764"/>
                    <a:pt x="344" y="815"/>
                  </a:cubicBezTo>
                  <a:cubicBezTo>
                    <a:pt x="365" y="1047"/>
                    <a:pt x="320" y="1282"/>
                    <a:pt x="214" y="1491"/>
                  </a:cubicBezTo>
                  <a:cubicBezTo>
                    <a:pt x="170" y="1581"/>
                    <a:pt x="192" y="1692"/>
                    <a:pt x="281" y="1744"/>
                  </a:cubicBezTo>
                  <a:cubicBezTo>
                    <a:pt x="309" y="1760"/>
                    <a:pt x="342" y="1768"/>
                    <a:pt x="375" y="1768"/>
                  </a:cubicBezTo>
                  <a:cubicBezTo>
                    <a:pt x="440" y="1768"/>
                    <a:pt x="505" y="1737"/>
                    <a:pt x="534" y="1677"/>
                  </a:cubicBezTo>
                  <a:cubicBezTo>
                    <a:pt x="676" y="1399"/>
                    <a:pt x="744" y="1081"/>
                    <a:pt x="710" y="767"/>
                  </a:cubicBezTo>
                  <a:cubicBezTo>
                    <a:pt x="678" y="489"/>
                    <a:pt x="583" y="145"/>
                    <a:pt x="300" y="22"/>
                  </a:cubicBezTo>
                  <a:cubicBezTo>
                    <a:pt x="268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6" name="CustomShape 73"/>
            <p:cNvSpPr/>
            <p:nvPr/>
          </p:nvSpPr>
          <p:spPr>
            <a:xfrm flipH="1">
              <a:off x="1311840" y="1005480"/>
              <a:ext cx="29160" cy="70200"/>
            </a:xfrm>
            <a:custGeom>
              <a:avLst/>
              <a:gdLst/>
              <a:ahLst/>
              <a:rect l="l" t="t" r="r" b="b"/>
              <a:pathLst>
                <a:path w="745" h="1769">
                  <a:moveTo>
                    <a:pt x="201" y="0"/>
                  </a:moveTo>
                  <a:cubicBezTo>
                    <a:pt x="139" y="0"/>
                    <a:pt x="81" y="27"/>
                    <a:pt x="46" y="88"/>
                  </a:cubicBezTo>
                  <a:cubicBezTo>
                    <a:pt x="0" y="167"/>
                    <a:pt x="21" y="300"/>
                    <a:pt x="112" y="341"/>
                  </a:cubicBezTo>
                  <a:cubicBezTo>
                    <a:pt x="168" y="365"/>
                    <a:pt x="179" y="371"/>
                    <a:pt x="215" y="414"/>
                  </a:cubicBezTo>
                  <a:cubicBezTo>
                    <a:pt x="224" y="424"/>
                    <a:pt x="229" y="429"/>
                    <a:pt x="228" y="429"/>
                  </a:cubicBezTo>
                  <a:cubicBezTo>
                    <a:pt x="228" y="429"/>
                    <a:pt x="226" y="427"/>
                    <a:pt x="222" y="424"/>
                  </a:cubicBezTo>
                  <a:lnTo>
                    <a:pt x="222" y="424"/>
                  </a:lnTo>
                  <a:cubicBezTo>
                    <a:pt x="230" y="435"/>
                    <a:pt x="238" y="446"/>
                    <a:pt x="244" y="457"/>
                  </a:cubicBezTo>
                  <a:cubicBezTo>
                    <a:pt x="258" y="481"/>
                    <a:pt x="269" y="504"/>
                    <a:pt x="280" y="530"/>
                  </a:cubicBezTo>
                  <a:cubicBezTo>
                    <a:pt x="278" y="524"/>
                    <a:pt x="277" y="522"/>
                    <a:pt x="276" y="522"/>
                  </a:cubicBezTo>
                  <a:lnTo>
                    <a:pt x="276" y="522"/>
                  </a:lnTo>
                  <a:cubicBezTo>
                    <a:pt x="276" y="522"/>
                    <a:pt x="279" y="528"/>
                    <a:pt x="285" y="541"/>
                  </a:cubicBezTo>
                  <a:cubicBezTo>
                    <a:pt x="288" y="553"/>
                    <a:pt x="293" y="566"/>
                    <a:pt x="298" y="580"/>
                  </a:cubicBezTo>
                  <a:cubicBezTo>
                    <a:pt x="306" y="607"/>
                    <a:pt x="314" y="636"/>
                    <a:pt x="320" y="664"/>
                  </a:cubicBezTo>
                  <a:cubicBezTo>
                    <a:pt x="331" y="713"/>
                    <a:pt x="339" y="764"/>
                    <a:pt x="344" y="815"/>
                  </a:cubicBezTo>
                  <a:cubicBezTo>
                    <a:pt x="364" y="1047"/>
                    <a:pt x="320" y="1282"/>
                    <a:pt x="214" y="1491"/>
                  </a:cubicBezTo>
                  <a:cubicBezTo>
                    <a:pt x="169" y="1581"/>
                    <a:pt x="192" y="1692"/>
                    <a:pt x="280" y="1744"/>
                  </a:cubicBezTo>
                  <a:cubicBezTo>
                    <a:pt x="308" y="1760"/>
                    <a:pt x="341" y="1768"/>
                    <a:pt x="374" y="1768"/>
                  </a:cubicBezTo>
                  <a:cubicBezTo>
                    <a:pt x="439" y="1768"/>
                    <a:pt x="504" y="1737"/>
                    <a:pt x="534" y="1677"/>
                  </a:cubicBezTo>
                  <a:cubicBezTo>
                    <a:pt x="676" y="1399"/>
                    <a:pt x="744" y="1081"/>
                    <a:pt x="709" y="767"/>
                  </a:cubicBezTo>
                  <a:cubicBezTo>
                    <a:pt x="678" y="489"/>
                    <a:pt x="583" y="145"/>
                    <a:pt x="299" y="22"/>
                  </a:cubicBezTo>
                  <a:cubicBezTo>
                    <a:pt x="267" y="8"/>
                    <a:pt x="234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7" name="CustomShape 74"/>
            <p:cNvSpPr/>
            <p:nvPr/>
          </p:nvSpPr>
          <p:spPr>
            <a:xfrm flipH="1">
              <a:off x="1509840" y="920880"/>
              <a:ext cx="18720" cy="14400"/>
            </a:xfrm>
            <a:custGeom>
              <a:avLst/>
              <a:gdLst/>
              <a:ahLst/>
              <a:rect l="l" t="t" r="r" b="b"/>
              <a:pathLst>
                <a:path w="479" h="371">
                  <a:moveTo>
                    <a:pt x="239" y="0"/>
                  </a:moveTo>
                  <a:cubicBezTo>
                    <a:pt x="0" y="0"/>
                    <a:pt x="0" y="371"/>
                    <a:pt x="239" y="371"/>
                  </a:cubicBezTo>
                  <a:cubicBezTo>
                    <a:pt x="477" y="371"/>
                    <a:pt x="478" y="0"/>
                    <a:pt x="2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8" name="CustomShape 75"/>
            <p:cNvSpPr/>
            <p:nvPr/>
          </p:nvSpPr>
          <p:spPr>
            <a:xfrm flipH="1">
              <a:off x="1105200" y="920880"/>
              <a:ext cx="18720" cy="14400"/>
            </a:xfrm>
            <a:custGeom>
              <a:avLst/>
              <a:gdLst/>
              <a:ahLst/>
              <a:rect l="l" t="t" r="r" b="b"/>
              <a:pathLst>
                <a:path w="477" h="371">
                  <a:moveTo>
                    <a:pt x="239" y="0"/>
                  </a:moveTo>
                  <a:cubicBezTo>
                    <a:pt x="0" y="0"/>
                    <a:pt x="2" y="371"/>
                    <a:pt x="239" y="371"/>
                  </a:cubicBezTo>
                  <a:cubicBezTo>
                    <a:pt x="477" y="371"/>
                    <a:pt x="477" y="0"/>
                    <a:pt x="2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9" name="CustomShape 76"/>
            <p:cNvSpPr/>
            <p:nvPr/>
          </p:nvSpPr>
          <p:spPr>
            <a:xfrm flipH="1">
              <a:off x="1308240" y="920880"/>
              <a:ext cx="18720" cy="14400"/>
            </a:xfrm>
            <a:custGeom>
              <a:avLst/>
              <a:gdLst/>
              <a:ahLst/>
              <a:rect l="l" t="t" r="r" b="b"/>
              <a:pathLst>
                <a:path w="479" h="371">
                  <a:moveTo>
                    <a:pt x="240" y="0"/>
                  </a:moveTo>
                  <a:cubicBezTo>
                    <a:pt x="1" y="0"/>
                    <a:pt x="1" y="371"/>
                    <a:pt x="240" y="371"/>
                  </a:cubicBezTo>
                  <a:cubicBezTo>
                    <a:pt x="477" y="371"/>
                    <a:pt x="479" y="0"/>
                    <a:pt x="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0" name="CustomShape 77"/>
            <p:cNvSpPr/>
            <p:nvPr/>
          </p:nvSpPr>
          <p:spPr>
            <a:xfrm flipH="1">
              <a:off x="1268640" y="892440"/>
              <a:ext cx="56520" cy="122040"/>
            </a:xfrm>
            <a:custGeom>
              <a:avLst/>
              <a:gdLst/>
              <a:ahLst/>
              <a:rect l="l" t="t" r="r" b="b"/>
              <a:pathLst>
                <a:path w="1431" h="3075">
                  <a:moveTo>
                    <a:pt x="482" y="0"/>
                  </a:moveTo>
                  <a:cubicBezTo>
                    <a:pt x="277" y="0"/>
                    <a:pt x="201" y="320"/>
                    <a:pt x="422" y="361"/>
                  </a:cubicBezTo>
                  <a:cubicBezTo>
                    <a:pt x="707" y="414"/>
                    <a:pt x="829" y="702"/>
                    <a:pt x="743" y="966"/>
                  </a:cubicBezTo>
                  <a:cubicBezTo>
                    <a:pt x="643" y="1270"/>
                    <a:pt x="319" y="1417"/>
                    <a:pt x="164" y="1688"/>
                  </a:cubicBezTo>
                  <a:cubicBezTo>
                    <a:pt x="1" y="1970"/>
                    <a:pt x="56" y="2285"/>
                    <a:pt x="286" y="2509"/>
                  </a:cubicBezTo>
                  <a:cubicBezTo>
                    <a:pt x="507" y="2726"/>
                    <a:pt x="833" y="2791"/>
                    <a:pt x="1044" y="3016"/>
                  </a:cubicBezTo>
                  <a:cubicBezTo>
                    <a:pt x="1082" y="3057"/>
                    <a:pt x="1125" y="3074"/>
                    <a:pt x="1167" y="3074"/>
                  </a:cubicBezTo>
                  <a:cubicBezTo>
                    <a:pt x="1306" y="3074"/>
                    <a:pt x="1430" y="2888"/>
                    <a:pt x="1305" y="2755"/>
                  </a:cubicBezTo>
                  <a:cubicBezTo>
                    <a:pt x="1088" y="2521"/>
                    <a:pt x="749" y="2460"/>
                    <a:pt x="534" y="2232"/>
                  </a:cubicBezTo>
                  <a:cubicBezTo>
                    <a:pt x="262" y="1948"/>
                    <a:pt x="654" y="1690"/>
                    <a:pt x="840" y="1495"/>
                  </a:cubicBezTo>
                  <a:cubicBezTo>
                    <a:pt x="1066" y="1256"/>
                    <a:pt x="1189" y="933"/>
                    <a:pt x="1123" y="605"/>
                  </a:cubicBezTo>
                  <a:cubicBezTo>
                    <a:pt x="1063" y="311"/>
                    <a:pt x="816" y="59"/>
                    <a:pt x="520" y="4"/>
                  </a:cubicBezTo>
                  <a:cubicBezTo>
                    <a:pt x="507" y="1"/>
                    <a:pt x="494" y="0"/>
                    <a:pt x="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1" name="CustomShape 78"/>
            <p:cNvSpPr/>
            <p:nvPr/>
          </p:nvSpPr>
          <p:spPr>
            <a:xfrm flipH="1">
              <a:off x="1108800" y="1005480"/>
              <a:ext cx="29160" cy="70200"/>
            </a:xfrm>
            <a:custGeom>
              <a:avLst/>
              <a:gdLst/>
              <a:ahLst/>
              <a:rect l="l" t="t" r="r" b="b"/>
              <a:pathLst>
                <a:path w="745" h="1769">
                  <a:moveTo>
                    <a:pt x="201" y="0"/>
                  </a:moveTo>
                  <a:cubicBezTo>
                    <a:pt x="139" y="0"/>
                    <a:pt x="82" y="27"/>
                    <a:pt x="45" y="88"/>
                  </a:cubicBezTo>
                  <a:cubicBezTo>
                    <a:pt x="0" y="167"/>
                    <a:pt x="19" y="300"/>
                    <a:pt x="111" y="341"/>
                  </a:cubicBezTo>
                  <a:cubicBezTo>
                    <a:pt x="168" y="365"/>
                    <a:pt x="179" y="371"/>
                    <a:pt x="216" y="414"/>
                  </a:cubicBezTo>
                  <a:cubicBezTo>
                    <a:pt x="225" y="424"/>
                    <a:pt x="228" y="429"/>
                    <a:pt x="228" y="429"/>
                  </a:cubicBezTo>
                  <a:cubicBezTo>
                    <a:pt x="228" y="429"/>
                    <a:pt x="226" y="427"/>
                    <a:pt x="222" y="424"/>
                  </a:cubicBezTo>
                  <a:lnTo>
                    <a:pt x="222" y="424"/>
                  </a:lnTo>
                  <a:cubicBezTo>
                    <a:pt x="230" y="435"/>
                    <a:pt x="236" y="446"/>
                    <a:pt x="244" y="457"/>
                  </a:cubicBezTo>
                  <a:cubicBezTo>
                    <a:pt x="257" y="481"/>
                    <a:pt x="269" y="504"/>
                    <a:pt x="281" y="530"/>
                  </a:cubicBezTo>
                  <a:cubicBezTo>
                    <a:pt x="278" y="524"/>
                    <a:pt x="277" y="522"/>
                    <a:pt x="277" y="522"/>
                  </a:cubicBezTo>
                  <a:lnTo>
                    <a:pt x="277" y="522"/>
                  </a:lnTo>
                  <a:cubicBezTo>
                    <a:pt x="276" y="522"/>
                    <a:pt x="279" y="528"/>
                    <a:pt x="284" y="541"/>
                  </a:cubicBezTo>
                  <a:cubicBezTo>
                    <a:pt x="288" y="553"/>
                    <a:pt x="293" y="566"/>
                    <a:pt x="296" y="580"/>
                  </a:cubicBezTo>
                  <a:cubicBezTo>
                    <a:pt x="306" y="607"/>
                    <a:pt x="312" y="636"/>
                    <a:pt x="319" y="664"/>
                  </a:cubicBezTo>
                  <a:cubicBezTo>
                    <a:pt x="331" y="713"/>
                    <a:pt x="339" y="764"/>
                    <a:pt x="342" y="815"/>
                  </a:cubicBezTo>
                  <a:cubicBezTo>
                    <a:pt x="364" y="1047"/>
                    <a:pt x="319" y="1282"/>
                    <a:pt x="214" y="1491"/>
                  </a:cubicBezTo>
                  <a:cubicBezTo>
                    <a:pt x="168" y="1581"/>
                    <a:pt x="190" y="1692"/>
                    <a:pt x="281" y="1744"/>
                  </a:cubicBezTo>
                  <a:cubicBezTo>
                    <a:pt x="308" y="1760"/>
                    <a:pt x="341" y="1768"/>
                    <a:pt x="374" y="1768"/>
                  </a:cubicBezTo>
                  <a:cubicBezTo>
                    <a:pt x="438" y="1768"/>
                    <a:pt x="503" y="1737"/>
                    <a:pt x="534" y="1677"/>
                  </a:cubicBezTo>
                  <a:cubicBezTo>
                    <a:pt x="676" y="1399"/>
                    <a:pt x="744" y="1081"/>
                    <a:pt x="708" y="767"/>
                  </a:cubicBezTo>
                  <a:cubicBezTo>
                    <a:pt x="676" y="489"/>
                    <a:pt x="583" y="145"/>
                    <a:pt x="298" y="22"/>
                  </a:cubicBezTo>
                  <a:cubicBezTo>
                    <a:pt x="266" y="8"/>
                    <a:pt x="233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2" name="CustomShape 79"/>
            <p:cNvSpPr/>
            <p:nvPr/>
          </p:nvSpPr>
          <p:spPr>
            <a:xfrm flipH="1">
              <a:off x="1914840" y="920880"/>
              <a:ext cx="18720" cy="14400"/>
            </a:xfrm>
            <a:custGeom>
              <a:avLst/>
              <a:gdLst/>
              <a:ahLst/>
              <a:rect l="l" t="t" r="r" b="b"/>
              <a:pathLst>
                <a:path w="478" h="371">
                  <a:moveTo>
                    <a:pt x="238" y="0"/>
                  </a:moveTo>
                  <a:cubicBezTo>
                    <a:pt x="1" y="0"/>
                    <a:pt x="1" y="371"/>
                    <a:pt x="238" y="371"/>
                  </a:cubicBezTo>
                  <a:cubicBezTo>
                    <a:pt x="476" y="371"/>
                    <a:pt x="477" y="0"/>
                    <a:pt x="2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3" name="CustomShape 80"/>
            <p:cNvSpPr/>
            <p:nvPr/>
          </p:nvSpPr>
          <p:spPr>
            <a:xfrm flipH="1">
              <a:off x="1864080" y="1032120"/>
              <a:ext cx="42840" cy="77040"/>
            </a:xfrm>
            <a:custGeom>
              <a:avLst/>
              <a:gdLst/>
              <a:ahLst/>
              <a:rect l="l" t="t" r="r" b="b"/>
              <a:pathLst>
                <a:path w="1086" h="1947">
                  <a:moveTo>
                    <a:pt x="252" y="1"/>
                  </a:moveTo>
                  <a:cubicBezTo>
                    <a:pt x="64" y="1"/>
                    <a:pt x="0" y="305"/>
                    <a:pt x="208" y="365"/>
                  </a:cubicBezTo>
                  <a:cubicBezTo>
                    <a:pt x="446" y="434"/>
                    <a:pt x="628" y="658"/>
                    <a:pt x="663" y="902"/>
                  </a:cubicBezTo>
                  <a:cubicBezTo>
                    <a:pt x="702" y="1176"/>
                    <a:pt x="560" y="1455"/>
                    <a:pt x="341" y="1633"/>
                  </a:cubicBezTo>
                  <a:cubicBezTo>
                    <a:pt x="264" y="1697"/>
                    <a:pt x="276" y="1830"/>
                    <a:pt x="341" y="1895"/>
                  </a:cubicBezTo>
                  <a:cubicBezTo>
                    <a:pt x="378" y="1931"/>
                    <a:pt x="422" y="1947"/>
                    <a:pt x="466" y="1947"/>
                  </a:cubicBezTo>
                  <a:cubicBezTo>
                    <a:pt x="515" y="1947"/>
                    <a:pt x="564" y="1928"/>
                    <a:pt x="604" y="1895"/>
                  </a:cubicBezTo>
                  <a:cubicBezTo>
                    <a:pt x="919" y="1638"/>
                    <a:pt x="1085" y="1220"/>
                    <a:pt x="1022" y="818"/>
                  </a:cubicBezTo>
                  <a:cubicBezTo>
                    <a:pt x="955" y="435"/>
                    <a:pt x="678" y="122"/>
                    <a:pt x="308" y="9"/>
                  </a:cubicBezTo>
                  <a:cubicBezTo>
                    <a:pt x="288" y="3"/>
                    <a:pt x="269" y="1"/>
                    <a:pt x="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4" name="CustomShape 81"/>
            <p:cNvSpPr/>
            <p:nvPr/>
          </p:nvSpPr>
          <p:spPr>
            <a:xfrm flipH="1">
              <a:off x="1902240" y="1048320"/>
              <a:ext cx="84960" cy="73080"/>
            </a:xfrm>
            <a:custGeom>
              <a:avLst/>
              <a:gdLst/>
              <a:ahLst/>
              <a:rect l="l" t="t" r="r" b="b"/>
              <a:pathLst>
                <a:path w="2142" h="1841">
                  <a:moveTo>
                    <a:pt x="289" y="0"/>
                  </a:moveTo>
                  <a:cubicBezTo>
                    <a:pt x="246" y="0"/>
                    <a:pt x="201" y="5"/>
                    <a:pt x="156" y="14"/>
                  </a:cubicBezTo>
                  <a:cubicBezTo>
                    <a:pt x="58" y="35"/>
                    <a:pt x="1" y="150"/>
                    <a:pt x="26" y="242"/>
                  </a:cubicBezTo>
                  <a:cubicBezTo>
                    <a:pt x="50" y="328"/>
                    <a:pt x="127" y="376"/>
                    <a:pt x="210" y="376"/>
                  </a:cubicBezTo>
                  <a:cubicBezTo>
                    <a:pt x="225" y="376"/>
                    <a:pt x="239" y="375"/>
                    <a:pt x="254" y="372"/>
                  </a:cubicBezTo>
                  <a:cubicBezTo>
                    <a:pt x="269" y="369"/>
                    <a:pt x="285" y="367"/>
                    <a:pt x="300" y="367"/>
                  </a:cubicBezTo>
                  <a:cubicBezTo>
                    <a:pt x="465" y="367"/>
                    <a:pt x="629" y="544"/>
                    <a:pt x="656" y="698"/>
                  </a:cubicBezTo>
                  <a:cubicBezTo>
                    <a:pt x="677" y="810"/>
                    <a:pt x="583" y="940"/>
                    <a:pt x="558" y="1048"/>
                  </a:cubicBezTo>
                  <a:cubicBezTo>
                    <a:pt x="522" y="1203"/>
                    <a:pt x="523" y="1364"/>
                    <a:pt x="591" y="1508"/>
                  </a:cubicBezTo>
                  <a:cubicBezTo>
                    <a:pt x="693" y="1724"/>
                    <a:pt x="935" y="1841"/>
                    <a:pt x="1166" y="1841"/>
                  </a:cubicBezTo>
                  <a:cubicBezTo>
                    <a:pt x="1169" y="1841"/>
                    <a:pt x="1172" y="1841"/>
                    <a:pt x="1175" y="1841"/>
                  </a:cubicBezTo>
                  <a:cubicBezTo>
                    <a:pt x="1443" y="1836"/>
                    <a:pt x="1668" y="1679"/>
                    <a:pt x="1824" y="1472"/>
                  </a:cubicBezTo>
                  <a:cubicBezTo>
                    <a:pt x="2016" y="1215"/>
                    <a:pt x="2106" y="891"/>
                    <a:pt x="2133" y="576"/>
                  </a:cubicBezTo>
                  <a:cubicBezTo>
                    <a:pt x="2141" y="476"/>
                    <a:pt x="2041" y="391"/>
                    <a:pt x="1948" y="391"/>
                  </a:cubicBezTo>
                  <a:cubicBezTo>
                    <a:pt x="1840" y="391"/>
                    <a:pt x="1772" y="476"/>
                    <a:pt x="1763" y="576"/>
                  </a:cubicBezTo>
                  <a:cubicBezTo>
                    <a:pt x="1742" y="812"/>
                    <a:pt x="1669" y="1060"/>
                    <a:pt x="1527" y="1253"/>
                  </a:cubicBezTo>
                  <a:cubicBezTo>
                    <a:pt x="1471" y="1331"/>
                    <a:pt x="1399" y="1394"/>
                    <a:pt x="1315" y="1437"/>
                  </a:cubicBezTo>
                  <a:cubicBezTo>
                    <a:pt x="1268" y="1460"/>
                    <a:pt x="1217" y="1472"/>
                    <a:pt x="1166" y="1472"/>
                  </a:cubicBezTo>
                  <a:cubicBezTo>
                    <a:pt x="1144" y="1472"/>
                    <a:pt x="1122" y="1470"/>
                    <a:pt x="1101" y="1466"/>
                  </a:cubicBezTo>
                  <a:cubicBezTo>
                    <a:pt x="1031" y="1450"/>
                    <a:pt x="968" y="1416"/>
                    <a:pt x="936" y="1371"/>
                  </a:cubicBezTo>
                  <a:cubicBezTo>
                    <a:pt x="876" y="1284"/>
                    <a:pt x="905" y="1166"/>
                    <a:pt x="935" y="1073"/>
                  </a:cubicBezTo>
                  <a:cubicBezTo>
                    <a:pt x="976" y="950"/>
                    <a:pt x="1036" y="836"/>
                    <a:pt x="1027" y="701"/>
                  </a:cubicBezTo>
                  <a:cubicBezTo>
                    <a:pt x="1016" y="568"/>
                    <a:pt x="967" y="441"/>
                    <a:pt x="887" y="334"/>
                  </a:cubicBezTo>
                  <a:cubicBezTo>
                    <a:pt x="743" y="134"/>
                    <a:pt x="529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5" name="CustomShape 82"/>
            <p:cNvSpPr/>
            <p:nvPr/>
          </p:nvSpPr>
          <p:spPr>
            <a:xfrm flipH="1">
              <a:off x="1716840" y="1005480"/>
              <a:ext cx="29160" cy="70200"/>
            </a:xfrm>
            <a:custGeom>
              <a:avLst/>
              <a:gdLst/>
              <a:ahLst/>
              <a:rect l="l" t="t" r="r" b="b"/>
              <a:pathLst>
                <a:path w="745" h="1769">
                  <a:moveTo>
                    <a:pt x="202" y="0"/>
                  </a:moveTo>
                  <a:cubicBezTo>
                    <a:pt x="140" y="0"/>
                    <a:pt x="82" y="27"/>
                    <a:pt x="46" y="88"/>
                  </a:cubicBezTo>
                  <a:cubicBezTo>
                    <a:pt x="0" y="167"/>
                    <a:pt x="21" y="300"/>
                    <a:pt x="113" y="341"/>
                  </a:cubicBezTo>
                  <a:cubicBezTo>
                    <a:pt x="168" y="365"/>
                    <a:pt x="179" y="371"/>
                    <a:pt x="216" y="414"/>
                  </a:cubicBezTo>
                  <a:cubicBezTo>
                    <a:pt x="224" y="424"/>
                    <a:pt x="229" y="429"/>
                    <a:pt x="229" y="429"/>
                  </a:cubicBezTo>
                  <a:cubicBezTo>
                    <a:pt x="229" y="429"/>
                    <a:pt x="227" y="427"/>
                    <a:pt x="223" y="424"/>
                  </a:cubicBezTo>
                  <a:lnTo>
                    <a:pt x="223" y="424"/>
                  </a:lnTo>
                  <a:cubicBezTo>
                    <a:pt x="230" y="435"/>
                    <a:pt x="238" y="446"/>
                    <a:pt x="244" y="457"/>
                  </a:cubicBezTo>
                  <a:cubicBezTo>
                    <a:pt x="258" y="481"/>
                    <a:pt x="271" y="504"/>
                    <a:pt x="280" y="530"/>
                  </a:cubicBezTo>
                  <a:cubicBezTo>
                    <a:pt x="278" y="524"/>
                    <a:pt x="277" y="522"/>
                    <a:pt x="277" y="522"/>
                  </a:cubicBezTo>
                  <a:lnTo>
                    <a:pt x="277" y="522"/>
                  </a:lnTo>
                  <a:cubicBezTo>
                    <a:pt x="277" y="522"/>
                    <a:pt x="279" y="528"/>
                    <a:pt x="285" y="541"/>
                  </a:cubicBezTo>
                  <a:cubicBezTo>
                    <a:pt x="288" y="553"/>
                    <a:pt x="293" y="566"/>
                    <a:pt x="298" y="580"/>
                  </a:cubicBezTo>
                  <a:cubicBezTo>
                    <a:pt x="306" y="607"/>
                    <a:pt x="314" y="636"/>
                    <a:pt x="320" y="664"/>
                  </a:cubicBezTo>
                  <a:cubicBezTo>
                    <a:pt x="331" y="713"/>
                    <a:pt x="339" y="764"/>
                    <a:pt x="344" y="815"/>
                  </a:cubicBezTo>
                  <a:cubicBezTo>
                    <a:pt x="364" y="1047"/>
                    <a:pt x="320" y="1282"/>
                    <a:pt x="214" y="1491"/>
                  </a:cubicBezTo>
                  <a:cubicBezTo>
                    <a:pt x="170" y="1581"/>
                    <a:pt x="192" y="1692"/>
                    <a:pt x="280" y="1744"/>
                  </a:cubicBezTo>
                  <a:cubicBezTo>
                    <a:pt x="309" y="1760"/>
                    <a:pt x="342" y="1768"/>
                    <a:pt x="375" y="1768"/>
                  </a:cubicBezTo>
                  <a:cubicBezTo>
                    <a:pt x="440" y="1768"/>
                    <a:pt x="505" y="1737"/>
                    <a:pt x="535" y="1677"/>
                  </a:cubicBezTo>
                  <a:cubicBezTo>
                    <a:pt x="676" y="1399"/>
                    <a:pt x="744" y="1081"/>
                    <a:pt x="709" y="767"/>
                  </a:cubicBezTo>
                  <a:cubicBezTo>
                    <a:pt x="678" y="489"/>
                    <a:pt x="583" y="145"/>
                    <a:pt x="299" y="22"/>
                  </a:cubicBezTo>
                  <a:cubicBezTo>
                    <a:pt x="268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6" name="CustomShape 83"/>
            <p:cNvSpPr/>
            <p:nvPr/>
          </p:nvSpPr>
          <p:spPr>
            <a:xfrm flipH="1">
              <a:off x="1852200" y="979560"/>
              <a:ext cx="18720" cy="14400"/>
            </a:xfrm>
            <a:custGeom>
              <a:avLst/>
              <a:gdLst/>
              <a:ahLst/>
              <a:rect l="l" t="t" r="r" b="b"/>
              <a:pathLst>
                <a:path w="479" h="372">
                  <a:moveTo>
                    <a:pt x="240" y="1"/>
                  </a:moveTo>
                  <a:cubicBezTo>
                    <a:pt x="2" y="1"/>
                    <a:pt x="1" y="371"/>
                    <a:pt x="240" y="371"/>
                  </a:cubicBezTo>
                  <a:cubicBezTo>
                    <a:pt x="479" y="371"/>
                    <a:pt x="479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7" name="CustomShape 84"/>
            <p:cNvSpPr/>
            <p:nvPr/>
          </p:nvSpPr>
          <p:spPr>
            <a:xfrm flipH="1">
              <a:off x="1939680" y="925560"/>
              <a:ext cx="88560" cy="116640"/>
            </a:xfrm>
            <a:custGeom>
              <a:avLst/>
              <a:gdLst/>
              <a:ahLst/>
              <a:rect l="l" t="t" r="r" b="b"/>
              <a:pathLst>
                <a:path w="2238" h="2944">
                  <a:moveTo>
                    <a:pt x="1751" y="0"/>
                  </a:moveTo>
                  <a:cubicBezTo>
                    <a:pt x="1618" y="0"/>
                    <a:pt x="1489" y="132"/>
                    <a:pt x="1587" y="269"/>
                  </a:cubicBezTo>
                  <a:cubicBezTo>
                    <a:pt x="1728" y="467"/>
                    <a:pt x="1878" y="756"/>
                    <a:pt x="1747" y="997"/>
                  </a:cubicBezTo>
                  <a:cubicBezTo>
                    <a:pt x="1690" y="1103"/>
                    <a:pt x="1587" y="1179"/>
                    <a:pt x="1511" y="1274"/>
                  </a:cubicBezTo>
                  <a:cubicBezTo>
                    <a:pt x="1418" y="1390"/>
                    <a:pt x="1361" y="1530"/>
                    <a:pt x="1348" y="1679"/>
                  </a:cubicBezTo>
                  <a:cubicBezTo>
                    <a:pt x="1334" y="1820"/>
                    <a:pt x="1362" y="1969"/>
                    <a:pt x="1331" y="2107"/>
                  </a:cubicBezTo>
                  <a:cubicBezTo>
                    <a:pt x="1302" y="2224"/>
                    <a:pt x="1215" y="2314"/>
                    <a:pt x="1119" y="2382"/>
                  </a:cubicBezTo>
                  <a:cubicBezTo>
                    <a:pt x="936" y="2511"/>
                    <a:pt x="719" y="2578"/>
                    <a:pt x="497" y="2578"/>
                  </a:cubicBezTo>
                  <a:cubicBezTo>
                    <a:pt x="438" y="2578"/>
                    <a:pt x="379" y="2574"/>
                    <a:pt x="321" y="2564"/>
                  </a:cubicBezTo>
                  <a:cubicBezTo>
                    <a:pt x="309" y="2562"/>
                    <a:pt x="297" y="2561"/>
                    <a:pt x="285" y="2561"/>
                  </a:cubicBezTo>
                  <a:cubicBezTo>
                    <a:pt x="79" y="2561"/>
                    <a:pt x="1" y="2883"/>
                    <a:pt x="223" y="2920"/>
                  </a:cubicBezTo>
                  <a:cubicBezTo>
                    <a:pt x="314" y="2936"/>
                    <a:pt x="407" y="2944"/>
                    <a:pt x="498" y="2944"/>
                  </a:cubicBezTo>
                  <a:cubicBezTo>
                    <a:pt x="756" y="2944"/>
                    <a:pt x="1009" y="2880"/>
                    <a:pt x="1236" y="2746"/>
                  </a:cubicBezTo>
                  <a:cubicBezTo>
                    <a:pt x="1380" y="2662"/>
                    <a:pt x="1511" y="2551"/>
                    <a:pt x="1600" y="2410"/>
                  </a:cubicBezTo>
                  <a:cubicBezTo>
                    <a:pt x="1699" y="2255"/>
                    <a:pt x="1714" y="2075"/>
                    <a:pt x="1714" y="1896"/>
                  </a:cubicBezTo>
                  <a:cubicBezTo>
                    <a:pt x="1712" y="1727"/>
                    <a:pt x="1715" y="1595"/>
                    <a:pt x="1834" y="1466"/>
                  </a:cubicBezTo>
                  <a:cubicBezTo>
                    <a:pt x="1953" y="1336"/>
                    <a:pt x="2070" y="1220"/>
                    <a:pt x="2127" y="1051"/>
                  </a:cubicBezTo>
                  <a:cubicBezTo>
                    <a:pt x="2238" y="720"/>
                    <a:pt x="2100" y="353"/>
                    <a:pt x="1907" y="82"/>
                  </a:cubicBezTo>
                  <a:cubicBezTo>
                    <a:pt x="1866" y="24"/>
                    <a:pt x="1808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8" name="CustomShape 85"/>
            <p:cNvSpPr/>
            <p:nvPr/>
          </p:nvSpPr>
          <p:spPr>
            <a:xfrm flipH="1">
              <a:off x="1803960" y="916560"/>
              <a:ext cx="80640" cy="44280"/>
            </a:xfrm>
            <a:custGeom>
              <a:avLst/>
              <a:gdLst/>
              <a:ahLst/>
              <a:rect l="l" t="t" r="r" b="b"/>
              <a:pathLst>
                <a:path w="2037" h="1125">
                  <a:moveTo>
                    <a:pt x="1104" y="0"/>
                  </a:moveTo>
                  <a:cubicBezTo>
                    <a:pt x="1019" y="0"/>
                    <a:pt x="933" y="12"/>
                    <a:pt x="846" y="39"/>
                  </a:cubicBezTo>
                  <a:cubicBezTo>
                    <a:pt x="460" y="158"/>
                    <a:pt x="202" y="492"/>
                    <a:pt x="42" y="848"/>
                  </a:cubicBezTo>
                  <a:cubicBezTo>
                    <a:pt x="1" y="940"/>
                    <a:pt x="15" y="1047"/>
                    <a:pt x="108" y="1101"/>
                  </a:cubicBezTo>
                  <a:cubicBezTo>
                    <a:pt x="135" y="1117"/>
                    <a:pt x="169" y="1125"/>
                    <a:pt x="202" y="1125"/>
                  </a:cubicBezTo>
                  <a:cubicBezTo>
                    <a:pt x="268" y="1125"/>
                    <a:pt x="335" y="1095"/>
                    <a:pt x="362" y="1035"/>
                  </a:cubicBezTo>
                  <a:cubicBezTo>
                    <a:pt x="477" y="780"/>
                    <a:pt x="642" y="503"/>
                    <a:pt x="920" y="403"/>
                  </a:cubicBezTo>
                  <a:cubicBezTo>
                    <a:pt x="983" y="381"/>
                    <a:pt x="1045" y="371"/>
                    <a:pt x="1107" y="371"/>
                  </a:cubicBezTo>
                  <a:cubicBezTo>
                    <a:pt x="1324" y="371"/>
                    <a:pt x="1531" y="494"/>
                    <a:pt x="1698" y="634"/>
                  </a:cubicBezTo>
                  <a:cubicBezTo>
                    <a:pt x="1738" y="668"/>
                    <a:pt x="1787" y="687"/>
                    <a:pt x="1836" y="687"/>
                  </a:cubicBezTo>
                  <a:cubicBezTo>
                    <a:pt x="1880" y="687"/>
                    <a:pt x="1925" y="671"/>
                    <a:pt x="1960" y="634"/>
                  </a:cubicBezTo>
                  <a:cubicBezTo>
                    <a:pt x="2027" y="568"/>
                    <a:pt x="2036" y="436"/>
                    <a:pt x="1960" y="373"/>
                  </a:cubicBezTo>
                  <a:cubicBezTo>
                    <a:pt x="1718" y="168"/>
                    <a:pt x="1420" y="0"/>
                    <a:pt x="1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9" name="CustomShape 86"/>
            <p:cNvSpPr/>
            <p:nvPr/>
          </p:nvSpPr>
          <p:spPr>
            <a:xfrm flipH="1">
              <a:off x="1734120" y="892800"/>
              <a:ext cx="104400" cy="85320"/>
            </a:xfrm>
            <a:custGeom>
              <a:avLst/>
              <a:gdLst/>
              <a:ahLst/>
              <a:rect l="l" t="t" r="r" b="b"/>
              <a:pathLst>
                <a:path w="2633" h="2155">
                  <a:moveTo>
                    <a:pt x="1937" y="1"/>
                  </a:moveTo>
                  <a:cubicBezTo>
                    <a:pt x="1484" y="1"/>
                    <a:pt x="1021" y="317"/>
                    <a:pt x="1053" y="816"/>
                  </a:cubicBezTo>
                  <a:cubicBezTo>
                    <a:pt x="1071" y="1088"/>
                    <a:pt x="1210" y="1484"/>
                    <a:pt x="952" y="1691"/>
                  </a:cubicBezTo>
                  <a:cubicBezTo>
                    <a:pt x="871" y="1757"/>
                    <a:pt x="771" y="1786"/>
                    <a:pt x="670" y="1786"/>
                  </a:cubicBezTo>
                  <a:cubicBezTo>
                    <a:pt x="542" y="1786"/>
                    <a:pt x="410" y="1740"/>
                    <a:pt x="309" y="1667"/>
                  </a:cubicBezTo>
                  <a:cubicBezTo>
                    <a:pt x="283" y="1649"/>
                    <a:pt x="253" y="1640"/>
                    <a:pt x="222" y="1640"/>
                  </a:cubicBezTo>
                  <a:cubicBezTo>
                    <a:pt x="156" y="1640"/>
                    <a:pt x="87" y="1679"/>
                    <a:pt x="55" y="1734"/>
                  </a:cubicBezTo>
                  <a:cubicBezTo>
                    <a:pt x="1" y="1827"/>
                    <a:pt x="40" y="1928"/>
                    <a:pt x="121" y="1987"/>
                  </a:cubicBezTo>
                  <a:cubicBezTo>
                    <a:pt x="280" y="2097"/>
                    <a:pt x="466" y="2155"/>
                    <a:pt x="654" y="2155"/>
                  </a:cubicBezTo>
                  <a:cubicBezTo>
                    <a:pt x="744" y="2155"/>
                    <a:pt x="834" y="2142"/>
                    <a:pt x="922" y="2115"/>
                  </a:cubicBezTo>
                  <a:cubicBezTo>
                    <a:pt x="1237" y="2017"/>
                    <a:pt x="1425" y="1754"/>
                    <a:pt x="1465" y="1431"/>
                  </a:cubicBezTo>
                  <a:cubicBezTo>
                    <a:pt x="1486" y="1259"/>
                    <a:pt x="1460" y="1091"/>
                    <a:pt x="1435" y="920"/>
                  </a:cubicBezTo>
                  <a:cubicBezTo>
                    <a:pt x="1413" y="763"/>
                    <a:pt x="1405" y="621"/>
                    <a:pt x="1536" y="513"/>
                  </a:cubicBezTo>
                  <a:cubicBezTo>
                    <a:pt x="1644" y="425"/>
                    <a:pt x="1800" y="364"/>
                    <a:pt x="1949" y="364"/>
                  </a:cubicBezTo>
                  <a:cubicBezTo>
                    <a:pt x="2053" y="364"/>
                    <a:pt x="2153" y="394"/>
                    <a:pt x="2231" y="464"/>
                  </a:cubicBezTo>
                  <a:cubicBezTo>
                    <a:pt x="2270" y="499"/>
                    <a:pt x="2313" y="513"/>
                    <a:pt x="2354" y="513"/>
                  </a:cubicBezTo>
                  <a:cubicBezTo>
                    <a:pt x="2502" y="513"/>
                    <a:pt x="2632" y="326"/>
                    <a:pt x="2492" y="201"/>
                  </a:cubicBezTo>
                  <a:cubicBezTo>
                    <a:pt x="2339" y="64"/>
                    <a:pt x="2139" y="1"/>
                    <a:pt x="1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0" name="CustomShape 87"/>
            <p:cNvSpPr/>
            <p:nvPr/>
          </p:nvSpPr>
          <p:spPr>
            <a:xfrm flipH="1">
              <a:off x="1875240" y="892440"/>
              <a:ext cx="56520" cy="122040"/>
            </a:xfrm>
            <a:custGeom>
              <a:avLst/>
              <a:gdLst/>
              <a:ahLst/>
              <a:rect l="l" t="t" r="r" b="b"/>
              <a:pathLst>
                <a:path w="1430" h="3075">
                  <a:moveTo>
                    <a:pt x="481" y="0"/>
                  </a:moveTo>
                  <a:cubicBezTo>
                    <a:pt x="277" y="0"/>
                    <a:pt x="200" y="320"/>
                    <a:pt x="421" y="361"/>
                  </a:cubicBezTo>
                  <a:cubicBezTo>
                    <a:pt x="706" y="414"/>
                    <a:pt x="828" y="702"/>
                    <a:pt x="743" y="966"/>
                  </a:cubicBezTo>
                  <a:cubicBezTo>
                    <a:pt x="643" y="1270"/>
                    <a:pt x="318" y="1417"/>
                    <a:pt x="163" y="1688"/>
                  </a:cubicBezTo>
                  <a:cubicBezTo>
                    <a:pt x="0" y="1970"/>
                    <a:pt x="56" y="2285"/>
                    <a:pt x="287" y="2509"/>
                  </a:cubicBezTo>
                  <a:cubicBezTo>
                    <a:pt x="507" y="2726"/>
                    <a:pt x="833" y="2791"/>
                    <a:pt x="1043" y="3016"/>
                  </a:cubicBezTo>
                  <a:cubicBezTo>
                    <a:pt x="1081" y="3057"/>
                    <a:pt x="1125" y="3074"/>
                    <a:pt x="1167" y="3074"/>
                  </a:cubicBezTo>
                  <a:cubicBezTo>
                    <a:pt x="1305" y="3074"/>
                    <a:pt x="1430" y="2888"/>
                    <a:pt x="1305" y="2755"/>
                  </a:cubicBezTo>
                  <a:cubicBezTo>
                    <a:pt x="1088" y="2521"/>
                    <a:pt x="751" y="2460"/>
                    <a:pt x="534" y="2232"/>
                  </a:cubicBezTo>
                  <a:cubicBezTo>
                    <a:pt x="262" y="1948"/>
                    <a:pt x="654" y="1690"/>
                    <a:pt x="839" y="1495"/>
                  </a:cubicBezTo>
                  <a:cubicBezTo>
                    <a:pt x="1066" y="1256"/>
                    <a:pt x="1189" y="933"/>
                    <a:pt x="1123" y="605"/>
                  </a:cubicBezTo>
                  <a:cubicBezTo>
                    <a:pt x="1062" y="311"/>
                    <a:pt x="816" y="59"/>
                    <a:pt x="520" y="4"/>
                  </a:cubicBezTo>
                  <a:cubicBezTo>
                    <a:pt x="506" y="1"/>
                    <a:pt x="494" y="0"/>
                    <a:pt x="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1" name="CustomShape 88"/>
            <p:cNvSpPr/>
            <p:nvPr/>
          </p:nvSpPr>
          <p:spPr>
            <a:xfrm flipH="1">
              <a:off x="1936080" y="892800"/>
              <a:ext cx="104400" cy="85320"/>
            </a:xfrm>
            <a:custGeom>
              <a:avLst/>
              <a:gdLst/>
              <a:ahLst/>
              <a:rect l="l" t="t" r="r" b="b"/>
              <a:pathLst>
                <a:path w="2631" h="2155">
                  <a:moveTo>
                    <a:pt x="1936" y="1"/>
                  </a:moveTo>
                  <a:cubicBezTo>
                    <a:pt x="1483" y="1"/>
                    <a:pt x="1020" y="317"/>
                    <a:pt x="1051" y="816"/>
                  </a:cubicBezTo>
                  <a:cubicBezTo>
                    <a:pt x="1070" y="1088"/>
                    <a:pt x="1208" y="1484"/>
                    <a:pt x="952" y="1691"/>
                  </a:cubicBezTo>
                  <a:cubicBezTo>
                    <a:pt x="869" y="1757"/>
                    <a:pt x="770" y="1786"/>
                    <a:pt x="669" y="1786"/>
                  </a:cubicBezTo>
                  <a:cubicBezTo>
                    <a:pt x="540" y="1786"/>
                    <a:pt x="409" y="1740"/>
                    <a:pt x="307" y="1667"/>
                  </a:cubicBezTo>
                  <a:cubicBezTo>
                    <a:pt x="282" y="1649"/>
                    <a:pt x="252" y="1640"/>
                    <a:pt x="221" y="1640"/>
                  </a:cubicBezTo>
                  <a:cubicBezTo>
                    <a:pt x="155" y="1640"/>
                    <a:pt x="86" y="1679"/>
                    <a:pt x="54" y="1734"/>
                  </a:cubicBezTo>
                  <a:cubicBezTo>
                    <a:pt x="0" y="1827"/>
                    <a:pt x="40" y="1928"/>
                    <a:pt x="121" y="1987"/>
                  </a:cubicBezTo>
                  <a:cubicBezTo>
                    <a:pt x="278" y="2097"/>
                    <a:pt x="465" y="2155"/>
                    <a:pt x="653" y="2155"/>
                  </a:cubicBezTo>
                  <a:cubicBezTo>
                    <a:pt x="743" y="2155"/>
                    <a:pt x="834" y="2142"/>
                    <a:pt x="921" y="2115"/>
                  </a:cubicBezTo>
                  <a:cubicBezTo>
                    <a:pt x="1236" y="2017"/>
                    <a:pt x="1425" y="1754"/>
                    <a:pt x="1463" y="1431"/>
                  </a:cubicBezTo>
                  <a:cubicBezTo>
                    <a:pt x="1485" y="1259"/>
                    <a:pt x="1460" y="1091"/>
                    <a:pt x="1434" y="920"/>
                  </a:cubicBezTo>
                  <a:cubicBezTo>
                    <a:pt x="1412" y="763"/>
                    <a:pt x="1404" y="621"/>
                    <a:pt x="1536" y="513"/>
                  </a:cubicBezTo>
                  <a:cubicBezTo>
                    <a:pt x="1643" y="425"/>
                    <a:pt x="1799" y="364"/>
                    <a:pt x="1948" y="364"/>
                  </a:cubicBezTo>
                  <a:cubicBezTo>
                    <a:pt x="2052" y="364"/>
                    <a:pt x="2152" y="394"/>
                    <a:pt x="2231" y="464"/>
                  </a:cubicBezTo>
                  <a:cubicBezTo>
                    <a:pt x="2269" y="499"/>
                    <a:pt x="2311" y="513"/>
                    <a:pt x="2353" y="513"/>
                  </a:cubicBezTo>
                  <a:cubicBezTo>
                    <a:pt x="2500" y="513"/>
                    <a:pt x="2630" y="326"/>
                    <a:pt x="2492" y="201"/>
                  </a:cubicBezTo>
                  <a:cubicBezTo>
                    <a:pt x="2339" y="64"/>
                    <a:pt x="2138" y="1"/>
                    <a:pt x="19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2" name="CustomShape 89"/>
            <p:cNvSpPr/>
            <p:nvPr/>
          </p:nvSpPr>
          <p:spPr>
            <a:xfrm flipH="1">
              <a:off x="1918440" y="1005480"/>
              <a:ext cx="29160" cy="70200"/>
            </a:xfrm>
            <a:custGeom>
              <a:avLst/>
              <a:gdLst/>
              <a:ahLst/>
              <a:rect l="l" t="t" r="r" b="b"/>
              <a:pathLst>
                <a:path w="745" h="1769">
                  <a:moveTo>
                    <a:pt x="202" y="0"/>
                  </a:moveTo>
                  <a:cubicBezTo>
                    <a:pt x="140" y="0"/>
                    <a:pt x="82" y="27"/>
                    <a:pt x="47" y="88"/>
                  </a:cubicBezTo>
                  <a:cubicBezTo>
                    <a:pt x="1" y="167"/>
                    <a:pt x="20" y="300"/>
                    <a:pt x="113" y="341"/>
                  </a:cubicBezTo>
                  <a:cubicBezTo>
                    <a:pt x="168" y="365"/>
                    <a:pt x="180" y="371"/>
                    <a:pt x="216" y="414"/>
                  </a:cubicBezTo>
                  <a:cubicBezTo>
                    <a:pt x="225" y="424"/>
                    <a:pt x="229" y="429"/>
                    <a:pt x="229" y="429"/>
                  </a:cubicBezTo>
                  <a:cubicBezTo>
                    <a:pt x="229" y="429"/>
                    <a:pt x="227" y="427"/>
                    <a:pt x="224" y="424"/>
                  </a:cubicBezTo>
                  <a:lnTo>
                    <a:pt x="224" y="424"/>
                  </a:lnTo>
                  <a:cubicBezTo>
                    <a:pt x="230" y="435"/>
                    <a:pt x="238" y="446"/>
                    <a:pt x="244" y="457"/>
                  </a:cubicBezTo>
                  <a:cubicBezTo>
                    <a:pt x="259" y="481"/>
                    <a:pt x="271" y="504"/>
                    <a:pt x="281" y="530"/>
                  </a:cubicBezTo>
                  <a:cubicBezTo>
                    <a:pt x="278" y="524"/>
                    <a:pt x="277" y="522"/>
                    <a:pt x="277" y="522"/>
                  </a:cubicBezTo>
                  <a:lnTo>
                    <a:pt x="277" y="522"/>
                  </a:lnTo>
                  <a:cubicBezTo>
                    <a:pt x="277" y="522"/>
                    <a:pt x="280" y="528"/>
                    <a:pt x="286" y="541"/>
                  </a:cubicBezTo>
                  <a:cubicBezTo>
                    <a:pt x="289" y="553"/>
                    <a:pt x="294" y="566"/>
                    <a:pt x="298" y="580"/>
                  </a:cubicBezTo>
                  <a:cubicBezTo>
                    <a:pt x="306" y="607"/>
                    <a:pt x="314" y="636"/>
                    <a:pt x="320" y="664"/>
                  </a:cubicBezTo>
                  <a:cubicBezTo>
                    <a:pt x="332" y="713"/>
                    <a:pt x="339" y="764"/>
                    <a:pt x="344" y="815"/>
                  </a:cubicBezTo>
                  <a:cubicBezTo>
                    <a:pt x="365" y="1047"/>
                    <a:pt x="320" y="1282"/>
                    <a:pt x="214" y="1491"/>
                  </a:cubicBezTo>
                  <a:cubicBezTo>
                    <a:pt x="170" y="1581"/>
                    <a:pt x="192" y="1692"/>
                    <a:pt x="281" y="1744"/>
                  </a:cubicBezTo>
                  <a:cubicBezTo>
                    <a:pt x="309" y="1760"/>
                    <a:pt x="341" y="1768"/>
                    <a:pt x="374" y="1768"/>
                  </a:cubicBezTo>
                  <a:cubicBezTo>
                    <a:pt x="439" y="1768"/>
                    <a:pt x="505" y="1737"/>
                    <a:pt x="534" y="1677"/>
                  </a:cubicBezTo>
                  <a:cubicBezTo>
                    <a:pt x="677" y="1399"/>
                    <a:pt x="745" y="1081"/>
                    <a:pt x="710" y="767"/>
                  </a:cubicBezTo>
                  <a:cubicBezTo>
                    <a:pt x="678" y="489"/>
                    <a:pt x="583" y="145"/>
                    <a:pt x="300" y="22"/>
                  </a:cubicBezTo>
                  <a:cubicBezTo>
                    <a:pt x="268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63" name="CustomShape 90"/>
          <p:cNvSpPr/>
          <p:nvPr/>
        </p:nvSpPr>
        <p:spPr>
          <a:xfrm>
            <a:off x="7433280" y="276480"/>
            <a:ext cx="2880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64" name="Google Shape;2150;p9" descr=""/>
          <p:cNvPicPr/>
          <p:nvPr/>
        </p:nvPicPr>
        <p:blipFill>
          <a:blip r:embed="rId1"/>
          <a:stretch/>
        </p:blipFill>
        <p:spPr>
          <a:xfrm>
            <a:off x="5383080" y="1870560"/>
            <a:ext cx="2046600" cy="132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35638"/>
      </a:dk2>
      <a:lt2>
        <a:srgbClr val="ee8148"/>
      </a:lt2>
      <a:accent1>
        <a:srgbClr val="e2bfa3"/>
      </a:accent1>
      <a:accent2>
        <a:srgbClr val="f5dabd"/>
      </a:accent2>
      <a:accent3>
        <a:srgbClr val="8dcec9"/>
      </a:accent3>
      <a:accent4>
        <a:srgbClr val="b2eceb"/>
      </a:accent4>
      <a:accent5>
        <a:srgbClr val="4a8196"/>
      </a:accent5>
      <a:accent6>
        <a:srgbClr val="ffffff"/>
      </a:accent6>
      <a:hlink>
        <a:srgbClr val="4a819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