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58" r:id="rId3"/>
    <p:sldId id="261" r:id="rId4"/>
    <p:sldId id="265" r:id="rId5"/>
    <p:sldId id="298" r:id="rId6"/>
    <p:sldId id="299" r:id="rId7"/>
    <p:sldId id="300" r:id="rId8"/>
    <p:sldId id="270" r:id="rId9"/>
    <p:sldId id="301" r:id="rId10"/>
    <p:sldId id="302" r:id="rId11"/>
    <p:sldId id="303" r:id="rId12"/>
    <p:sldId id="276" r:id="rId13"/>
    <p:sldId id="304" r:id="rId14"/>
    <p:sldId id="267" r:id="rId15"/>
    <p:sldId id="272"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Jost" panose="020B0604020202020204" charset="0"/>
      <p:regular r:id="rId22"/>
      <p:bold r:id="rId23"/>
      <p:italic r:id="rId24"/>
      <p:boldItalic r:id="rId25"/>
    </p:embeddedFont>
    <p:embeddedFont>
      <p:font typeface="Montserrat" panose="00000500000000000000" pitchFamily="2" charset="-93"/>
      <p:regular r:id="rId26"/>
      <p:bold r:id="rId27"/>
      <p:italic r:id="rId28"/>
      <p:boldItalic r:id="rId29"/>
    </p:embeddedFont>
    <p:embeddedFont>
      <p:font typeface="Montserrat Black" panose="00000A00000000000000" pitchFamily="2" charset="-93"/>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5EA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45377-43F4-42EC-B531-CE3852DFECD0}">
  <a:tblStyle styleId="{C8045377-43F4-42EC-B531-CE3852DFEC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872" autoAdjust="0"/>
  </p:normalViewPr>
  <p:slideViewPr>
    <p:cSldViewPr snapToGrid="0">
      <p:cViewPr varScale="1">
        <p:scale>
          <a:sx n="95" d="100"/>
          <a:sy n="95" d="100"/>
        </p:scale>
        <p:origin x="2064"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1f682941b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1f682941b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Em</a:t>
            </a:r>
            <a:r>
              <a:rPr lang="en-US" dirty="0"/>
              <a:t> </a:t>
            </a:r>
            <a:r>
              <a:rPr lang="en-US" dirty="0" err="1"/>
              <a:t>xin</a:t>
            </a:r>
            <a:r>
              <a:rPr lang="en-US" dirty="0"/>
              <a:t> </a:t>
            </a:r>
            <a:r>
              <a:rPr lang="en-US" dirty="0" err="1"/>
              <a:t>chào</a:t>
            </a:r>
            <a:r>
              <a:rPr lang="en-US" dirty="0"/>
              <a:t> các </a:t>
            </a:r>
            <a:r>
              <a:rPr lang="en-US" dirty="0" err="1"/>
              <a:t>quý</a:t>
            </a:r>
            <a:r>
              <a:rPr lang="en-US" dirty="0"/>
              <a:t> thầy cô trong hội </a:t>
            </a:r>
            <a:r>
              <a:rPr lang="en-US" dirty="0" err="1"/>
              <a:t>đồng</a:t>
            </a:r>
            <a:r>
              <a:rPr lang="en-US" dirty="0"/>
              <a:t> </a:t>
            </a:r>
            <a:r>
              <a:rPr lang="en-US" dirty="0" err="1"/>
              <a:t>bảo</a:t>
            </a:r>
            <a:r>
              <a:rPr lang="en-US" dirty="0"/>
              <a:t> </a:t>
            </a:r>
            <a:r>
              <a:rPr lang="en-US" dirty="0" err="1"/>
              <a:t>vệ</a:t>
            </a:r>
            <a:r>
              <a:rPr lang="en-US" dirty="0"/>
              <a:t>. Và các bạn đã có </a:t>
            </a:r>
            <a:r>
              <a:rPr lang="en-US" dirty="0" err="1"/>
              <a:t>mặt</a:t>
            </a:r>
            <a:r>
              <a:rPr lang="en-US" dirty="0"/>
              <a:t> trong </a:t>
            </a:r>
            <a:r>
              <a:rPr lang="en-US" dirty="0" err="1"/>
              <a:t>lễ</a:t>
            </a:r>
            <a:r>
              <a:rPr lang="en-US" dirty="0"/>
              <a:t> </a:t>
            </a:r>
            <a:r>
              <a:rPr lang="en-US" dirty="0" err="1"/>
              <a:t>bảo</a:t>
            </a:r>
            <a:r>
              <a:rPr lang="en-US" dirty="0"/>
              <a:t> </a:t>
            </a:r>
            <a:r>
              <a:rPr lang="en-US" dirty="0" err="1"/>
              <a:t>vệ</a:t>
            </a:r>
            <a:r>
              <a:rPr lang="en-US" dirty="0"/>
              <a:t> đồ án </a:t>
            </a:r>
            <a:r>
              <a:rPr lang="en-US" dirty="0" err="1"/>
              <a:t>tốt</a:t>
            </a:r>
            <a:r>
              <a:rPr lang="en-US" dirty="0"/>
              <a:t> nghiệp ngày hôm nay ạ. </a:t>
            </a:r>
          </a:p>
          <a:p>
            <a:pPr marL="0" lvl="0" indent="0" algn="l" rtl="0">
              <a:spcBef>
                <a:spcPts val="0"/>
              </a:spcBef>
              <a:spcAft>
                <a:spcPts val="0"/>
              </a:spcAft>
              <a:buNone/>
            </a:pPr>
            <a:r>
              <a:rPr lang="en-US" dirty="0" err="1"/>
              <a:t>Em</a:t>
            </a:r>
            <a:r>
              <a:rPr lang="en-US" dirty="0"/>
              <a:t> </a:t>
            </a:r>
            <a:r>
              <a:rPr lang="en-US" dirty="0" err="1"/>
              <a:t>xin</a:t>
            </a:r>
            <a:r>
              <a:rPr lang="en-US" dirty="0"/>
              <a:t> tự </a:t>
            </a:r>
            <a:r>
              <a:rPr lang="en-US" dirty="0" err="1"/>
              <a:t>giới</a:t>
            </a:r>
            <a:r>
              <a:rPr lang="en-US" dirty="0"/>
              <a:t> thiệu…</a:t>
            </a:r>
          </a:p>
          <a:p>
            <a:pPr marL="0" lvl="0" indent="0" algn="l" rtl="0">
              <a:spcBef>
                <a:spcPts val="0"/>
              </a:spcBef>
              <a:spcAft>
                <a:spcPts val="0"/>
              </a:spcAft>
              <a:buNone/>
            </a:pPr>
            <a:r>
              <a:rPr lang="en-US" dirty="0"/>
              <a:t>Tiếp </a:t>
            </a:r>
            <a:r>
              <a:rPr lang="en-US" dirty="0" err="1"/>
              <a:t>theo.</a:t>
            </a:r>
            <a:r>
              <a:rPr lang="en-US" dirty="0"/>
              <a:t> 1 lần nữa </a:t>
            </a:r>
            <a:r>
              <a:rPr lang="en-US" dirty="0" err="1"/>
              <a:t>em</a:t>
            </a:r>
            <a:r>
              <a:rPr lang="en-US" dirty="0"/>
              <a:t> </a:t>
            </a:r>
            <a:r>
              <a:rPr lang="en-US" dirty="0" err="1"/>
              <a:t>xin</a:t>
            </a:r>
            <a:r>
              <a:rPr lang="en-US" dirty="0"/>
              <a:t> </a:t>
            </a:r>
            <a:r>
              <a:rPr lang="en-US" dirty="0" err="1"/>
              <a:t>cảm</a:t>
            </a:r>
            <a:r>
              <a:rPr lang="en-US" dirty="0"/>
              <a:t> </a:t>
            </a:r>
            <a:r>
              <a:rPr lang="en-US" dirty="0" err="1"/>
              <a:t>ơn</a:t>
            </a:r>
            <a:r>
              <a:rPr lang="en-US" dirty="0"/>
              <a:t> thầy … trong </a:t>
            </a:r>
            <a:r>
              <a:rPr lang="en-US" dirty="0" err="1"/>
              <a:t>thời</a:t>
            </a:r>
            <a:r>
              <a:rPr lang="en-US" dirty="0"/>
              <a:t> </a:t>
            </a:r>
            <a:r>
              <a:rPr lang="en-US" dirty="0" err="1"/>
              <a:t>gian</a:t>
            </a:r>
            <a:r>
              <a:rPr lang="en-US" dirty="0"/>
              <a:t> qua giúp đỡ </a:t>
            </a:r>
            <a:r>
              <a:rPr lang="en-US" dirty="0" err="1"/>
              <a:t>em</a:t>
            </a:r>
            <a:r>
              <a:rPr lang="en-US" dirty="0"/>
              <a:t> </a:t>
            </a:r>
            <a:r>
              <a:rPr lang="en-US" dirty="0" err="1"/>
              <a:t>rất</a:t>
            </a:r>
            <a:r>
              <a:rPr lang="en-US" dirty="0"/>
              <a:t> nhiều </a:t>
            </a:r>
            <a:r>
              <a:rPr lang="en-US" dirty="0" err="1"/>
              <a:t>để</a:t>
            </a:r>
            <a:r>
              <a:rPr lang="en-US" dirty="0"/>
              <a:t> </a:t>
            </a:r>
            <a:r>
              <a:rPr lang="en-US" dirty="0" err="1"/>
              <a:t>em</a:t>
            </a:r>
            <a:r>
              <a:rPr lang="en-US" dirty="0"/>
              <a:t> được </a:t>
            </a:r>
            <a:r>
              <a:rPr lang="en-US" dirty="0" err="1"/>
              <a:t>đứng</a:t>
            </a:r>
            <a:r>
              <a:rPr lang="en-US" dirty="0"/>
              <a:t> đây </a:t>
            </a:r>
            <a:r>
              <a:rPr lang="en-US" dirty="0" err="1"/>
              <a:t>bảo</a:t>
            </a:r>
            <a:r>
              <a:rPr lang="en-US" dirty="0"/>
              <a:t> </a:t>
            </a:r>
            <a:r>
              <a:rPr lang="en-US" dirty="0" err="1"/>
              <a:t>vệ</a:t>
            </a:r>
            <a:r>
              <a:rPr lang="en-US" dirty="0"/>
              <a:t> trong </a:t>
            </a:r>
            <a:r>
              <a:rPr lang="en-US" dirty="0" err="1"/>
              <a:t>buổi</a:t>
            </a:r>
            <a:r>
              <a:rPr lang="en-US" dirty="0"/>
              <a:t> </a:t>
            </a:r>
            <a:r>
              <a:rPr lang="en-US" dirty="0" err="1"/>
              <a:t>lễ</a:t>
            </a:r>
            <a:r>
              <a:rPr lang="en-US" dirty="0"/>
              <a:t> ngày hôm nay ạ.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864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589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11efcb08b7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11efcb08b7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863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1efcb08b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1efcb08b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err="1">
                <a:solidFill>
                  <a:srgbClr val="000000"/>
                </a:solidFill>
                <a:effectLst/>
                <a:latin typeface="Times New Roman" panose="02020603050405020304" pitchFamily="18" charset="0"/>
                <a:ea typeface="Times New Roman" panose="02020603050405020304" pitchFamily="18" charset="0"/>
              </a:rPr>
              <a:t>Hướng</a:t>
            </a:r>
            <a:r>
              <a:rPr lang="en-US" sz="1800" dirty="0">
                <a:solidFill>
                  <a:srgbClr val="000000"/>
                </a:solidFill>
                <a:effectLst/>
                <a:latin typeface="Times New Roman" panose="02020603050405020304" pitchFamily="18" charset="0"/>
                <a:ea typeface="Times New Roman" panose="02020603050405020304" pitchFamily="18" charset="0"/>
              </a:rPr>
              <a:t> phát </a:t>
            </a:r>
            <a:r>
              <a:rPr lang="en-US" sz="1800" dirty="0" err="1">
                <a:solidFill>
                  <a:srgbClr val="000000"/>
                </a:solidFill>
                <a:effectLst/>
                <a:latin typeface="Times New Roman" panose="02020603050405020304" pitchFamily="18" charset="0"/>
                <a:ea typeface="Times New Roman" panose="02020603050405020304" pitchFamily="18" charset="0"/>
              </a:rPr>
              <a:t>triển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thống là: </a:t>
            </a:r>
            <a:r>
              <a:rPr lang="en-US" sz="1800" dirty="0" err="1">
                <a:solidFill>
                  <a:srgbClr val="000000"/>
                </a:solidFill>
                <a:effectLst/>
                <a:latin typeface="Times New Roman" panose="02020603050405020304" pitchFamily="18" charset="0"/>
                <a:ea typeface="Times New Roman" panose="02020603050405020304" pitchFamily="18" charset="0"/>
              </a:rPr>
              <a:t>tối</a:t>
            </a:r>
            <a:r>
              <a:rPr lang="en-US" sz="1800" dirty="0">
                <a:solidFill>
                  <a:srgbClr val="000000"/>
                </a:solidFill>
                <a:effectLst/>
                <a:latin typeface="Times New Roman" panose="02020603050405020304" pitchFamily="18" charset="0"/>
                <a:ea typeface="Times New Roman" panose="02020603050405020304" pitchFamily="18" charset="0"/>
              </a:rPr>
              <a:t> ưu được tốc độ </a:t>
            </a:r>
            <a:r>
              <a:rPr lang="en-US" sz="1800" dirty="0" err="1">
                <a:solidFill>
                  <a:srgbClr val="000000"/>
                </a:solidFill>
                <a:effectLst/>
                <a:latin typeface="Times New Roman" panose="02020603050405020304" pitchFamily="18" charset="0"/>
                <a:ea typeface="Times New Roman" panose="02020603050405020304" pitchFamily="18" charset="0"/>
              </a:rPr>
              <a:t>xử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rPr>
              <a:t>, thêm nhiều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năng mới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đáp</a:t>
            </a:r>
            <a:r>
              <a:rPr lang="en-US" sz="1800" dirty="0">
                <a:solidFill>
                  <a:srgbClr val="000000"/>
                </a:solidFill>
                <a:effectLst/>
                <a:latin typeface="Times New Roman" panose="02020603050405020304" pitchFamily="18" charset="0"/>
                <a:ea typeface="Times New Roman" panose="02020603050405020304" pitchFamily="18" charset="0"/>
              </a:rPr>
              <a:t> ứng với </a:t>
            </a:r>
            <a:r>
              <a:rPr lang="en-US" sz="1800" dirty="0" err="1">
                <a:solidFill>
                  <a:srgbClr val="000000"/>
                </a:solidFill>
                <a:effectLst/>
                <a:latin typeface="Times New Roman" panose="02020603050405020304" pitchFamily="18" charset="0"/>
                <a:ea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rPr>
              <a:t> thực tế như: Thêm </a:t>
            </a:r>
            <a:r>
              <a:rPr lang="en-US" sz="1800" dirty="0" err="1">
                <a:solidFill>
                  <a:srgbClr val="000000"/>
                </a:solidFill>
                <a:effectLst/>
                <a:latin typeface="Times New Roman" panose="02020603050405020304" pitchFamily="18" charset="0"/>
                <a:ea typeface="Times New Roman" panose="02020603050405020304" pitchFamily="18" charset="0"/>
              </a:rPr>
              <a:t>chatbox</a:t>
            </a:r>
            <a:r>
              <a:rPr lang="en-US" sz="1800" dirty="0">
                <a:solidFill>
                  <a:srgbClr val="000000"/>
                </a:solidFill>
                <a:effectLst/>
                <a:latin typeface="Times New Roman" panose="02020603050405020304" pitchFamily="18" charset="0"/>
                <a:ea typeface="Times New Roman" panose="02020603050405020304" pitchFamily="18" charset="0"/>
              </a:rPr>
              <a:t> tự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hỗ</a:t>
            </a:r>
            <a:r>
              <a:rPr lang="en-US" sz="1800" dirty="0">
                <a:solidFill>
                  <a:srgbClr val="000000"/>
                </a:solidFill>
                <a:effectLst/>
                <a:latin typeface="Times New Roman" panose="02020603050405020304" pitchFamily="18" charset="0"/>
                <a:ea typeface="Times New Roman" panose="02020603050405020304" pitchFamily="18" charset="0"/>
              </a:rPr>
              <a:t> trợ người dùng</a:t>
            </a:r>
            <a:r>
              <a:rPr lang="en-US" sz="1800">
                <a:solidFill>
                  <a:srgbClr val="000000"/>
                </a:solidFill>
                <a:effectLst/>
                <a:latin typeface="Times New Roman" panose="02020603050405020304" pitchFamily="18" charset="0"/>
                <a:ea typeface="Times New Roman" panose="02020603050405020304" pitchFamily="18" charset="0"/>
              </a:rPr>
              <a:t>, </a:t>
            </a:r>
            <a:r>
              <a:rPr lang="en-US" sz="1800" b="1">
                <a:solidFill>
                  <a:schemeClr val="lt1"/>
                </a:solidFill>
                <a:latin typeface="Montserrat"/>
                <a:ea typeface="Montserrat"/>
                <a:cs typeface="Montserrat"/>
                <a:sym typeface="Montserrat"/>
              </a:rPr>
              <a:t>Thêm chức năng tự động kết nối với các đơn vị vận chuyển</a:t>
            </a:r>
            <a:endParaRPr lang="vi-VN" sz="1800" b="1">
              <a:solidFill>
                <a:schemeClr val="lt1"/>
              </a:solidFill>
              <a:latin typeface="Montserrat"/>
              <a:ea typeface="Montserrat"/>
              <a:cs typeface="Montserrat"/>
              <a:sym typeface="Montserra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solidFill>
                  <a:srgbClr val="000000"/>
                </a:solidFill>
                <a:effectLst/>
                <a:latin typeface="Times New Roman" panose="02020603050405020304" pitchFamily="18" charset="0"/>
                <a:ea typeface="Times New Roman" panose="02020603050405020304" pitchFamily="18" charset="0"/>
              </a:rPr>
              <a:t>, các hình thức thanh toán trực tuyến, Thiết </a:t>
            </a:r>
            <a:r>
              <a:rPr lang="en-US" sz="1800" dirty="0" err="1">
                <a:solidFill>
                  <a:srgbClr val="000000"/>
                </a:solidFill>
                <a:effectLst/>
                <a:latin typeface="Times New Roman" panose="02020603050405020304" pitchFamily="18" charset="0"/>
                <a:ea typeface="Times New Roman" panose="02020603050405020304" pitchFamily="18" charset="0"/>
              </a:rPr>
              <a:t>kế</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giao</a:t>
            </a:r>
            <a:r>
              <a:rPr lang="en-US" sz="1800" dirty="0">
                <a:solidFill>
                  <a:srgbClr val="000000"/>
                </a:solidFill>
                <a:effectLst/>
                <a:latin typeface="Times New Roman" panose="02020603050405020304" pitchFamily="18" charset="0"/>
                <a:ea typeface="Times New Roman" panose="02020603050405020304" pitchFamily="18" charset="0"/>
              </a:rPr>
              <a:t> diện </a:t>
            </a:r>
            <a:r>
              <a:rPr lang="en-US" sz="1800" dirty="0" err="1">
                <a:solidFill>
                  <a:srgbClr val="000000"/>
                </a:solidFill>
                <a:effectLst/>
                <a:latin typeface="Times New Roman" panose="02020603050405020304" pitchFamily="18" charset="0"/>
                <a:ea typeface="Times New Roman" panose="02020603050405020304" pitchFamily="18" charset="0"/>
              </a:rPr>
              <a:t>đẹp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mắt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a:t>
            </a:r>
            <a:r>
              <a:rPr lang="en-US" sz="1800" dirty="0">
                <a:solidFill>
                  <a:srgbClr val="000000"/>
                </a:solidFill>
                <a:effectLst/>
                <a:latin typeface="Times New Roman" panose="02020603050405020304" pitchFamily="18" charset="0"/>
                <a:ea typeface="Times New Roman" panose="02020603050405020304" pitchFamily="18" charset="0"/>
              </a:rPr>
              <a:t> hút hơn, tiến </a:t>
            </a:r>
            <a:r>
              <a:rPr lang="en-US" sz="1800" dirty="0" err="1">
                <a:solidFill>
                  <a:srgbClr val="000000"/>
                </a:solidFill>
                <a:effectLst/>
                <a:latin typeface="Times New Roman" panose="02020603050405020304" pitchFamily="18" charset="0"/>
                <a:ea typeface="Times New Roman" panose="02020603050405020304" pitchFamily="18" charset="0"/>
              </a:rPr>
              <a:t>tới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rPr>
              <a:t> thống đầy </a:t>
            </a:r>
            <a:r>
              <a:rPr lang="en-US" sz="1800" dirty="0" err="1">
                <a:solidFill>
                  <a:srgbClr val="000000"/>
                </a:solidFill>
                <a:effectLst/>
                <a:latin typeface="Times New Roman" panose="02020603050405020304" pitchFamily="18" charset="0"/>
                <a:ea typeface="Times New Roman" panose="02020603050405020304" pitchFamily="18" charset="0"/>
              </a:rPr>
              <a:t>đủ</a:t>
            </a:r>
            <a:r>
              <a:rPr lang="en-US" sz="1800" dirty="0">
                <a:solidFill>
                  <a:srgbClr val="000000"/>
                </a:solidFill>
                <a:effectLst/>
                <a:latin typeface="Times New Roman" panose="02020603050405020304" pitchFamily="18" charset="0"/>
                <a:ea typeface="Times New Roman" panose="02020603050405020304" pitchFamily="18" charset="0"/>
              </a:rPr>
              <a:t> chức năng có </a:t>
            </a:r>
            <a:r>
              <a:rPr lang="en-US" sz="1800" dirty="0" err="1">
                <a:solidFill>
                  <a:srgbClr val="000000"/>
                </a:solidFill>
                <a:effectLst/>
                <a:latin typeface="Times New Roman" panose="02020603050405020304" pitchFamily="18" charset="0"/>
                <a:ea typeface="Times New Roman" panose="02020603050405020304" pitchFamily="18" charset="0"/>
              </a:rPr>
              <a:t>tính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trong thực tế</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11f3b086d1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11f3b086d1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f3b086d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1f3b086d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11efcb08b7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11efcb08b7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solidFill>
                  <a:srgbClr val="4E5EA3"/>
                </a:solidFill>
                <a:effectLst/>
                <a:latin typeface="Montserrat" panose="00000500000000000000" pitchFamily="2" charset="0"/>
                <a:ea typeface="Calibri" panose="020F0502020204030204" pitchFamily="34" charset="0"/>
              </a:rPr>
              <a:t>Trong </a:t>
            </a:r>
            <a:r>
              <a:rPr lang="en-US" dirty="0" err="1">
                <a:solidFill>
                  <a:srgbClr val="4E5EA3"/>
                </a:solidFill>
                <a:effectLst/>
                <a:latin typeface="Montserrat" panose="00000500000000000000" pitchFamily="2" charset="0"/>
                <a:ea typeface="Calibri" panose="020F0502020204030204" pitchFamily="34" charset="0"/>
              </a:rPr>
              <a:t>thời</a:t>
            </a:r>
            <a:r>
              <a:rPr lang="en-US" dirty="0">
                <a:solidFill>
                  <a:srgbClr val="4E5EA3"/>
                </a:solidFill>
                <a:effectLst/>
                <a:latin typeface="Montserrat" panose="00000500000000000000" pitchFamily="2" charset="0"/>
                <a:ea typeface="Calibri" panose="020F0502020204030204" pitchFamily="34" charset="0"/>
              </a:rPr>
              <a:t> kỳ 5.0 hiện nay (</a:t>
            </a:r>
            <a:r>
              <a:rPr lang="vi-VN" b="0" i="0" dirty="0">
                <a:solidFill>
                  <a:srgbClr val="202124"/>
                </a:solidFill>
                <a:effectLst/>
                <a:latin typeface="Google Sans"/>
              </a:rPr>
              <a:t>Cách mạng Công nghiệp </a:t>
            </a:r>
            <a:r>
              <a:rPr lang="vi-VN" b="0" i="0" dirty="0">
                <a:solidFill>
                  <a:srgbClr val="040C28"/>
                </a:solidFill>
                <a:effectLst/>
                <a:latin typeface="Google Sans"/>
              </a:rPr>
              <a:t>4.0</a:t>
            </a:r>
            <a:r>
              <a:rPr lang="vi-VN" b="0" i="0" dirty="0">
                <a:solidFill>
                  <a:srgbClr val="202124"/>
                </a:solidFill>
                <a:effectLst/>
                <a:latin typeface="Google Sans"/>
              </a:rPr>
              <a:t> là sự kết hợp giữa </a:t>
            </a:r>
            <a:r>
              <a:rPr lang="vi-VN" b="0" i="0" dirty="0" err="1">
                <a:solidFill>
                  <a:srgbClr val="202124"/>
                </a:solidFill>
                <a:effectLst/>
                <a:latin typeface="Google Sans"/>
              </a:rPr>
              <a:t>robot</a:t>
            </a:r>
            <a:r>
              <a:rPr lang="vi-VN" b="0" i="0" dirty="0">
                <a:solidFill>
                  <a:srgbClr val="202124"/>
                </a:solidFill>
                <a:effectLst/>
                <a:latin typeface="Google Sans"/>
              </a:rPr>
              <a:t>, trí thông minh nhân tạo, thiết bị kết nối mạng nhanh và dữ liệu lớn trong môi trường sản xuất. Còn ở nền công nghiệp </a:t>
            </a:r>
            <a:r>
              <a:rPr lang="vi-VN" b="0" i="0" dirty="0">
                <a:solidFill>
                  <a:srgbClr val="040C28"/>
                </a:solidFill>
                <a:effectLst/>
                <a:latin typeface="Google Sans"/>
              </a:rPr>
              <a:t>5.0</a:t>
            </a:r>
            <a:r>
              <a:rPr lang="vi-VN" b="0" i="0" dirty="0">
                <a:solidFill>
                  <a:srgbClr val="202124"/>
                </a:solidFill>
                <a:effectLst/>
                <a:latin typeface="Google Sans"/>
              </a:rPr>
              <a:t>, sẽ tập trung vào sự “hợp tác” giữa con người và máy móc, vì trí thông minh của con người hoạt động hài hòa với “điện toán nhận thức”.</a:t>
            </a:r>
            <a:r>
              <a:rPr lang="en-US" dirty="0">
                <a:solidFill>
                  <a:srgbClr val="4E5EA3"/>
                </a:solidFill>
                <a:effectLst/>
                <a:latin typeface="Montserrat" panose="00000500000000000000" pitchFamily="2" charset="0"/>
                <a:ea typeface="Calibri" panose="020F0502020204030204" pitchFamily="34" charset="0"/>
              </a:rPr>
              <a:t>), khoa học </a:t>
            </a:r>
            <a:r>
              <a:rPr lang="en-US" dirty="0" err="1">
                <a:solidFill>
                  <a:srgbClr val="4E5EA3"/>
                </a:solidFill>
                <a:effectLst/>
                <a:latin typeface="Montserrat" panose="00000500000000000000" pitchFamily="2" charset="0"/>
                <a:ea typeface="Calibri" panose="020F0502020204030204" pitchFamily="34" charset="0"/>
              </a:rPr>
              <a:t>kỹ</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thuật</a:t>
            </a:r>
            <a:r>
              <a:rPr lang="en-US" dirty="0">
                <a:solidFill>
                  <a:srgbClr val="4E5EA3"/>
                </a:solidFill>
                <a:effectLst/>
                <a:latin typeface="Montserrat" panose="00000500000000000000" pitchFamily="2" charset="0"/>
                <a:ea typeface="Calibri" panose="020F0502020204030204" pitchFamily="34" charset="0"/>
              </a:rPr>
              <a:t> phát </a:t>
            </a:r>
            <a:r>
              <a:rPr lang="en-US" dirty="0" err="1">
                <a:solidFill>
                  <a:srgbClr val="4E5EA3"/>
                </a:solidFill>
                <a:effectLst/>
                <a:latin typeface="Montserrat" panose="00000500000000000000" pitchFamily="2" charset="0"/>
                <a:ea typeface="Calibri" panose="020F0502020204030204" pitchFamily="34" charset="0"/>
              </a:rPr>
              <a:t>triển</a:t>
            </a:r>
            <a:r>
              <a:rPr lang="en-US" dirty="0">
                <a:solidFill>
                  <a:srgbClr val="4E5EA3"/>
                </a:solidFill>
                <a:effectLst/>
                <a:latin typeface="Montserrat" panose="00000500000000000000" pitchFamily="2" charset="0"/>
                <a:ea typeface="Calibri" panose="020F0502020204030204" pitchFamily="34" charset="0"/>
              </a:rPr>
              <a:t> như </a:t>
            </a:r>
            <a:r>
              <a:rPr lang="en-US" dirty="0" err="1">
                <a:solidFill>
                  <a:srgbClr val="4E5EA3"/>
                </a:solidFill>
                <a:effectLst/>
                <a:latin typeface="Montserrat" panose="00000500000000000000" pitchFamily="2" charset="0"/>
                <a:ea typeface="Calibri" panose="020F0502020204030204" pitchFamily="34" charset="0"/>
              </a:rPr>
              <a:t>vũ</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bão</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lao</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động</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trí</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óc</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dần</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thay</a:t>
            </a:r>
            <a:r>
              <a:rPr lang="en-US" dirty="0">
                <a:solidFill>
                  <a:srgbClr val="4E5EA3"/>
                </a:solidFill>
                <a:effectLst/>
                <a:latin typeface="Montserrat" panose="00000500000000000000" pitchFamily="2" charset="0"/>
                <a:ea typeface="Calibri" panose="020F0502020204030204" pitchFamily="34" charset="0"/>
              </a:rPr>
              <a:t> thế </a:t>
            </a:r>
            <a:r>
              <a:rPr lang="en-US" dirty="0" err="1">
                <a:solidFill>
                  <a:srgbClr val="4E5EA3"/>
                </a:solidFill>
                <a:effectLst/>
                <a:latin typeface="Montserrat" panose="00000500000000000000" pitchFamily="2" charset="0"/>
                <a:ea typeface="Calibri" panose="020F0502020204030204" pitchFamily="34" charset="0"/>
              </a:rPr>
              <a:t>cho</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lao</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động</a:t>
            </a:r>
            <a:r>
              <a:rPr lang="en-US" dirty="0">
                <a:solidFill>
                  <a:srgbClr val="4E5EA3"/>
                </a:solidFill>
                <a:effectLst/>
                <a:latin typeface="Montserrat" panose="00000500000000000000" pitchFamily="2" charset="0"/>
                <a:ea typeface="Calibri" panose="020F0502020204030204" pitchFamily="34" charset="0"/>
              </a:rPr>
              <a:t> chân </a:t>
            </a:r>
            <a:r>
              <a:rPr lang="en-US" dirty="0" err="1">
                <a:solidFill>
                  <a:srgbClr val="4E5EA3"/>
                </a:solidFill>
                <a:effectLst/>
                <a:latin typeface="Montserrat" panose="00000500000000000000" pitchFamily="2" charset="0"/>
                <a:ea typeface="Calibri" panose="020F0502020204030204" pitchFamily="34" charset="0"/>
              </a:rPr>
              <a:t>tay</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bằng</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những</a:t>
            </a:r>
            <a:r>
              <a:rPr lang="en-US" dirty="0">
                <a:solidFill>
                  <a:srgbClr val="4E5EA3"/>
                </a:solidFill>
                <a:effectLst/>
                <a:latin typeface="Montserrat" panose="00000500000000000000" pitchFamily="2" charset="0"/>
                <a:ea typeface="Calibri" panose="020F0502020204030204" pitchFamily="34" charset="0"/>
              </a:rPr>
              <a:t> ứng </a:t>
            </a:r>
            <a:r>
              <a:rPr lang="en-US" dirty="0" err="1">
                <a:solidFill>
                  <a:srgbClr val="4E5EA3"/>
                </a:solidFill>
                <a:effectLst/>
                <a:latin typeface="Montserrat" panose="00000500000000000000" pitchFamily="2" charset="0"/>
                <a:ea typeface="Calibri" panose="020F0502020204030204" pitchFamily="34" charset="0"/>
              </a:rPr>
              <a:t>dụng</a:t>
            </a:r>
            <a:r>
              <a:rPr lang="en-US" dirty="0">
                <a:solidFill>
                  <a:srgbClr val="4E5EA3"/>
                </a:solidFill>
                <a:effectLst/>
                <a:latin typeface="Montserrat" panose="00000500000000000000" pitchFamily="2" charset="0"/>
                <a:ea typeface="Calibri" panose="020F0502020204030204" pitchFamily="34" charset="0"/>
              </a:rPr>
              <a:t> khoa học </a:t>
            </a:r>
            <a:r>
              <a:rPr lang="en-US" dirty="0" err="1">
                <a:solidFill>
                  <a:srgbClr val="4E5EA3"/>
                </a:solidFill>
                <a:effectLst/>
                <a:latin typeface="Montserrat" panose="00000500000000000000" pitchFamily="2" charset="0"/>
                <a:ea typeface="Calibri" panose="020F0502020204030204" pitchFamily="34" charset="0"/>
              </a:rPr>
              <a:t>kỹ</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thuật</a:t>
            </a:r>
            <a:r>
              <a:rPr lang="en-US" dirty="0">
                <a:solidFill>
                  <a:srgbClr val="4E5EA3"/>
                </a:solidFill>
                <a:effectLst/>
                <a:latin typeface="Montserrat" panose="00000500000000000000" pitchFamily="2" charset="0"/>
                <a:ea typeface="Calibri" panose="020F0502020204030204" pitchFamily="34" charset="0"/>
              </a:rPr>
              <a:t>. </a:t>
            </a:r>
          </a:p>
          <a:p>
            <a:pPr algn="just"/>
            <a:r>
              <a:rPr lang="en-US" sz="1100" dirty="0">
                <a:effectLst/>
                <a:latin typeface="Montserrat" panose="00000500000000000000" pitchFamily="2" charset="0"/>
                <a:ea typeface="Calibri" panose="020F0502020204030204" pitchFamily="34" charset="0"/>
              </a:rPr>
              <a:t>Trong </a:t>
            </a:r>
            <a:r>
              <a:rPr lang="en-US" sz="1100" dirty="0" err="1">
                <a:effectLst/>
                <a:latin typeface="Montserrat" panose="00000500000000000000" pitchFamily="2" charset="0"/>
                <a:ea typeface="Calibri" panose="020F0502020204030204" pitchFamily="34" charset="0"/>
              </a:rPr>
              <a:t>công</a:t>
            </a:r>
            <a:r>
              <a:rPr lang="en-US" sz="1100" dirty="0">
                <a:effectLst/>
                <a:latin typeface="Montserrat" panose="00000500000000000000" pitchFamily="2" charset="0"/>
                <a:ea typeface="Calibri" panose="020F0502020204030204" pitchFamily="34" charset="0"/>
              </a:rPr>
              <a:t> </a:t>
            </a:r>
            <a:r>
              <a:rPr lang="en-US" sz="1100" dirty="0" err="1">
                <a:effectLst/>
                <a:latin typeface="Montserrat" panose="00000500000000000000" pitchFamily="2" charset="0"/>
                <a:ea typeface="Calibri" panose="020F0502020204030204" pitchFamily="34" charset="0"/>
              </a:rPr>
              <a:t>tác</a:t>
            </a:r>
            <a:r>
              <a:rPr lang="en-US" sz="1100" dirty="0">
                <a:effectLst/>
                <a:latin typeface="Montserrat" panose="00000500000000000000" pitchFamily="2" charset="0"/>
                <a:ea typeface="Calibri" panose="020F0502020204030204" pitchFamily="34" charset="0"/>
              </a:rPr>
              <a:t> </a:t>
            </a:r>
            <a:r>
              <a:rPr lang="en-US" sz="1100" dirty="0" err="1">
                <a:effectLst/>
                <a:latin typeface="Montserrat" panose="00000500000000000000" pitchFamily="2" charset="0"/>
                <a:ea typeface="Calibri" panose="020F0502020204030204" pitchFamily="34" charset="0"/>
              </a:rPr>
              <a:t>quảng</a:t>
            </a:r>
            <a:r>
              <a:rPr lang="en-US" sz="1100" dirty="0">
                <a:effectLst/>
                <a:latin typeface="Montserrat" panose="00000500000000000000" pitchFamily="2" charset="0"/>
                <a:ea typeface="Calibri" panose="020F0502020204030204" pitchFamily="34" charset="0"/>
              </a:rPr>
              <a:t> </a:t>
            </a:r>
            <a:r>
              <a:rPr lang="en-US" sz="1100" err="1">
                <a:effectLst/>
                <a:latin typeface="Montserrat" panose="00000500000000000000" pitchFamily="2" charset="0"/>
                <a:ea typeface="Calibri" panose="020F0502020204030204" pitchFamily="34" charset="0"/>
              </a:rPr>
              <a:t>bá</a:t>
            </a:r>
            <a:r>
              <a:rPr lang="en-US" sz="1100">
                <a:effectLst/>
                <a:latin typeface="Montserrat" panose="00000500000000000000" pitchFamily="2" charset="0"/>
                <a:ea typeface="Calibri" panose="020F0502020204030204" pitchFamily="34" charset="0"/>
              </a:rPr>
              <a:t> sản phẩm của cửa hàng, chủ cửa hàng có thể cung cấp mọi thông tin của sản phẩm lên website một cách chi tiết và đầy đủ nhất, bên cạnh đó thì khách hàng có thể nắm bắt được những chương trình khuyến mãi của cửa hàng. </a:t>
            </a:r>
            <a:r>
              <a:rPr lang="en-US" dirty="0">
                <a:solidFill>
                  <a:srgbClr val="4E5EA3"/>
                </a:solidFill>
                <a:effectLst/>
                <a:latin typeface="Montserrat" panose="00000500000000000000" pitchFamily="2" charset="0"/>
                <a:ea typeface="Calibri" panose="020F0502020204030204" pitchFamily="34" charset="0"/>
              </a:rPr>
              <a:t>Thay </a:t>
            </a:r>
            <a:r>
              <a:rPr lang="en-US" dirty="0" err="1">
                <a:solidFill>
                  <a:srgbClr val="4E5EA3"/>
                </a:solidFill>
                <a:effectLst/>
                <a:latin typeface="Montserrat" panose="00000500000000000000" pitchFamily="2" charset="0"/>
                <a:ea typeface="Calibri" panose="020F0502020204030204" pitchFamily="34" charset="0"/>
              </a:rPr>
              <a:t>vì</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việc</a:t>
            </a:r>
            <a:r>
              <a:rPr lang="en-US" dirty="0">
                <a:solidFill>
                  <a:srgbClr val="4E5EA3"/>
                </a:solidFill>
                <a:effectLst/>
                <a:latin typeface="Montserrat" panose="00000500000000000000" pitchFamily="2" charset="0"/>
                <a:ea typeface="Calibri" panose="020F0502020204030204" pitchFamily="34" charset="0"/>
              </a:rPr>
              <a:t> phải </a:t>
            </a:r>
            <a:r>
              <a:rPr lang="en-US" dirty="0" err="1">
                <a:solidFill>
                  <a:srgbClr val="4E5EA3"/>
                </a:solidFill>
                <a:effectLst/>
                <a:latin typeface="Montserrat" panose="00000500000000000000" pitchFamily="2" charset="0"/>
                <a:ea typeface="Calibri" panose="020F0502020204030204" pitchFamily="34" charset="0"/>
              </a:rPr>
              <a:t>thiết</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kế</a:t>
            </a:r>
            <a:r>
              <a:rPr lang="en-US" dirty="0">
                <a:solidFill>
                  <a:srgbClr val="4E5EA3"/>
                </a:solidFill>
                <a:effectLst/>
                <a:latin typeface="Montserrat" panose="00000500000000000000" pitchFamily="2" charset="0"/>
                <a:ea typeface="Calibri" panose="020F0502020204030204" pitchFamily="34" charset="0"/>
              </a:rPr>
              <a:t> các banner, biển </a:t>
            </a:r>
            <a:r>
              <a:rPr lang="en-US" dirty="0" err="1">
                <a:solidFill>
                  <a:srgbClr val="4E5EA3"/>
                </a:solidFill>
                <a:effectLst/>
                <a:latin typeface="Montserrat" panose="00000500000000000000" pitchFamily="2" charset="0"/>
                <a:ea typeface="Calibri" panose="020F0502020204030204" pitchFamily="34" charset="0"/>
              </a:rPr>
              <a:t>quảng</a:t>
            </a:r>
            <a:r>
              <a:rPr lang="en-US" dirty="0">
                <a:solidFill>
                  <a:srgbClr val="4E5EA3"/>
                </a:solidFill>
                <a:effectLst/>
                <a:latin typeface="Montserrat" panose="00000500000000000000" pitchFamily="2" charset="0"/>
                <a:ea typeface="Calibri" panose="020F0502020204030204" pitchFamily="34" charset="0"/>
              </a:rPr>
              <a:t> cáo và </a:t>
            </a:r>
            <a:r>
              <a:rPr lang="en-US" dirty="0" err="1">
                <a:solidFill>
                  <a:srgbClr val="4E5EA3"/>
                </a:solidFill>
                <a:effectLst/>
                <a:latin typeface="Montserrat" panose="00000500000000000000" pitchFamily="2" charset="0"/>
                <a:ea typeface="Calibri" panose="020F0502020204030204" pitchFamily="34" charset="0"/>
              </a:rPr>
              <a:t>đem</a:t>
            </a:r>
            <a:r>
              <a:rPr lang="en-US" dirty="0">
                <a:solidFill>
                  <a:srgbClr val="4E5EA3"/>
                </a:solidFill>
                <a:effectLst/>
                <a:latin typeface="Montserrat" panose="00000500000000000000" pitchFamily="2" charset="0"/>
                <a:ea typeface="Calibri" panose="020F0502020204030204" pitchFamily="34" charset="0"/>
              </a:rPr>
              <a:t> đi dựng ở khắp </a:t>
            </a:r>
            <a:r>
              <a:rPr lang="en-US" dirty="0" err="1">
                <a:solidFill>
                  <a:srgbClr val="4E5EA3"/>
                </a:solidFill>
                <a:effectLst/>
                <a:latin typeface="Montserrat" panose="00000500000000000000" pitchFamily="2" charset="0"/>
                <a:ea typeface="Calibri" panose="020F0502020204030204" pitchFamily="34" charset="0"/>
              </a:rPr>
              <a:t>nơi</a:t>
            </a:r>
            <a:r>
              <a:rPr lang="en-US" dirty="0">
                <a:solidFill>
                  <a:srgbClr val="4E5EA3"/>
                </a:solidFill>
                <a:effectLst/>
                <a:latin typeface="Montserrat" panose="00000500000000000000" pitchFamily="2" charset="0"/>
                <a:ea typeface="Calibri" panose="020F0502020204030204" pitchFamily="34" charset="0"/>
              </a:rPr>
              <a:t> thì </a:t>
            </a:r>
            <a:r>
              <a:rPr lang="en-US" dirty="0" err="1">
                <a:solidFill>
                  <a:srgbClr val="4E5EA3"/>
                </a:solidFill>
                <a:effectLst/>
                <a:latin typeface="Montserrat" panose="00000500000000000000" pitchFamily="2" charset="0"/>
                <a:ea typeface="Calibri" panose="020F0502020204030204" pitchFamily="34" charset="0"/>
              </a:rPr>
              <a:t>công</a:t>
            </a:r>
            <a:r>
              <a:rPr lang="en-US" dirty="0">
                <a:solidFill>
                  <a:srgbClr val="4E5EA3"/>
                </a:solidFill>
                <a:effectLst/>
                <a:latin typeface="Montserrat" panose="00000500000000000000" pitchFamily="2" charset="0"/>
                <a:ea typeface="Calibri" panose="020F0502020204030204" pitchFamily="34" charset="0"/>
              </a:rPr>
              <a:t> </a:t>
            </a:r>
            <a:r>
              <a:rPr lang="en-US" dirty="0" err="1">
                <a:solidFill>
                  <a:srgbClr val="4E5EA3"/>
                </a:solidFill>
                <a:effectLst/>
                <a:latin typeface="Montserrat" panose="00000500000000000000" pitchFamily="2" charset="0"/>
                <a:ea typeface="Calibri" panose="020F0502020204030204" pitchFamily="34" charset="0"/>
              </a:rPr>
              <a:t>nghệ</a:t>
            </a:r>
            <a:r>
              <a:rPr lang="en-US" dirty="0">
                <a:solidFill>
                  <a:srgbClr val="4E5EA3"/>
                </a:solidFill>
                <a:effectLst/>
                <a:latin typeface="Montserrat" panose="00000500000000000000" pitchFamily="2" charset="0"/>
                <a:ea typeface="Calibri" panose="020F0502020204030204" pitchFamily="34" charset="0"/>
              </a:rPr>
              <a:t> thông tin giúp chúng ta có thể:</a:t>
            </a:r>
          </a:p>
          <a:p>
            <a:pPr marL="285750" lvl="1" indent="-285750" algn="just">
              <a:buFont typeface="Courier New" panose="02070309020205020404" pitchFamily="49" charset="0"/>
              <a:buChar char="o"/>
            </a:pPr>
            <a:r>
              <a:rPr lang="vi-VN" dirty="0">
                <a:solidFill>
                  <a:srgbClr val="4E5EA3"/>
                </a:solidFill>
                <a:latin typeface="Montserrat" panose="00000500000000000000" pitchFamily="2" charset="0"/>
              </a:rPr>
              <a:t>Tiết kiệm được chi phí và nguồn nhân lực.</a:t>
            </a:r>
            <a:endParaRPr lang="en-US" dirty="0">
              <a:solidFill>
                <a:srgbClr val="4E5EA3"/>
              </a:solidFill>
              <a:latin typeface="Montserrat" panose="00000500000000000000" pitchFamily="2" charset="0"/>
            </a:endParaRPr>
          </a:p>
          <a:p>
            <a:pPr marL="285750" lvl="1" indent="-285750" algn="just">
              <a:buFont typeface="Courier New" panose="02070309020205020404" pitchFamily="49" charset="0"/>
              <a:buChar char="o"/>
            </a:pPr>
            <a:r>
              <a:rPr lang="en-US" dirty="0" err="1">
                <a:solidFill>
                  <a:srgbClr val="4E5EA3"/>
                </a:solidFill>
                <a:effectLst/>
                <a:latin typeface="Montserrat" panose="00000500000000000000" pitchFamily="2" charset="0"/>
                <a:ea typeface="Calibri" panose="020F0502020204030204" pitchFamily="34" charset="0"/>
                <a:cs typeface="Times New Roman" panose="02020603050405020304" pitchFamily="18" charset="0"/>
              </a:rPr>
              <a:t>Mang</a:t>
            </a:r>
            <a:r>
              <a:rPr lang="en-US" dirty="0">
                <a:solidFill>
                  <a:srgbClr val="4E5EA3"/>
                </a:solidFill>
                <a:effectLst/>
                <a:latin typeface="Montserrat" panose="00000500000000000000" pitchFamily="2" charset="0"/>
                <a:ea typeface="Calibri" panose="020F0502020204030204" pitchFamily="34" charset="0"/>
                <a:cs typeface="Times New Roman" panose="02020603050405020304" pitchFamily="18" charset="0"/>
              </a:rPr>
              <a:t> các thông tin </a:t>
            </a:r>
            <a:r>
              <a:rPr lang="en-US" dirty="0" err="1">
                <a:solidFill>
                  <a:srgbClr val="4E5EA3"/>
                </a:solidFill>
                <a:effectLst/>
                <a:latin typeface="Montserrat" panose="00000500000000000000" pitchFamily="2" charset="0"/>
                <a:ea typeface="Calibri" panose="020F0502020204030204" pitchFamily="34" charset="0"/>
                <a:cs typeface="Times New Roman" panose="02020603050405020304" pitchFamily="18" charset="0"/>
              </a:rPr>
              <a:t>quảng</a:t>
            </a:r>
            <a:r>
              <a:rPr lang="en-US" dirty="0">
                <a:solidFill>
                  <a:srgbClr val="4E5EA3"/>
                </a:solidFill>
                <a:effectLst/>
                <a:latin typeface="Montserrat" panose="00000500000000000000" pitchFamily="2" charset="0"/>
                <a:ea typeface="Calibri" panose="020F0502020204030204" pitchFamily="34" charset="0"/>
                <a:cs typeface="Times New Roman" panose="02020603050405020304" pitchFamily="18" charset="0"/>
              </a:rPr>
              <a:t> cáo đi xa và tiếp </a:t>
            </a:r>
            <a:r>
              <a:rPr lang="en-US" dirty="0" err="1">
                <a:solidFill>
                  <a:srgbClr val="4E5EA3"/>
                </a:solidFill>
                <a:effectLst/>
                <a:latin typeface="Montserrat" panose="00000500000000000000" pitchFamily="2" charset="0"/>
                <a:ea typeface="Calibri" panose="020F0502020204030204" pitchFamily="34" charset="0"/>
                <a:cs typeface="Times New Roman" panose="02020603050405020304" pitchFamily="18" charset="0"/>
              </a:rPr>
              <a:t>cận</a:t>
            </a:r>
            <a:r>
              <a:rPr lang="en-US" dirty="0">
                <a:solidFill>
                  <a:srgbClr val="4E5EA3"/>
                </a:solidFill>
                <a:effectLst/>
                <a:latin typeface="Montserrat" panose="00000500000000000000" pitchFamily="2" charset="0"/>
                <a:ea typeface="Calibri" panose="020F0502020204030204" pitchFamily="34" charset="0"/>
                <a:cs typeface="Times New Roman" panose="02020603050405020304" pitchFamily="18" charset="0"/>
              </a:rPr>
              <a:t> được nhiều người biết </a:t>
            </a:r>
            <a:r>
              <a:rPr lang="en-US" dirty="0" err="1">
                <a:solidFill>
                  <a:srgbClr val="4E5EA3"/>
                </a:solidFill>
                <a:effectLst/>
                <a:latin typeface="Montserrat" panose="00000500000000000000" pitchFamily="2" charset="0"/>
                <a:ea typeface="Calibri" panose="020F0502020204030204" pitchFamily="34" charset="0"/>
                <a:cs typeface="Times New Roman" panose="02020603050405020304" pitchFamily="18" charset="0"/>
              </a:rPr>
              <a:t>tới</a:t>
            </a:r>
            <a:r>
              <a:rPr lang="en-US" dirty="0">
                <a:solidFill>
                  <a:srgbClr val="4E5EA3"/>
                </a:solidFill>
                <a:effectLst/>
                <a:latin typeface="Montserrat" panose="00000500000000000000" pitchFamily="2" charset="0"/>
                <a:ea typeface="Calibri" panose="020F0502020204030204" pitchFamily="34" charset="0"/>
                <a:cs typeface="Times New Roman" panose="02020603050405020304" pitchFamily="18" charset="0"/>
              </a:rPr>
              <a:t> hơn.</a:t>
            </a:r>
            <a:endParaRPr lang="en-US" sz="1100" dirty="0">
              <a:effectLst/>
              <a:latin typeface="Montserrat" panose="00000500000000000000" pitchFamily="2" charset="0"/>
              <a:ea typeface="Calibri" panose="020F0502020204030204" pitchFamily="34" charset="0"/>
            </a:endParaRPr>
          </a:p>
          <a:p>
            <a:pPr marL="285750" marR="0" lvl="1" indent="-285750" algn="just"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en-US" sz="1800" dirty="0">
                <a:effectLst/>
                <a:latin typeface="Times New Roman" panose="02020603050405020304" pitchFamily="18" charset="0"/>
                <a:ea typeface="Calibri" panose="020F0502020204030204" pitchFamily="34" charset="0"/>
              </a:rPr>
              <a:t>Từ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vấn đề trên </a:t>
            </a:r>
            <a:r>
              <a:rPr lang="en-US" sz="1800" dirty="0" err="1">
                <a:effectLst/>
                <a:latin typeface="Times New Roman" panose="02020603050405020304" pitchFamily="18" charset="0"/>
                <a:ea typeface="Calibri" panose="020F0502020204030204" pitchFamily="34" charset="0"/>
              </a:rPr>
              <a:t>em</a:t>
            </a:r>
            <a:r>
              <a:rPr lang="en-US" sz="1800" dirty="0">
                <a:effectLst/>
                <a:latin typeface="Times New Roman" panose="02020603050405020304" pitchFamily="18" charset="0"/>
                <a:ea typeface="Calibri" panose="020F0502020204030204" pitchFamily="34" charset="0"/>
              </a:rPr>
              <a:t> đã </a:t>
            </a:r>
            <a:r>
              <a:rPr lang="en-US" sz="1800" dirty="0" err="1">
                <a:effectLst/>
                <a:latin typeface="Times New Roman" panose="02020603050405020304" pitchFamily="18" charset="0"/>
                <a:ea typeface="Calibri" panose="020F0502020204030204" pitchFamily="34" charset="0"/>
              </a:rPr>
              <a:t>quyết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định</a:t>
            </a:r>
            <a:r>
              <a:rPr lang="en-US" sz="1800" dirty="0">
                <a:effectLst/>
                <a:latin typeface="Times New Roman" panose="02020603050405020304" pitchFamily="18" charset="0"/>
                <a:ea typeface="Calibri" panose="020F0502020204030204" pitchFamily="34" charset="0"/>
              </a:rPr>
              <a:t> chọn đề </a:t>
            </a:r>
            <a:r>
              <a:rPr lang="en-US" sz="1800" dirty="0" err="1">
                <a:effectLst/>
                <a:latin typeface="Times New Roman" panose="02020603050405020304" pitchFamily="18" charset="0"/>
                <a:ea typeface="Calibri" panose="020F0502020204030204" pitchFamily="34" charset="0"/>
              </a:rPr>
              <a:t>tài</a:t>
            </a:r>
            <a:r>
              <a:rPr lang="en-US" sz="1800">
                <a:effectLst/>
                <a:latin typeface="Times New Roman" panose="02020603050405020304" pitchFamily="18" charset="0"/>
                <a:ea typeface="Calibri" panose="020F0502020204030204" pitchFamily="34" charset="0"/>
              </a:rPr>
              <a:t>: “</a:t>
            </a:r>
            <a:r>
              <a:rPr lang="en-US" sz="1800">
                <a:latin typeface="Montserrat" panose="00000500000000000000" pitchFamily="2" charset="0"/>
                <a:ea typeface="Calibri" panose="020F0502020204030204" pitchFamily="34" charset="0"/>
              </a:rPr>
              <a:t>Xây dựng website bán PC và các linh kiện máy tính cho cửa hàng Thành Công</a:t>
            </a:r>
            <a:endParaRPr lang="en-US" sz="1800">
              <a:latin typeface="Montserrat" panose="00000500000000000000" pitchFamily="2" charset="0"/>
            </a:endParaRPr>
          </a:p>
          <a:p>
            <a:pPr marL="285750" marR="0" lvl="1" indent="-285750" algn="just" defTabSz="914400" rtl="0" eaLnBrk="1" fontAlgn="auto" latinLnBrk="0" hangingPunct="1">
              <a:lnSpc>
                <a:spcPct val="100000"/>
              </a:lnSpc>
              <a:spcBef>
                <a:spcPts val="0"/>
              </a:spcBef>
              <a:spcAft>
                <a:spcPts val="0"/>
              </a:spcAft>
              <a:buClr>
                <a:srgbClr val="000000"/>
              </a:buClr>
              <a:buSzPts val="1100"/>
              <a:buFont typeface="Courier New" panose="02070309020205020404" pitchFamily="49" charset="0"/>
              <a:buChar char="o"/>
              <a:tabLst/>
              <a:defRPr/>
            </a:pPr>
            <a:r>
              <a:rPr lang="en-US" sz="1800">
                <a:effectLst/>
                <a:latin typeface="Times New Roman" panose="02020603050405020304" pitchFamily="18" charset="0"/>
                <a:ea typeface="Calibri" panose="020F0502020204030204" pitchFamily="34" charset="0"/>
              </a:rPr>
              <a:t>”.</a:t>
            </a:r>
            <a:endParaRPr lang="en-US" sz="1100" dirty="0">
              <a:latin typeface="Montserrat" panose="00000500000000000000" pitchFamily="2" charset="0"/>
            </a:endParaRPr>
          </a:p>
          <a:p>
            <a:pPr marL="285750" lvl="1" indent="-285750" algn="just">
              <a:buFont typeface="Courier New" panose="02070309020205020404" pitchFamily="49" charset="0"/>
              <a:buChar char="o"/>
            </a:pPr>
            <a:endParaRPr lang="en-US" dirty="0">
              <a:solidFill>
                <a:srgbClr val="4E5EA3"/>
              </a:solidFill>
              <a:effectLst/>
              <a:latin typeface="Montserrat" panose="00000500000000000000" pitchFamily="2"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4E5EA3"/>
              </a:solidFill>
              <a:latin typeface="Montserrat" panose="00000500000000000000" pitchFamily="2"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97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11efcb08b7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11efcb08b7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extLst>
      <p:ext uri="{BB962C8B-B14F-4D97-AF65-F5344CB8AC3E}">
        <p14:creationId xmlns:p14="http://schemas.microsoft.com/office/powerpoint/2010/main" val="2739921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07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11efcb08b7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11efcb08b7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buNone/>
            </a:pPr>
            <a:r>
              <a:rPr lang="en-US" sz="1800" dirty="0">
                <a:effectLst/>
                <a:latin typeface="Times New Roman" panose="02020603050405020304" pitchFamily="18" charset="0"/>
                <a:ea typeface="Calibri" panose="020F0502020204030204" pitchFamily="34" charset="0"/>
              </a:rPr>
              <a:t>Cung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thông </a:t>
            </a:r>
            <a:r>
              <a:rPr lang="en-US" sz="1800">
                <a:effectLst/>
                <a:latin typeface="Times New Roman" panose="02020603050405020304" pitchFamily="18" charset="0"/>
                <a:ea typeface="Calibri" panose="020F0502020204030204" pitchFamily="34" charset="0"/>
              </a:rPr>
              <a:t>tin chi tiết của sản phẩm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8750" indent="0" algn="just">
              <a:lnSpc>
                <a:spcPct val="150000"/>
              </a:lnSpc>
              <a:buNone/>
            </a:pPr>
            <a:r>
              <a:rPr lang="en-US" sz="1800" dirty="0">
                <a:effectLst/>
                <a:latin typeface="Times New Roman" panose="02020603050405020304" pitchFamily="18" charset="0"/>
                <a:ea typeface="Calibri" panose="020F0502020204030204" pitchFamily="34" charset="0"/>
              </a:rPr>
              <a:t>Trang </a:t>
            </a:r>
            <a:r>
              <a:rPr lang="en-US" sz="1800">
                <a:effectLst/>
                <a:latin typeface="Times New Roman" panose="02020603050405020304" pitchFamily="18" charset="0"/>
                <a:ea typeface="Calibri" panose="020F0502020204030204" pitchFamily="34" charset="0"/>
              </a:rPr>
              <a:t>web bán hàng đầu tiên cần phải cung cấp cho người dùng về tất cả các sản phẩm có trong cửa hàng một cách chi tiết, đưa ra những tính năng nổi bật của sản phẩm, phù hợp với mục đích nhu cầu sử dụng của người dung.</a:t>
            </a:r>
            <a:endParaRPr lang="en-US" sz="1800" dirty="0">
              <a:effectLst/>
              <a:latin typeface="Times New Roman" panose="02020603050405020304" pitchFamily="18" charset="0"/>
              <a:ea typeface="Calibri" panose="020F0502020204030204" pitchFamily="34" charset="0"/>
            </a:endParaRPr>
          </a:p>
          <a:p>
            <a:pPr marL="158750" indent="0" algn="just">
              <a:lnSpc>
                <a:spcPct val="150000"/>
              </a:lnSpc>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875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Xem </a:t>
            </a:r>
            <a:r>
              <a:rPr lang="en-US" sz="1800">
                <a:effectLst/>
                <a:latin typeface="Times New Roman" panose="02020603050405020304" pitchFamily="18" charset="0"/>
                <a:ea typeface="Calibri" panose="020F0502020204030204" pitchFamily="34" charset="0"/>
                <a:cs typeface="Times New Roman" panose="02020603050405020304" pitchFamily="18" charset="0"/>
              </a:rPr>
              <a:t>các sản phẩm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gn="just">
              <a:lnSpc>
                <a:spcPct val="150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Khi người dùng chọn vào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trong các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mục</a:t>
            </a:r>
            <a:r>
              <a:rPr lang="en-US" sz="1800">
                <a:effectLst/>
                <a:latin typeface="Calibri" panose="020F0502020204030204" pitchFamily="34" charset="0"/>
                <a:ea typeface="Calibri" panose="020F0502020204030204" pitchFamily="34" charset="0"/>
                <a:cs typeface="Times New Roman" panose="02020603050405020304" pitchFamily="18" charset="0"/>
              </a:rPr>
              <a:t>: thì sản phẩm sẽ hiển thị lên màn hình và khách hàng dễ dàng có thể lựa chọn được sản phẩm mà mình mong muốn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gn="just">
              <a:lnSpc>
                <a:spcPct val="150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gn="just">
              <a:lnSpc>
                <a:spcPct val="150000"/>
              </a:lnSpc>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Đặt hàng và mua hàng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Sau khi </a:t>
            </a:r>
            <a:r>
              <a:rPr lang="en-US" sz="1800">
                <a:effectLst/>
                <a:latin typeface="Times New Roman" panose="02020603050405020304" pitchFamily="18" charset="0"/>
                <a:ea typeface="Calibri" panose="020F0502020204030204" pitchFamily="34" charset="0"/>
                <a:cs typeface="Times New Roman" panose="02020603050405020304" pitchFamily="18" charset="0"/>
              </a:rPr>
              <a:t>chọn được sản phẩm mà khách hàng muốn mua, thì khách hàng có thể mua trực tiếp tại giỏ hàng, điền đầy đủ thông tin nhận hàng và có voucher thì sẽ được giảm giá -&gt; như vậy đơn hàng đã được đặt thành công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58750" indent="0" algn="just">
              <a:lnSpc>
                <a:spcPct val="150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Quản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a:effectLst/>
                <a:latin typeface="Times New Roman" panose="02020603050405020304" pitchFamily="18" charset="0"/>
                <a:ea typeface="Calibri" panose="020F0502020204030204" pitchFamily="34" charset="0"/>
                <a:cs typeface="Times New Roman" panose="02020603050405020304" pitchFamily="18" charset="0"/>
              </a:rPr>
              <a:t> sản phẩm, danh mục, đơn hàng,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Các thông tin </a:t>
            </a:r>
            <a:r>
              <a:rPr lang="en-US" sz="1800">
                <a:effectLst/>
                <a:latin typeface="Times New Roman" panose="02020603050405020304" pitchFamily="18" charset="0"/>
                <a:ea typeface="Calibri" panose="020F0502020204030204" pitchFamily="34" charset="0"/>
                <a:cs typeface="Times New Roman" panose="02020603050405020304" pitchFamily="18" charset="0"/>
              </a:rPr>
              <a:t>về sản phẩm, đơn hàng, danh mục…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được quản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khoa học,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 rõ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158750" indent="0" algn="just">
              <a:lnSpc>
                <a:spcPct val="150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Chức năng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thống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Các chức năng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website phải dễ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sử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tập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và tránh các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rườm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14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43325" y="1454185"/>
            <a:ext cx="6952800" cy="1339500"/>
          </a:xfrm>
          <a:prstGeom prst="rect">
            <a:avLst/>
          </a:prstGeom>
        </p:spPr>
        <p:txBody>
          <a:bodyPr spcFirstLastPara="1" wrap="square" lIns="91425" tIns="0" rIns="91425" bIns="0" anchor="t"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743375" y="3242315"/>
            <a:ext cx="6952800" cy="4470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flipH="1">
            <a:off x="3452019" y="-348332"/>
            <a:ext cx="1019565" cy="1290805"/>
            <a:chOff x="-4017975" y="-49702"/>
            <a:chExt cx="1162825" cy="1472177"/>
          </a:xfrm>
        </p:grpSpPr>
        <p:sp>
          <p:nvSpPr>
            <p:cNvPr id="12" name="Google Shape;12;p2"/>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flipH="1">
            <a:off x="8425338" y="2120543"/>
            <a:ext cx="1938846" cy="1720830"/>
            <a:chOff x="-1873362" y="2120543"/>
            <a:chExt cx="1938846" cy="1720830"/>
          </a:xfrm>
        </p:grpSpPr>
        <p:sp>
          <p:nvSpPr>
            <p:cNvPr id="20" name="Google Shape;2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flipH="1">
            <a:off x="-1155987" y="-912707"/>
            <a:ext cx="1938846" cy="1720830"/>
            <a:chOff x="-1873362" y="2120543"/>
            <a:chExt cx="1938846" cy="1720830"/>
          </a:xfrm>
        </p:grpSpPr>
        <p:sp>
          <p:nvSpPr>
            <p:cNvPr id="40" name="Google Shape;4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flipH="1">
            <a:off x="6857372" y="-188512"/>
            <a:ext cx="1516025" cy="1489525"/>
            <a:chOff x="-3888525" y="-3012325"/>
            <a:chExt cx="1516025" cy="1489525"/>
          </a:xfrm>
        </p:grpSpPr>
        <p:sp>
          <p:nvSpPr>
            <p:cNvPr id="60" name="Google Shape;60;p2"/>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87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871"/>
        <p:cNvGrpSpPr/>
        <p:nvPr/>
      </p:nvGrpSpPr>
      <p:grpSpPr>
        <a:xfrm>
          <a:off x="0" y="0"/>
          <a:ext cx="0" cy="0"/>
          <a:chOff x="0" y="0"/>
          <a:chExt cx="0" cy="0"/>
        </a:xfrm>
      </p:grpSpPr>
      <p:grpSp>
        <p:nvGrpSpPr>
          <p:cNvPr id="872" name="Google Shape;872;p24"/>
          <p:cNvGrpSpPr/>
          <p:nvPr/>
        </p:nvGrpSpPr>
        <p:grpSpPr>
          <a:xfrm>
            <a:off x="8352588" y="816213"/>
            <a:ext cx="1040638" cy="901375"/>
            <a:chOff x="8457538" y="810363"/>
            <a:chExt cx="1040638" cy="901375"/>
          </a:xfrm>
        </p:grpSpPr>
        <p:grpSp>
          <p:nvGrpSpPr>
            <p:cNvPr id="873" name="Google Shape;873;p24"/>
            <p:cNvGrpSpPr/>
            <p:nvPr/>
          </p:nvGrpSpPr>
          <p:grpSpPr>
            <a:xfrm>
              <a:off x="8781450" y="810363"/>
              <a:ext cx="716725" cy="901375"/>
              <a:chOff x="-3888525" y="-2483300"/>
              <a:chExt cx="716725" cy="901375"/>
            </a:xfrm>
          </p:grpSpPr>
          <p:sp>
            <p:nvSpPr>
              <p:cNvPr id="874" name="Google Shape;874;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24"/>
            <p:cNvGrpSpPr/>
            <p:nvPr/>
          </p:nvGrpSpPr>
          <p:grpSpPr>
            <a:xfrm>
              <a:off x="8457538" y="1331488"/>
              <a:ext cx="323925" cy="323650"/>
              <a:chOff x="1608625" y="299800"/>
              <a:chExt cx="323925" cy="323650"/>
            </a:xfrm>
          </p:grpSpPr>
          <p:sp>
            <p:nvSpPr>
              <p:cNvPr id="877" name="Google Shape;877;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0" name="Google Shape;880;p24"/>
          <p:cNvGrpSpPr/>
          <p:nvPr/>
        </p:nvGrpSpPr>
        <p:grpSpPr>
          <a:xfrm>
            <a:off x="4841575" y="4619788"/>
            <a:ext cx="1040638" cy="901375"/>
            <a:chOff x="8457538" y="810363"/>
            <a:chExt cx="1040638" cy="901375"/>
          </a:xfrm>
        </p:grpSpPr>
        <p:grpSp>
          <p:nvGrpSpPr>
            <p:cNvPr id="881" name="Google Shape;881;p24"/>
            <p:cNvGrpSpPr/>
            <p:nvPr/>
          </p:nvGrpSpPr>
          <p:grpSpPr>
            <a:xfrm>
              <a:off x="8781450" y="810363"/>
              <a:ext cx="716725" cy="901375"/>
              <a:chOff x="-3888525" y="-2483300"/>
              <a:chExt cx="716725" cy="901375"/>
            </a:xfrm>
          </p:grpSpPr>
          <p:sp>
            <p:nvSpPr>
              <p:cNvPr id="882" name="Google Shape;882;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4"/>
            <p:cNvGrpSpPr/>
            <p:nvPr/>
          </p:nvGrpSpPr>
          <p:grpSpPr>
            <a:xfrm>
              <a:off x="8457538" y="1331488"/>
              <a:ext cx="323925" cy="323650"/>
              <a:chOff x="1608625" y="299800"/>
              <a:chExt cx="323925" cy="323650"/>
            </a:xfrm>
          </p:grpSpPr>
          <p:sp>
            <p:nvSpPr>
              <p:cNvPr id="885" name="Google Shape;885;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8" name="Google Shape;888;p24"/>
          <p:cNvGrpSpPr/>
          <p:nvPr/>
        </p:nvGrpSpPr>
        <p:grpSpPr>
          <a:xfrm>
            <a:off x="8352591" y="196800"/>
            <a:ext cx="713803" cy="706547"/>
            <a:chOff x="-4017975" y="616650"/>
            <a:chExt cx="814100" cy="805825"/>
          </a:xfrm>
        </p:grpSpPr>
        <p:sp>
          <p:nvSpPr>
            <p:cNvPr id="889" name="Google Shape;889;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4"/>
          <p:cNvGrpSpPr/>
          <p:nvPr/>
        </p:nvGrpSpPr>
        <p:grpSpPr>
          <a:xfrm rot="10800000">
            <a:off x="-728606" y="92693"/>
            <a:ext cx="1803578" cy="1592367"/>
            <a:chOff x="-4912150" y="-393637"/>
            <a:chExt cx="2057000" cy="1816112"/>
          </a:xfrm>
        </p:grpSpPr>
        <p:sp>
          <p:nvSpPr>
            <p:cNvPr id="894" name="Google Shape;894;p2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3"/>
          <p:cNvSpPr txBox="1">
            <a:spLocks noGrp="1"/>
          </p:cNvSpPr>
          <p:nvPr>
            <p:ph type="title" hasCustomPrompt="1"/>
          </p:nvPr>
        </p:nvSpPr>
        <p:spPr>
          <a:xfrm>
            <a:off x="2598875" y="787425"/>
            <a:ext cx="3946500" cy="1175100"/>
          </a:xfrm>
          <a:prstGeom prst="rect">
            <a:avLst/>
          </a:prstGeom>
          <a:noFill/>
        </p:spPr>
        <p:txBody>
          <a:bodyPr spcFirstLastPara="1" wrap="square" lIns="91425" tIns="0" rIns="91425" bIns="0" anchor="t" anchorCtr="0">
            <a:noAutofit/>
          </a:bodyPr>
          <a:lstStyle>
            <a:lvl1pPr lvl="0" algn="r" rtl="0">
              <a:spcBef>
                <a:spcPts val="0"/>
              </a:spcBef>
              <a:spcAft>
                <a:spcPts val="0"/>
              </a:spcAft>
              <a:buSzPts val="4000"/>
              <a:buNone/>
              <a:defRPr sz="90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73" name="Google Shape;73;p3"/>
          <p:cNvSpPr txBox="1">
            <a:spLocks noGrp="1"/>
          </p:cNvSpPr>
          <p:nvPr>
            <p:ph type="title" idx="2"/>
          </p:nvPr>
        </p:nvSpPr>
        <p:spPr>
          <a:xfrm>
            <a:off x="2598625" y="2347850"/>
            <a:ext cx="3946500" cy="1229100"/>
          </a:xfrm>
          <a:prstGeom prst="rect">
            <a:avLst/>
          </a:prstGeom>
        </p:spPr>
        <p:txBody>
          <a:bodyPr spcFirstLastPara="1" wrap="square" lIns="91425" tIns="0" rIns="91425" bIns="0" anchor="t" anchorCtr="0">
            <a:noAutofit/>
          </a:bodyPr>
          <a:lstStyle>
            <a:lvl1pPr lvl="0" algn="r" rtl="0">
              <a:spcBef>
                <a:spcPts val="0"/>
              </a:spcBef>
              <a:spcAft>
                <a:spcPts val="0"/>
              </a:spcAft>
              <a:buSzPts val="4000"/>
              <a:buNone/>
              <a:defRPr sz="4000">
                <a:latin typeface="Jost"/>
                <a:ea typeface="Jost"/>
                <a:cs typeface="Jost"/>
                <a:sym typeface="Jost"/>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74" name="Google Shape;74;p3"/>
          <p:cNvSpPr txBox="1">
            <a:spLocks noGrp="1"/>
          </p:cNvSpPr>
          <p:nvPr>
            <p:ph type="subTitle" idx="1"/>
          </p:nvPr>
        </p:nvSpPr>
        <p:spPr>
          <a:xfrm>
            <a:off x="2598875" y="3643263"/>
            <a:ext cx="3946500" cy="712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grpSp>
        <p:nvGrpSpPr>
          <p:cNvPr id="75" name="Google Shape;75;p3"/>
          <p:cNvGrpSpPr/>
          <p:nvPr/>
        </p:nvGrpSpPr>
        <p:grpSpPr>
          <a:xfrm flipH="1">
            <a:off x="7451744" y="244568"/>
            <a:ext cx="1019565" cy="1290805"/>
            <a:chOff x="-4017975" y="-49702"/>
            <a:chExt cx="1162825" cy="1472177"/>
          </a:xfrm>
        </p:grpSpPr>
        <p:sp>
          <p:nvSpPr>
            <p:cNvPr id="76" name="Google Shape;76;p3"/>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flipH="1">
            <a:off x="2648022" y="-702112"/>
            <a:ext cx="1516025" cy="1489525"/>
            <a:chOff x="-3888525" y="-3012325"/>
            <a:chExt cx="1516025" cy="1489525"/>
          </a:xfrm>
        </p:grpSpPr>
        <p:sp>
          <p:nvSpPr>
            <p:cNvPr id="84" name="Google Shape;84;p3"/>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579363" y="3923368"/>
            <a:ext cx="1938846" cy="1720830"/>
            <a:chOff x="-1873362" y="2120543"/>
            <a:chExt cx="1938846" cy="1720830"/>
          </a:xfrm>
        </p:grpSpPr>
        <p:sp>
          <p:nvSpPr>
            <p:cNvPr id="96" name="Google Shape;96;p3"/>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3"/>
          <p:cNvGrpSpPr/>
          <p:nvPr/>
        </p:nvGrpSpPr>
        <p:grpSpPr>
          <a:xfrm flipH="1">
            <a:off x="-1155987" y="-338232"/>
            <a:ext cx="1938846" cy="1720830"/>
            <a:chOff x="-1873362" y="2120543"/>
            <a:chExt cx="1938846" cy="1720830"/>
          </a:xfrm>
        </p:grpSpPr>
        <p:sp>
          <p:nvSpPr>
            <p:cNvPr id="116" name="Google Shape;116;p3"/>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7"/>
        <p:cNvGrpSpPr/>
        <p:nvPr/>
      </p:nvGrpSpPr>
      <p:grpSpPr>
        <a:xfrm>
          <a:off x="0" y="0"/>
          <a:ext cx="0" cy="0"/>
          <a:chOff x="0" y="0"/>
          <a:chExt cx="0" cy="0"/>
        </a:xfrm>
      </p:grpSpPr>
      <p:sp>
        <p:nvSpPr>
          <p:cNvPr id="228" name="Google Shape;228;p7"/>
          <p:cNvSpPr txBox="1">
            <a:spLocks noGrp="1"/>
          </p:cNvSpPr>
          <p:nvPr>
            <p:ph type="subTitle" idx="1"/>
          </p:nvPr>
        </p:nvSpPr>
        <p:spPr>
          <a:xfrm>
            <a:off x="782850" y="1341548"/>
            <a:ext cx="7578300" cy="5271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 name="Google Shape;229;p7"/>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0" name="Google Shape;230;p7"/>
          <p:cNvGrpSpPr/>
          <p:nvPr/>
        </p:nvGrpSpPr>
        <p:grpSpPr>
          <a:xfrm>
            <a:off x="7433700" y="4482713"/>
            <a:ext cx="1040638" cy="901375"/>
            <a:chOff x="8457538" y="810363"/>
            <a:chExt cx="1040638" cy="901375"/>
          </a:xfrm>
        </p:grpSpPr>
        <p:grpSp>
          <p:nvGrpSpPr>
            <p:cNvPr id="231" name="Google Shape;231;p7"/>
            <p:cNvGrpSpPr/>
            <p:nvPr/>
          </p:nvGrpSpPr>
          <p:grpSpPr>
            <a:xfrm>
              <a:off x="8781450" y="810363"/>
              <a:ext cx="716725" cy="901375"/>
              <a:chOff x="-3888525" y="-2483300"/>
              <a:chExt cx="716725" cy="901375"/>
            </a:xfrm>
          </p:grpSpPr>
          <p:sp>
            <p:nvSpPr>
              <p:cNvPr id="232" name="Google Shape;232;p7"/>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7"/>
            <p:cNvGrpSpPr/>
            <p:nvPr/>
          </p:nvGrpSpPr>
          <p:grpSpPr>
            <a:xfrm>
              <a:off x="8457538" y="1331488"/>
              <a:ext cx="323925" cy="323650"/>
              <a:chOff x="1608625" y="299800"/>
              <a:chExt cx="323925" cy="323650"/>
            </a:xfrm>
          </p:grpSpPr>
          <p:sp>
            <p:nvSpPr>
              <p:cNvPr id="235" name="Google Shape;235;p7"/>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8" name="Google Shape;238;p7"/>
          <p:cNvGrpSpPr/>
          <p:nvPr/>
        </p:nvGrpSpPr>
        <p:grpSpPr>
          <a:xfrm>
            <a:off x="388869" y="-29307"/>
            <a:ext cx="1019565" cy="1290805"/>
            <a:chOff x="-4017975" y="-49702"/>
            <a:chExt cx="1162825" cy="1472177"/>
          </a:xfrm>
        </p:grpSpPr>
        <p:sp>
          <p:nvSpPr>
            <p:cNvPr id="239" name="Google Shape;239;p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7"/>
          <p:cNvGrpSpPr/>
          <p:nvPr/>
        </p:nvGrpSpPr>
        <p:grpSpPr>
          <a:xfrm>
            <a:off x="7934047" y="1528575"/>
            <a:ext cx="1929500" cy="2210100"/>
            <a:chOff x="295725" y="-3462825"/>
            <a:chExt cx="1929500" cy="2210100"/>
          </a:xfrm>
        </p:grpSpPr>
        <p:sp>
          <p:nvSpPr>
            <p:cNvPr id="247" name="Google Shape;247;p7"/>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7"/>
          <p:cNvGrpSpPr/>
          <p:nvPr/>
        </p:nvGrpSpPr>
        <p:grpSpPr>
          <a:xfrm rot="10800000">
            <a:off x="-510906" y="2675681"/>
            <a:ext cx="1803578" cy="1592367"/>
            <a:chOff x="-4912150" y="-393637"/>
            <a:chExt cx="2057000" cy="1816112"/>
          </a:xfrm>
        </p:grpSpPr>
        <p:sp>
          <p:nvSpPr>
            <p:cNvPr id="273" name="Google Shape;273;p7"/>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6"/>
        <p:cNvGrpSpPr/>
        <p:nvPr/>
      </p:nvGrpSpPr>
      <p:grpSpPr>
        <a:xfrm>
          <a:off x="0" y="0"/>
          <a:ext cx="0" cy="0"/>
          <a:chOff x="0" y="0"/>
          <a:chExt cx="0" cy="0"/>
        </a:xfrm>
      </p:grpSpPr>
      <p:sp>
        <p:nvSpPr>
          <p:cNvPr id="337" name="Google Shape;337;p10"/>
          <p:cNvSpPr txBox="1">
            <a:spLocks noGrp="1"/>
          </p:cNvSpPr>
          <p:nvPr>
            <p:ph type="title"/>
          </p:nvPr>
        </p:nvSpPr>
        <p:spPr>
          <a:xfrm>
            <a:off x="782850" y="1941300"/>
            <a:ext cx="5137800" cy="1260900"/>
          </a:xfrm>
          <a:prstGeom prst="rect">
            <a:avLst/>
          </a:prstGeom>
          <a:noFill/>
        </p:spPr>
        <p:txBody>
          <a:bodyPr spcFirstLastPara="1" wrap="square" lIns="91425" tIns="0" rIns="91425" bIns="0" anchor="t"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0"/>
        <p:cNvGrpSpPr/>
        <p:nvPr/>
      </p:nvGrpSpPr>
      <p:grpSpPr>
        <a:xfrm>
          <a:off x="0" y="0"/>
          <a:ext cx="0" cy="0"/>
          <a:chOff x="0" y="0"/>
          <a:chExt cx="0" cy="0"/>
        </a:xfrm>
      </p:grpSpPr>
      <p:sp>
        <p:nvSpPr>
          <p:cNvPr id="421" name="Google Shape;421;p13"/>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2" name="Google Shape;422;p13"/>
          <p:cNvSpPr txBox="1">
            <a:spLocks noGrp="1"/>
          </p:cNvSpPr>
          <p:nvPr>
            <p:ph type="title" idx="2" hasCustomPrompt="1"/>
          </p:nvPr>
        </p:nvSpPr>
        <p:spPr>
          <a:xfrm flipH="1">
            <a:off x="1033550" y="1377577"/>
            <a:ext cx="940500" cy="572700"/>
          </a:xfrm>
          <a:prstGeom prst="rect">
            <a:avLst/>
          </a:prstGeom>
        </p:spPr>
        <p:txBody>
          <a:bodyPr spcFirstLastPara="1" wrap="square" lIns="91425" tIns="0" rIns="91425" bIns="0" anchor="t" anchorCtr="0">
            <a:noAutofit/>
          </a:bodyPr>
          <a:lstStyle>
            <a:lvl1pPr lvl="0"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3" name="Google Shape;423;p13"/>
          <p:cNvSpPr txBox="1">
            <a:spLocks noGrp="1"/>
          </p:cNvSpPr>
          <p:nvPr>
            <p:ph type="subTitle" idx="1"/>
          </p:nvPr>
        </p:nvSpPr>
        <p:spPr>
          <a:xfrm>
            <a:off x="1033550" y="2480675"/>
            <a:ext cx="2636100" cy="3810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24" name="Google Shape;424;p13"/>
          <p:cNvSpPr txBox="1">
            <a:spLocks noGrp="1"/>
          </p:cNvSpPr>
          <p:nvPr>
            <p:ph type="subTitle" idx="3"/>
          </p:nvPr>
        </p:nvSpPr>
        <p:spPr>
          <a:xfrm>
            <a:off x="1033550" y="1945416"/>
            <a:ext cx="31929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25" name="Google Shape;425;p13"/>
          <p:cNvSpPr txBox="1">
            <a:spLocks noGrp="1"/>
          </p:cNvSpPr>
          <p:nvPr>
            <p:ph type="title" idx="4" hasCustomPrompt="1"/>
          </p:nvPr>
        </p:nvSpPr>
        <p:spPr>
          <a:xfrm flipH="1">
            <a:off x="1033525" y="3039450"/>
            <a:ext cx="940500" cy="572700"/>
          </a:xfrm>
          <a:prstGeom prst="rect">
            <a:avLst/>
          </a:prstGeom>
        </p:spPr>
        <p:txBody>
          <a:bodyPr spcFirstLastPara="1" wrap="square" lIns="91425" tIns="0" rIns="91425" bIns="0" anchor="t" anchorCtr="0">
            <a:noAutofit/>
          </a:bodyPr>
          <a:lstStyle>
            <a:lvl1pPr lvl="0"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6" name="Google Shape;426;p13"/>
          <p:cNvSpPr txBox="1">
            <a:spLocks noGrp="1"/>
          </p:cNvSpPr>
          <p:nvPr>
            <p:ph type="subTitle" idx="5"/>
          </p:nvPr>
        </p:nvSpPr>
        <p:spPr>
          <a:xfrm>
            <a:off x="1033550" y="4167677"/>
            <a:ext cx="2636100" cy="3810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27" name="Google Shape;427;p13"/>
          <p:cNvSpPr txBox="1">
            <a:spLocks noGrp="1"/>
          </p:cNvSpPr>
          <p:nvPr>
            <p:ph type="subTitle" idx="6"/>
          </p:nvPr>
        </p:nvSpPr>
        <p:spPr>
          <a:xfrm>
            <a:off x="1033550" y="3613450"/>
            <a:ext cx="31929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28" name="Google Shape;428;p13"/>
          <p:cNvSpPr txBox="1">
            <a:spLocks noGrp="1"/>
          </p:cNvSpPr>
          <p:nvPr>
            <p:ph type="title" idx="7" hasCustomPrompt="1"/>
          </p:nvPr>
        </p:nvSpPr>
        <p:spPr>
          <a:xfrm flipH="1">
            <a:off x="7169950" y="1377578"/>
            <a:ext cx="940500" cy="572700"/>
          </a:xfrm>
          <a:prstGeom prst="rect">
            <a:avLst/>
          </a:prstGeom>
        </p:spPr>
        <p:txBody>
          <a:bodyPr spcFirstLastPara="1" wrap="square" lIns="91425" tIns="0" rIns="91425" bIns="0" anchor="t" anchorCtr="0">
            <a:noAutofit/>
          </a:bodyPr>
          <a:lstStyle>
            <a:lvl1pPr lvl="0" algn="r"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9" name="Google Shape;429;p13"/>
          <p:cNvSpPr txBox="1">
            <a:spLocks noGrp="1"/>
          </p:cNvSpPr>
          <p:nvPr>
            <p:ph type="subTitle" idx="8"/>
          </p:nvPr>
        </p:nvSpPr>
        <p:spPr>
          <a:xfrm>
            <a:off x="5474325" y="2480675"/>
            <a:ext cx="2636100" cy="3810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30" name="Google Shape;430;p13"/>
          <p:cNvSpPr txBox="1">
            <a:spLocks noGrp="1"/>
          </p:cNvSpPr>
          <p:nvPr>
            <p:ph type="subTitle" idx="9"/>
          </p:nvPr>
        </p:nvSpPr>
        <p:spPr>
          <a:xfrm>
            <a:off x="4917550" y="1945416"/>
            <a:ext cx="3192900" cy="338400"/>
          </a:xfrm>
          <a:prstGeom prst="rect">
            <a:avLst/>
          </a:prstGeom>
        </p:spPr>
        <p:txBody>
          <a:bodyPr spcFirstLastPara="1" wrap="square" lIns="91425" tIns="0" rIns="91425" bIns="0" anchor="t" anchorCtr="0">
            <a:noAutofit/>
          </a:bodyPr>
          <a:lstStyle>
            <a:lvl1pPr lvl="0" algn="r"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31" name="Google Shape;431;p13"/>
          <p:cNvSpPr txBox="1">
            <a:spLocks noGrp="1"/>
          </p:cNvSpPr>
          <p:nvPr>
            <p:ph type="title" idx="13" hasCustomPrompt="1"/>
          </p:nvPr>
        </p:nvSpPr>
        <p:spPr>
          <a:xfrm flipH="1">
            <a:off x="7169950" y="3039450"/>
            <a:ext cx="940500" cy="572700"/>
          </a:xfrm>
          <a:prstGeom prst="rect">
            <a:avLst/>
          </a:prstGeom>
        </p:spPr>
        <p:txBody>
          <a:bodyPr spcFirstLastPara="1" wrap="square" lIns="91425" tIns="0" rIns="91425" bIns="0" anchor="t" anchorCtr="0">
            <a:noAutofit/>
          </a:bodyPr>
          <a:lstStyle>
            <a:lvl1pPr lvl="0" algn="r"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32" name="Google Shape;432;p13"/>
          <p:cNvSpPr txBox="1">
            <a:spLocks noGrp="1"/>
          </p:cNvSpPr>
          <p:nvPr>
            <p:ph type="subTitle" idx="14"/>
          </p:nvPr>
        </p:nvSpPr>
        <p:spPr>
          <a:xfrm>
            <a:off x="5474325" y="4167677"/>
            <a:ext cx="2636100" cy="3810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33" name="Google Shape;433;p13"/>
          <p:cNvSpPr txBox="1">
            <a:spLocks noGrp="1"/>
          </p:cNvSpPr>
          <p:nvPr>
            <p:ph type="subTitle" idx="15"/>
          </p:nvPr>
        </p:nvSpPr>
        <p:spPr>
          <a:xfrm>
            <a:off x="4917550" y="3613450"/>
            <a:ext cx="3192900" cy="338400"/>
          </a:xfrm>
          <a:prstGeom prst="rect">
            <a:avLst/>
          </a:prstGeom>
        </p:spPr>
        <p:txBody>
          <a:bodyPr spcFirstLastPara="1" wrap="square" lIns="91425" tIns="0" rIns="91425" bIns="0" anchor="t" anchorCtr="0">
            <a:noAutofit/>
          </a:bodyPr>
          <a:lstStyle>
            <a:lvl1pPr lvl="0" algn="r"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grpSp>
        <p:nvGrpSpPr>
          <p:cNvPr id="434" name="Google Shape;434;p13"/>
          <p:cNvGrpSpPr/>
          <p:nvPr/>
        </p:nvGrpSpPr>
        <p:grpSpPr>
          <a:xfrm>
            <a:off x="-969899" y="3989306"/>
            <a:ext cx="1803578" cy="1558580"/>
            <a:chOff x="-969899" y="3989306"/>
            <a:chExt cx="1803578" cy="1558580"/>
          </a:xfrm>
        </p:grpSpPr>
        <p:grpSp>
          <p:nvGrpSpPr>
            <p:cNvPr id="435" name="Google Shape;435;p13"/>
            <p:cNvGrpSpPr/>
            <p:nvPr/>
          </p:nvGrpSpPr>
          <p:grpSpPr>
            <a:xfrm>
              <a:off x="-699845" y="4032775"/>
              <a:ext cx="777174" cy="1001897"/>
              <a:chOff x="-699845" y="4032775"/>
              <a:chExt cx="777174" cy="1001897"/>
            </a:xfrm>
          </p:grpSpPr>
          <p:sp>
            <p:nvSpPr>
              <p:cNvPr id="436" name="Google Shape;436;p13"/>
              <p:cNvSpPr/>
              <p:nvPr/>
            </p:nvSpPr>
            <p:spPr>
              <a:xfrm>
                <a:off x="-699845" y="4054782"/>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22507" y="4032775"/>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344653" y="4547149"/>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13"/>
            <p:cNvSpPr/>
            <p:nvPr/>
          </p:nvSpPr>
          <p:spPr>
            <a:xfrm>
              <a:off x="-621306" y="4385709"/>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2920" y="4363854"/>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348577" y="4011249"/>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38934" y="3989307"/>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372053" y="4223325"/>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64361" y="4868277"/>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226779" y="4995523"/>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474081" y="4841338"/>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185887" y="5498214"/>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38925" y="4786012"/>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589259" y="4875599"/>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677815" y="5502489"/>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69899" y="4645526"/>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289933" y="3989306"/>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615706" y="4527246"/>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682255" y="4585290"/>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3"/>
          <p:cNvGrpSpPr/>
          <p:nvPr/>
        </p:nvGrpSpPr>
        <p:grpSpPr>
          <a:xfrm flipH="1">
            <a:off x="-74415" y="391900"/>
            <a:ext cx="1040638" cy="901375"/>
            <a:chOff x="948060" y="3972813"/>
            <a:chExt cx="1040638" cy="901375"/>
          </a:xfrm>
        </p:grpSpPr>
        <p:grpSp>
          <p:nvGrpSpPr>
            <p:cNvPr id="456" name="Google Shape;456;p13"/>
            <p:cNvGrpSpPr/>
            <p:nvPr/>
          </p:nvGrpSpPr>
          <p:grpSpPr>
            <a:xfrm flipH="1">
              <a:off x="948060" y="3972813"/>
              <a:ext cx="716725" cy="901375"/>
              <a:chOff x="-3888525" y="-2483300"/>
              <a:chExt cx="716725" cy="901375"/>
            </a:xfrm>
          </p:grpSpPr>
          <p:sp>
            <p:nvSpPr>
              <p:cNvPr id="457" name="Google Shape;457;p13"/>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13"/>
            <p:cNvGrpSpPr/>
            <p:nvPr/>
          </p:nvGrpSpPr>
          <p:grpSpPr>
            <a:xfrm flipH="1">
              <a:off x="1664772" y="4493938"/>
              <a:ext cx="323925" cy="323650"/>
              <a:chOff x="1608625" y="299800"/>
              <a:chExt cx="323925" cy="323650"/>
            </a:xfrm>
          </p:grpSpPr>
          <p:sp>
            <p:nvSpPr>
              <p:cNvPr id="460" name="Google Shape;460;p1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3" name="Google Shape;463;p13"/>
          <p:cNvGrpSpPr/>
          <p:nvPr/>
        </p:nvGrpSpPr>
        <p:grpSpPr>
          <a:xfrm>
            <a:off x="8530769" y="1433443"/>
            <a:ext cx="1019565" cy="1290805"/>
            <a:chOff x="-4017975" y="-49702"/>
            <a:chExt cx="1162825" cy="1472177"/>
          </a:xfrm>
        </p:grpSpPr>
        <p:sp>
          <p:nvSpPr>
            <p:cNvPr id="464" name="Google Shape;464;p13"/>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490"/>
        <p:cNvGrpSpPr/>
        <p:nvPr/>
      </p:nvGrpSpPr>
      <p:grpSpPr>
        <a:xfrm>
          <a:off x="0" y="0"/>
          <a:ext cx="0" cy="0"/>
          <a:chOff x="0" y="0"/>
          <a:chExt cx="0" cy="0"/>
        </a:xfrm>
      </p:grpSpPr>
      <p:sp>
        <p:nvSpPr>
          <p:cNvPr id="491" name="Google Shape;491;p15"/>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92" name="Google Shape;492;p15"/>
          <p:cNvGrpSpPr/>
          <p:nvPr/>
        </p:nvGrpSpPr>
        <p:grpSpPr>
          <a:xfrm>
            <a:off x="8289922" y="1760200"/>
            <a:ext cx="1369850" cy="1342825"/>
            <a:chOff x="-3742350" y="-3012325"/>
            <a:chExt cx="1369850" cy="1342825"/>
          </a:xfrm>
        </p:grpSpPr>
        <p:sp>
          <p:nvSpPr>
            <p:cNvPr id="493" name="Google Shape;493;p15"/>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3470900" y="-26570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3720275" y="-2216400"/>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2825862" y="-2936687"/>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2758612" y="-2892062"/>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5"/>
          <p:cNvGrpSpPr/>
          <p:nvPr/>
        </p:nvGrpSpPr>
        <p:grpSpPr>
          <a:xfrm>
            <a:off x="-275103" y="120400"/>
            <a:ext cx="1369850" cy="1342825"/>
            <a:chOff x="-3742350" y="-3012325"/>
            <a:chExt cx="1369850" cy="1342825"/>
          </a:xfrm>
        </p:grpSpPr>
        <p:sp>
          <p:nvSpPr>
            <p:cNvPr id="505" name="Google Shape;505;p15"/>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3470900" y="-26570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3720275" y="-2216400"/>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825862" y="-2936687"/>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758612" y="-2892062"/>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15"/>
          <p:cNvGrpSpPr/>
          <p:nvPr/>
        </p:nvGrpSpPr>
        <p:grpSpPr>
          <a:xfrm>
            <a:off x="7444085" y="-614062"/>
            <a:ext cx="1040637" cy="901375"/>
            <a:chOff x="7772485" y="-345137"/>
            <a:chExt cx="1040637" cy="901375"/>
          </a:xfrm>
        </p:grpSpPr>
        <p:grpSp>
          <p:nvGrpSpPr>
            <p:cNvPr id="517" name="Google Shape;517;p15"/>
            <p:cNvGrpSpPr/>
            <p:nvPr/>
          </p:nvGrpSpPr>
          <p:grpSpPr>
            <a:xfrm>
              <a:off x="8096397" y="-345137"/>
              <a:ext cx="716725" cy="901375"/>
              <a:chOff x="-3888525" y="-2483300"/>
              <a:chExt cx="716725" cy="901375"/>
            </a:xfrm>
          </p:grpSpPr>
          <p:sp>
            <p:nvSpPr>
              <p:cNvPr id="518" name="Google Shape;518;p15"/>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5"/>
            <p:cNvGrpSpPr/>
            <p:nvPr/>
          </p:nvGrpSpPr>
          <p:grpSpPr>
            <a:xfrm>
              <a:off x="7772485" y="175988"/>
              <a:ext cx="323925" cy="323650"/>
              <a:chOff x="1608625" y="299800"/>
              <a:chExt cx="323925" cy="323650"/>
            </a:xfrm>
          </p:grpSpPr>
          <p:sp>
            <p:nvSpPr>
              <p:cNvPr id="521" name="Google Shape;521;p15"/>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5_1_1">
    <p:spTree>
      <p:nvGrpSpPr>
        <p:cNvPr id="1" name="Shape 661"/>
        <p:cNvGrpSpPr/>
        <p:nvPr/>
      </p:nvGrpSpPr>
      <p:grpSpPr>
        <a:xfrm>
          <a:off x="0" y="0"/>
          <a:ext cx="0" cy="0"/>
          <a:chOff x="0" y="0"/>
          <a:chExt cx="0" cy="0"/>
        </a:xfrm>
      </p:grpSpPr>
      <p:sp>
        <p:nvSpPr>
          <p:cNvPr id="662" name="Google Shape;662;p19"/>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3" name="Google Shape;663;p19"/>
          <p:cNvSpPr txBox="1">
            <a:spLocks noGrp="1"/>
          </p:cNvSpPr>
          <p:nvPr>
            <p:ph type="subTitle" idx="1"/>
          </p:nvPr>
        </p:nvSpPr>
        <p:spPr>
          <a:xfrm>
            <a:off x="785913" y="2088550"/>
            <a:ext cx="2287800" cy="762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664" name="Google Shape;664;p19"/>
          <p:cNvSpPr txBox="1">
            <a:spLocks noGrp="1"/>
          </p:cNvSpPr>
          <p:nvPr>
            <p:ph type="subTitle" idx="2"/>
          </p:nvPr>
        </p:nvSpPr>
        <p:spPr>
          <a:xfrm>
            <a:off x="785913" y="1717600"/>
            <a:ext cx="22878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65" name="Google Shape;665;p19"/>
          <p:cNvSpPr txBox="1">
            <a:spLocks noGrp="1"/>
          </p:cNvSpPr>
          <p:nvPr>
            <p:ph type="subTitle" idx="3"/>
          </p:nvPr>
        </p:nvSpPr>
        <p:spPr>
          <a:xfrm>
            <a:off x="3428113" y="2088550"/>
            <a:ext cx="2287800" cy="762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666" name="Google Shape;666;p19"/>
          <p:cNvSpPr txBox="1">
            <a:spLocks noGrp="1"/>
          </p:cNvSpPr>
          <p:nvPr>
            <p:ph type="subTitle" idx="4"/>
          </p:nvPr>
        </p:nvSpPr>
        <p:spPr>
          <a:xfrm>
            <a:off x="3428100" y="1717600"/>
            <a:ext cx="22878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67" name="Google Shape;667;p19"/>
          <p:cNvSpPr txBox="1">
            <a:spLocks noGrp="1"/>
          </p:cNvSpPr>
          <p:nvPr>
            <p:ph type="subTitle" idx="5"/>
          </p:nvPr>
        </p:nvSpPr>
        <p:spPr>
          <a:xfrm>
            <a:off x="6070288" y="2088550"/>
            <a:ext cx="2287800" cy="762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668" name="Google Shape;668;p19"/>
          <p:cNvSpPr txBox="1">
            <a:spLocks noGrp="1"/>
          </p:cNvSpPr>
          <p:nvPr>
            <p:ph type="subTitle" idx="6"/>
          </p:nvPr>
        </p:nvSpPr>
        <p:spPr>
          <a:xfrm>
            <a:off x="6070288" y="1717600"/>
            <a:ext cx="22878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69" name="Google Shape;669;p19"/>
          <p:cNvSpPr txBox="1">
            <a:spLocks noGrp="1"/>
          </p:cNvSpPr>
          <p:nvPr>
            <p:ph type="subTitle" idx="7"/>
          </p:nvPr>
        </p:nvSpPr>
        <p:spPr>
          <a:xfrm>
            <a:off x="785913" y="3824650"/>
            <a:ext cx="2287800" cy="762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670" name="Google Shape;670;p19"/>
          <p:cNvSpPr txBox="1">
            <a:spLocks noGrp="1"/>
          </p:cNvSpPr>
          <p:nvPr>
            <p:ph type="subTitle" idx="8"/>
          </p:nvPr>
        </p:nvSpPr>
        <p:spPr>
          <a:xfrm>
            <a:off x="785913" y="3453700"/>
            <a:ext cx="22878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71" name="Google Shape;671;p19"/>
          <p:cNvSpPr txBox="1">
            <a:spLocks noGrp="1"/>
          </p:cNvSpPr>
          <p:nvPr>
            <p:ph type="subTitle" idx="9"/>
          </p:nvPr>
        </p:nvSpPr>
        <p:spPr>
          <a:xfrm>
            <a:off x="3428113" y="3824650"/>
            <a:ext cx="2287800" cy="762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672" name="Google Shape;672;p19"/>
          <p:cNvSpPr txBox="1">
            <a:spLocks noGrp="1"/>
          </p:cNvSpPr>
          <p:nvPr>
            <p:ph type="subTitle" idx="13"/>
          </p:nvPr>
        </p:nvSpPr>
        <p:spPr>
          <a:xfrm>
            <a:off x="3428100" y="3453700"/>
            <a:ext cx="22878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73" name="Google Shape;673;p19"/>
          <p:cNvSpPr txBox="1">
            <a:spLocks noGrp="1"/>
          </p:cNvSpPr>
          <p:nvPr>
            <p:ph type="subTitle" idx="14"/>
          </p:nvPr>
        </p:nvSpPr>
        <p:spPr>
          <a:xfrm>
            <a:off x="6070288" y="3824650"/>
            <a:ext cx="2287800" cy="762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674" name="Google Shape;674;p19"/>
          <p:cNvSpPr txBox="1">
            <a:spLocks noGrp="1"/>
          </p:cNvSpPr>
          <p:nvPr>
            <p:ph type="subTitle" idx="15"/>
          </p:nvPr>
        </p:nvSpPr>
        <p:spPr>
          <a:xfrm>
            <a:off x="6070288" y="3453700"/>
            <a:ext cx="22878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grpSp>
        <p:nvGrpSpPr>
          <p:cNvPr id="675" name="Google Shape;675;p19"/>
          <p:cNvGrpSpPr/>
          <p:nvPr/>
        </p:nvGrpSpPr>
        <p:grpSpPr>
          <a:xfrm>
            <a:off x="8352588" y="816213"/>
            <a:ext cx="1040638" cy="901375"/>
            <a:chOff x="8457538" y="810363"/>
            <a:chExt cx="1040638" cy="901375"/>
          </a:xfrm>
        </p:grpSpPr>
        <p:grpSp>
          <p:nvGrpSpPr>
            <p:cNvPr id="676" name="Google Shape;676;p19"/>
            <p:cNvGrpSpPr/>
            <p:nvPr/>
          </p:nvGrpSpPr>
          <p:grpSpPr>
            <a:xfrm>
              <a:off x="8781450" y="810363"/>
              <a:ext cx="716725" cy="901375"/>
              <a:chOff x="-3888525" y="-2483300"/>
              <a:chExt cx="716725" cy="901375"/>
            </a:xfrm>
          </p:grpSpPr>
          <p:sp>
            <p:nvSpPr>
              <p:cNvPr id="677" name="Google Shape;677;p19"/>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9"/>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9"/>
            <p:cNvGrpSpPr/>
            <p:nvPr/>
          </p:nvGrpSpPr>
          <p:grpSpPr>
            <a:xfrm>
              <a:off x="8457538" y="1331488"/>
              <a:ext cx="323925" cy="323650"/>
              <a:chOff x="1608625" y="299800"/>
              <a:chExt cx="323925" cy="323650"/>
            </a:xfrm>
          </p:grpSpPr>
          <p:sp>
            <p:nvSpPr>
              <p:cNvPr id="680" name="Google Shape;680;p19"/>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9"/>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9"/>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3" name="Google Shape;683;p19"/>
          <p:cNvGrpSpPr/>
          <p:nvPr/>
        </p:nvGrpSpPr>
        <p:grpSpPr>
          <a:xfrm>
            <a:off x="4841575" y="4619788"/>
            <a:ext cx="1040638" cy="901375"/>
            <a:chOff x="8457538" y="810363"/>
            <a:chExt cx="1040638" cy="901375"/>
          </a:xfrm>
        </p:grpSpPr>
        <p:grpSp>
          <p:nvGrpSpPr>
            <p:cNvPr id="684" name="Google Shape;684;p19"/>
            <p:cNvGrpSpPr/>
            <p:nvPr/>
          </p:nvGrpSpPr>
          <p:grpSpPr>
            <a:xfrm>
              <a:off x="8781450" y="810363"/>
              <a:ext cx="716725" cy="901375"/>
              <a:chOff x="-3888525" y="-2483300"/>
              <a:chExt cx="716725" cy="901375"/>
            </a:xfrm>
          </p:grpSpPr>
          <p:sp>
            <p:nvSpPr>
              <p:cNvPr id="685" name="Google Shape;685;p19"/>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19"/>
            <p:cNvGrpSpPr/>
            <p:nvPr/>
          </p:nvGrpSpPr>
          <p:grpSpPr>
            <a:xfrm>
              <a:off x="8457538" y="1331488"/>
              <a:ext cx="323925" cy="323650"/>
              <a:chOff x="1608625" y="299800"/>
              <a:chExt cx="323925" cy="323650"/>
            </a:xfrm>
          </p:grpSpPr>
          <p:sp>
            <p:nvSpPr>
              <p:cNvPr id="688" name="Google Shape;688;p19"/>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9"/>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1" name="Google Shape;691;p19"/>
          <p:cNvGrpSpPr/>
          <p:nvPr/>
        </p:nvGrpSpPr>
        <p:grpSpPr>
          <a:xfrm>
            <a:off x="8352591" y="196800"/>
            <a:ext cx="713803" cy="706547"/>
            <a:chOff x="-4017975" y="616650"/>
            <a:chExt cx="814100" cy="805825"/>
          </a:xfrm>
        </p:grpSpPr>
        <p:sp>
          <p:nvSpPr>
            <p:cNvPr id="692" name="Google Shape;692;p19"/>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9"/>
          <p:cNvGrpSpPr/>
          <p:nvPr/>
        </p:nvGrpSpPr>
        <p:grpSpPr>
          <a:xfrm rot="10800000">
            <a:off x="-728606" y="92693"/>
            <a:ext cx="1803578" cy="1592367"/>
            <a:chOff x="-4912150" y="-393637"/>
            <a:chExt cx="2057000" cy="1816112"/>
          </a:xfrm>
        </p:grpSpPr>
        <p:sp>
          <p:nvSpPr>
            <p:cNvPr id="697" name="Google Shape;697;p19"/>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9"/>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9"/>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9"/>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9"/>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9"/>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9"/>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6_1">
    <p:spTree>
      <p:nvGrpSpPr>
        <p:cNvPr id="1" name="Shape 789"/>
        <p:cNvGrpSpPr/>
        <p:nvPr/>
      </p:nvGrpSpPr>
      <p:grpSpPr>
        <a:xfrm>
          <a:off x="0" y="0"/>
          <a:ext cx="0" cy="0"/>
          <a:chOff x="0" y="0"/>
          <a:chExt cx="0" cy="0"/>
        </a:xfrm>
      </p:grpSpPr>
      <p:sp>
        <p:nvSpPr>
          <p:cNvPr id="790" name="Google Shape;790;p21"/>
          <p:cNvSpPr txBox="1">
            <a:spLocks noGrp="1"/>
          </p:cNvSpPr>
          <p:nvPr>
            <p:ph type="body" idx="1"/>
          </p:nvPr>
        </p:nvSpPr>
        <p:spPr>
          <a:xfrm>
            <a:off x="1932150" y="1660875"/>
            <a:ext cx="5279700" cy="2239200"/>
          </a:xfrm>
          <a:prstGeom prst="rect">
            <a:avLst/>
          </a:prstGeom>
        </p:spPr>
        <p:txBody>
          <a:bodyPr spcFirstLastPara="1" wrap="square" lIns="91425" tIns="0" rIns="91425" bIns="0" anchor="t" anchorCtr="0">
            <a:noAutofit/>
          </a:bodyPr>
          <a:lstStyle>
            <a:lvl1pPr marL="457200" lvl="0" indent="-330200" rtl="0">
              <a:lnSpc>
                <a:spcPct val="100000"/>
              </a:lnSpc>
              <a:spcBef>
                <a:spcPts val="0"/>
              </a:spcBef>
              <a:spcAft>
                <a:spcPts val="0"/>
              </a:spcAft>
              <a:buSzPts val="1600"/>
              <a:buChar char="●"/>
              <a:defRPr/>
            </a:lvl1pPr>
            <a:lvl2pPr marL="914400" lvl="1" indent="-330200" rtl="0">
              <a:lnSpc>
                <a:spcPct val="100000"/>
              </a:lnSpc>
              <a:spcBef>
                <a:spcPts val="0"/>
              </a:spcBef>
              <a:spcAft>
                <a:spcPts val="0"/>
              </a:spcAft>
              <a:buSzPts val="1600"/>
              <a:buFont typeface="Montserrat"/>
              <a:buChar char="○"/>
              <a:defRPr sz="1200"/>
            </a:lvl2pPr>
            <a:lvl3pPr marL="1371600" lvl="2" indent="-330200" rtl="0">
              <a:spcBef>
                <a:spcPts val="0"/>
              </a:spcBef>
              <a:spcAft>
                <a:spcPts val="0"/>
              </a:spcAft>
              <a:buSzPts val="1600"/>
              <a:buFont typeface="Montserrat"/>
              <a:buChar char="■"/>
              <a:defRPr/>
            </a:lvl3pPr>
            <a:lvl4pPr marL="1828800" lvl="3" indent="-330200" rtl="0">
              <a:spcBef>
                <a:spcPts val="0"/>
              </a:spcBef>
              <a:spcAft>
                <a:spcPts val="0"/>
              </a:spcAft>
              <a:buSzPts val="1600"/>
              <a:buFont typeface="Montserrat"/>
              <a:buChar char="●"/>
              <a:defRPr/>
            </a:lvl4pPr>
            <a:lvl5pPr marL="2286000" lvl="4" indent="-330200" rtl="0">
              <a:spcBef>
                <a:spcPts val="0"/>
              </a:spcBef>
              <a:spcAft>
                <a:spcPts val="0"/>
              </a:spcAft>
              <a:buSzPts val="1600"/>
              <a:buFont typeface="Montserrat"/>
              <a:buChar char="○"/>
              <a:defRPr/>
            </a:lvl5pPr>
            <a:lvl6pPr marL="2743200" lvl="5" indent="-330200" rtl="0">
              <a:spcBef>
                <a:spcPts val="0"/>
              </a:spcBef>
              <a:spcAft>
                <a:spcPts val="0"/>
              </a:spcAft>
              <a:buSzPts val="1600"/>
              <a:buFont typeface="Montserrat"/>
              <a:buChar char="■"/>
              <a:defRPr/>
            </a:lvl6pPr>
            <a:lvl7pPr marL="3200400" lvl="6" indent="-330200" rtl="0">
              <a:spcBef>
                <a:spcPts val="0"/>
              </a:spcBef>
              <a:spcAft>
                <a:spcPts val="0"/>
              </a:spcAft>
              <a:buSzPts val="1600"/>
              <a:buFont typeface="Montserrat"/>
              <a:buChar char="●"/>
              <a:defRPr/>
            </a:lvl7pPr>
            <a:lvl8pPr marL="3657600" lvl="7" indent="-330200" rtl="0">
              <a:spcBef>
                <a:spcPts val="0"/>
              </a:spcBef>
              <a:spcAft>
                <a:spcPts val="0"/>
              </a:spcAft>
              <a:buSzPts val="1600"/>
              <a:buFont typeface="Montserrat"/>
              <a:buChar char="○"/>
              <a:defRPr/>
            </a:lvl8pPr>
            <a:lvl9pPr marL="4114800" lvl="8" indent="-330200" rtl="0">
              <a:spcBef>
                <a:spcPts val="0"/>
              </a:spcBef>
              <a:spcAft>
                <a:spcPts val="0"/>
              </a:spcAft>
              <a:buSzPts val="1600"/>
              <a:buFont typeface="Montserrat"/>
              <a:buChar char="■"/>
              <a:defRPr/>
            </a:lvl9pPr>
          </a:lstStyle>
          <a:p>
            <a:endParaRPr/>
          </a:p>
        </p:txBody>
      </p:sp>
      <p:sp>
        <p:nvSpPr>
          <p:cNvPr id="791" name="Google Shape;791;p21"/>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92" name="Google Shape;792;p21"/>
          <p:cNvGrpSpPr/>
          <p:nvPr/>
        </p:nvGrpSpPr>
        <p:grpSpPr>
          <a:xfrm rot="10800000">
            <a:off x="-615206" y="2336518"/>
            <a:ext cx="1803578" cy="1592367"/>
            <a:chOff x="-4912150" y="-393637"/>
            <a:chExt cx="2057000" cy="1816112"/>
          </a:xfrm>
        </p:grpSpPr>
        <p:sp>
          <p:nvSpPr>
            <p:cNvPr id="793" name="Google Shape;793;p21"/>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0" rIns="91425" bIns="0" anchor="t" anchorCtr="0">
            <a:noAutofit/>
          </a:bodyPr>
          <a:lstStyle>
            <a:lvl1pPr lvl="0">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1pPr>
            <a:lvl2pPr marL="914400" lvl="1"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2pPr>
            <a:lvl3pPr marL="1371600" lvl="2"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3pPr>
            <a:lvl4pPr marL="1828800" lvl="3"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4pPr>
            <a:lvl5pPr marL="2286000" lvl="4"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marL="2743200" lvl="5"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6pPr>
            <a:lvl7pPr marL="3200400" lvl="6"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7pPr>
            <a:lvl8pPr marL="3657600" lvl="7"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8pPr>
            <a:lvl9pPr marL="4114800" lvl="8"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 id="2147483659" r:id="rId6"/>
    <p:sldLayoutId id="2147483661" r:id="rId7"/>
    <p:sldLayoutId id="2147483665" r:id="rId8"/>
    <p:sldLayoutId id="2147483667"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28"/>
          <p:cNvSpPr txBox="1">
            <a:spLocks noGrp="1"/>
          </p:cNvSpPr>
          <p:nvPr>
            <p:ph type="ctrTitle"/>
          </p:nvPr>
        </p:nvSpPr>
        <p:spPr>
          <a:xfrm flipH="1">
            <a:off x="1511346" y="2002193"/>
            <a:ext cx="6135026" cy="1339500"/>
          </a:xfrm>
          <a:prstGeom prst="rect">
            <a:avLst/>
          </a:prstGeom>
        </p:spPr>
        <p:txBody>
          <a:bodyPr spcFirstLastPara="1" wrap="square" lIns="91425" tIns="0" rIns="91425" bIns="0" anchor="t" anchorCtr="0">
            <a:noAutofit/>
          </a:bodyPr>
          <a:lstStyle/>
          <a:p>
            <a:pPr algn="ctr">
              <a:lnSpc>
                <a:spcPct val="150000"/>
              </a:lnSpc>
            </a:pPr>
            <a:r>
              <a:rPr lang="en-US" sz="1800" dirty="0">
                <a:solidFill>
                  <a:srgbClr val="4E5EA3"/>
                </a:solidFill>
                <a:latin typeface="Courier New" panose="02070309020205020404" pitchFamily="49" charset="0"/>
                <a:ea typeface="Calibri" panose="020F0502020204030204" pitchFamily="34" charset="0"/>
                <a:cs typeface="Courier New" panose="02070309020205020404" pitchFamily="49" charset="0"/>
              </a:rPr>
              <a:t>Đề </a:t>
            </a:r>
            <a:r>
              <a:rPr lang="en-US" sz="1800" dirty="0" err="1">
                <a:solidFill>
                  <a:srgbClr val="4E5EA3"/>
                </a:solidFill>
                <a:latin typeface="Courier New" panose="02070309020205020404" pitchFamily="49" charset="0"/>
                <a:ea typeface="Calibri" panose="020F0502020204030204" pitchFamily="34" charset="0"/>
                <a:cs typeface="Courier New" panose="02070309020205020404" pitchFamily="49" charset="0"/>
              </a:rPr>
              <a:t>tài</a:t>
            </a:r>
            <a:r>
              <a:rPr lang="en-US" sz="1800">
                <a:solidFill>
                  <a:srgbClr val="4E5EA3"/>
                </a:solidFill>
                <a:latin typeface="Courier New" panose="02070309020205020404" pitchFamily="49" charset="0"/>
                <a:ea typeface="Calibri" panose="020F0502020204030204" pitchFamily="34" charset="0"/>
                <a:cs typeface="Courier New" panose="02070309020205020404" pitchFamily="49" charset="0"/>
              </a:rPr>
              <a:t>: </a:t>
            </a:r>
            <a:r>
              <a:rPr lang="vi-VN" sz="1800" b="1">
                <a:solidFill>
                  <a:srgbClr val="4E5EA3"/>
                </a:solidFill>
                <a:effectLst/>
                <a:latin typeface="Courier New" panose="02070309020205020404" pitchFamily="49" charset="0"/>
                <a:ea typeface="Calibri" panose="020F0502020204030204" pitchFamily="34" charset="0"/>
                <a:cs typeface="Courier New" panose="02070309020205020404" pitchFamily="49" charset="0"/>
              </a:rPr>
              <a:t>XÂY DỰNG WEBSITE BÁN MÁY TÍNH CHO CỬA HÀNG PC THÀNH CÔNG, TÍCH HỢP AI ĐỀ XUẤT MẶT HÀNG TƯƠNG TỰ</a:t>
            </a:r>
            <a:endParaRPr lang="en-US" sz="1800" dirty="0">
              <a:solidFill>
                <a:srgbClr val="4E5EA3"/>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925" name="Google Shape;925;p28"/>
          <p:cNvSpPr/>
          <p:nvPr/>
        </p:nvSpPr>
        <p:spPr>
          <a:xfrm flipH="1">
            <a:off x="-186582" y="5584563"/>
            <a:ext cx="29" cy="29"/>
          </a:xfrm>
          <a:custGeom>
            <a:avLst/>
            <a:gdLst/>
            <a:ahLst/>
            <a:cxnLst/>
            <a:rect l="l" t="t" r="r" b="b"/>
            <a:pathLst>
              <a:path w="1" h="1" fill="none" extrusionOk="0">
                <a:moveTo>
                  <a:pt x="1" y="1"/>
                </a:moveTo>
                <a:lnTo>
                  <a:pt x="1" y="1"/>
                </a:lnTo>
                <a:close/>
              </a:path>
            </a:pathLst>
          </a:custGeom>
          <a:solidFill>
            <a:schemeClr val="lt1"/>
          </a:solidFill>
          <a:ln w="5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28"/>
          <p:cNvGrpSpPr/>
          <p:nvPr/>
        </p:nvGrpSpPr>
        <p:grpSpPr>
          <a:xfrm flipH="1">
            <a:off x="7056465" y="4038450"/>
            <a:ext cx="1929500" cy="2210100"/>
            <a:chOff x="295725" y="-3462825"/>
            <a:chExt cx="1929500" cy="2210100"/>
          </a:xfrm>
        </p:grpSpPr>
        <p:sp>
          <p:nvSpPr>
            <p:cNvPr id="927"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28"/>
          <p:cNvGrpSpPr/>
          <p:nvPr/>
        </p:nvGrpSpPr>
        <p:grpSpPr>
          <a:xfrm>
            <a:off x="948060" y="3973813"/>
            <a:ext cx="1040638" cy="901375"/>
            <a:chOff x="948060" y="3972813"/>
            <a:chExt cx="1040638" cy="901375"/>
          </a:xfrm>
        </p:grpSpPr>
        <p:grpSp>
          <p:nvGrpSpPr>
            <p:cNvPr id="953" name="Google Shape;953;p28"/>
            <p:cNvGrpSpPr/>
            <p:nvPr/>
          </p:nvGrpSpPr>
          <p:grpSpPr>
            <a:xfrm flipH="1">
              <a:off x="948060" y="3972813"/>
              <a:ext cx="716725" cy="901375"/>
              <a:chOff x="-3888525" y="-2483300"/>
              <a:chExt cx="716725" cy="901375"/>
            </a:xfrm>
          </p:grpSpPr>
          <p:sp>
            <p:nvSpPr>
              <p:cNvPr id="954"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28"/>
            <p:cNvGrpSpPr/>
            <p:nvPr/>
          </p:nvGrpSpPr>
          <p:grpSpPr>
            <a:xfrm flipH="1">
              <a:off x="1664772" y="4493938"/>
              <a:ext cx="323925" cy="323650"/>
              <a:chOff x="1608625" y="299800"/>
              <a:chExt cx="323925" cy="323650"/>
            </a:xfrm>
          </p:grpSpPr>
          <p:sp>
            <p:nvSpPr>
              <p:cNvPr id="957"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0" name="Google Shape;960;p28"/>
          <p:cNvGrpSpPr/>
          <p:nvPr/>
        </p:nvGrpSpPr>
        <p:grpSpPr>
          <a:xfrm>
            <a:off x="2474684" y="3126937"/>
            <a:ext cx="4208350" cy="192185"/>
            <a:chOff x="948060" y="2996029"/>
            <a:chExt cx="4208350" cy="192185"/>
          </a:xfrm>
        </p:grpSpPr>
        <p:sp>
          <p:nvSpPr>
            <p:cNvPr id="961" name="Google Shape;961;p28"/>
            <p:cNvSpPr/>
            <p:nvPr/>
          </p:nvSpPr>
          <p:spPr>
            <a:xfrm rot="-2700000" flipH="1">
              <a:off x="1692865" y="3024234"/>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2" name="Google Shape;962;p28"/>
            <p:cNvCxnSpPr>
              <a:stCxn id="963" idx="6"/>
              <a:endCxn id="964" idx="2"/>
            </p:cNvCxnSpPr>
            <p:nvPr/>
          </p:nvCxnSpPr>
          <p:spPr>
            <a:xfrm rot="10800000">
              <a:off x="1005010" y="3091118"/>
              <a:ext cx="4094400" cy="0"/>
            </a:xfrm>
            <a:prstGeom prst="straightConnector1">
              <a:avLst/>
            </a:prstGeom>
            <a:noFill/>
            <a:ln w="9525" cap="flat" cmpd="sng">
              <a:solidFill>
                <a:schemeClr val="lt1"/>
              </a:solidFill>
              <a:prstDash val="solid"/>
              <a:round/>
              <a:headEnd type="none" w="med" len="med"/>
              <a:tailEnd type="none" w="med" len="med"/>
            </a:ln>
          </p:spPr>
        </p:cxnSp>
        <p:sp>
          <p:nvSpPr>
            <p:cNvPr id="963" name="Google Shape;963;p28"/>
            <p:cNvSpPr/>
            <p:nvPr/>
          </p:nvSpPr>
          <p:spPr>
            <a:xfrm flipH="1">
              <a:off x="5099410" y="306261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flipH="1">
              <a:off x="948060" y="306264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 Placeholder 3">
            <a:extLst>
              <a:ext uri="{FF2B5EF4-FFF2-40B4-BE49-F238E27FC236}">
                <a16:creationId xmlns:a16="http://schemas.microsoft.com/office/drawing/2014/main" id="{2AA54DBA-870E-04AC-53C4-07CD4F765F74}"/>
              </a:ext>
            </a:extLst>
          </p:cNvPr>
          <p:cNvSpPr txBox="1">
            <a:spLocks/>
          </p:cNvSpPr>
          <p:nvPr/>
        </p:nvSpPr>
        <p:spPr>
          <a:xfrm>
            <a:off x="0" y="146471"/>
            <a:ext cx="9144002" cy="790575"/>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vi-VN" altLang="ko-KR" sz="2000" b="1" dirty="0">
                <a:solidFill>
                  <a:srgbClr val="4E5EA3"/>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TRƯỜNG </a:t>
            </a:r>
            <a:r>
              <a:rPr lang="en-US" altLang="ko-KR" sz="2000" b="1" dirty="0">
                <a:solidFill>
                  <a:srgbClr val="4E5EA3"/>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ĐẠI HỌC CÔNG NGHIỆP HÀ NỘI</a:t>
            </a:r>
            <a:endParaRPr lang="vi-VN" altLang="ko-KR" sz="2000" b="1" dirty="0">
              <a:solidFill>
                <a:srgbClr val="4E5EA3"/>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lgn="ctr">
              <a:spcBef>
                <a:spcPts val="0"/>
              </a:spcBef>
              <a:defRPr/>
            </a:pPr>
            <a:r>
              <a:rPr lang="vi-VN" altLang="ko-KR" sz="2000" b="1" dirty="0">
                <a:solidFill>
                  <a:srgbClr val="4E5EA3"/>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KHOA </a:t>
            </a:r>
            <a:r>
              <a:rPr lang="en-US" altLang="ko-KR" sz="2000" b="1" dirty="0">
                <a:solidFill>
                  <a:srgbClr val="4E5EA3"/>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CÔNG NGHỆ THÔNG TIN</a:t>
            </a:r>
          </a:p>
        </p:txBody>
      </p:sp>
      <p:pic>
        <p:nvPicPr>
          <p:cNvPr id="45" name="Picture 44">
            <a:extLst>
              <a:ext uri="{FF2B5EF4-FFF2-40B4-BE49-F238E27FC236}">
                <a16:creationId xmlns:a16="http://schemas.microsoft.com/office/drawing/2014/main" id="{6CB90240-AE42-0A8F-3843-4528657FD6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5411" y="725475"/>
            <a:ext cx="1453178" cy="790576"/>
          </a:xfrm>
          <a:prstGeom prst="rect">
            <a:avLst/>
          </a:prstGeom>
        </p:spPr>
      </p:pic>
      <p:sp>
        <p:nvSpPr>
          <p:cNvPr id="46" name="Google Shape;831;p30">
            <a:extLst>
              <a:ext uri="{FF2B5EF4-FFF2-40B4-BE49-F238E27FC236}">
                <a16:creationId xmlns:a16="http://schemas.microsoft.com/office/drawing/2014/main" id="{EFB63C10-4511-AF80-C65B-9DDB59D61477}"/>
              </a:ext>
            </a:extLst>
          </p:cNvPr>
          <p:cNvSpPr txBox="1">
            <a:spLocks/>
          </p:cNvSpPr>
          <p:nvPr/>
        </p:nvSpPr>
        <p:spPr>
          <a:xfrm>
            <a:off x="2087534" y="1317576"/>
            <a:ext cx="4968931" cy="6561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Montserrat"/>
              <a:buNone/>
              <a:defRPr sz="45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9pPr>
          </a:lstStyle>
          <a:p>
            <a:pPr algn="ctr"/>
            <a:r>
              <a:rPr lang="en-US" sz="2800">
                <a:solidFill>
                  <a:srgbClr val="4E5EA3"/>
                </a:solidFill>
                <a:latin typeface="Montserrat" panose="00000500000000000000" pitchFamily="2" charset="0"/>
                <a:cs typeface="Times New Roman" panose="02020603050405020304" pitchFamily="18" charset="0"/>
              </a:rPr>
              <a:t>ĐỒ ÁN TỐT NGHIỆP</a:t>
            </a:r>
          </a:p>
        </p:txBody>
      </p:sp>
      <p:sp>
        <p:nvSpPr>
          <p:cNvPr id="50" name="TextBox 49">
            <a:extLst>
              <a:ext uri="{FF2B5EF4-FFF2-40B4-BE49-F238E27FC236}">
                <a16:creationId xmlns:a16="http://schemas.microsoft.com/office/drawing/2014/main" id="{BE9CD72B-02CC-187A-D993-0790749FC1B9}"/>
              </a:ext>
            </a:extLst>
          </p:cNvPr>
          <p:cNvSpPr txBox="1"/>
          <p:nvPr/>
        </p:nvSpPr>
        <p:spPr>
          <a:xfrm>
            <a:off x="2786948" y="3422497"/>
            <a:ext cx="3858798" cy="824841"/>
          </a:xfrm>
          <a:prstGeom prst="rect">
            <a:avLst/>
          </a:prstGeom>
          <a:noFill/>
        </p:spPr>
        <p:txBody>
          <a:bodyPr wrap="square">
            <a:spAutoFit/>
          </a:bodyPr>
          <a:lstStyle/>
          <a:p>
            <a:pPr marL="26988">
              <a:spcBef>
                <a:spcPct val="20000"/>
              </a:spcBef>
              <a:defRPr/>
            </a:pPr>
            <a:r>
              <a:rPr lang="en-US" sz="1400" b="1" dirty="0">
                <a:solidFill>
                  <a:srgbClr val="4E5EA3"/>
                </a:solidFill>
                <a:latin typeface="Montserrat" panose="00000500000000000000" pitchFamily="2" charset="0"/>
                <a:cs typeface="Times New Roman" pitchFamily="18" charset="0"/>
              </a:rPr>
              <a:t>GVHD:	         </a:t>
            </a:r>
            <a:r>
              <a:rPr lang="en-US" sz="1400" b="1" dirty="0" err="1">
                <a:solidFill>
                  <a:srgbClr val="4E5EA3"/>
                </a:solidFill>
                <a:latin typeface="Montserrat" panose="00000500000000000000" pitchFamily="2" charset="0"/>
                <a:cs typeface="Times New Roman" pitchFamily="18" charset="0"/>
              </a:rPr>
              <a:t>Ths</a:t>
            </a:r>
            <a:r>
              <a:rPr lang="en-US" sz="1400" b="1">
                <a:solidFill>
                  <a:srgbClr val="4E5EA3"/>
                </a:solidFill>
                <a:latin typeface="Montserrat" panose="00000500000000000000" pitchFamily="2" charset="0"/>
                <a:cs typeface="Times New Roman" pitchFamily="18" charset="0"/>
              </a:rPr>
              <a:t>. </a:t>
            </a:r>
            <a:r>
              <a:rPr lang="en-US" b="1">
                <a:solidFill>
                  <a:srgbClr val="4E5EA3"/>
                </a:solidFill>
                <a:latin typeface="Montserrat" panose="00000500000000000000" pitchFamily="2" charset="0"/>
                <a:cs typeface="Times New Roman" pitchFamily="18" charset="0"/>
              </a:rPr>
              <a:t>Vũ Minh Yến</a:t>
            </a:r>
            <a:endParaRPr lang="en-US" sz="1400" b="1" dirty="0">
              <a:solidFill>
                <a:srgbClr val="4E5EA3"/>
              </a:solidFill>
              <a:latin typeface="Montserrat" panose="00000500000000000000" pitchFamily="2" charset="0"/>
              <a:cs typeface="Times New Roman" pitchFamily="18" charset="0"/>
            </a:endParaRPr>
          </a:p>
          <a:p>
            <a:pPr marL="26988">
              <a:spcBef>
                <a:spcPct val="20000"/>
              </a:spcBef>
              <a:defRPr/>
            </a:pPr>
            <a:r>
              <a:rPr lang="en-US" sz="1400" b="1" dirty="0">
                <a:solidFill>
                  <a:srgbClr val="4E5EA3"/>
                </a:solidFill>
                <a:latin typeface="Montserrat" panose="00000500000000000000" pitchFamily="2" charset="0"/>
                <a:cs typeface="Times New Roman" pitchFamily="18" charset="0"/>
              </a:rPr>
              <a:t>Sinh </a:t>
            </a:r>
            <a:r>
              <a:rPr lang="en-US" sz="1400" b="1" dirty="0" err="1">
                <a:solidFill>
                  <a:srgbClr val="4E5EA3"/>
                </a:solidFill>
                <a:latin typeface="Montserrat" panose="00000500000000000000" pitchFamily="2" charset="0"/>
                <a:cs typeface="Times New Roman" pitchFamily="18" charset="0"/>
              </a:rPr>
              <a:t>viên</a:t>
            </a:r>
            <a:r>
              <a:rPr lang="en-US" b="1">
                <a:solidFill>
                  <a:srgbClr val="4E5EA3"/>
                </a:solidFill>
                <a:latin typeface="Montserrat" panose="00000500000000000000" pitchFamily="2" charset="0"/>
                <a:cs typeface="Times New Roman" pitchFamily="18" charset="0"/>
              </a:rPr>
              <a:t>:         Nghiêm Văn Trường</a:t>
            </a:r>
            <a:endParaRPr lang="en-US" sz="1400" b="1" dirty="0">
              <a:solidFill>
                <a:srgbClr val="4E5EA3"/>
              </a:solidFill>
              <a:latin typeface="Montserrat" panose="00000500000000000000" pitchFamily="2" charset="0"/>
              <a:cs typeface="Times New Roman" pitchFamily="18" charset="0"/>
            </a:endParaRPr>
          </a:p>
          <a:p>
            <a:pPr marL="26988">
              <a:spcBef>
                <a:spcPct val="20000"/>
              </a:spcBef>
              <a:defRPr/>
            </a:pPr>
            <a:r>
              <a:rPr lang="en-US" sz="1400" b="1" dirty="0" err="1">
                <a:solidFill>
                  <a:srgbClr val="4E5EA3"/>
                </a:solidFill>
                <a:latin typeface="Montserrat" panose="00000500000000000000" pitchFamily="2" charset="0"/>
                <a:cs typeface="Times New Roman" pitchFamily="18" charset="0"/>
              </a:rPr>
              <a:t>Mã</a:t>
            </a:r>
            <a:r>
              <a:rPr lang="en-US" sz="1400" b="1" dirty="0">
                <a:solidFill>
                  <a:srgbClr val="4E5EA3"/>
                </a:solidFill>
                <a:latin typeface="Montserrat" panose="00000500000000000000" pitchFamily="2" charset="0"/>
                <a:cs typeface="Times New Roman" pitchFamily="18" charset="0"/>
              </a:rPr>
              <a:t> sinh </a:t>
            </a:r>
            <a:r>
              <a:rPr lang="en-US" sz="1400" b="1" dirty="0" err="1">
                <a:solidFill>
                  <a:srgbClr val="4E5EA3"/>
                </a:solidFill>
                <a:latin typeface="Montserrat" panose="00000500000000000000" pitchFamily="2" charset="0"/>
                <a:cs typeface="Times New Roman" pitchFamily="18" charset="0"/>
              </a:rPr>
              <a:t>viên</a:t>
            </a:r>
            <a:r>
              <a:rPr lang="en-US" sz="1400" b="1">
                <a:solidFill>
                  <a:srgbClr val="4E5EA3"/>
                </a:solidFill>
                <a:latin typeface="Montserrat" panose="00000500000000000000" pitchFamily="2" charset="0"/>
                <a:cs typeface="Times New Roman" pitchFamily="18" charset="0"/>
              </a:rPr>
              <a:t>:   2019602531</a:t>
            </a:r>
            <a:endParaRPr lang="en-US" sz="1400" b="1" dirty="0">
              <a:solidFill>
                <a:srgbClr val="4E5EA3"/>
              </a:solidFill>
              <a:latin typeface="Montserrat" panose="00000500000000000000" pitchFamily="2" charset="0"/>
              <a:cs typeface="Times New Roman"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grpSp>
        <p:nvGrpSpPr>
          <p:cNvPr id="1115" name="Google Shape;1115;p33"/>
          <p:cNvGrpSpPr/>
          <p:nvPr/>
        </p:nvGrpSpPr>
        <p:grpSpPr>
          <a:xfrm>
            <a:off x="690434" y="714378"/>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690434" y="2357000"/>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4">
            <a:extLst>
              <a:ext uri="{FF2B5EF4-FFF2-40B4-BE49-F238E27FC236}">
                <a16:creationId xmlns:a16="http://schemas.microsoft.com/office/drawing/2014/main" id="{41B08340-F9FE-CEFA-2309-3D36E772D4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7">
            <a:extLst>
              <a:ext uri="{FF2B5EF4-FFF2-40B4-BE49-F238E27FC236}">
                <a16:creationId xmlns:a16="http://schemas.microsoft.com/office/drawing/2014/main" id="{9170D7AC-31A9-083D-AA0D-8DB6EE17368F}"/>
              </a:ext>
            </a:extLst>
          </p:cNvPr>
          <p:cNvGrpSpPr>
            <a:grpSpLocks/>
          </p:cNvGrpSpPr>
          <p:nvPr/>
        </p:nvGrpSpPr>
        <p:grpSpPr bwMode="auto">
          <a:xfrm>
            <a:off x="3062165" y="309611"/>
            <a:ext cx="6136732" cy="4833889"/>
            <a:chOff x="0" y="0"/>
            <a:chExt cx="85960" cy="110490"/>
          </a:xfrm>
        </p:grpSpPr>
        <p:pic>
          <p:nvPicPr>
            <p:cNvPr id="72915596" name="Picture 72915596">
              <a:extLst>
                <a:ext uri="{FF2B5EF4-FFF2-40B4-BE49-F238E27FC236}">
                  <a16:creationId xmlns:a16="http://schemas.microsoft.com/office/drawing/2014/main" id="{303F489C-018C-2E12-C711-91501CEAF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813" cy="68580"/>
            </a:xfrm>
            <a:prstGeom prst="rect">
              <a:avLst/>
            </a:prstGeom>
            <a:noFill/>
            <a:extLst>
              <a:ext uri="{909E8E84-426E-40DD-AFC4-6F175D3DCCD1}">
                <a14:hiddenFill xmlns:a14="http://schemas.microsoft.com/office/drawing/2010/main">
                  <a:solidFill>
                    <a:srgbClr val="FFFFFF"/>
                  </a:solidFill>
                </a14:hiddenFill>
              </a:ext>
            </a:extLst>
          </p:spPr>
        </p:pic>
        <p:pic>
          <p:nvPicPr>
            <p:cNvPr id="843867590" name="Picture 843867590">
              <a:extLst>
                <a:ext uri="{FF2B5EF4-FFF2-40B4-BE49-F238E27FC236}">
                  <a16:creationId xmlns:a16="http://schemas.microsoft.com/office/drawing/2014/main" id="{211B77F9-E256-8214-4BD8-85BC1D864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580"/>
              <a:ext cx="85960" cy="4191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Google Shape;1113;p33">
            <a:extLst>
              <a:ext uri="{FF2B5EF4-FFF2-40B4-BE49-F238E27FC236}">
                <a16:creationId xmlns:a16="http://schemas.microsoft.com/office/drawing/2014/main" id="{4EC8B54C-9480-B488-AA34-AA6FFB1BCB59}"/>
              </a:ext>
            </a:extLst>
          </p:cNvPr>
          <p:cNvSpPr txBox="1">
            <a:spLocks/>
          </p:cNvSpPr>
          <p:nvPr/>
        </p:nvSpPr>
        <p:spPr>
          <a:xfrm>
            <a:off x="240110" y="444093"/>
            <a:ext cx="5769013" cy="868199"/>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Montserrat"/>
              <a:buNone/>
              <a:defRPr sz="4000" b="1" i="0" u="none" strike="noStrike" cap="none">
                <a:solidFill>
                  <a:schemeClr val="lt1"/>
                </a:solidFill>
                <a:latin typeface="Jost"/>
                <a:ea typeface="Jost"/>
                <a:cs typeface="Jost"/>
                <a:sym typeface="Jost"/>
              </a:defRPr>
            </a:lvl1pPr>
            <a:lvl2pPr marR="0" lvl="1"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9pPr>
          </a:lstStyle>
          <a:p>
            <a:pPr algn="l"/>
            <a:r>
              <a:rPr lang="en-US" sz="1600">
                <a:latin typeface="Montserrat" panose="00000500000000000000" pitchFamily="2" charset="0"/>
              </a:rPr>
              <a:t>Biểu Đồ Cơ Sở Dữ Liệu</a:t>
            </a:r>
          </a:p>
        </p:txBody>
      </p:sp>
    </p:spTree>
    <p:extLst>
      <p:ext uri="{BB962C8B-B14F-4D97-AF65-F5344CB8AC3E}">
        <p14:creationId xmlns:p14="http://schemas.microsoft.com/office/powerpoint/2010/main" val="41693593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a:spLocks noGrp="1"/>
          </p:cNvSpPr>
          <p:nvPr>
            <p:ph type="title"/>
          </p:nvPr>
        </p:nvSpPr>
        <p:spPr>
          <a:xfrm>
            <a:off x="2596770" y="786594"/>
            <a:ext cx="3946500" cy="11751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04</a:t>
            </a:r>
            <a:endParaRPr/>
          </a:p>
        </p:txBody>
      </p:sp>
      <p:sp>
        <p:nvSpPr>
          <p:cNvPr id="1113" name="Google Shape;1113;p33"/>
          <p:cNvSpPr txBox="1">
            <a:spLocks noGrp="1"/>
          </p:cNvSpPr>
          <p:nvPr>
            <p:ph type="title" idx="2"/>
          </p:nvPr>
        </p:nvSpPr>
        <p:spPr>
          <a:xfrm>
            <a:off x="1693634" y="2350501"/>
            <a:ext cx="5769013" cy="868199"/>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a:latin typeface="Montserrat" panose="00000500000000000000" pitchFamily="2" charset="0"/>
              </a:rPr>
              <a:t>Kết Quả Đạt Được</a:t>
            </a: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690434" y="2357000"/>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106838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9"/>
        <p:cNvGrpSpPr/>
        <p:nvPr/>
      </p:nvGrpSpPr>
      <p:grpSpPr>
        <a:xfrm>
          <a:off x="0" y="0"/>
          <a:ext cx="0" cy="0"/>
          <a:chOff x="0" y="0"/>
          <a:chExt cx="0" cy="0"/>
        </a:xfrm>
      </p:grpSpPr>
      <p:sp>
        <p:nvSpPr>
          <p:cNvPr id="1660" name="Google Shape;1660;p48"/>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vi-VN"/>
              <a:t>Kết Quả Đạt Được</a:t>
            </a:r>
          </a:p>
        </p:txBody>
      </p:sp>
      <p:sp>
        <p:nvSpPr>
          <p:cNvPr id="1661" name="Google Shape;1661;p48"/>
          <p:cNvSpPr txBox="1">
            <a:spLocks noGrp="1"/>
          </p:cNvSpPr>
          <p:nvPr>
            <p:ph type="subTitle" idx="1"/>
          </p:nvPr>
        </p:nvSpPr>
        <p:spPr>
          <a:xfrm>
            <a:off x="782850" y="1341548"/>
            <a:ext cx="7578300" cy="5271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fr-FR"/>
              <a:t>Hoàn thành và vận hành thành công hệ thống!</a:t>
            </a:r>
          </a:p>
        </p:txBody>
      </p:sp>
      <p:grpSp>
        <p:nvGrpSpPr>
          <p:cNvPr id="1663" name="Google Shape;1663;p48"/>
          <p:cNvGrpSpPr/>
          <p:nvPr/>
        </p:nvGrpSpPr>
        <p:grpSpPr>
          <a:xfrm>
            <a:off x="2686878" y="1666236"/>
            <a:ext cx="3866322" cy="2798114"/>
            <a:chOff x="4572031" y="1415284"/>
            <a:chExt cx="2875341" cy="2319350"/>
          </a:xfrm>
        </p:grpSpPr>
        <p:grpSp>
          <p:nvGrpSpPr>
            <p:cNvPr id="1664" name="Google Shape;1664;p48"/>
            <p:cNvGrpSpPr/>
            <p:nvPr/>
          </p:nvGrpSpPr>
          <p:grpSpPr>
            <a:xfrm>
              <a:off x="4572031" y="1415284"/>
              <a:ext cx="2875341" cy="1993075"/>
              <a:chOff x="3665860" y="822037"/>
              <a:chExt cx="4758136" cy="3243937"/>
            </a:xfrm>
          </p:grpSpPr>
          <p:grpSp>
            <p:nvGrpSpPr>
              <p:cNvPr id="1665" name="Google Shape;1665;p48"/>
              <p:cNvGrpSpPr/>
              <p:nvPr/>
            </p:nvGrpSpPr>
            <p:grpSpPr>
              <a:xfrm>
                <a:off x="3665860" y="822037"/>
                <a:ext cx="4758136" cy="3243937"/>
                <a:chOff x="518725" y="252435"/>
                <a:chExt cx="6524250" cy="4448015"/>
              </a:xfrm>
            </p:grpSpPr>
            <p:sp>
              <p:nvSpPr>
                <p:cNvPr id="1666" name="Google Shape;1666;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8" name="Google Shape;1668;p48"/>
              <p:cNvSpPr/>
              <p:nvPr/>
            </p:nvSpPr>
            <p:spPr>
              <a:xfrm>
                <a:off x="5947879" y="3761397"/>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9" name="Google Shape;1669;p48"/>
            <p:cNvSpPr/>
            <p:nvPr/>
          </p:nvSpPr>
          <p:spPr>
            <a:xfrm>
              <a:off x="5498920" y="3408361"/>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48"/>
          <p:cNvGrpSpPr/>
          <p:nvPr/>
        </p:nvGrpSpPr>
        <p:grpSpPr>
          <a:xfrm>
            <a:off x="2335050" y="1069304"/>
            <a:ext cx="4473900" cy="192184"/>
            <a:chOff x="2363547" y="1069304"/>
            <a:chExt cx="4473900" cy="192184"/>
          </a:xfrm>
        </p:grpSpPr>
        <p:grpSp>
          <p:nvGrpSpPr>
            <p:cNvPr id="1679" name="Google Shape;1679;p48"/>
            <p:cNvGrpSpPr/>
            <p:nvPr/>
          </p:nvGrpSpPr>
          <p:grpSpPr>
            <a:xfrm>
              <a:off x="2363547" y="1069304"/>
              <a:ext cx="4416900" cy="192184"/>
              <a:chOff x="2335097" y="1069304"/>
              <a:chExt cx="4416900" cy="192184"/>
            </a:xfrm>
          </p:grpSpPr>
          <p:sp>
            <p:nvSpPr>
              <p:cNvPr id="1680" name="Google Shape;1680;p48"/>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1" name="Google Shape;1681;p48"/>
              <p:cNvCxnSpPr>
                <a:stCxn id="1682" idx="6"/>
                <a:endCxn id="1683" idx="2"/>
              </p:cNvCxnSpPr>
              <p:nvPr/>
            </p:nvCxnSpPr>
            <p:spPr>
              <a:xfrm rot="10800000">
                <a:off x="2392097" y="1164417"/>
                <a:ext cx="4359900" cy="0"/>
              </a:xfrm>
              <a:prstGeom prst="straightConnector1">
                <a:avLst/>
              </a:prstGeom>
              <a:noFill/>
              <a:ln w="9525" cap="flat" cmpd="sng">
                <a:solidFill>
                  <a:schemeClr val="lt1"/>
                </a:solidFill>
                <a:prstDash val="solid"/>
                <a:round/>
                <a:headEnd type="none" w="med" len="med"/>
                <a:tailEnd type="none" w="med" len="med"/>
              </a:ln>
            </p:spPr>
          </p:cxnSp>
          <p:sp>
            <p:nvSpPr>
              <p:cNvPr id="1683" name="Google Shape;1683;p48"/>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2" name="Google Shape;1682;p48"/>
            <p:cNvSpPr/>
            <p:nvPr/>
          </p:nvSpPr>
          <p:spPr>
            <a:xfrm flipH="1">
              <a:off x="678044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84" name="Google Shape;1684;p48"/>
          <p:cNvCxnSpPr/>
          <p:nvPr/>
        </p:nvCxnSpPr>
        <p:spPr>
          <a:xfrm rot="10800000">
            <a:off x="1767450" y="4482944"/>
            <a:ext cx="5609100" cy="0"/>
          </a:xfrm>
          <a:prstGeom prst="straightConnector1">
            <a:avLst/>
          </a:prstGeom>
          <a:noFill/>
          <a:ln w="9525"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AE9CCCD6-7CBE-7E31-5BF8-C4D387927498}"/>
              </a:ext>
            </a:extLst>
          </p:cNvPr>
          <p:cNvPicPr>
            <a:picLocks noChangeAspect="1"/>
          </p:cNvPicPr>
          <p:nvPr/>
        </p:nvPicPr>
        <p:blipFill>
          <a:blip r:embed="rId3"/>
          <a:stretch>
            <a:fillRect/>
          </a:stretch>
        </p:blipFill>
        <p:spPr>
          <a:xfrm>
            <a:off x="2893314" y="1865149"/>
            <a:ext cx="3465922" cy="17231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61">
                                            <p:txEl>
                                              <p:pRg st="0" end="0"/>
                                            </p:txEl>
                                          </p:spTgt>
                                        </p:tgtEl>
                                      </p:cBhvr>
                                    </p:animEffect>
                                    <p:animScale>
                                      <p:cBhvr>
                                        <p:cTn id="7" dur="250" autoRev="1" fill="hold"/>
                                        <p:tgtEl>
                                          <p:spTgt spid="1661">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a:spLocks noGrp="1"/>
          </p:cNvSpPr>
          <p:nvPr>
            <p:ph type="title"/>
          </p:nvPr>
        </p:nvSpPr>
        <p:spPr>
          <a:xfrm>
            <a:off x="2596770" y="786594"/>
            <a:ext cx="3946500" cy="11751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05</a:t>
            </a:r>
            <a:endParaRPr/>
          </a:p>
        </p:txBody>
      </p:sp>
      <p:sp>
        <p:nvSpPr>
          <p:cNvPr id="1113" name="Google Shape;1113;p33"/>
          <p:cNvSpPr txBox="1">
            <a:spLocks noGrp="1"/>
          </p:cNvSpPr>
          <p:nvPr>
            <p:ph type="title" idx="2"/>
          </p:nvPr>
        </p:nvSpPr>
        <p:spPr>
          <a:xfrm>
            <a:off x="1693634" y="2350501"/>
            <a:ext cx="5769013" cy="868199"/>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a:latin typeface="Montserrat" panose="00000500000000000000" pitchFamily="2" charset="0"/>
              </a:rPr>
              <a:t>Hướng Phát Triển</a:t>
            </a: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690434" y="2357000"/>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782852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39"/>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Hướng Phát Triển</a:t>
            </a:r>
            <a:endParaRPr/>
          </a:p>
        </p:txBody>
      </p:sp>
      <p:grpSp>
        <p:nvGrpSpPr>
          <p:cNvPr id="1344" name="Google Shape;1344;p39"/>
          <p:cNvGrpSpPr/>
          <p:nvPr/>
        </p:nvGrpSpPr>
        <p:grpSpPr>
          <a:xfrm>
            <a:off x="1611150" y="1050283"/>
            <a:ext cx="5921700" cy="192184"/>
            <a:chOff x="902597" y="1069304"/>
            <a:chExt cx="5921700" cy="192184"/>
          </a:xfrm>
        </p:grpSpPr>
        <p:grpSp>
          <p:nvGrpSpPr>
            <p:cNvPr id="1345" name="Google Shape;1345;p39"/>
            <p:cNvGrpSpPr/>
            <p:nvPr/>
          </p:nvGrpSpPr>
          <p:grpSpPr>
            <a:xfrm>
              <a:off x="902597" y="1069304"/>
              <a:ext cx="5864700" cy="192184"/>
              <a:chOff x="2335097" y="1069304"/>
              <a:chExt cx="5864700" cy="192184"/>
            </a:xfrm>
          </p:grpSpPr>
          <p:sp>
            <p:nvSpPr>
              <p:cNvPr id="1346" name="Google Shape;1346;p39"/>
              <p:cNvSpPr/>
              <p:nvPr/>
            </p:nvSpPr>
            <p:spPr>
              <a:xfrm rot="-2700000" flipH="1">
                <a:off x="60320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7" name="Google Shape;1347;p39"/>
              <p:cNvCxnSpPr>
                <a:stCxn id="1348" idx="6"/>
                <a:endCxn id="1349"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349" name="Google Shape;1349;p39"/>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9"/>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39"/>
          <p:cNvSpPr/>
          <p:nvPr/>
        </p:nvSpPr>
        <p:spPr>
          <a:xfrm>
            <a:off x="1674300" y="2377510"/>
            <a:ext cx="106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9"/>
          <p:cNvSpPr txBox="1"/>
          <p:nvPr/>
        </p:nvSpPr>
        <p:spPr>
          <a:xfrm>
            <a:off x="782850" y="2637063"/>
            <a:ext cx="1889400" cy="3384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US" sz="2000" b="1" dirty="0">
                <a:solidFill>
                  <a:schemeClr val="lt1"/>
                </a:solidFill>
                <a:latin typeface="Montserrat"/>
                <a:ea typeface="Montserrat"/>
                <a:cs typeface="Montserrat"/>
                <a:sym typeface="Montserrat"/>
              </a:rPr>
              <a:t>Thêm </a:t>
            </a:r>
            <a:r>
              <a:rPr lang="en-US" sz="2000" b="1" dirty="0" err="1">
                <a:solidFill>
                  <a:schemeClr val="lt1"/>
                </a:solidFill>
                <a:latin typeface="Montserrat"/>
                <a:ea typeface="Montserrat"/>
                <a:cs typeface="Montserrat"/>
                <a:sym typeface="Montserrat"/>
              </a:rPr>
              <a:t>chatbox</a:t>
            </a:r>
            <a:r>
              <a:rPr lang="en-US" sz="2000" b="1" dirty="0">
                <a:solidFill>
                  <a:schemeClr val="lt1"/>
                </a:solidFill>
                <a:latin typeface="Montserrat"/>
                <a:ea typeface="Montserrat"/>
                <a:cs typeface="Montserrat"/>
                <a:sym typeface="Montserrat"/>
              </a:rPr>
              <a:t> tự </a:t>
            </a:r>
            <a:r>
              <a:rPr lang="en-US" sz="2000" b="1" dirty="0" err="1">
                <a:solidFill>
                  <a:schemeClr val="lt1"/>
                </a:solidFill>
                <a:latin typeface="Montserrat"/>
                <a:ea typeface="Montserrat"/>
                <a:cs typeface="Montserrat"/>
                <a:sym typeface="Montserrat"/>
              </a:rPr>
              <a:t>động</a:t>
            </a:r>
            <a:r>
              <a:rPr lang="en-US" sz="2000" b="1" dirty="0">
                <a:solidFill>
                  <a:schemeClr val="lt1"/>
                </a:solidFill>
                <a:latin typeface="Montserrat"/>
                <a:ea typeface="Montserrat"/>
                <a:cs typeface="Montserrat"/>
                <a:sym typeface="Montserrat"/>
              </a:rPr>
              <a:t> </a:t>
            </a:r>
            <a:r>
              <a:rPr lang="en-US" sz="2000" b="1" dirty="0" err="1">
                <a:solidFill>
                  <a:schemeClr val="lt1"/>
                </a:solidFill>
                <a:latin typeface="Montserrat"/>
                <a:ea typeface="Montserrat"/>
                <a:cs typeface="Montserrat"/>
                <a:sym typeface="Montserrat"/>
              </a:rPr>
              <a:t>hỗ</a:t>
            </a:r>
            <a:r>
              <a:rPr lang="en-US" sz="2000" b="1" dirty="0">
                <a:solidFill>
                  <a:schemeClr val="lt1"/>
                </a:solidFill>
                <a:latin typeface="Montserrat"/>
                <a:ea typeface="Montserrat"/>
                <a:cs typeface="Montserrat"/>
                <a:sym typeface="Montserrat"/>
              </a:rPr>
              <a:t> trợ người dùng</a:t>
            </a:r>
          </a:p>
        </p:txBody>
      </p:sp>
      <p:sp>
        <p:nvSpPr>
          <p:cNvPr id="1353" name="Google Shape;1353;p39"/>
          <p:cNvSpPr txBox="1"/>
          <p:nvPr/>
        </p:nvSpPr>
        <p:spPr>
          <a:xfrm>
            <a:off x="782850" y="1781760"/>
            <a:ext cx="1889400" cy="4359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 sz="2800" b="1">
                <a:solidFill>
                  <a:schemeClr val="lt1"/>
                </a:solidFill>
                <a:latin typeface="Montserrat"/>
                <a:ea typeface="Montserrat"/>
                <a:cs typeface="Montserrat"/>
                <a:sym typeface="Montserrat"/>
              </a:rPr>
              <a:t>01</a:t>
            </a:r>
            <a:endParaRPr sz="2800" b="1">
              <a:solidFill>
                <a:schemeClr val="lt1"/>
              </a:solidFill>
              <a:latin typeface="Montserrat"/>
              <a:ea typeface="Montserrat"/>
              <a:cs typeface="Montserrat"/>
              <a:sym typeface="Montserrat"/>
            </a:endParaRPr>
          </a:p>
        </p:txBody>
      </p:sp>
      <p:sp>
        <p:nvSpPr>
          <p:cNvPr id="1354" name="Google Shape;1354;p39"/>
          <p:cNvSpPr/>
          <p:nvPr/>
        </p:nvSpPr>
        <p:spPr>
          <a:xfrm>
            <a:off x="5466900" y="2377510"/>
            <a:ext cx="106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9"/>
          <p:cNvSpPr txBox="1"/>
          <p:nvPr/>
        </p:nvSpPr>
        <p:spPr>
          <a:xfrm>
            <a:off x="2679150" y="2637062"/>
            <a:ext cx="1889400" cy="1581646"/>
          </a:xfrm>
          <a:prstGeom prst="rect">
            <a:avLst/>
          </a:prstGeom>
          <a:noFill/>
          <a:ln>
            <a:noFill/>
          </a:ln>
        </p:spPr>
        <p:txBody>
          <a:bodyPr spcFirstLastPara="1" wrap="square" lIns="91425" tIns="0" rIns="91425" bIns="0" anchor="t" anchorCtr="0">
            <a:noAutofit/>
          </a:bodyPr>
          <a:lstStyle/>
          <a:p>
            <a:pPr lvl="0" algn="ctr"/>
            <a:r>
              <a:rPr lang="en-US" sz="2000" b="1" dirty="0">
                <a:solidFill>
                  <a:schemeClr val="lt1"/>
                </a:solidFill>
                <a:latin typeface="Montserrat"/>
                <a:ea typeface="Montserrat"/>
                <a:cs typeface="Montserrat"/>
                <a:sym typeface="Montserrat"/>
              </a:rPr>
              <a:t>Thêm chức </a:t>
            </a:r>
            <a:r>
              <a:rPr lang="en-US" sz="2000" b="1">
                <a:solidFill>
                  <a:schemeClr val="lt1"/>
                </a:solidFill>
                <a:latin typeface="Montserrat"/>
                <a:ea typeface="Montserrat"/>
                <a:cs typeface="Montserrat"/>
                <a:sym typeface="Montserrat"/>
              </a:rPr>
              <a:t>năng tự động kết nối với các đơn vị vận chuyển</a:t>
            </a:r>
            <a:endParaRPr lang="vi-VN" sz="2000" b="1" dirty="0">
              <a:solidFill>
                <a:schemeClr val="lt1"/>
              </a:solidFill>
              <a:latin typeface="Montserrat"/>
              <a:ea typeface="Montserrat"/>
              <a:cs typeface="Montserrat"/>
              <a:sym typeface="Montserrat"/>
            </a:endParaRPr>
          </a:p>
        </p:txBody>
      </p:sp>
      <p:sp>
        <p:nvSpPr>
          <p:cNvPr id="1357" name="Google Shape;1357;p39"/>
          <p:cNvSpPr txBox="1"/>
          <p:nvPr/>
        </p:nvSpPr>
        <p:spPr>
          <a:xfrm>
            <a:off x="2679150" y="1781760"/>
            <a:ext cx="1889400" cy="4359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 sz="2800" b="1">
                <a:solidFill>
                  <a:schemeClr val="lt1"/>
                </a:solidFill>
                <a:latin typeface="Montserrat"/>
                <a:ea typeface="Montserrat"/>
                <a:cs typeface="Montserrat"/>
                <a:sym typeface="Montserrat"/>
              </a:rPr>
              <a:t>02</a:t>
            </a:r>
            <a:endParaRPr sz="2800" b="1">
              <a:solidFill>
                <a:schemeClr val="lt1"/>
              </a:solidFill>
              <a:latin typeface="Montserrat"/>
              <a:ea typeface="Montserrat"/>
              <a:cs typeface="Montserrat"/>
              <a:sym typeface="Montserrat"/>
            </a:endParaRPr>
          </a:p>
        </p:txBody>
      </p:sp>
      <p:sp>
        <p:nvSpPr>
          <p:cNvPr id="1358" name="Google Shape;1358;p39"/>
          <p:cNvSpPr/>
          <p:nvPr/>
        </p:nvSpPr>
        <p:spPr>
          <a:xfrm>
            <a:off x="7363200" y="2377510"/>
            <a:ext cx="106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9"/>
          <p:cNvSpPr txBox="1"/>
          <p:nvPr/>
        </p:nvSpPr>
        <p:spPr>
          <a:xfrm>
            <a:off x="4575450" y="2637063"/>
            <a:ext cx="1889400" cy="3384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US" sz="2000" b="1" dirty="0">
                <a:solidFill>
                  <a:schemeClr val="lt1"/>
                </a:solidFill>
                <a:latin typeface="Montserrat"/>
                <a:ea typeface="Montserrat"/>
                <a:cs typeface="Montserrat"/>
                <a:sym typeface="Montserrat"/>
              </a:rPr>
              <a:t>Thêm các hình </a:t>
            </a:r>
            <a:r>
              <a:rPr lang="en-US" sz="2000" b="1" dirty="0" err="1">
                <a:solidFill>
                  <a:schemeClr val="lt1"/>
                </a:solidFill>
                <a:latin typeface="Montserrat"/>
                <a:ea typeface="Montserrat"/>
                <a:cs typeface="Montserrat"/>
                <a:sym typeface="Montserrat"/>
              </a:rPr>
              <a:t>thức</a:t>
            </a:r>
            <a:r>
              <a:rPr lang="en-US" sz="2000" b="1" dirty="0">
                <a:solidFill>
                  <a:schemeClr val="lt1"/>
                </a:solidFill>
                <a:latin typeface="Montserrat"/>
                <a:ea typeface="Montserrat"/>
                <a:cs typeface="Montserrat"/>
                <a:sym typeface="Montserrat"/>
              </a:rPr>
              <a:t> </a:t>
            </a:r>
            <a:r>
              <a:rPr lang="en-US" sz="2000" b="1" dirty="0" err="1">
                <a:solidFill>
                  <a:schemeClr val="lt1"/>
                </a:solidFill>
                <a:latin typeface="Montserrat"/>
                <a:ea typeface="Montserrat"/>
                <a:cs typeface="Montserrat"/>
                <a:sym typeface="Montserrat"/>
              </a:rPr>
              <a:t>thanh</a:t>
            </a:r>
            <a:r>
              <a:rPr lang="en-US" sz="2000" b="1" dirty="0">
                <a:solidFill>
                  <a:schemeClr val="lt1"/>
                </a:solidFill>
                <a:latin typeface="Montserrat"/>
                <a:ea typeface="Montserrat"/>
                <a:cs typeface="Montserrat"/>
                <a:sym typeface="Montserrat"/>
              </a:rPr>
              <a:t> toán </a:t>
            </a:r>
            <a:r>
              <a:rPr lang="en-US" sz="2000" b="1">
                <a:solidFill>
                  <a:schemeClr val="lt1"/>
                </a:solidFill>
                <a:latin typeface="Montserrat"/>
                <a:ea typeface="Montserrat"/>
                <a:cs typeface="Montserrat"/>
                <a:sym typeface="Montserrat"/>
              </a:rPr>
              <a:t>trực tuyến </a:t>
            </a:r>
            <a:endParaRPr lang="en-US" sz="2000" b="1" dirty="0">
              <a:solidFill>
                <a:schemeClr val="lt1"/>
              </a:solidFill>
              <a:latin typeface="Montserrat"/>
              <a:ea typeface="Montserrat"/>
              <a:cs typeface="Montserrat"/>
              <a:sym typeface="Montserrat"/>
            </a:endParaRPr>
          </a:p>
        </p:txBody>
      </p:sp>
      <p:sp>
        <p:nvSpPr>
          <p:cNvPr id="1361" name="Google Shape;1361;p39"/>
          <p:cNvSpPr txBox="1"/>
          <p:nvPr/>
        </p:nvSpPr>
        <p:spPr>
          <a:xfrm>
            <a:off x="4575450" y="1781760"/>
            <a:ext cx="1889400" cy="4359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 sz="2800" b="1">
                <a:solidFill>
                  <a:schemeClr val="lt1"/>
                </a:solidFill>
                <a:latin typeface="Montserrat"/>
                <a:ea typeface="Montserrat"/>
                <a:cs typeface="Montserrat"/>
                <a:sym typeface="Montserrat"/>
              </a:rPr>
              <a:t>03</a:t>
            </a:r>
            <a:endParaRPr sz="2800" b="1">
              <a:solidFill>
                <a:schemeClr val="lt1"/>
              </a:solidFill>
              <a:latin typeface="Montserrat"/>
              <a:ea typeface="Montserrat"/>
              <a:cs typeface="Montserrat"/>
              <a:sym typeface="Montserrat"/>
            </a:endParaRPr>
          </a:p>
        </p:txBody>
      </p:sp>
      <p:cxnSp>
        <p:nvCxnSpPr>
          <p:cNvPr id="1362" name="Google Shape;1362;p39"/>
          <p:cNvCxnSpPr>
            <a:stCxn id="1350" idx="6"/>
            <a:endCxn id="1363" idx="2"/>
          </p:cNvCxnSpPr>
          <p:nvPr/>
        </p:nvCxnSpPr>
        <p:spPr>
          <a:xfrm>
            <a:off x="1780800" y="2432260"/>
            <a:ext cx="1789800" cy="0"/>
          </a:xfrm>
          <a:prstGeom prst="straightConnector1">
            <a:avLst/>
          </a:prstGeom>
          <a:noFill/>
          <a:ln w="9525" cap="flat" cmpd="sng">
            <a:solidFill>
              <a:schemeClr val="lt1"/>
            </a:solidFill>
            <a:prstDash val="solid"/>
            <a:round/>
            <a:headEnd type="none" w="med" len="med"/>
            <a:tailEnd type="none" w="med" len="med"/>
          </a:ln>
        </p:spPr>
      </p:cxnSp>
      <p:cxnSp>
        <p:nvCxnSpPr>
          <p:cNvPr id="1364" name="Google Shape;1364;p39"/>
          <p:cNvCxnSpPr>
            <a:stCxn id="1354" idx="6"/>
            <a:endCxn id="1358" idx="2"/>
          </p:cNvCxnSpPr>
          <p:nvPr/>
        </p:nvCxnSpPr>
        <p:spPr>
          <a:xfrm>
            <a:off x="5573400" y="2432260"/>
            <a:ext cx="1789800" cy="0"/>
          </a:xfrm>
          <a:prstGeom prst="straightConnector1">
            <a:avLst/>
          </a:prstGeom>
          <a:noFill/>
          <a:ln w="9525" cap="flat" cmpd="sng">
            <a:solidFill>
              <a:schemeClr val="lt1"/>
            </a:solidFill>
            <a:prstDash val="solid"/>
            <a:round/>
            <a:headEnd type="none" w="med" len="med"/>
            <a:tailEnd type="none" w="med" len="med"/>
          </a:ln>
        </p:spPr>
      </p:cxnSp>
      <p:sp>
        <p:nvSpPr>
          <p:cNvPr id="1366" name="Google Shape;1366;p39"/>
          <p:cNvSpPr txBox="1"/>
          <p:nvPr/>
        </p:nvSpPr>
        <p:spPr>
          <a:xfrm>
            <a:off x="6471750" y="2644097"/>
            <a:ext cx="1889400" cy="3384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US" sz="2000" b="1" dirty="0">
                <a:solidFill>
                  <a:schemeClr val="lt1"/>
                </a:solidFill>
                <a:latin typeface="Montserrat"/>
                <a:ea typeface="Montserrat"/>
                <a:cs typeface="Montserrat"/>
                <a:sym typeface="Montserrat"/>
              </a:rPr>
              <a:t>Thiết </a:t>
            </a:r>
            <a:r>
              <a:rPr lang="en-US" sz="2000" b="1" dirty="0" err="1">
                <a:solidFill>
                  <a:schemeClr val="lt1"/>
                </a:solidFill>
                <a:latin typeface="Montserrat"/>
                <a:ea typeface="Montserrat"/>
                <a:cs typeface="Montserrat"/>
                <a:sym typeface="Montserrat"/>
              </a:rPr>
              <a:t>kế</a:t>
            </a:r>
            <a:r>
              <a:rPr lang="en-US" sz="2000" b="1" dirty="0">
                <a:solidFill>
                  <a:schemeClr val="lt1"/>
                </a:solidFill>
                <a:latin typeface="Montserrat"/>
                <a:ea typeface="Montserrat"/>
                <a:cs typeface="Montserrat"/>
                <a:sym typeface="Montserrat"/>
              </a:rPr>
              <a:t> </a:t>
            </a:r>
            <a:r>
              <a:rPr lang="en-US" sz="2000" b="1" dirty="0" err="1">
                <a:solidFill>
                  <a:schemeClr val="lt1"/>
                </a:solidFill>
                <a:latin typeface="Montserrat"/>
                <a:ea typeface="Montserrat"/>
                <a:cs typeface="Montserrat"/>
                <a:sym typeface="Montserrat"/>
              </a:rPr>
              <a:t>giao</a:t>
            </a:r>
            <a:r>
              <a:rPr lang="en-US" sz="2000" b="1" dirty="0">
                <a:solidFill>
                  <a:schemeClr val="lt1"/>
                </a:solidFill>
                <a:latin typeface="Montserrat"/>
                <a:ea typeface="Montserrat"/>
                <a:cs typeface="Montserrat"/>
                <a:sym typeface="Montserrat"/>
              </a:rPr>
              <a:t> diện </a:t>
            </a:r>
            <a:r>
              <a:rPr lang="en-US" sz="2000" b="1" dirty="0" err="1">
                <a:solidFill>
                  <a:schemeClr val="lt1"/>
                </a:solidFill>
                <a:latin typeface="Montserrat"/>
                <a:ea typeface="Montserrat"/>
                <a:cs typeface="Montserrat"/>
                <a:sym typeface="Montserrat"/>
              </a:rPr>
              <a:t>đẹp</a:t>
            </a:r>
            <a:r>
              <a:rPr lang="en-US" sz="2000" b="1" dirty="0">
                <a:solidFill>
                  <a:schemeClr val="lt1"/>
                </a:solidFill>
                <a:latin typeface="Montserrat"/>
                <a:ea typeface="Montserrat"/>
                <a:cs typeface="Montserrat"/>
                <a:sym typeface="Montserrat"/>
              </a:rPr>
              <a:t> </a:t>
            </a:r>
            <a:r>
              <a:rPr lang="en-US" sz="2000" b="1" dirty="0" err="1">
                <a:solidFill>
                  <a:schemeClr val="lt1"/>
                </a:solidFill>
                <a:latin typeface="Montserrat"/>
                <a:ea typeface="Montserrat"/>
                <a:cs typeface="Montserrat"/>
                <a:sym typeface="Montserrat"/>
              </a:rPr>
              <a:t>mắt</a:t>
            </a:r>
            <a:r>
              <a:rPr lang="en-US" sz="2000" b="1" dirty="0">
                <a:solidFill>
                  <a:schemeClr val="lt1"/>
                </a:solidFill>
                <a:latin typeface="Montserrat"/>
                <a:ea typeface="Montserrat"/>
                <a:cs typeface="Montserrat"/>
                <a:sym typeface="Montserrat"/>
              </a:rPr>
              <a:t>, </a:t>
            </a:r>
            <a:r>
              <a:rPr lang="en-US" sz="2000" b="1" dirty="0" err="1">
                <a:solidFill>
                  <a:schemeClr val="lt1"/>
                </a:solidFill>
                <a:latin typeface="Montserrat"/>
                <a:ea typeface="Montserrat"/>
                <a:cs typeface="Montserrat"/>
                <a:sym typeface="Montserrat"/>
              </a:rPr>
              <a:t>thu</a:t>
            </a:r>
            <a:r>
              <a:rPr lang="en-US" sz="2000" b="1" dirty="0">
                <a:solidFill>
                  <a:schemeClr val="lt1"/>
                </a:solidFill>
                <a:latin typeface="Montserrat"/>
                <a:ea typeface="Montserrat"/>
                <a:cs typeface="Montserrat"/>
                <a:sym typeface="Montserrat"/>
              </a:rPr>
              <a:t> hút hơn.</a:t>
            </a:r>
            <a:endParaRPr lang="vi-VN" sz="2000" b="1" dirty="0">
              <a:solidFill>
                <a:schemeClr val="lt1"/>
              </a:solidFill>
              <a:latin typeface="Montserrat"/>
              <a:ea typeface="Montserrat"/>
              <a:cs typeface="Montserrat"/>
              <a:sym typeface="Montserrat"/>
            </a:endParaRPr>
          </a:p>
        </p:txBody>
      </p:sp>
      <p:sp>
        <p:nvSpPr>
          <p:cNvPr id="1367" name="Google Shape;1367;p39"/>
          <p:cNvSpPr txBox="1"/>
          <p:nvPr/>
        </p:nvSpPr>
        <p:spPr>
          <a:xfrm>
            <a:off x="6471750" y="1788794"/>
            <a:ext cx="1889400" cy="4359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en" sz="2800" b="1">
                <a:solidFill>
                  <a:schemeClr val="lt1"/>
                </a:solidFill>
                <a:latin typeface="Montserrat"/>
                <a:ea typeface="Montserrat"/>
                <a:cs typeface="Montserrat"/>
                <a:sym typeface="Montserrat"/>
              </a:rPr>
              <a:t>04</a:t>
            </a:r>
            <a:endParaRPr sz="2800" b="1">
              <a:solidFill>
                <a:schemeClr val="lt1"/>
              </a:solidFill>
              <a:latin typeface="Montserrat"/>
              <a:ea typeface="Montserrat"/>
              <a:cs typeface="Montserrat"/>
              <a:sym typeface="Montserrat"/>
            </a:endParaRPr>
          </a:p>
        </p:txBody>
      </p:sp>
      <p:sp>
        <p:nvSpPr>
          <p:cNvPr id="1363" name="Google Shape;1363;p39"/>
          <p:cNvSpPr/>
          <p:nvPr/>
        </p:nvSpPr>
        <p:spPr>
          <a:xfrm>
            <a:off x="3570600" y="2377510"/>
            <a:ext cx="106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8" name="Google Shape;1368;p39"/>
          <p:cNvCxnSpPr>
            <a:stCxn id="1363" idx="6"/>
            <a:endCxn id="1354" idx="2"/>
          </p:cNvCxnSpPr>
          <p:nvPr/>
        </p:nvCxnSpPr>
        <p:spPr>
          <a:xfrm>
            <a:off x="3677100" y="2432260"/>
            <a:ext cx="1789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52"/>
                                        </p:tgtEl>
                                        <p:attrNameLst>
                                          <p:attrName>style.visibility</p:attrName>
                                        </p:attrNameLst>
                                      </p:cBhvr>
                                      <p:to>
                                        <p:strVal val="visible"/>
                                      </p:to>
                                    </p:set>
                                    <p:animEffect transition="in" filter="fade">
                                      <p:cBhvr>
                                        <p:cTn id="7" dur="1000"/>
                                        <p:tgtEl>
                                          <p:spTgt spid="1352"/>
                                        </p:tgtEl>
                                      </p:cBhvr>
                                    </p:animEffect>
                                    <p:anim calcmode="lin" valueType="num">
                                      <p:cBhvr>
                                        <p:cTn id="8" dur="1000" fill="hold"/>
                                        <p:tgtEl>
                                          <p:spTgt spid="1352"/>
                                        </p:tgtEl>
                                        <p:attrNameLst>
                                          <p:attrName>ppt_x</p:attrName>
                                        </p:attrNameLst>
                                      </p:cBhvr>
                                      <p:tavLst>
                                        <p:tav tm="0">
                                          <p:val>
                                            <p:strVal val="#ppt_x"/>
                                          </p:val>
                                        </p:tav>
                                        <p:tav tm="100000">
                                          <p:val>
                                            <p:strVal val="#ppt_x"/>
                                          </p:val>
                                        </p:tav>
                                      </p:tavLst>
                                    </p:anim>
                                    <p:anim calcmode="lin" valueType="num">
                                      <p:cBhvr>
                                        <p:cTn id="9" dur="1000" fill="hold"/>
                                        <p:tgtEl>
                                          <p:spTgt spid="13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53"/>
                                        </p:tgtEl>
                                        <p:attrNameLst>
                                          <p:attrName>style.visibility</p:attrName>
                                        </p:attrNameLst>
                                      </p:cBhvr>
                                      <p:to>
                                        <p:strVal val="visible"/>
                                      </p:to>
                                    </p:set>
                                    <p:animEffect transition="in" filter="fade">
                                      <p:cBhvr>
                                        <p:cTn id="12" dur="1000"/>
                                        <p:tgtEl>
                                          <p:spTgt spid="1353"/>
                                        </p:tgtEl>
                                      </p:cBhvr>
                                    </p:animEffect>
                                    <p:anim calcmode="lin" valueType="num">
                                      <p:cBhvr>
                                        <p:cTn id="13" dur="1000" fill="hold"/>
                                        <p:tgtEl>
                                          <p:spTgt spid="1353"/>
                                        </p:tgtEl>
                                        <p:attrNameLst>
                                          <p:attrName>ppt_x</p:attrName>
                                        </p:attrNameLst>
                                      </p:cBhvr>
                                      <p:tavLst>
                                        <p:tav tm="0">
                                          <p:val>
                                            <p:strVal val="#ppt_x"/>
                                          </p:val>
                                        </p:tav>
                                        <p:tav tm="100000">
                                          <p:val>
                                            <p:strVal val="#ppt_x"/>
                                          </p:val>
                                        </p:tav>
                                      </p:tavLst>
                                    </p:anim>
                                    <p:anim calcmode="lin" valueType="num">
                                      <p:cBhvr>
                                        <p:cTn id="14" dur="1000" fill="hold"/>
                                        <p:tgtEl>
                                          <p:spTgt spid="13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57"/>
                                        </p:tgtEl>
                                        <p:attrNameLst>
                                          <p:attrName>style.visibility</p:attrName>
                                        </p:attrNameLst>
                                      </p:cBhvr>
                                      <p:to>
                                        <p:strVal val="visible"/>
                                      </p:to>
                                    </p:set>
                                    <p:animEffect transition="in" filter="fade">
                                      <p:cBhvr>
                                        <p:cTn id="19" dur="1000"/>
                                        <p:tgtEl>
                                          <p:spTgt spid="1357"/>
                                        </p:tgtEl>
                                      </p:cBhvr>
                                    </p:animEffect>
                                    <p:anim calcmode="lin" valueType="num">
                                      <p:cBhvr>
                                        <p:cTn id="20" dur="1000" fill="hold"/>
                                        <p:tgtEl>
                                          <p:spTgt spid="1357"/>
                                        </p:tgtEl>
                                        <p:attrNameLst>
                                          <p:attrName>ppt_x</p:attrName>
                                        </p:attrNameLst>
                                      </p:cBhvr>
                                      <p:tavLst>
                                        <p:tav tm="0">
                                          <p:val>
                                            <p:strVal val="#ppt_x"/>
                                          </p:val>
                                        </p:tav>
                                        <p:tav tm="100000">
                                          <p:val>
                                            <p:strVal val="#ppt_x"/>
                                          </p:val>
                                        </p:tav>
                                      </p:tavLst>
                                    </p:anim>
                                    <p:anim calcmode="lin" valueType="num">
                                      <p:cBhvr>
                                        <p:cTn id="21" dur="1000" fill="hold"/>
                                        <p:tgtEl>
                                          <p:spTgt spid="135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56"/>
                                        </p:tgtEl>
                                        <p:attrNameLst>
                                          <p:attrName>style.visibility</p:attrName>
                                        </p:attrNameLst>
                                      </p:cBhvr>
                                      <p:to>
                                        <p:strVal val="visible"/>
                                      </p:to>
                                    </p:set>
                                    <p:animEffect transition="in" filter="fade">
                                      <p:cBhvr>
                                        <p:cTn id="24" dur="1000"/>
                                        <p:tgtEl>
                                          <p:spTgt spid="1356"/>
                                        </p:tgtEl>
                                      </p:cBhvr>
                                    </p:animEffect>
                                    <p:anim calcmode="lin" valueType="num">
                                      <p:cBhvr>
                                        <p:cTn id="25" dur="1000" fill="hold"/>
                                        <p:tgtEl>
                                          <p:spTgt spid="1356"/>
                                        </p:tgtEl>
                                        <p:attrNameLst>
                                          <p:attrName>ppt_x</p:attrName>
                                        </p:attrNameLst>
                                      </p:cBhvr>
                                      <p:tavLst>
                                        <p:tav tm="0">
                                          <p:val>
                                            <p:strVal val="#ppt_x"/>
                                          </p:val>
                                        </p:tav>
                                        <p:tav tm="100000">
                                          <p:val>
                                            <p:strVal val="#ppt_x"/>
                                          </p:val>
                                        </p:tav>
                                      </p:tavLst>
                                    </p:anim>
                                    <p:anim calcmode="lin" valueType="num">
                                      <p:cBhvr>
                                        <p:cTn id="26" dur="1000" fill="hold"/>
                                        <p:tgtEl>
                                          <p:spTgt spid="135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61"/>
                                        </p:tgtEl>
                                        <p:attrNameLst>
                                          <p:attrName>style.visibility</p:attrName>
                                        </p:attrNameLst>
                                      </p:cBhvr>
                                      <p:to>
                                        <p:strVal val="visible"/>
                                      </p:to>
                                    </p:set>
                                    <p:animEffect transition="in" filter="fade">
                                      <p:cBhvr>
                                        <p:cTn id="31" dur="1000"/>
                                        <p:tgtEl>
                                          <p:spTgt spid="1361"/>
                                        </p:tgtEl>
                                      </p:cBhvr>
                                    </p:animEffect>
                                    <p:anim calcmode="lin" valueType="num">
                                      <p:cBhvr>
                                        <p:cTn id="32" dur="1000" fill="hold"/>
                                        <p:tgtEl>
                                          <p:spTgt spid="1361"/>
                                        </p:tgtEl>
                                        <p:attrNameLst>
                                          <p:attrName>ppt_x</p:attrName>
                                        </p:attrNameLst>
                                      </p:cBhvr>
                                      <p:tavLst>
                                        <p:tav tm="0">
                                          <p:val>
                                            <p:strVal val="#ppt_x"/>
                                          </p:val>
                                        </p:tav>
                                        <p:tav tm="100000">
                                          <p:val>
                                            <p:strVal val="#ppt_x"/>
                                          </p:val>
                                        </p:tav>
                                      </p:tavLst>
                                    </p:anim>
                                    <p:anim calcmode="lin" valueType="num">
                                      <p:cBhvr>
                                        <p:cTn id="33" dur="1000" fill="hold"/>
                                        <p:tgtEl>
                                          <p:spTgt spid="136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60"/>
                                        </p:tgtEl>
                                        <p:attrNameLst>
                                          <p:attrName>style.visibility</p:attrName>
                                        </p:attrNameLst>
                                      </p:cBhvr>
                                      <p:to>
                                        <p:strVal val="visible"/>
                                      </p:to>
                                    </p:set>
                                    <p:animEffect transition="in" filter="fade">
                                      <p:cBhvr>
                                        <p:cTn id="36" dur="1000"/>
                                        <p:tgtEl>
                                          <p:spTgt spid="1360"/>
                                        </p:tgtEl>
                                      </p:cBhvr>
                                    </p:animEffect>
                                    <p:anim calcmode="lin" valueType="num">
                                      <p:cBhvr>
                                        <p:cTn id="37" dur="1000" fill="hold"/>
                                        <p:tgtEl>
                                          <p:spTgt spid="1360"/>
                                        </p:tgtEl>
                                        <p:attrNameLst>
                                          <p:attrName>ppt_x</p:attrName>
                                        </p:attrNameLst>
                                      </p:cBhvr>
                                      <p:tavLst>
                                        <p:tav tm="0">
                                          <p:val>
                                            <p:strVal val="#ppt_x"/>
                                          </p:val>
                                        </p:tav>
                                        <p:tav tm="100000">
                                          <p:val>
                                            <p:strVal val="#ppt_x"/>
                                          </p:val>
                                        </p:tav>
                                      </p:tavLst>
                                    </p:anim>
                                    <p:anim calcmode="lin" valueType="num">
                                      <p:cBhvr>
                                        <p:cTn id="38" dur="1000" fill="hold"/>
                                        <p:tgtEl>
                                          <p:spTgt spid="13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367"/>
                                        </p:tgtEl>
                                        <p:attrNameLst>
                                          <p:attrName>style.visibility</p:attrName>
                                        </p:attrNameLst>
                                      </p:cBhvr>
                                      <p:to>
                                        <p:strVal val="visible"/>
                                      </p:to>
                                    </p:set>
                                    <p:animEffect transition="in" filter="fade">
                                      <p:cBhvr>
                                        <p:cTn id="43" dur="1000"/>
                                        <p:tgtEl>
                                          <p:spTgt spid="1367"/>
                                        </p:tgtEl>
                                      </p:cBhvr>
                                    </p:animEffect>
                                    <p:anim calcmode="lin" valueType="num">
                                      <p:cBhvr>
                                        <p:cTn id="44" dur="1000" fill="hold"/>
                                        <p:tgtEl>
                                          <p:spTgt spid="1367"/>
                                        </p:tgtEl>
                                        <p:attrNameLst>
                                          <p:attrName>ppt_x</p:attrName>
                                        </p:attrNameLst>
                                      </p:cBhvr>
                                      <p:tavLst>
                                        <p:tav tm="0">
                                          <p:val>
                                            <p:strVal val="#ppt_x"/>
                                          </p:val>
                                        </p:tav>
                                        <p:tav tm="100000">
                                          <p:val>
                                            <p:strVal val="#ppt_x"/>
                                          </p:val>
                                        </p:tav>
                                      </p:tavLst>
                                    </p:anim>
                                    <p:anim calcmode="lin" valueType="num">
                                      <p:cBhvr>
                                        <p:cTn id="45" dur="1000" fill="hold"/>
                                        <p:tgtEl>
                                          <p:spTgt spid="136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66"/>
                                        </p:tgtEl>
                                        <p:attrNameLst>
                                          <p:attrName>style.visibility</p:attrName>
                                        </p:attrNameLst>
                                      </p:cBhvr>
                                      <p:to>
                                        <p:strVal val="visible"/>
                                      </p:to>
                                    </p:set>
                                    <p:animEffect transition="in" filter="fade">
                                      <p:cBhvr>
                                        <p:cTn id="48" dur="1000"/>
                                        <p:tgtEl>
                                          <p:spTgt spid="1366"/>
                                        </p:tgtEl>
                                      </p:cBhvr>
                                    </p:animEffect>
                                    <p:anim calcmode="lin" valueType="num">
                                      <p:cBhvr>
                                        <p:cTn id="49" dur="1000" fill="hold"/>
                                        <p:tgtEl>
                                          <p:spTgt spid="1366"/>
                                        </p:tgtEl>
                                        <p:attrNameLst>
                                          <p:attrName>ppt_x</p:attrName>
                                        </p:attrNameLst>
                                      </p:cBhvr>
                                      <p:tavLst>
                                        <p:tav tm="0">
                                          <p:val>
                                            <p:strVal val="#ppt_x"/>
                                          </p:val>
                                        </p:tav>
                                        <p:tav tm="100000">
                                          <p:val>
                                            <p:strVal val="#ppt_x"/>
                                          </p:val>
                                        </p:tav>
                                      </p:tavLst>
                                    </p:anim>
                                    <p:anim calcmode="lin" valueType="num">
                                      <p:cBhvr>
                                        <p:cTn id="50" dur="1000" fill="hold"/>
                                        <p:tgtEl>
                                          <p:spTgt spid="13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 grpId="0"/>
      <p:bldP spid="1353" grpId="0"/>
      <p:bldP spid="1356" grpId="0"/>
      <p:bldP spid="1357" grpId="0"/>
      <p:bldP spid="1360" grpId="0"/>
      <p:bldP spid="1361" grpId="0"/>
      <p:bldP spid="1366" grpId="0"/>
      <p:bldP spid="136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0"/>
        <p:cNvGrpSpPr/>
        <p:nvPr/>
      </p:nvGrpSpPr>
      <p:grpSpPr>
        <a:xfrm>
          <a:off x="0" y="0"/>
          <a:ext cx="0" cy="0"/>
          <a:chOff x="0" y="0"/>
          <a:chExt cx="0" cy="0"/>
        </a:xfrm>
      </p:grpSpPr>
      <p:sp>
        <p:nvSpPr>
          <p:cNvPr id="1541" name="Google Shape;1541;p44"/>
          <p:cNvSpPr/>
          <p:nvPr/>
        </p:nvSpPr>
        <p:spPr>
          <a:xfrm>
            <a:off x="-48775" y="1722150"/>
            <a:ext cx="6036300" cy="171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4"/>
          <p:cNvSpPr txBox="1">
            <a:spLocks noGrp="1"/>
          </p:cNvSpPr>
          <p:nvPr>
            <p:ph type="title"/>
          </p:nvPr>
        </p:nvSpPr>
        <p:spPr>
          <a:xfrm>
            <a:off x="782850" y="1941300"/>
            <a:ext cx="5137800" cy="12609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Thanks For Listening!</a:t>
            </a:r>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0"/>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Nội Dung Chính</a:t>
            </a:r>
            <a:endParaRPr/>
          </a:p>
        </p:txBody>
      </p:sp>
      <p:sp>
        <p:nvSpPr>
          <p:cNvPr id="985" name="Google Shape;985;p30"/>
          <p:cNvSpPr txBox="1">
            <a:spLocks noGrp="1"/>
          </p:cNvSpPr>
          <p:nvPr>
            <p:ph type="title" idx="2"/>
          </p:nvPr>
        </p:nvSpPr>
        <p:spPr>
          <a:xfrm flipH="1">
            <a:off x="996558" y="1315466"/>
            <a:ext cx="940500" cy="5727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01</a:t>
            </a:r>
            <a:endParaRPr/>
          </a:p>
        </p:txBody>
      </p:sp>
      <p:sp>
        <p:nvSpPr>
          <p:cNvPr id="987" name="Google Shape;987;p30"/>
          <p:cNvSpPr txBox="1">
            <a:spLocks noGrp="1"/>
          </p:cNvSpPr>
          <p:nvPr>
            <p:ph type="subTitle" idx="3"/>
          </p:nvPr>
        </p:nvSpPr>
        <p:spPr>
          <a:xfrm>
            <a:off x="909194" y="1952781"/>
            <a:ext cx="3192900" cy="338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Lý do chọn đề tài</a:t>
            </a:r>
            <a:endParaRPr/>
          </a:p>
        </p:txBody>
      </p:sp>
      <p:sp>
        <p:nvSpPr>
          <p:cNvPr id="988" name="Google Shape;988;p30"/>
          <p:cNvSpPr txBox="1">
            <a:spLocks noGrp="1"/>
          </p:cNvSpPr>
          <p:nvPr>
            <p:ph type="title" idx="4"/>
          </p:nvPr>
        </p:nvSpPr>
        <p:spPr>
          <a:xfrm flipH="1">
            <a:off x="909194" y="2628685"/>
            <a:ext cx="940500" cy="5727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03</a:t>
            </a:r>
            <a:endParaRPr/>
          </a:p>
        </p:txBody>
      </p:sp>
      <p:sp>
        <p:nvSpPr>
          <p:cNvPr id="990" name="Google Shape;990;p30"/>
          <p:cNvSpPr txBox="1">
            <a:spLocks noGrp="1"/>
          </p:cNvSpPr>
          <p:nvPr>
            <p:ph type="subTitle" idx="6"/>
          </p:nvPr>
        </p:nvSpPr>
        <p:spPr>
          <a:xfrm>
            <a:off x="909219" y="3202685"/>
            <a:ext cx="3192900" cy="3384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a:t>Công nghệ phát triển</a:t>
            </a:r>
          </a:p>
        </p:txBody>
      </p:sp>
      <p:grpSp>
        <p:nvGrpSpPr>
          <p:cNvPr id="991" name="Google Shape;991;p30"/>
          <p:cNvGrpSpPr/>
          <p:nvPr/>
        </p:nvGrpSpPr>
        <p:grpSpPr>
          <a:xfrm rot="10800000">
            <a:off x="7379194" y="-538557"/>
            <a:ext cx="1803578" cy="1592367"/>
            <a:chOff x="-4912150" y="-393637"/>
            <a:chExt cx="2057000" cy="1816112"/>
          </a:xfrm>
        </p:grpSpPr>
        <p:sp>
          <p:nvSpPr>
            <p:cNvPr id="992" name="Google Shape;992;p30"/>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30"/>
          <p:cNvSpPr txBox="1">
            <a:spLocks noGrp="1"/>
          </p:cNvSpPr>
          <p:nvPr>
            <p:ph type="title" idx="7"/>
          </p:nvPr>
        </p:nvSpPr>
        <p:spPr>
          <a:xfrm flipH="1">
            <a:off x="7045594" y="1284970"/>
            <a:ext cx="940500" cy="5727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02</a:t>
            </a:r>
            <a:endParaRPr/>
          </a:p>
        </p:txBody>
      </p:sp>
      <p:sp>
        <p:nvSpPr>
          <p:cNvPr id="1013" name="Google Shape;1013;p30"/>
          <p:cNvSpPr txBox="1">
            <a:spLocks noGrp="1"/>
          </p:cNvSpPr>
          <p:nvPr>
            <p:ph type="subTitle" idx="9"/>
          </p:nvPr>
        </p:nvSpPr>
        <p:spPr>
          <a:xfrm>
            <a:off x="4793194" y="1952781"/>
            <a:ext cx="3192900" cy="338400"/>
          </a:xfrm>
          <a:prstGeom prst="rect">
            <a:avLst/>
          </a:prstGeom>
        </p:spPr>
        <p:txBody>
          <a:bodyPr spcFirstLastPara="1" wrap="square" lIns="91425" tIns="0" rIns="91425" bIns="0" anchor="t" anchorCtr="0">
            <a:noAutofit/>
          </a:bodyPr>
          <a:lstStyle/>
          <a:p>
            <a:pPr marL="0" indent="0"/>
            <a:r>
              <a:rPr lang="en-US" err="1"/>
              <a:t>Mục</a:t>
            </a:r>
            <a:r>
              <a:rPr lang="en-US"/>
              <a:t> </a:t>
            </a:r>
            <a:r>
              <a:rPr lang="en-US" err="1"/>
              <a:t>tiêu</a:t>
            </a:r>
            <a:r>
              <a:rPr lang="en-US"/>
              <a:t> </a:t>
            </a:r>
            <a:r>
              <a:rPr lang="en-US" err="1"/>
              <a:t>đề</a:t>
            </a:r>
            <a:r>
              <a:rPr lang="en-US"/>
              <a:t> </a:t>
            </a:r>
            <a:r>
              <a:rPr lang="en-US" err="1"/>
              <a:t>tài</a:t>
            </a:r>
            <a:endParaRPr lang="en-US"/>
          </a:p>
        </p:txBody>
      </p:sp>
      <p:grpSp>
        <p:nvGrpSpPr>
          <p:cNvPr id="1017" name="Google Shape;1017;p30"/>
          <p:cNvGrpSpPr/>
          <p:nvPr/>
        </p:nvGrpSpPr>
        <p:grpSpPr>
          <a:xfrm>
            <a:off x="2868450" y="1050283"/>
            <a:ext cx="3407100" cy="192184"/>
            <a:chOff x="1512197" y="1069304"/>
            <a:chExt cx="3407100" cy="192184"/>
          </a:xfrm>
        </p:grpSpPr>
        <p:grpSp>
          <p:nvGrpSpPr>
            <p:cNvPr id="1018" name="Google Shape;1018;p30"/>
            <p:cNvGrpSpPr/>
            <p:nvPr/>
          </p:nvGrpSpPr>
          <p:grpSpPr>
            <a:xfrm>
              <a:off x="1512197" y="1069304"/>
              <a:ext cx="3350100" cy="192184"/>
              <a:chOff x="2944697" y="1069304"/>
              <a:chExt cx="3350100" cy="192184"/>
            </a:xfrm>
          </p:grpSpPr>
          <p:sp>
            <p:nvSpPr>
              <p:cNvPr id="1019" name="Google Shape;1019;p30"/>
              <p:cNvSpPr/>
              <p:nvPr/>
            </p:nvSpPr>
            <p:spPr>
              <a:xfrm rot="-2700000" flipH="1">
                <a:off x="45080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0" name="Google Shape;1020;p30"/>
              <p:cNvCxnSpPr>
                <a:stCxn id="1021" idx="6"/>
                <a:endCxn id="1022" idx="2"/>
              </p:cNvCxnSpPr>
              <p:nvPr/>
            </p:nvCxnSpPr>
            <p:spPr>
              <a:xfrm rot="10800000">
                <a:off x="3001697" y="1164492"/>
                <a:ext cx="3293100" cy="900"/>
              </a:xfrm>
              <a:prstGeom prst="straightConnector1">
                <a:avLst/>
              </a:prstGeom>
              <a:noFill/>
              <a:ln w="9525" cap="flat" cmpd="sng">
                <a:solidFill>
                  <a:schemeClr val="lt1"/>
                </a:solidFill>
                <a:prstDash val="solid"/>
                <a:round/>
                <a:headEnd type="none" w="med" len="med"/>
                <a:tailEnd type="none" w="med" len="med"/>
              </a:ln>
            </p:spPr>
          </p:cxnSp>
          <p:sp>
            <p:nvSpPr>
              <p:cNvPr id="1022" name="Google Shape;1022;p30"/>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30"/>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0"/>
          <p:cNvGrpSpPr/>
          <p:nvPr/>
        </p:nvGrpSpPr>
        <p:grpSpPr>
          <a:xfrm>
            <a:off x="1023794" y="2290286"/>
            <a:ext cx="6847800" cy="192185"/>
            <a:chOff x="1148150" y="2347308"/>
            <a:chExt cx="6847800" cy="192185"/>
          </a:xfrm>
        </p:grpSpPr>
        <p:cxnSp>
          <p:nvCxnSpPr>
            <p:cNvPr id="1024" name="Google Shape;1024;p30"/>
            <p:cNvCxnSpPr>
              <a:stCxn id="1025" idx="2"/>
              <a:endCxn id="1026" idx="6"/>
            </p:cNvCxnSpPr>
            <p:nvPr/>
          </p:nvCxnSpPr>
          <p:spPr>
            <a:xfrm>
              <a:off x="1205150" y="2443408"/>
              <a:ext cx="6733800" cy="0"/>
            </a:xfrm>
            <a:prstGeom prst="straightConnector1">
              <a:avLst/>
            </a:prstGeom>
            <a:noFill/>
            <a:ln w="9525" cap="flat" cmpd="sng">
              <a:solidFill>
                <a:schemeClr val="lt1"/>
              </a:solidFill>
              <a:prstDash val="solid"/>
              <a:round/>
              <a:headEnd type="none" w="med" len="med"/>
              <a:tailEnd type="none" w="med" len="med"/>
            </a:ln>
          </p:spPr>
        </p:cxnSp>
        <p:sp>
          <p:nvSpPr>
            <p:cNvPr id="1025" name="Google Shape;1025;p30"/>
            <p:cNvSpPr/>
            <p:nvPr/>
          </p:nvSpPr>
          <p:spPr>
            <a:xfrm flipH="1">
              <a:off x="11481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flipH="1">
              <a:off x="79389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rot="-2700000" flipH="1">
              <a:off x="4062342" y="2375513"/>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30"/>
          <p:cNvGrpSpPr/>
          <p:nvPr/>
        </p:nvGrpSpPr>
        <p:grpSpPr>
          <a:xfrm>
            <a:off x="1023819" y="3546260"/>
            <a:ext cx="6847800" cy="192185"/>
            <a:chOff x="1148150" y="2347308"/>
            <a:chExt cx="6847800" cy="192185"/>
          </a:xfrm>
        </p:grpSpPr>
        <p:cxnSp>
          <p:nvCxnSpPr>
            <p:cNvPr id="1029" name="Google Shape;1029;p30"/>
            <p:cNvCxnSpPr>
              <a:stCxn id="1030" idx="2"/>
              <a:endCxn id="1031" idx="6"/>
            </p:cNvCxnSpPr>
            <p:nvPr/>
          </p:nvCxnSpPr>
          <p:spPr>
            <a:xfrm>
              <a:off x="1205150" y="2443408"/>
              <a:ext cx="6733800" cy="0"/>
            </a:xfrm>
            <a:prstGeom prst="straightConnector1">
              <a:avLst/>
            </a:prstGeom>
            <a:noFill/>
            <a:ln w="9525" cap="flat" cmpd="sng">
              <a:solidFill>
                <a:schemeClr val="lt1"/>
              </a:solidFill>
              <a:prstDash val="solid"/>
              <a:round/>
              <a:headEnd type="none" w="med" len="med"/>
              <a:tailEnd type="none" w="med" len="med"/>
            </a:ln>
          </p:spPr>
        </p:cxnSp>
        <p:sp>
          <p:nvSpPr>
            <p:cNvPr id="1030" name="Google Shape;1030;p30"/>
            <p:cNvSpPr/>
            <p:nvPr/>
          </p:nvSpPr>
          <p:spPr>
            <a:xfrm flipH="1">
              <a:off x="11481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flipH="1">
              <a:off x="79389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rot="-8100000">
              <a:off x="5353817" y="2375513"/>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AF415915-F529-6FBD-5859-A0AA1919BDC5}"/>
              </a:ext>
            </a:extLst>
          </p:cNvPr>
          <p:cNvGrpSpPr/>
          <p:nvPr/>
        </p:nvGrpSpPr>
        <p:grpSpPr>
          <a:xfrm>
            <a:off x="5526498" y="4210095"/>
            <a:ext cx="2557313" cy="939600"/>
            <a:chOff x="3293343" y="3787913"/>
            <a:chExt cx="2557313" cy="939600"/>
          </a:xfrm>
        </p:grpSpPr>
        <p:sp>
          <p:nvSpPr>
            <p:cNvPr id="59" name="Google Shape;988;p30">
              <a:extLst>
                <a:ext uri="{FF2B5EF4-FFF2-40B4-BE49-F238E27FC236}">
                  <a16:creationId xmlns:a16="http://schemas.microsoft.com/office/drawing/2014/main" id="{2CFFABAB-A912-C426-69E3-C023ACD24760}"/>
                </a:ext>
              </a:extLst>
            </p:cNvPr>
            <p:cNvSpPr txBox="1">
              <a:spLocks/>
            </p:cNvSpPr>
            <p:nvPr/>
          </p:nvSpPr>
          <p:spPr>
            <a:xfrm flipH="1">
              <a:off x="4101750" y="3787913"/>
              <a:ext cx="940500" cy="572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Montserrat"/>
                <a:buNone/>
                <a:defRPr sz="40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2pPr>
              <a:lvl3pPr marR="0" lvl="2"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3pPr>
              <a:lvl4pPr marR="0" lvl="3"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4pPr>
              <a:lvl5pPr marR="0" lvl="4"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5pPr>
              <a:lvl6pPr marR="0" lvl="5"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6pPr>
              <a:lvl7pPr marR="0" lvl="6"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7pPr>
              <a:lvl8pPr marR="0" lvl="7"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8pPr>
              <a:lvl9pPr marR="0" lvl="8"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9pPr>
            </a:lstStyle>
            <a:p>
              <a:r>
                <a:rPr lang="en"/>
                <a:t>06</a:t>
              </a:r>
            </a:p>
          </p:txBody>
        </p:sp>
        <p:sp>
          <p:nvSpPr>
            <p:cNvPr id="60" name="Google Shape;990;p30">
              <a:extLst>
                <a:ext uri="{FF2B5EF4-FFF2-40B4-BE49-F238E27FC236}">
                  <a16:creationId xmlns:a16="http://schemas.microsoft.com/office/drawing/2014/main" id="{5908EB49-495C-4496-41A2-3D91CC89257F}"/>
                </a:ext>
              </a:extLst>
            </p:cNvPr>
            <p:cNvSpPr txBox="1">
              <a:spLocks/>
            </p:cNvSpPr>
            <p:nvPr/>
          </p:nvSpPr>
          <p:spPr>
            <a:xfrm>
              <a:off x="3293343" y="4389113"/>
              <a:ext cx="2557313" cy="3384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Montserrat"/>
                <a:buNone/>
                <a:defRPr sz="2000" b="1" i="0" u="none" strike="noStrike" cap="none">
                  <a:solidFill>
                    <a:schemeClr val="lt1"/>
                  </a:solidFill>
                  <a:latin typeface="Montserrat"/>
                  <a:ea typeface="Montserrat"/>
                  <a:cs typeface="Montserrat"/>
                  <a:sym typeface="Montserrat"/>
                </a:defRPr>
              </a:lvl1pPr>
              <a:lvl2pPr marL="914400" marR="0" lvl="1"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2pPr>
              <a:lvl3pPr marL="1371600" marR="0" lvl="2"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3pPr>
              <a:lvl4pPr marL="1828800" marR="0" lvl="3"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4pPr>
              <a:lvl5pPr marL="2286000" marR="0" lvl="4"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5pPr>
              <a:lvl6pPr marL="2743200" marR="0" lvl="5"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6pPr>
              <a:lvl7pPr marL="3200400" marR="0" lvl="6"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7pPr>
              <a:lvl8pPr marL="3657600" marR="0" lvl="7"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8pPr>
              <a:lvl9pPr marL="4114800" marR="0" lvl="8"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9pPr>
            </a:lstStyle>
            <a:p>
              <a:pPr marL="0" indent="0" algn="ctr"/>
              <a:r>
                <a:rPr lang="en-US"/>
                <a:t>Kết luận</a:t>
              </a:r>
            </a:p>
          </p:txBody>
        </p:sp>
      </p:grpSp>
      <p:grpSp>
        <p:nvGrpSpPr>
          <p:cNvPr id="63" name="Google Shape;1028;p30">
            <a:extLst>
              <a:ext uri="{FF2B5EF4-FFF2-40B4-BE49-F238E27FC236}">
                <a16:creationId xmlns:a16="http://schemas.microsoft.com/office/drawing/2014/main" id="{1973CDCF-8642-C1A0-B457-5E4A2A28383A}"/>
              </a:ext>
            </a:extLst>
          </p:cNvPr>
          <p:cNvGrpSpPr/>
          <p:nvPr/>
        </p:nvGrpSpPr>
        <p:grpSpPr>
          <a:xfrm>
            <a:off x="1023819" y="4700958"/>
            <a:ext cx="6847800" cy="192185"/>
            <a:chOff x="1148150" y="2347308"/>
            <a:chExt cx="6847800" cy="192185"/>
          </a:xfrm>
        </p:grpSpPr>
        <p:cxnSp>
          <p:nvCxnSpPr>
            <p:cNvPr id="64" name="Google Shape;1029;p30">
              <a:extLst>
                <a:ext uri="{FF2B5EF4-FFF2-40B4-BE49-F238E27FC236}">
                  <a16:creationId xmlns:a16="http://schemas.microsoft.com/office/drawing/2014/main" id="{B2BA03CD-5149-0E9B-5935-34D5A5873031}"/>
                </a:ext>
              </a:extLst>
            </p:cNvPr>
            <p:cNvCxnSpPr>
              <a:stCxn id="65" idx="2"/>
              <a:endCxn id="66" idx="6"/>
            </p:cNvCxnSpPr>
            <p:nvPr/>
          </p:nvCxnSpPr>
          <p:spPr>
            <a:xfrm>
              <a:off x="1205150" y="2443408"/>
              <a:ext cx="6733800" cy="0"/>
            </a:xfrm>
            <a:prstGeom prst="straightConnector1">
              <a:avLst/>
            </a:prstGeom>
            <a:noFill/>
            <a:ln w="9525" cap="flat" cmpd="sng">
              <a:solidFill>
                <a:schemeClr val="lt1"/>
              </a:solidFill>
              <a:prstDash val="solid"/>
              <a:round/>
              <a:headEnd type="none" w="med" len="med"/>
              <a:tailEnd type="none" w="med" len="med"/>
            </a:ln>
          </p:spPr>
        </p:cxnSp>
        <p:sp>
          <p:nvSpPr>
            <p:cNvPr id="65" name="Google Shape;1030;p30">
              <a:extLst>
                <a:ext uri="{FF2B5EF4-FFF2-40B4-BE49-F238E27FC236}">
                  <a16:creationId xmlns:a16="http://schemas.microsoft.com/office/drawing/2014/main" id="{B93806C3-9861-12A5-DB99-45946D393350}"/>
                </a:ext>
              </a:extLst>
            </p:cNvPr>
            <p:cNvSpPr/>
            <p:nvPr/>
          </p:nvSpPr>
          <p:spPr>
            <a:xfrm flipH="1">
              <a:off x="11481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31;p30">
              <a:extLst>
                <a:ext uri="{FF2B5EF4-FFF2-40B4-BE49-F238E27FC236}">
                  <a16:creationId xmlns:a16="http://schemas.microsoft.com/office/drawing/2014/main" id="{88AAF526-166A-844C-CEA1-2FE131185448}"/>
                </a:ext>
              </a:extLst>
            </p:cNvPr>
            <p:cNvSpPr/>
            <p:nvPr/>
          </p:nvSpPr>
          <p:spPr>
            <a:xfrm flipH="1">
              <a:off x="79389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32;p30">
              <a:extLst>
                <a:ext uri="{FF2B5EF4-FFF2-40B4-BE49-F238E27FC236}">
                  <a16:creationId xmlns:a16="http://schemas.microsoft.com/office/drawing/2014/main" id="{594A30DC-42DE-9230-24E9-67ACD6848354}"/>
                </a:ext>
              </a:extLst>
            </p:cNvPr>
            <p:cNvSpPr/>
            <p:nvPr/>
          </p:nvSpPr>
          <p:spPr>
            <a:xfrm rot="-8100000">
              <a:off x="5353817" y="2375513"/>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2C21E021-7365-ED9C-70C3-C6CAA46D1C7C}"/>
              </a:ext>
            </a:extLst>
          </p:cNvPr>
          <p:cNvGrpSpPr/>
          <p:nvPr/>
        </p:nvGrpSpPr>
        <p:grpSpPr>
          <a:xfrm>
            <a:off x="4958653" y="2635580"/>
            <a:ext cx="3192925" cy="912400"/>
            <a:chOff x="4958510" y="2646051"/>
            <a:chExt cx="3192925" cy="912400"/>
          </a:xfrm>
        </p:grpSpPr>
        <p:sp>
          <p:nvSpPr>
            <p:cNvPr id="2" name="Google Shape;988;p30">
              <a:extLst>
                <a:ext uri="{FF2B5EF4-FFF2-40B4-BE49-F238E27FC236}">
                  <a16:creationId xmlns:a16="http://schemas.microsoft.com/office/drawing/2014/main" id="{9BF0ADB4-5379-EA08-B277-1B72061CCC1E}"/>
                </a:ext>
              </a:extLst>
            </p:cNvPr>
            <p:cNvSpPr txBox="1">
              <a:spLocks/>
            </p:cNvSpPr>
            <p:nvPr/>
          </p:nvSpPr>
          <p:spPr>
            <a:xfrm flipH="1">
              <a:off x="4958510" y="2646051"/>
              <a:ext cx="940500" cy="572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Montserrat"/>
                <a:buNone/>
                <a:defRPr sz="40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2pPr>
              <a:lvl3pPr marR="0" lvl="2"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3pPr>
              <a:lvl4pPr marR="0" lvl="3"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4pPr>
              <a:lvl5pPr marR="0" lvl="4"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5pPr>
              <a:lvl6pPr marR="0" lvl="5"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6pPr>
              <a:lvl7pPr marR="0" lvl="6"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7pPr>
              <a:lvl8pPr marR="0" lvl="7"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8pPr>
              <a:lvl9pPr marR="0" lvl="8"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9pPr>
            </a:lstStyle>
            <a:p>
              <a:r>
                <a:rPr lang="en"/>
                <a:t>04</a:t>
              </a:r>
            </a:p>
          </p:txBody>
        </p:sp>
        <p:sp>
          <p:nvSpPr>
            <p:cNvPr id="3" name="Google Shape;990;p30">
              <a:extLst>
                <a:ext uri="{FF2B5EF4-FFF2-40B4-BE49-F238E27FC236}">
                  <a16:creationId xmlns:a16="http://schemas.microsoft.com/office/drawing/2014/main" id="{E25152AB-E73D-111D-5E9E-4D89F895FBE0}"/>
                </a:ext>
              </a:extLst>
            </p:cNvPr>
            <p:cNvSpPr txBox="1">
              <a:spLocks/>
            </p:cNvSpPr>
            <p:nvPr/>
          </p:nvSpPr>
          <p:spPr>
            <a:xfrm>
              <a:off x="4958535" y="3220051"/>
              <a:ext cx="3192900" cy="3384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Montserrat"/>
                <a:buNone/>
                <a:defRPr sz="2000" b="1" i="0" u="none" strike="noStrike" cap="none">
                  <a:solidFill>
                    <a:schemeClr val="lt1"/>
                  </a:solidFill>
                  <a:latin typeface="Montserrat"/>
                  <a:ea typeface="Montserrat"/>
                  <a:cs typeface="Montserrat"/>
                  <a:sym typeface="Montserrat"/>
                </a:defRPr>
              </a:lvl1pPr>
              <a:lvl2pPr marL="914400" marR="0" lvl="1"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2pPr>
              <a:lvl3pPr marL="1371600" marR="0" lvl="2"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3pPr>
              <a:lvl4pPr marL="1828800" marR="0" lvl="3"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4pPr>
              <a:lvl5pPr marL="2286000" marR="0" lvl="4"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5pPr>
              <a:lvl6pPr marL="2743200" marR="0" lvl="5"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6pPr>
              <a:lvl7pPr marL="3200400" marR="0" lvl="6"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7pPr>
              <a:lvl8pPr marL="3657600" marR="0" lvl="7"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8pPr>
              <a:lvl9pPr marL="4114800" marR="0" lvl="8"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9pPr>
            </a:lstStyle>
            <a:p>
              <a:pPr marL="0" indent="0"/>
              <a:r>
                <a:rPr lang="en-US"/>
                <a:t>Phân tích thiết kế hệ thống</a:t>
              </a:r>
            </a:p>
          </p:txBody>
        </p:sp>
      </p:grpSp>
      <p:sp>
        <p:nvSpPr>
          <p:cNvPr id="6" name="Google Shape;1014;p30">
            <a:extLst>
              <a:ext uri="{FF2B5EF4-FFF2-40B4-BE49-F238E27FC236}">
                <a16:creationId xmlns:a16="http://schemas.microsoft.com/office/drawing/2014/main" id="{F6982F24-49F1-2FA3-20C4-6DBF48567A55}"/>
              </a:ext>
            </a:extLst>
          </p:cNvPr>
          <p:cNvSpPr txBox="1">
            <a:spLocks/>
          </p:cNvSpPr>
          <p:nvPr/>
        </p:nvSpPr>
        <p:spPr>
          <a:xfrm flipH="1">
            <a:off x="2442833" y="3923745"/>
            <a:ext cx="940500" cy="572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500"/>
              <a:buFont typeface="Montserrat"/>
              <a:buNone/>
              <a:defRPr sz="40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2pPr>
            <a:lvl3pPr marR="0" lvl="2"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3pPr>
            <a:lvl4pPr marR="0" lvl="3"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4pPr>
            <a:lvl5pPr marR="0" lvl="4"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5pPr>
            <a:lvl6pPr marR="0" lvl="5"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6pPr>
            <a:lvl7pPr marR="0" lvl="6"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7pPr>
            <a:lvl8pPr marR="0" lvl="7"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8pPr>
            <a:lvl9pPr marR="0" lvl="8" algn="r" rtl="0">
              <a:lnSpc>
                <a:spcPct val="100000"/>
              </a:lnSpc>
              <a:spcBef>
                <a:spcPts val="0"/>
              </a:spcBef>
              <a:spcAft>
                <a:spcPts val="0"/>
              </a:spcAft>
              <a:buClr>
                <a:schemeClr val="lt1"/>
              </a:buClr>
              <a:buSzPts val="2500"/>
              <a:buFont typeface="Montserrat Black"/>
              <a:buNone/>
              <a:defRPr sz="2500" b="0" i="0" u="none" strike="noStrike" cap="none">
                <a:solidFill>
                  <a:schemeClr val="lt1"/>
                </a:solidFill>
                <a:latin typeface="Montserrat Black"/>
                <a:ea typeface="Montserrat Black"/>
                <a:cs typeface="Montserrat Black"/>
                <a:sym typeface="Montserrat Black"/>
              </a:defRPr>
            </a:lvl9pPr>
          </a:lstStyle>
          <a:p>
            <a:r>
              <a:rPr lang="en"/>
              <a:t>05</a:t>
            </a:r>
          </a:p>
        </p:txBody>
      </p:sp>
      <p:sp>
        <p:nvSpPr>
          <p:cNvPr id="7" name="Google Shape;1016;p30">
            <a:extLst>
              <a:ext uri="{FF2B5EF4-FFF2-40B4-BE49-F238E27FC236}">
                <a16:creationId xmlns:a16="http://schemas.microsoft.com/office/drawing/2014/main" id="{81DBC666-9971-6ECB-9393-FA35B29D5265}"/>
              </a:ext>
            </a:extLst>
          </p:cNvPr>
          <p:cNvSpPr txBox="1">
            <a:spLocks/>
          </p:cNvSpPr>
          <p:nvPr/>
        </p:nvSpPr>
        <p:spPr>
          <a:xfrm>
            <a:off x="424604" y="4447279"/>
            <a:ext cx="3192900" cy="3384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1"/>
              </a:buClr>
              <a:buSzPts val="2000"/>
              <a:buFont typeface="Montserrat"/>
              <a:buNone/>
              <a:defRPr sz="2000" b="1" i="0" u="none" strike="noStrike" cap="none">
                <a:solidFill>
                  <a:schemeClr val="lt1"/>
                </a:solidFill>
                <a:latin typeface="Montserrat"/>
                <a:ea typeface="Montserrat"/>
                <a:cs typeface="Montserrat"/>
                <a:sym typeface="Montserrat"/>
              </a:defRPr>
            </a:lvl1pPr>
            <a:lvl2pPr marL="914400" marR="0" lvl="1"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2pPr>
            <a:lvl3pPr marL="1371600" marR="0" lvl="2"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3pPr>
            <a:lvl4pPr marL="1828800" marR="0" lvl="3"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4pPr>
            <a:lvl5pPr marL="2286000" marR="0" lvl="4"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5pPr>
            <a:lvl6pPr marL="2743200" marR="0" lvl="5"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6pPr>
            <a:lvl7pPr marL="3200400" marR="0" lvl="6"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7pPr>
            <a:lvl8pPr marL="3657600" marR="0" lvl="7"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8pPr>
            <a:lvl9pPr marL="4114800" marR="0" lvl="8" indent="-330200" algn="r" rtl="0">
              <a:lnSpc>
                <a:spcPct val="100000"/>
              </a:lnSpc>
              <a:spcBef>
                <a:spcPts val="0"/>
              </a:spcBef>
              <a:spcAft>
                <a:spcPts val="0"/>
              </a:spcAft>
              <a:buClr>
                <a:schemeClr val="dk1"/>
              </a:buClr>
              <a:buSzPts val="2000"/>
              <a:buFont typeface="Montserrat"/>
              <a:buNone/>
              <a:defRPr sz="2000" b="0" i="0" u="none" strike="noStrike" cap="none">
                <a:solidFill>
                  <a:schemeClr val="dk1"/>
                </a:solidFill>
                <a:latin typeface="Montserrat"/>
                <a:ea typeface="Montserrat"/>
                <a:cs typeface="Montserrat"/>
                <a:sym typeface="Montserrat"/>
              </a:defRPr>
            </a:lvl9pPr>
          </a:lstStyle>
          <a:p>
            <a:pPr marL="0" indent="0"/>
            <a:r>
              <a:rPr lang="en-US"/>
              <a:t>Cài đặt và kiểm thử chương trình</a:t>
            </a:r>
            <a:endParaRPr lang="vi-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a:spLocks noGrp="1"/>
          </p:cNvSpPr>
          <p:nvPr>
            <p:ph type="title"/>
          </p:nvPr>
        </p:nvSpPr>
        <p:spPr>
          <a:xfrm>
            <a:off x="2596770" y="786594"/>
            <a:ext cx="3946500" cy="11751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01</a:t>
            </a:r>
            <a:endParaRPr/>
          </a:p>
        </p:txBody>
      </p:sp>
      <p:sp>
        <p:nvSpPr>
          <p:cNvPr id="1113" name="Google Shape;1113;p33"/>
          <p:cNvSpPr txBox="1">
            <a:spLocks noGrp="1"/>
          </p:cNvSpPr>
          <p:nvPr>
            <p:ph type="title" idx="2"/>
          </p:nvPr>
        </p:nvSpPr>
        <p:spPr>
          <a:xfrm>
            <a:off x="1993509" y="2340550"/>
            <a:ext cx="5166229" cy="12291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err="1">
                <a:latin typeface="Montserrat" panose="00000500000000000000" pitchFamily="2" charset="0"/>
              </a:rPr>
              <a:t>Lý</a:t>
            </a:r>
            <a:r>
              <a:rPr lang="en-US">
                <a:latin typeface="Montserrat" panose="00000500000000000000" pitchFamily="2" charset="0"/>
              </a:rPr>
              <a:t> Do </a:t>
            </a:r>
            <a:r>
              <a:rPr lang="en-US" err="1">
                <a:latin typeface="Montserrat" panose="00000500000000000000" pitchFamily="2" charset="0"/>
              </a:rPr>
              <a:t>Chọn</a:t>
            </a:r>
            <a:r>
              <a:rPr lang="en-US">
                <a:latin typeface="Montserrat" panose="00000500000000000000" pitchFamily="2" charset="0"/>
              </a:rPr>
              <a:t> </a:t>
            </a:r>
            <a:r>
              <a:rPr lang="en-US" err="1">
                <a:latin typeface="Montserrat" panose="00000500000000000000" pitchFamily="2" charset="0"/>
              </a:rPr>
              <a:t>Đề</a:t>
            </a:r>
            <a:r>
              <a:rPr lang="en-US">
                <a:latin typeface="Montserrat" panose="00000500000000000000" pitchFamily="2" charset="0"/>
              </a:rPr>
              <a:t> </a:t>
            </a:r>
            <a:r>
              <a:rPr lang="en-US" err="1">
                <a:latin typeface="Montserrat" panose="00000500000000000000" pitchFamily="2" charset="0"/>
              </a:rPr>
              <a:t>Tài</a:t>
            </a:r>
            <a:endParaRPr lang="en-US">
              <a:latin typeface="Montserrat" panose="00000500000000000000" pitchFamily="2" charset="0"/>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690434" y="2357000"/>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37"/>
          <p:cNvSpPr txBox="1">
            <a:spLocks noGrp="1"/>
          </p:cNvSpPr>
          <p:nvPr>
            <p:ph type="body" idx="1"/>
          </p:nvPr>
        </p:nvSpPr>
        <p:spPr>
          <a:xfrm>
            <a:off x="1399994" y="2289947"/>
            <a:ext cx="6266305" cy="553998"/>
          </a:xfrm>
          <a:prstGeom prst="rect">
            <a:avLst/>
          </a:prstGeom>
        </p:spPr>
        <p:txBody>
          <a:bodyPr spcFirstLastPara="1" wrap="square" lIns="91425" tIns="0" rIns="91425" bIns="0" anchor="t" anchorCtr="0">
            <a:noAutofit/>
          </a:bodyPr>
          <a:lstStyle/>
          <a:p>
            <a:pPr marL="0" lvl="0" indent="0" algn="just" rtl="0">
              <a:spcBef>
                <a:spcPts val="0"/>
              </a:spcBef>
              <a:spcAft>
                <a:spcPts val="0"/>
              </a:spcAft>
              <a:buNone/>
            </a:pPr>
            <a:r>
              <a:rPr lang="en-US" dirty="0">
                <a:effectLst/>
                <a:latin typeface="Montserrat" panose="020B0604020202020204" charset="0"/>
                <a:ea typeface="Calibri" panose="020F0502020204030204" pitchFamily="34" charset="0"/>
              </a:rPr>
              <a:t>Tiếp </a:t>
            </a:r>
            <a:r>
              <a:rPr lang="en-US" dirty="0" err="1">
                <a:effectLst/>
                <a:latin typeface="Montserrat" panose="020B0604020202020204" charset="0"/>
                <a:ea typeface="Calibri" panose="020F0502020204030204" pitchFamily="34" charset="0"/>
              </a:rPr>
              <a:t>cận</a:t>
            </a:r>
            <a:r>
              <a:rPr lang="en-US" dirty="0">
                <a:effectLst/>
                <a:latin typeface="Montserrat" panose="020B0604020202020204" charset="0"/>
                <a:ea typeface="Calibri" panose="020F0502020204030204" pitchFamily="34" charset="0"/>
              </a:rPr>
              <a:t> trực tiếp </a:t>
            </a:r>
            <a:r>
              <a:rPr lang="en-US" dirty="0" err="1">
                <a:effectLst/>
                <a:latin typeface="Montserrat" panose="020B0604020202020204" charset="0"/>
                <a:ea typeface="Calibri" panose="020F0502020204030204" pitchFamily="34" charset="0"/>
              </a:rPr>
              <a:t>khách</a:t>
            </a:r>
            <a:r>
              <a:rPr lang="en-US" dirty="0">
                <a:effectLst/>
                <a:latin typeface="Montserrat" panose="020B0604020202020204" charset="0"/>
                <a:ea typeface="Calibri" panose="020F0502020204030204" pitchFamily="34" charset="0"/>
              </a:rPr>
              <a:t> hàng còn gặp nhiều khó khăn.</a:t>
            </a:r>
            <a:endParaRPr lang="en-US" dirty="0">
              <a:latin typeface="Montserrat" panose="020B0604020202020204" charset="0"/>
            </a:endParaRPr>
          </a:p>
        </p:txBody>
      </p:sp>
      <p:sp>
        <p:nvSpPr>
          <p:cNvPr id="1265" name="Google Shape;1265;p37"/>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dirty="0">
                <a:latin typeface="Montserrat" panose="00000500000000000000" pitchFamily="2" charset="0"/>
              </a:rPr>
              <a:t>Lý Do Chọn Đề </a:t>
            </a:r>
            <a:r>
              <a:rPr lang="en-US" dirty="0" err="1">
                <a:latin typeface="Montserrat" panose="00000500000000000000" pitchFamily="2" charset="0"/>
              </a:rPr>
              <a:t>Tài</a:t>
            </a:r>
            <a:endParaRPr lang="en-US" dirty="0">
              <a:latin typeface="Montserrat" panose="00000500000000000000" pitchFamily="2" charset="0"/>
            </a:endParaRPr>
          </a:p>
        </p:txBody>
      </p:sp>
      <p:grpSp>
        <p:nvGrpSpPr>
          <p:cNvPr id="1266" name="Google Shape;1266;p37"/>
          <p:cNvGrpSpPr/>
          <p:nvPr/>
        </p:nvGrpSpPr>
        <p:grpSpPr>
          <a:xfrm>
            <a:off x="708769" y="229268"/>
            <a:ext cx="1019565" cy="1290805"/>
            <a:chOff x="-4017975" y="-49702"/>
            <a:chExt cx="1162825" cy="1472177"/>
          </a:xfrm>
        </p:grpSpPr>
        <p:sp>
          <p:nvSpPr>
            <p:cNvPr id="1267" name="Google Shape;1267;p3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7"/>
          <p:cNvGrpSpPr/>
          <p:nvPr/>
        </p:nvGrpSpPr>
        <p:grpSpPr>
          <a:xfrm>
            <a:off x="7474624" y="3584976"/>
            <a:ext cx="1929500" cy="2210100"/>
            <a:chOff x="295725" y="-3462825"/>
            <a:chExt cx="1929500" cy="2210100"/>
          </a:xfrm>
        </p:grpSpPr>
        <p:sp>
          <p:nvSpPr>
            <p:cNvPr id="1275" name="Google Shape;1275;p37"/>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7"/>
          <p:cNvGrpSpPr/>
          <p:nvPr/>
        </p:nvGrpSpPr>
        <p:grpSpPr>
          <a:xfrm>
            <a:off x="7911507" y="1442626"/>
            <a:ext cx="1040638" cy="901375"/>
            <a:chOff x="8457538" y="810363"/>
            <a:chExt cx="1040638" cy="901375"/>
          </a:xfrm>
        </p:grpSpPr>
        <p:grpSp>
          <p:nvGrpSpPr>
            <p:cNvPr id="1301" name="Google Shape;1301;p37"/>
            <p:cNvGrpSpPr/>
            <p:nvPr/>
          </p:nvGrpSpPr>
          <p:grpSpPr>
            <a:xfrm>
              <a:off x="8781450" y="810363"/>
              <a:ext cx="716725" cy="901375"/>
              <a:chOff x="-3888525" y="-2483300"/>
              <a:chExt cx="716725" cy="901375"/>
            </a:xfrm>
          </p:grpSpPr>
          <p:sp>
            <p:nvSpPr>
              <p:cNvPr id="1302" name="Google Shape;1302;p37"/>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7"/>
            <p:cNvGrpSpPr/>
            <p:nvPr/>
          </p:nvGrpSpPr>
          <p:grpSpPr>
            <a:xfrm>
              <a:off x="8457538" y="1331488"/>
              <a:ext cx="323925" cy="323650"/>
              <a:chOff x="1608625" y="299800"/>
              <a:chExt cx="323925" cy="323650"/>
            </a:xfrm>
          </p:grpSpPr>
          <p:sp>
            <p:nvSpPr>
              <p:cNvPr id="1305" name="Google Shape;1305;p37"/>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8" name="Google Shape;1308;p37"/>
          <p:cNvGrpSpPr/>
          <p:nvPr/>
        </p:nvGrpSpPr>
        <p:grpSpPr>
          <a:xfrm>
            <a:off x="2868450" y="1050283"/>
            <a:ext cx="3407100" cy="192184"/>
            <a:chOff x="1512197" y="1069304"/>
            <a:chExt cx="3407100" cy="192184"/>
          </a:xfrm>
        </p:grpSpPr>
        <p:grpSp>
          <p:nvGrpSpPr>
            <p:cNvPr id="1309" name="Google Shape;1309;p37"/>
            <p:cNvGrpSpPr/>
            <p:nvPr/>
          </p:nvGrpSpPr>
          <p:grpSpPr>
            <a:xfrm>
              <a:off x="1512197" y="1069304"/>
              <a:ext cx="3350100" cy="192184"/>
              <a:chOff x="2944697" y="1069304"/>
              <a:chExt cx="3350100" cy="192184"/>
            </a:xfrm>
          </p:grpSpPr>
          <p:sp>
            <p:nvSpPr>
              <p:cNvPr id="1310" name="Google Shape;1310;p37"/>
              <p:cNvSpPr/>
              <p:nvPr/>
            </p:nvSpPr>
            <p:spPr>
              <a:xfrm rot="-2700000" flipH="1">
                <a:off x="5498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1" name="Google Shape;1311;p37"/>
              <p:cNvCxnSpPr>
                <a:stCxn id="1312" idx="6"/>
                <a:endCxn id="1313" idx="2"/>
              </p:cNvCxnSpPr>
              <p:nvPr/>
            </p:nvCxnSpPr>
            <p:spPr>
              <a:xfrm rot="10800000">
                <a:off x="3001697" y="1164492"/>
                <a:ext cx="3293100" cy="900"/>
              </a:xfrm>
              <a:prstGeom prst="straightConnector1">
                <a:avLst/>
              </a:prstGeom>
              <a:noFill/>
              <a:ln w="9525" cap="flat" cmpd="sng">
                <a:solidFill>
                  <a:schemeClr val="lt1"/>
                </a:solidFill>
                <a:prstDash val="solid"/>
                <a:round/>
                <a:headEnd type="none" w="med" len="med"/>
                <a:tailEnd type="none" w="med" len="med"/>
              </a:ln>
            </p:spPr>
          </p:cxnSp>
          <p:sp>
            <p:nvSpPr>
              <p:cNvPr id="1313" name="Google Shape;1313;p37"/>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7"/>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TextBox 55">
            <a:extLst>
              <a:ext uri="{FF2B5EF4-FFF2-40B4-BE49-F238E27FC236}">
                <a16:creationId xmlns:a16="http://schemas.microsoft.com/office/drawing/2014/main" id="{71947BDE-5921-BAD3-BEC2-EA5B92445D1C}"/>
              </a:ext>
            </a:extLst>
          </p:cNvPr>
          <p:cNvSpPr txBox="1"/>
          <p:nvPr/>
        </p:nvSpPr>
        <p:spPr>
          <a:xfrm>
            <a:off x="1364933" y="1500200"/>
            <a:ext cx="6414133" cy="338554"/>
          </a:xfrm>
          <a:prstGeom prst="rect">
            <a:avLst/>
          </a:prstGeom>
          <a:noFill/>
        </p:spPr>
        <p:txBody>
          <a:bodyPr wrap="square">
            <a:spAutoFit/>
          </a:bodyPr>
          <a:lstStyle/>
          <a:p>
            <a:pPr lvl="1" algn="just"/>
            <a:r>
              <a:rPr lang="en-US" sz="1600" dirty="0">
                <a:solidFill>
                  <a:srgbClr val="4E5EA3"/>
                </a:solidFill>
                <a:latin typeface="Montserrat" panose="00000500000000000000" pitchFamily="2" charset="0"/>
              </a:rPr>
              <a:t>Nhu </a:t>
            </a:r>
            <a:r>
              <a:rPr lang="en-US" sz="1600" err="1">
                <a:solidFill>
                  <a:srgbClr val="4E5EA3"/>
                </a:solidFill>
                <a:latin typeface="Montserrat" panose="00000500000000000000" pitchFamily="2" charset="0"/>
              </a:rPr>
              <a:t>cầu</a:t>
            </a:r>
            <a:r>
              <a:rPr lang="en-US" sz="1600">
                <a:solidFill>
                  <a:srgbClr val="4E5EA3"/>
                </a:solidFill>
                <a:latin typeface="Montserrat" panose="00000500000000000000" pitchFamily="2" charset="0"/>
              </a:rPr>
              <a:t> mua sắm online ngày càng phổ biến và rộng rãi.</a:t>
            </a:r>
            <a:endParaRPr lang="en-US" sz="1600" dirty="0">
              <a:solidFill>
                <a:srgbClr val="4E5EA3"/>
              </a:solidFill>
              <a:latin typeface="Montserrat" panose="00000500000000000000" pitchFamily="2" charset="0"/>
            </a:endParaRPr>
          </a:p>
        </p:txBody>
      </p:sp>
      <p:sp>
        <p:nvSpPr>
          <p:cNvPr id="57" name="Google Shape;1264;p37">
            <a:extLst>
              <a:ext uri="{FF2B5EF4-FFF2-40B4-BE49-F238E27FC236}">
                <a16:creationId xmlns:a16="http://schemas.microsoft.com/office/drawing/2014/main" id="{B28621E8-5884-96C2-51CF-ECEEC080BE8B}"/>
              </a:ext>
            </a:extLst>
          </p:cNvPr>
          <p:cNvSpPr txBox="1">
            <a:spLocks/>
          </p:cNvSpPr>
          <p:nvPr/>
        </p:nvSpPr>
        <p:spPr>
          <a:xfrm>
            <a:off x="1361742" y="2810803"/>
            <a:ext cx="6266305" cy="553998"/>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1"/>
              </a:buClr>
              <a:buSzPts val="16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9pPr>
          </a:lstStyle>
          <a:p>
            <a:pPr marL="0" indent="0" algn="just">
              <a:buFont typeface="Montserrat"/>
              <a:buNone/>
            </a:pPr>
            <a:r>
              <a:rPr lang="en-US" dirty="0">
                <a:latin typeface="Montserrat" panose="00000500000000000000" pitchFamily="2" charset="0"/>
                <a:ea typeface="Calibri" panose="020F0502020204030204" pitchFamily="34" charset="0"/>
              </a:rPr>
              <a:t>Quảng </a:t>
            </a:r>
            <a:r>
              <a:rPr lang="en-US" dirty="0" err="1">
                <a:latin typeface="Montserrat" panose="00000500000000000000" pitchFamily="2" charset="0"/>
                <a:ea typeface="Calibri" panose="020F0502020204030204" pitchFamily="34" charset="0"/>
              </a:rPr>
              <a:t>bá</a:t>
            </a:r>
            <a:r>
              <a:rPr lang="en-US" dirty="0">
                <a:latin typeface="Montserrat" panose="00000500000000000000" pitchFamily="2" charset="0"/>
                <a:ea typeface="Calibri" panose="020F0502020204030204" pitchFamily="34" charset="0"/>
              </a:rPr>
              <a:t> thông </a:t>
            </a:r>
            <a:r>
              <a:rPr lang="en-US">
                <a:latin typeface="Montserrat" panose="00000500000000000000" pitchFamily="2" charset="0"/>
                <a:ea typeface="Calibri" panose="020F0502020204030204" pitchFamily="34" charset="0"/>
              </a:rPr>
              <a:t>tin sản phẩm của cửa hàng đi </a:t>
            </a:r>
            <a:r>
              <a:rPr lang="en-US" dirty="0">
                <a:latin typeface="Montserrat" panose="00000500000000000000" pitchFamily="2" charset="0"/>
                <a:ea typeface="Calibri" panose="020F0502020204030204" pitchFamily="34" charset="0"/>
              </a:rPr>
              <a:t>xa vất vả và tốn </a:t>
            </a:r>
            <a:r>
              <a:rPr lang="en-US" dirty="0" err="1">
                <a:latin typeface="Montserrat" panose="00000500000000000000" pitchFamily="2" charset="0"/>
                <a:ea typeface="Calibri" panose="020F0502020204030204" pitchFamily="34" charset="0"/>
              </a:rPr>
              <a:t>kém</a:t>
            </a:r>
            <a:r>
              <a:rPr lang="en-US" dirty="0">
                <a:latin typeface="Montserrat" panose="00000500000000000000" pitchFamily="2" charset="0"/>
                <a:ea typeface="Calibri" panose="020F0502020204030204" pitchFamily="34" charset="0"/>
              </a:rPr>
              <a:t>.</a:t>
            </a:r>
            <a:endParaRPr lang="en-US" dirty="0">
              <a:latin typeface="Montserrat" panose="00000500000000000000" pitchFamily="2" charset="0"/>
            </a:endParaRPr>
          </a:p>
        </p:txBody>
      </p:sp>
      <p:sp>
        <p:nvSpPr>
          <p:cNvPr id="58" name="Google Shape;1973;p56">
            <a:extLst>
              <a:ext uri="{FF2B5EF4-FFF2-40B4-BE49-F238E27FC236}">
                <a16:creationId xmlns:a16="http://schemas.microsoft.com/office/drawing/2014/main" id="{F35DF2AF-4384-6BE0-BD32-FE20BC3A8202}"/>
              </a:ext>
            </a:extLst>
          </p:cNvPr>
          <p:cNvSpPr/>
          <p:nvPr/>
        </p:nvSpPr>
        <p:spPr>
          <a:xfrm rot="5400000">
            <a:off x="3949806" y="3208632"/>
            <a:ext cx="553998" cy="536177"/>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9" name="Google Shape;1264;p37">
            <a:extLst>
              <a:ext uri="{FF2B5EF4-FFF2-40B4-BE49-F238E27FC236}">
                <a16:creationId xmlns:a16="http://schemas.microsoft.com/office/drawing/2014/main" id="{69D222ED-62B3-3EC8-EE9D-B632FBE6A3AE}"/>
              </a:ext>
            </a:extLst>
          </p:cNvPr>
          <p:cNvSpPr txBox="1">
            <a:spLocks/>
          </p:cNvSpPr>
          <p:nvPr/>
        </p:nvSpPr>
        <p:spPr>
          <a:xfrm>
            <a:off x="1286188" y="3846076"/>
            <a:ext cx="6266305" cy="553998"/>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1"/>
              </a:buClr>
              <a:buSzPts val="16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9pPr>
          </a:lstStyle>
          <a:p>
            <a:pPr marL="0" indent="0" algn="just">
              <a:buFont typeface="Montserrat"/>
              <a:buNone/>
            </a:pPr>
            <a:r>
              <a:rPr lang="en-US" dirty="0">
                <a:latin typeface="Montserrat" panose="00000500000000000000" pitchFamily="2" charset="0"/>
                <a:ea typeface="Calibri" panose="020F0502020204030204" pitchFamily="34" charset="0"/>
              </a:rPr>
              <a:t>Xây dựng </a:t>
            </a:r>
            <a:r>
              <a:rPr lang="en-US">
                <a:latin typeface="Montserrat" panose="00000500000000000000" pitchFamily="2" charset="0"/>
                <a:ea typeface="Calibri" panose="020F0502020204030204" pitchFamily="34" charset="0"/>
              </a:rPr>
              <a:t>website bán PC và các linh kiện máy tính cho cửa hàng Thành Công</a:t>
            </a:r>
            <a:endParaRPr lang="en-US" dirty="0">
              <a:latin typeface="Montserrat" panose="000005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64">
                                            <p:txEl>
                                              <p:pRg st="0" end="0"/>
                                            </p:txEl>
                                          </p:spTgt>
                                        </p:tgtEl>
                                        <p:attrNameLst>
                                          <p:attrName>style.visibility</p:attrName>
                                        </p:attrNameLst>
                                      </p:cBhvr>
                                      <p:to>
                                        <p:strVal val="visible"/>
                                      </p:to>
                                    </p:set>
                                    <p:anim calcmode="lin" valueType="num">
                                      <p:cBhvr additive="base">
                                        <p:cTn id="13" dur="500" fill="hold"/>
                                        <p:tgtEl>
                                          <p:spTgt spid="126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randombar(horizontal)">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down)">
                                      <p:cBhvr>
                                        <p:cTn id="30" dur="580">
                                          <p:stCondLst>
                                            <p:cond delay="0"/>
                                          </p:stCondLst>
                                        </p:cTn>
                                        <p:tgtEl>
                                          <p:spTgt spid="59"/>
                                        </p:tgtEl>
                                      </p:cBhvr>
                                    </p:animEffect>
                                    <p:anim calcmode="lin" valueType="num">
                                      <p:cBhvr>
                                        <p:cTn id="31"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36" dur="26">
                                          <p:stCondLst>
                                            <p:cond delay="650"/>
                                          </p:stCondLst>
                                        </p:cTn>
                                        <p:tgtEl>
                                          <p:spTgt spid="59"/>
                                        </p:tgtEl>
                                      </p:cBhvr>
                                      <p:to x="100000" y="60000"/>
                                    </p:animScale>
                                    <p:animScale>
                                      <p:cBhvr>
                                        <p:cTn id="37" dur="166" decel="50000">
                                          <p:stCondLst>
                                            <p:cond delay="676"/>
                                          </p:stCondLst>
                                        </p:cTn>
                                        <p:tgtEl>
                                          <p:spTgt spid="59"/>
                                        </p:tgtEl>
                                      </p:cBhvr>
                                      <p:to x="100000" y="100000"/>
                                    </p:animScale>
                                    <p:animScale>
                                      <p:cBhvr>
                                        <p:cTn id="38" dur="26">
                                          <p:stCondLst>
                                            <p:cond delay="1312"/>
                                          </p:stCondLst>
                                        </p:cTn>
                                        <p:tgtEl>
                                          <p:spTgt spid="59"/>
                                        </p:tgtEl>
                                      </p:cBhvr>
                                      <p:to x="100000" y="80000"/>
                                    </p:animScale>
                                    <p:animScale>
                                      <p:cBhvr>
                                        <p:cTn id="39" dur="166" decel="50000">
                                          <p:stCondLst>
                                            <p:cond delay="1338"/>
                                          </p:stCondLst>
                                        </p:cTn>
                                        <p:tgtEl>
                                          <p:spTgt spid="59"/>
                                        </p:tgtEl>
                                      </p:cBhvr>
                                      <p:to x="100000" y="100000"/>
                                    </p:animScale>
                                    <p:animScale>
                                      <p:cBhvr>
                                        <p:cTn id="40" dur="26">
                                          <p:stCondLst>
                                            <p:cond delay="1642"/>
                                          </p:stCondLst>
                                        </p:cTn>
                                        <p:tgtEl>
                                          <p:spTgt spid="59"/>
                                        </p:tgtEl>
                                      </p:cBhvr>
                                      <p:to x="100000" y="90000"/>
                                    </p:animScale>
                                    <p:animScale>
                                      <p:cBhvr>
                                        <p:cTn id="41" dur="166" decel="50000">
                                          <p:stCondLst>
                                            <p:cond delay="1668"/>
                                          </p:stCondLst>
                                        </p:cTn>
                                        <p:tgtEl>
                                          <p:spTgt spid="59"/>
                                        </p:tgtEl>
                                      </p:cBhvr>
                                      <p:to x="100000" y="100000"/>
                                    </p:animScale>
                                    <p:animScale>
                                      <p:cBhvr>
                                        <p:cTn id="42" dur="26">
                                          <p:stCondLst>
                                            <p:cond delay="1808"/>
                                          </p:stCondLst>
                                        </p:cTn>
                                        <p:tgtEl>
                                          <p:spTgt spid="59"/>
                                        </p:tgtEl>
                                      </p:cBhvr>
                                      <p:to x="100000" y="95000"/>
                                    </p:animScale>
                                    <p:animScale>
                                      <p:cBhvr>
                                        <p:cTn id="43" dur="166" decel="50000">
                                          <p:stCondLst>
                                            <p:cond delay="1834"/>
                                          </p:stCondLst>
                                        </p:cTn>
                                        <p:tgtEl>
                                          <p:spTgt spid="5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0" build="p"/>
      <p:bldP spid="56" grpId="0"/>
      <p:bldP spid="57" grpId="0"/>
      <p:bldP spid="58" grpId="0" animBg="1"/>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a:spLocks noGrp="1"/>
          </p:cNvSpPr>
          <p:nvPr>
            <p:ph type="title"/>
          </p:nvPr>
        </p:nvSpPr>
        <p:spPr>
          <a:xfrm>
            <a:off x="2596770" y="786594"/>
            <a:ext cx="3946500" cy="11751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02</a:t>
            </a:r>
            <a:endParaRPr/>
          </a:p>
        </p:txBody>
      </p:sp>
      <p:sp>
        <p:nvSpPr>
          <p:cNvPr id="1113" name="Google Shape;1113;p33"/>
          <p:cNvSpPr txBox="1">
            <a:spLocks noGrp="1"/>
          </p:cNvSpPr>
          <p:nvPr>
            <p:ph type="title" idx="2"/>
          </p:nvPr>
        </p:nvSpPr>
        <p:spPr>
          <a:xfrm>
            <a:off x="2134684" y="2340550"/>
            <a:ext cx="4870672" cy="722223"/>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err="1">
                <a:latin typeface="Montserrat" panose="00000500000000000000" pitchFamily="2" charset="0"/>
              </a:rPr>
              <a:t>Mục</a:t>
            </a:r>
            <a:r>
              <a:rPr lang="en-US">
                <a:latin typeface="Montserrat" panose="00000500000000000000" pitchFamily="2" charset="0"/>
              </a:rPr>
              <a:t> </a:t>
            </a:r>
            <a:r>
              <a:rPr lang="en-US" err="1">
                <a:latin typeface="Montserrat" panose="00000500000000000000" pitchFamily="2" charset="0"/>
              </a:rPr>
              <a:t>Tiêu</a:t>
            </a:r>
            <a:r>
              <a:rPr lang="en-US">
                <a:latin typeface="Montserrat" panose="00000500000000000000" pitchFamily="2" charset="0"/>
              </a:rPr>
              <a:t> </a:t>
            </a:r>
            <a:r>
              <a:rPr lang="en-US" err="1">
                <a:latin typeface="Montserrat" panose="00000500000000000000" pitchFamily="2" charset="0"/>
              </a:rPr>
              <a:t>Đề</a:t>
            </a:r>
            <a:r>
              <a:rPr lang="en-US">
                <a:latin typeface="Montserrat" panose="00000500000000000000" pitchFamily="2" charset="0"/>
              </a:rPr>
              <a:t> </a:t>
            </a:r>
            <a:r>
              <a:rPr lang="en-US" err="1">
                <a:latin typeface="Montserrat" panose="00000500000000000000" pitchFamily="2" charset="0"/>
              </a:rPr>
              <a:t>Tài</a:t>
            </a:r>
            <a:endParaRPr lang="en-US">
              <a:latin typeface="Montserrat" panose="00000500000000000000" pitchFamily="2" charset="0"/>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690434" y="2357000"/>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36197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37"/>
          <p:cNvSpPr txBox="1">
            <a:spLocks noGrp="1"/>
          </p:cNvSpPr>
          <p:nvPr>
            <p:ph type="body" idx="1"/>
          </p:nvPr>
        </p:nvSpPr>
        <p:spPr>
          <a:xfrm>
            <a:off x="1783255" y="2288699"/>
            <a:ext cx="6266305" cy="340549"/>
          </a:xfrm>
          <a:prstGeom prst="rect">
            <a:avLst/>
          </a:prstGeom>
        </p:spPr>
        <p:txBody>
          <a:bodyPr spcFirstLastPara="1" wrap="square" lIns="91425" tIns="0" rIns="91425" bIns="0" anchor="t" anchorCtr="0">
            <a:noAutofit/>
          </a:bodyPr>
          <a:lstStyle/>
          <a:p>
            <a:pPr marL="0" lvl="0" indent="0" algn="just" rtl="0">
              <a:spcBef>
                <a:spcPts val="0"/>
              </a:spcBef>
              <a:spcAft>
                <a:spcPts val="0"/>
              </a:spcAft>
              <a:buNone/>
            </a:pPr>
            <a:r>
              <a:rPr lang="vi-VN" sz="1400">
                <a:effectLst/>
                <a:latin typeface="Montserrat" panose="00000500000000000000" pitchFamily="2" charset="0"/>
                <a:ea typeface="Calibri" panose="020F0502020204030204" pitchFamily="34" charset="0"/>
              </a:rPr>
              <a:t>Xây dựng chương trình bằng ngôn ngữ </a:t>
            </a:r>
            <a:r>
              <a:rPr lang="en-US" sz="1400">
                <a:effectLst/>
                <a:latin typeface="Montserrat" panose="00000500000000000000" pitchFamily="2" charset="0"/>
                <a:ea typeface="Calibri" panose="020F0502020204030204" pitchFamily="34" charset="0"/>
              </a:rPr>
              <a:t>JAVA, JavaScript</a:t>
            </a:r>
            <a:r>
              <a:rPr lang="vi-VN" sz="1400">
                <a:effectLst/>
                <a:latin typeface="Montserrat" panose="00000500000000000000" pitchFamily="2" charset="0"/>
                <a:ea typeface="Calibri" panose="020F0502020204030204" pitchFamily="34" charset="0"/>
              </a:rPr>
              <a:t>.</a:t>
            </a:r>
          </a:p>
        </p:txBody>
      </p:sp>
      <p:sp>
        <p:nvSpPr>
          <p:cNvPr id="1265" name="Google Shape;1265;p37"/>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err="1">
                <a:latin typeface="Montserrat" panose="00000500000000000000" pitchFamily="2" charset="0"/>
              </a:rPr>
              <a:t>Mục</a:t>
            </a:r>
            <a:r>
              <a:rPr lang="en-US">
                <a:latin typeface="Montserrat" panose="00000500000000000000" pitchFamily="2" charset="0"/>
              </a:rPr>
              <a:t> </a:t>
            </a:r>
            <a:r>
              <a:rPr lang="en-US" err="1">
                <a:latin typeface="Montserrat" panose="00000500000000000000" pitchFamily="2" charset="0"/>
              </a:rPr>
              <a:t>Tiêu</a:t>
            </a:r>
            <a:r>
              <a:rPr lang="en-US">
                <a:latin typeface="Montserrat" panose="00000500000000000000" pitchFamily="2" charset="0"/>
              </a:rPr>
              <a:t> </a:t>
            </a:r>
            <a:r>
              <a:rPr lang="en-US" err="1">
                <a:latin typeface="Montserrat" panose="00000500000000000000" pitchFamily="2" charset="0"/>
              </a:rPr>
              <a:t>Đề</a:t>
            </a:r>
            <a:r>
              <a:rPr lang="en-US">
                <a:latin typeface="Montserrat" panose="00000500000000000000" pitchFamily="2" charset="0"/>
              </a:rPr>
              <a:t> </a:t>
            </a:r>
            <a:r>
              <a:rPr lang="en-US" err="1">
                <a:latin typeface="Montserrat" panose="00000500000000000000" pitchFamily="2" charset="0"/>
              </a:rPr>
              <a:t>Tài</a:t>
            </a:r>
            <a:endParaRPr lang="en-US">
              <a:latin typeface="Montserrat" panose="00000500000000000000" pitchFamily="2" charset="0"/>
            </a:endParaRPr>
          </a:p>
        </p:txBody>
      </p:sp>
      <p:grpSp>
        <p:nvGrpSpPr>
          <p:cNvPr id="1266" name="Google Shape;1266;p37"/>
          <p:cNvGrpSpPr/>
          <p:nvPr/>
        </p:nvGrpSpPr>
        <p:grpSpPr>
          <a:xfrm>
            <a:off x="708769" y="229268"/>
            <a:ext cx="1019565" cy="1290805"/>
            <a:chOff x="-4017975" y="-49702"/>
            <a:chExt cx="1162825" cy="1472177"/>
          </a:xfrm>
        </p:grpSpPr>
        <p:sp>
          <p:nvSpPr>
            <p:cNvPr id="1267" name="Google Shape;1267;p3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7"/>
          <p:cNvGrpSpPr/>
          <p:nvPr/>
        </p:nvGrpSpPr>
        <p:grpSpPr>
          <a:xfrm>
            <a:off x="7474624" y="3584976"/>
            <a:ext cx="1929500" cy="2210100"/>
            <a:chOff x="295725" y="-3462825"/>
            <a:chExt cx="1929500" cy="2210100"/>
          </a:xfrm>
        </p:grpSpPr>
        <p:sp>
          <p:nvSpPr>
            <p:cNvPr id="1275" name="Google Shape;1275;p37"/>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7"/>
          <p:cNvGrpSpPr/>
          <p:nvPr/>
        </p:nvGrpSpPr>
        <p:grpSpPr>
          <a:xfrm>
            <a:off x="7911507" y="1442626"/>
            <a:ext cx="1040638" cy="901375"/>
            <a:chOff x="8457538" y="810363"/>
            <a:chExt cx="1040638" cy="901375"/>
          </a:xfrm>
        </p:grpSpPr>
        <p:grpSp>
          <p:nvGrpSpPr>
            <p:cNvPr id="1301" name="Google Shape;1301;p37"/>
            <p:cNvGrpSpPr/>
            <p:nvPr/>
          </p:nvGrpSpPr>
          <p:grpSpPr>
            <a:xfrm>
              <a:off x="8781450" y="810363"/>
              <a:ext cx="716725" cy="901375"/>
              <a:chOff x="-3888525" y="-2483300"/>
              <a:chExt cx="716725" cy="901375"/>
            </a:xfrm>
          </p:grpSpPr>
          <p:sp>
            <p:nvSpPr>
              <p:cNvPr id="1302" name="Google Shape;1302;p37"/>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7"/>
            <p:cNvGrpSpPr/>
            <p:nvPr/>
          </p:nvGrpSpPr>
          <p:grpSpPr>
            <a:xfrm>
              <a:off x="8457538" y="1331488"/>
              <a:ext cx="323925" cy="323650"/>
              <a:chOff x="1608625" y="299800"/>
              <a:chExt cx="323925" cy="323650"/>
            </a:xfrm>
          </p:grpSpPr>
          <p:sp>
            <p:nvSpPr>
              <p:cNvPr id="1305" name="Google Shape;1305;p37"/>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8" name="Google Shape;1308;p37"/>
          <p:cNvGrpSpPr/>
          <p:nvPr/>
        </p:nvGrpSpPr>
        <p:grpSpPr>
          <a:xfrm>
            <a:off x="2868450" y="1050283"/>
            <a:ext cx="3407100" cy="192184"/>
            <a:chOff x="1512197" y="1069304"/>
            <a:chExt cx="3407100" cy="192184"/>
          </a:xfrm>
        </p:grpSpPr>
        <p:grpSp>
          <p:nvGrpSpPr>
            <p:cNvPr id="1309" name="Google Shape;1309;p37"/>
            <p:cNvGrpSpPr/>
            <p:nvPr/>
          </p:nvGrpSpPr>
          <p:grpSpPr>
            <a:xfrm>
              <a:off x="1512197" y="1069304"/>
              <a:ext cx="3350100" cy="192184"/>
              <a:chOff x="2944697" y="1069304"/>
              <a:chExt cx="3350100" cy="192184"/>
            </a:xfrm>
          </p:grpSpPr>
          <p:sp>
            <p:nvSpPr>
              <p:cNvPr id="1310" name="Google Shape;1310;p37"/>
              <p:cNvSpPr/>
              <p:nvPr/>
            </p:nvSpPr>
            <p:spPr>
              <a:xfrm rot="-2700000" flipH="1">
                <a:off x="5498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1" name="Google Shape;1311;p37"/>
              <p:cNvCxnSpPr>
                <a:stCxn id="1312" idx="6"/>
                <a:endCxn id="1313" idx="2"/>
              </p:cNvCxnSpPr>
              <p:nvPr/>
            </p:nvCxnSpPr>
            <p:spPr>
              <a:xfrm rot="10800000">
                <a:off x="3001697" y="1164492"/>
                <a:ext cx="3293100" cy="900"/>
              </a:xfrm>
              <a:prstGeom prst="straightConnector1">
                <a:avLst/>
              </a:prstGeom>
              <a:noFill/>
              <a:ln w="9525" cap="flat" cmpd="sng">
                <a:solidFill>
                  <a:schemeClr val="lt1"/>
                </a:solidFill>
                <a:prstDash val="solid"/>
                <a:round/>
                <a:headEnd type="none" w="med" len="med"/>
                <a:tailEnd type="none" w="med" len="med"/>
              </a:ln>
            </p:spPr>
          </p:cxnSp>
          <p:sp>
            <p:nvSpPr>
              <p:cNvPr id="1313" name="Google Shape;1313;p37"/>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7"/>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a:extLst>
              <a:ext uri="{FF2B5EF4-FFF2-40B4-BE49-F238E27FC236}">
                <a16:creationId xmlns:a16="http://schemas.microsoft.com/office/drawing/2014/main" id="{4F14FC30-1307-259A-E823-6E2A857E0131}"/>
              </a:ext>
            </a:extLst>
          </p:cNvPr>
          <p:cNvSpPr txBox="1"/>
          <p:nvPr/>
        </p:nvSpPr>
        <p:spPr>
          <a:xfrm>
            <a:off x="1773937" y="1464505"/>
            <a:ext cx="6414133" cy="307777"/>
          </a:xfrm>
          <a:prstGeom prst="rect">
            <a:avLst/>
          </a:prstGeom>
          <a:noFill/>
        </p:spPr>
        <p:txBody>
          <a:bodyPr wrap="square">
            <a:spAutoFit/>
          </a:bodyPr>
          <a:lstStyle/>
          <a:p>
            <a:pPr algn="just"/>
            <a:r>
              <a:rPr lang="vi-VN">
                <a:solidFill>
                  <a:srgbClr val="4E5EA3"/>
                </a:solidFill>
                <a:effectLst/>
                <a:latin typeface="Montserrat" panose="00000500000000000000" pitchFamily="2" charset="0"/>
                <a:ea typeface="Calibri" panose="020F0502020204030204" pitchFamily="34" charset="0"/>
              </a:rPr>
              <a:t>Củng cố kỹ năng phân</a:t>
            </a:r>
            <a:r>
              <a:rPr lang="en-US">
                <a:solidFill>
                  <a:srgbClr val="4E5EA3"/>
                </a:solidFill>
                <a:effectLst/>
                <a:latin typeface="Montserrat" panose="00000500000000000000" pitchFamily="2" charset="0"/>
                <a:ea typeface="Calibri" panose="020F0502020204030204" pitchFamily="34" charset="0"/>
              </a:rPr>
              <a:t> </a:t>
            </a:r>
            <a:r>
              <a:rPr lang="en-US" err="1">
                <a:solidFill>
                  <a:srgbClr val="4E5EA3"/>
                </a:solidFill>
                <a:effectLst/>
                <a:latin typeface="Montserrat" panose="00000500000000000000" pitchFamily="2" charset="0"/>
                <a:ea typeface="Calibri" panose="020F0502020204030204" pitchFamily="34" charset="0"/>
              </a:rPr>
              <a:t>tích</a:t>
            </a:r>
            <a:r>
              <a:rPr lang="en-US">
                <a:solidFill>
                  <a:srgbClr val="4E5EA3"/>
                </a:solidFill>
                <a:effectLst/>
                <a:latin typeface="Montserrat" panose="00000500000000000000" pitchFamily="2" charset="0"/>
                <a:ea typeface="Calibri" panose="020F0502020204030204" pitchFamily="34" charset="0"/>
              </a:rPr>
              <a:t>, </a:t>
            </a:r>
            <a:r>
              <a:rPr lang="en-US" err="1">
                <a:solidFill>
                  <a:srgbClr val="4E5EA3"/>
                </a:solidFill>
                <a:effectLst/>
                <a:latin typeface="Montserrat" panose="00000500000000000000" pitchFamily="2" charset="0"/>
                <a:ea typeface="Calibri" panose="020F0502020204030204" pitchFamily="34" charset="0"/>
              </a:rPr>
              <a:t>thiết</a:t>
            </a:r>
            <a:r>
              <a:rPr lang="en-US">
                <a:solidFill>
                  <a:srgbClr val="4E5EA3"/>
                </a:solidFill>
                <a:effectLst/>
                <a:latin typeface="Montserrat" panose="00000500000000000000" pitchFamily="2" charset="0"/>
                <a:ea typeface="Calibri" panose="020F0502020204030204" pitchFamily="34" charset="0"/>
              </a:rPr>
              <a:t> </a:t>
            </a:r>
            <a:r>
              <a:rPr lang="en-US" err="1">
                <a:solidFill>
                  <a:srgbClr val="4E5EA3"/>
                </a:solidFill>
                <a:effectLst/>
                <a:latin typeface="Montserrat" panose="00000500000000000000" pitchFamily="2" charset="0"/>
                <a:ea typeface="Calibri" panose="020F0502020204030204" pitchFamily="34" charset="0"/>
              </a:rPr>
              <a:t>kế</a:t>
            </a:r>
            <a:r>
              <a:rPr lang="en-US">
                <a:solidFill>
                  <a:srgbClr val="4E5EA3"/>
                </a:solidFill>
                <a:effectLst/>
                <a:latin typeface="Montserrat" panose="00000500000000000000" pitchFamily="2" charset="0"/>
                <a:ea typeface="Calibri" panose="020F0502020204030204" pitchFamily="34" charset="0"/>
              </a:rPr>
              <a:t> </a:t>
            </a:r>
            <a:r>
              <a:rPr lang="en-US" err="1">
                <a:solidFill>
                  <a:srgbClr val="4E5EA3"/>
                </a:solidFill>
                <a:effectLst/>
                <a:latin typeface="Montserrat" panose="00000500000000000000" pitchFamily="2" charset="0"/>
                <a:ea typeface="Calibri" panose="020F0502020204030204" pitchFamily="34" charset="0"/>
              </a:rPr>
              <a:t>hệ</a:t>
            </a:r>
            <a:r>
              <a:rPr lang="en-US">
                <a:solidFill>
                  <a:srgbClr val="4E5EA3"/>
                </a:solidFill>
                <a:effectLst/>
                <a:latin typeface="Montserrat" panose="00000500000000000000" pitchFamily="2" charset="0"/>
                <a:ea typeface="Calibri" panose="020F0502020204030204" pitchFamily="34" charset="0"/>
              </a:rPr>
              <a:t> </a:t>
            </a:r>
            <a:r>
              <a:rPr lang="en-US" err="1">
                <a:solidFill>
                  <a:srgbClr val="4E5EA3"/>
                </a:solidFill>
                <a:effectLst/>
                <a:latin typeface="Montserrat" panose="00000500000000000000" pitchFamily="2" charset="0"/>
                <a:ea typeface="Calibri" panose="020F0502020204030204" pitchFamily="34" charset="0"/>
              </a:rPr>
              <a:t>thống</a:t>
            </a:r>
            <a:r>
              <a:rPr lang="vi-VN">
                <a:solidFill>
                  <a:srgbClr val="4E5EA3"/>
                </a:solidFill>
                <a:effectLst/>
                <a:latin typeface="Montserrat" panose="00000500000000000000" pitchFamily="2" charset="0"/>
                <a:ea typeface="Calibri" panose="020F0502020204030204" pitchFamily="34" charset="0"/>
              </a:rPr>
              <a:t> đã được học.</a:t>
            </a:r>
          </a:p>
        </p:txBody>
      </p:sp>
      <p:sp>
        <p:nvSpPr>
          <p:cNvPr id="56" name="TextBox 55">
            <a:extLst>
              <a:ext uri="{FF2B5EF4-FFF2-40B4-BE49-F238E27FC236}">
                <a16:creationId xmlns:a16="http://schemas.microsoft.com/office/drawing/2014/main" id="{71947BDE-5921-BAD3-BEC2-EA5B92445D1C}"/>
              </a:ext>
            </a:extLst>
          </p:cNvPr>
          <p:cNvSpPr txBox="1"/>
          <p:nvPr/>
        </p:nvSpPr>
        <p:spPr>
          <a:xfrm>
            <a:off x="1767533" y="1848450"/>
            <a:ext cx="6414133" cy="307777"/>
          </a:xfrm>
          <a:prstGeom prst="rect">
            <a:avLst/>
          </a:prstGeom>
          <a:noFill/>
        </p:spPr>
        <p:txBody>
          <a:bodyPr wrap="square">
            <a:spAutoFit/>
          </a:bodyPr>
          <a:lstStyle/>
          <a:p>
            <a:pPr lvl="1" algn="just"/>
            <a:r>
              <a:rPr lang="en-US" err="1">
                <a:solidFill>
                  <a:srgbClr val="4E5EA3"/>
                </a:solidFill>
                <a:latin typeface="Montserrat" panose="00000500000000000000" pitchFamily="2" charset="0"/>
              </a:rPr>
              <a:t>Củng</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cố</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kỹ</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năng</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lập</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trình</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thông</a:t>
            </a:r>
            <a:r>
              <a:rPr lang="en-US">
                <a:solidFill>
                  <a:srgbClr val="4E5EA3"/>
                </a:solidFill>
                <a:latin typeface="Montserrat" panose="00000500000000000000" pitchFamily="2" charset="0"/>
              </a:rPr>
              <a:t> qua </a:t>
            </a:r>
            <a:r>
              <a:rPr lang="en-US" err="1">
                <a:solidFill>
                  <a:srgbClr val="4E5EA3"/>
                </a:solidFill>
                <a:latin typeface="Montserrat" panose="00000500000000000000" pitchFamily="2" charset="0"/>
              </a:rPr>
              <a:t>một</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hệ</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thống</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thực</a:t>
            </a:r>
            <a:r>
              <a:rPr lang="en-US">
                <a:solidFill>
                  <a:srgbClr val="4E5EA3"/>
                </a:solidFill>
                <a:latin typeface="Montserrat" panose="00000500000000000000" pitchFamily="2" charset="0"/>
              </a:rPr>
              <a:t> </a:t>
            </a:r>
            <a:r>
              <a:rPr lang="en-US" err="1">
                <a:solidFill>
                  <a:srgbClr val="4E5EA3"/>
                </a:solidFill>
                <a:latin typeface="Montserrat" panose="00000500000000000000" pitchFamily="2" charset="0"/>
              </a:rPr>
              <a:t>tiễn</a:t>
            </a:r>
            <a:r>
              <a:rPr lang="en-US">
                <a:solidFill>
                  <a:srgbClr val="4E5EA3"/>
                </a:solidFill>
                <a:latin typeface="Montserrat" panose="00000500000000000000" pitchFamily="2" charset="0"/>
              </a:rPr>
              <a:t>.</a:t>
            </a:r>
          </a:p>
        </p:txBody>
      </p:sp>
      <p:sp>
        <p:nvSpPr>
          <p:cNvPr id="57" name="Google Shape;1264;p37">
            <a:extLst>
              <a:ext uri="{FF2B5EF4-FFF2-40B4-BE49-F238E27FC236}">
                <a16:creationId xmlns:a16="http://schemas.microsoft.com/office/drawing/2014/main" id="{B28621E8-5884-96C2-51CF-ECEEC080BE8B}"/>
              </a:ext>
            </a:extLst>
          </p:cNvPr>
          <p:cNvSpPr txBox="1">
            <a:spLocks/>
          </p:cNvSpPr>
          <p:nvPr/>
        </p:nvSpPr>
        <p:spPr>
          <a:xfrm>
            <a:off x="1783254" y="2711075"/>
            <a:ext cx="6266305" cy="319956"/>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1"/>
              </a:buClr>
              <a:buSzPts val="16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9pPr>
          </a:lstStyle>
          <a:p>
            <a:pPr marL="0" indent="0" algn="just">
              <a:buFont typeface="Montserrat"/>
              <a:buNone/>
            </a:pPr>
            <a:r>
              <a:rPr lang="en-US" sz="1400" dirty="0">
                <a:latin typeface="Montserrat" panose="00000500000000000000" pitchFamily="2" charset="0"/>
                <a:ea typeface="Calibri" panose="020F0502020204030204" pitchFamily="34" charset="0"/>
              </a:rPr>
              <a:t>Xây dựng, </a:t>
            </a:r>
            <a:r>
              <a:rPr lang="en-US" sz="1400" dirty="0" err="1">
                <a:latin typeface="Montserrat" panose="00000500000000000000" pitchFamily="2" charset="0"/>
                <a:ea typeface="Calibri" panose="020F0502020204030204" pitchFamily="34" charset="0"/>
              </a:rPr>
              <a:t>thiết</a:t>
            </a:r>
            <a:r>
              <a:rPr lang="en-US" sz="1400" dirty="0">
                <a:latin typeface="Montserrat" panose="00000500000000000000" pitchFamily="2" charset="0"/>
                <a:ea typeface="Calibri" panose="020F0502020204030204" pitchFamily="34" charset="0"/>
              </a:rPr>
              <a:t> </a:t>
            </a:r>
            <a:r>
              <a:rPr lang="en-US" sz="1400" dirty="0" err="1">
                <a:latin typeface="Montserrat" panose="00000500000000000000" pitchFamily="2" charset="0"/>
                <a:ea typeface="Calibri" panose="020F0502020204030204" pitchFamily="34" charset="0"/>
              </a:rPr>
              <a:t>kế</a:t>
            </a:r>
            <a:r>
              <a:rPr lang="en-US" sz="1400" dirty="0">
                <a:latin typeface="Montserrat" panose="00000500000000000000" pitchFamily="2" charset="0"/>
                <a:ea typeface="Calibri" panose="020F0502020204030204" pitchFamily="34" charset="0"/>
              </a:rPr>
              <a:t> </a:t>
            </a:r>
            <a:r>
              <a:rPr lang="en-US" sz="1400" dirty="0" err="1">
                <a:latin typeface="Montserrat" panose="00000500000000000000" pitchFamily="2" charset="0"/>
                <a:ea typeface="Calibri" panose="020F0502020204030204" pitchFamily="34" charset="0"/>
              </a:rPr>
              <a:t>một</a:t>
            </a:r>
            <a:r>
              <a:rPr lang="en-US" sz="1400" dirty="0">
                <a:latin typeface="Montserrat" panose="00000500000000000000" pitchFamily="2" charset="0"/>
                <a:ea typeface="Calibri" panose="020F0502020204030204" pitchFamily="34" charset="0"/>
              </a:rPr>
              <a:t> </a:t>
            </a:r>
            <a:r>
              <a:rPr lang="en-US" sz="1400">
                <a:latin typeface="Montserrat" panose="00000500000000000000" pitchFamily="2" charset="0"/>
                <a:ea typeface="Calibri" panose="020F0502020204030204" pitchFamily="34" charset="0"/>
              </a:rPr>
              <a:t>website bán hàng.</a:t>
            </a:r>
            <a:endParaRPr lang="en-US" sz="1400" dirty="0">
              <a:latin typeface="Montserrat" panose="00000500000000000000" pitchFamily="2" charset="0"/>
              <a:ea typeface="Calibri" panose="020F0502020204030204" pitchFamily="34" charset="0"/>
            </a:endParaRPr>
          </a:p>
        </p:txBody>
      </p:sp>
      <p:sp>
        <p:nvSpPr>
          <p:cNvPr id="60" name="Google Shape;1264;p37">
            <a:extLst>
              <a:ext uri="{FF2B5EF4-FFF2-40B4-BE49-F238E27FC236}">
                <a16:creationId xmlns:a16="http://schemas.microsoft.com/office/drawing/2014/main" id="{1AAA56BB-BD3B-6B78-0E19-BE2601572BE2}"/>
              </a:ext>
            </a:extLst>
          </p:cNvPr>
          <p:cNvSpPr txBox="1">
            <a:spLocks/>
          </p:cNvSpPr>
          <p:nvPr/>
        </p:nvSpPr>
        <p:spPr>
          <a:xfrm>
            <a:off x="1783254" y="3151178"/>
            <a:ext cx="6266305" cy="319956"/>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1"/>
              </a:buClr>
              <a:buSzPts val="16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1"/>
              </a:buClr>
              <a:buSzPts val="1600"/>
              <a:buFont typeface="Montserrat"/>
              <a:buChar char="■"/>
              <a:defRPr sz="1600" b="0" i="0" u="none" strike="noStrike" cap="none">
                <a:solidFill>
                  <a:schemeClr val="lt1"/>
                </a:solidFill>
                <a:latin typeface="Montserrat"/>
                <a:ea typeface="Montserrat"/>
                <a:cs typeface="Montserrat"/>
                <a:sym typeface="Montserrat"/>
              </a:defRPr>
            </a:lvl9pPr>
          </a:lstStyle>
          <a:p>
            <a:pPr marL="0" indent="0" algn="just">
              <a:buFont typeface="Montserrat"/>
              <a:buNone/>
            </a:pPr>
            <a:r>
              <a:rPr lang="vi-VN" sz="1400">
                <a:latin typeface="Montserrat" panose="00000500000000000000" pitchFamily="2" charset="0"/>
                <a:ea typeface="Calibri" panose="020F0502020204030204" pitchFamily="34" charset="0"/>
              </a:rPr>
              <a:t>Triển khai và cài đặt chương trình trong thực tế.</a:t>
            </a:r>
          </a:p>
        </p:txBody>
      </p:sp>
    </p:spTree>
    <p:extLst>
      <p:ext uri="{BB962C8B-B14F-4D97-AF65-F5344CB8AC3E}">
        <p14:creationId xmlns:p14="http://schemas.microsoft.com/office/powerpoint/2010/main" val="3671155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3"/>
                                        </p:tgtEl>
                                      </p:cBhvr>
                                    </p:animEffect>
                                    <p:animScale>
                                      <p:cBhvr>
                                        <p:cTn id="7" dur="250" autoRev="1" fill="hold"/>
                                        <p:tgtEl>
                                          <p:spTgt spid="5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6"/>
                                        </p:tgtEl>
                                      </p:cBhvr>
                                    </p:animEffect>
                                    <p:animScale>
                                      <p:cBhvr>
                                        <p:cTn id="12" dur="250" autoRev="1" fill="hold"/>
                                        <p:tgtEl>
                                          <p:spTgt spid="5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264">
                                            <p:txEl>
                                              <p:pRg st="0" end="0"/>
                                            </p:txEl>
                                          </p:spTgt>
                                        </p:tgtEl>
                                      </p:cBhvr>
                                    </p:animEffect>
                                    <p:animScale>
                                      <p:cBhvr>
                                        <p:cTn id="17" dur="250" autoRev="1" fill="hold"/>
                                        <p:tgtEl>
                                          <p:spTgt spid="1264">
                                            <p:txEl>
                                              <p:pRg st="0" end="0"/>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57"/>
                                        </p:tgtEl>
                                      </p:cBhvr>
                                    </p:animEffect>
                                    <p:animScale>
                                      <p:cBhvr>
                                        <p:cTn id="22" dur="250" autoRev="1" fill="hold"/>
                                        <p:tgtEl>
                                          <p:spTgt spid="57"/>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60"/>
                                        </p:tgtEl>
                                      </p:cBhvr>
                                    </p:animEffect>
                                    <p:animScale>
                                      <p:cBhvr>
                                        <p:cTn id="27"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0" build="p"/>
      <p:bldP spid="53" grpId="0"/>
      <p:bldP spid="56" grpId="0"/>
      <p:bldP spid="57"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33"/>
          <p:cNvSpPr txBox="1">
            <a:spLocks noGrp="1"/>
          </p:cNvSpPr>
          <p:nvPr>
            <p:ph type="title"/>
          </p:nvPr>
        </p:nvSpPr>
        <p:spPr>
          <a:xfrm>
            <a:off x="2596770" y="786594"/>
            <a:ext cx="3946500" cy="11751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a:t>03</a:t>
            </a:r>
            <a:endParaRPr/>
          </a:p>
        </p:txBody>
      </p:sp>
      <p:sp>
        <p:nvSpPr>
          <p:cNvPr id="1113" name="Google Shape;1113;p33"/>
          <p:cNvSpPr txBox="1">
            <a:spLocks noGrp="1"/>
          </p:cNvSpPr>
          <p:nvPr>
            <p:ph type="title" idx="2"/>
          </p:nvPr>
        </p:nvSpPr>
        <p:spPr>
          <a:xfrm>
            <a:off x="1693634" y="2350501"/>
            <a:ext cx="5769013" cy="868199"/>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err="1">
                <a:latin typeface="Montserrat" panose="00000500000000000000" pitchFamily="2" charset="0"/>
              </a:rPr>
              <a:t>Tính</a:t>
            </a:r>
            <a:r>
              <a:rPr lang="en-US">
                <a:latin typeface="Montserrat" panose="00000500000000000000" pitchFamily="2" charset="0"/>
              </a:rPr>
              <a:t> </a:t>
            </a:r>
            <a:r>
              <a:rPr lang="en-US" err="1">
                <a:latin typeface="Montserrat" panose="00000500000000000000" pitchFamily="2" charset="0"/>
              </a:rPr>
              <a:t>Năng</a:t>
            </a:r>
            <a:r>
              <a:rPr lang="en-US">
                <a:latin typeface="Montserrat" panose="00000500000000000000" pitchFamily="2" charset="0"/>
              </a:rPr>
              <a:t> </a:t>
            </a:r>
            <a:r>
              <a:rPr lang="en-US" err="1">
                <a:latin typeface="Montserrat" panose="00000500000000000000" pitchFamily="2" charset="0"/>
              </a:rPr>
              <a:t>Hệ</a:t>
            </a:r>
            <a:r>
              <a:rPr lang="en-US">
                <a:latin typeface="Montserrat" panose="00000500000000000000" pitchFamily="2" charset="0"/>
              </a:rPr>
              <a:t> </a:t>
            </a:r>
            <a:r>
              <a:rPr lang="en-US" err="1">
                <a:latin typeface="Montserrat" panose="00000500000000000000" pitchFamily="2" charset="0"/>
              </a:rPr>
              <a:t>Thống</a:t>
            </a:r>
            <a:endParaRPr lang="en-US">
              <a:latin typeface="Montserrat" panose="00000500000000000000" pitchFamily="2" charset="0"/>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690434" y="2357000"/>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80580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42"/>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err="1"/>
              <a:t>Tính</a:t>
            </a:r>
            <a:r>
              <a:rPr lang="en-US"/>
              <a:t> </a:t>
            </a:r>
            <a:r>
              <a:rPr lang="en-US" err="1"/>
              <a:t>Năng</a:t>
            </a:r>
            <a:r>
              <a:rPr lang="en-US"/>
              <a:t> </a:t>
            </a:r>
            <a:r>
              <a:rPr lang="en-US" err="1"/>
              <a:t>Hệ</a:t>
            </a:r>
            <a:r>
              <a:rPr lang="en-US"/>
              <a:t> </a:t>
            </a:r>
            <a:r>
              <a:rPr lang="en-US" err="1"/>
              <a:t>Thống</a:t>
            </a:r>
            <a:endParaRPr lang="en-US"/>
          </a:p>
        </p:txBody>
      </p:sp>
      <p:sp>
        <p:nvSpPr>
          <p:cNvPr id="1446" name="Google Shape;1446;p42"/>
          <p:cNvSpPr txBox="1">
            <a:spLocks noGrp="1"/>
          </p:cNvSpPr>
          <p:nvPr>
            <p:ph type="subTitle" idx="2"/>
          </p:nvPr>
        </p:nvSpPr>
        <p:spPr>
          <a:xfrm>
            <a:off x="785913" y="1717600"/>
            <a:ext cx="2287800" cy="3384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dirty="0"/>
              <a:t>Cung </a:t>
            </a:r>
            <a:r>
              <a:rPr lang="en-US" dirty="0" err="1"/>
              <a:t>cấp</a:t>
            </a:r>
            <a:r>
              <a:rPr lang="en-US" dirty="0"/>
              <a:t> </a:t>
            </a:r>
            <a:r>
              <a:rPr lang="en-US"/>
              <a:t>thông tin chi tiết của </a:t>
            </a:r>
            <a:endParaRPr lang="en-US" dirty="0"/>
          </a:p>
          <a:p>
            <a:pPr marL="0" lvl="0" indent="0" rtl="0">
              <a:spcBef>
                <a:spcPts val="0"/>
              </a:spcBef>
              <a:spcAft>
                <a:spcPts val="0"/>
              </a:spcAft>
              <a:buNone/>
            </a:pPr>
            <a:r>
              <a:rPr lang="en-US"/>
              <a:t>sản phẩm</a:t>
            </a:r>
            <a:endParaRPr lang="en-US" dirty="0"/>
          </a:p>
        </p:txBody>
      </p:sp>
      <p:grpSp>
        <p:nvGrpSpPr>
          <p:cNvPr id="1447" name="Google Shape;1447;p42"/>
          <p:cNvGrpSpPr/>
          <p:nvPr/>
        </p:nvGrpSpPr>
        <p:grpSpPr>
          <a:xfrm>
            <a:off x="1611150" y="1050283"/>
            <a:ext cx="5921700" cy="192184"/>
            <a:chOff x="902597" y="1069304"/>
            <a:chExt cx="5921700" cy="192184"/>
          </a:xfrm>
        </p:grpSpPr>
        <p:grpSp>
          <p:nvGrpSpPr>
            <p:cNvPr id="1448" name="Google Shape;1448;p42"/>
            <p:cNvGrpSpPr/>
            <p:nvPr/>
          </p:nvGrpSpPr>
          <p:grpSpPr>
            <a:xfrm>
              <a:off x="902597" y="1069304"/>
              <a:ext cx="5864700" cy="192184"/>
              <a:chOff x="2335097" y="1069304"/>
              <a:chExt cx="5864700" cy="192184"/>
            </a:xfrm>
          </p:grpSpPr>
          <p:sp>
            <p:nvSpPr>
              <p:cNvPr id="1449" name="Google Shape;1449;p42"/>
              <p:cNvSpPr/>
              <p:nvPr/>
            </p:nvSpPr>
            <p:spPr>
              <a:xfrm rot="-2700000" flipH="1">
                <a:off x="59558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0" name="Google Shape;1450;p42"/>
              <p:cNvCxnSpPr>
                <a:stCxn id="1451" idx="6"/>
                <a:endCxn id="1452"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452" name="Google Shape;1452;p42"/>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42"/>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4" name="Google Shape;1454;p42"/>
          <p:cNvSpPr txBox="1">
            <a:spLocks noGrp="1"/>
          </p:cNvSpPr>
          <p:nvPr>
            <p:ph type="subTitle" idx="4"/>
          </p:nvPr>
        </p:nvSpPr>
        <p:spPr>
          <a:xfrm>
            <a:off x="3428100" y="1717600"/>
            <a:ext cx="2287800" cy="338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Xem các </a:t>
            </a:r>
          </a:p>
          <a:p>
            <a:pPr marL="0" lvl="0" indent="0" algn="l" rtl="0">
              <a:spcBef>
                <a:spcPts val="0"/>
              </a:spcBef>
              <a:spcAft>
                <a:spcPts val="0"/>
              </a:spcAft>
              <a:buNone/>
            </a:pPr>
            <a:r>
              <a:rPr lang="en-US"/>
              <a:t>sản phẩm </a:t>
            </a:r>
            <a:r>
              <a:rPr lang="en-US" dirty="0" err="1"/>
              <a:t>theo</a:t>
            </a:r>
            <a:r>
              <a:rPr lang="en-US" dirty="0"/>
              <a:t> </a:t>
            </a:r>
            <a:r>
              <a:rPr lang="en-US" dirty="0" err="1"/>
              <a:t>danh</a:t>
            </a:r>
            <a:r>
              <a:rPr lang="en-US" dirty="0"/>
              <a:t> </a:t>
            </a:r>
            <a:r>
              <a:rPr lang="en-US" dirty="0" err="1"/>
              <a:t>mục</a:t>
            </a:r>
            <a:endParaRPr lang="en-US" dirty="0"/>
          </a:p>
        </p:txBody>
      </p:sp>
      <p:sp>
        <p:nvSpPr>
          <p:cNvPr id="1456" name="Google Shape;1456;p42"/>
          <p:cNvSpPr txBox="1">
            <a:spLocks noGrp="1"/>
          </p:cNvSpPr>
          <p:nvPr>
            <p:ph type="subTitle" idx="6"/>
          </p:nvPr>
        </p:nvSpPr>
        <p:spPr>
          <a:xfrm>
            <a:off x="6070288" y="1717600"/>
            <a:ext cx="2287800" cy="338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a:t>Đặt hàng và mua hàng nhanh chóng.</a:t>
            </a:r>
            <a:endParaRPr lang="en-US" dirty="0"/>
          </a:p>
        </p:txBody>
      </p:sp>
      <p:sp>
        <p:nvSpPr>
          <p:cNvPr id="1458" name="Google Shape;1458;p42"/>
          <p:cNvSpPr txBox="1">
            <a:spLocks noGrp="1"/>
          </p:cNvSpPr>
          <p:nvPr>
            <p:ph type="subTitle" idx="8"/>
          </p:nvPr>
        </p:nvSpPr>
        <p:spPr>
          <a:xfrm>
            <a:off x="785913" y="3453700"/>
            <a:ext cx="2287800" cy="338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vi-VN" dirty="0"/>
              <a:t>Quản lý </a:t>
            </a:r>
            <a:endParaRPr lang="en-US" dirty="0"/>
          </a:p>
          <a:p>
            <a:pPr marL="0" lvl="0" indent="0" algn="l" rtl="0">
              <a:spcBef>
                <a:spcPts val="0"/>
              </a:spcBef>
              <a:spcAft>
                <a:spcPts val="0"/>
              </a:spcAft>
              <a:buNone/>
            </a:pPr>
            <a:r>
              <a:rPr lang="en-US"/>
              <a:t>Sản phẩm, danh mục, đơn hàng…</a:t>
            </a:r>
            <a:endParaRPr lang="en-US" dirty="0"/>
          </a:p>
        </p:txBody>
      </p:sp>
      <p:sp>
        <p:nvSpPr>
          <p:cNvPr id="1460" name="Google Shape;1460;p42"/>
          <p:cNvSpPr txBox="1">
            <a:spLocks noGrp="1"/>
          </p:cNvSpPr>
          <p:nvPr>
            <p:ph type="subTitle" idx="13"/>
          </p:nvPr>
        </p:nvSpPr>
        <p:spPr>
          <a:xfrm>
            <a:off x="3428100" y="3453700"/>
            <a:ext cx="2287800" cy="639518"/>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a:t>Yêu cầu phi chức năng</a:t>
            </a:r>
            <a:endParaRPr lang="en-US" dirty="0"/>
          </a:p>
        </p:txBody>
      </p:sp>
      <p:sp>
        <p:nvSpPr>
          <p:cNvPr id="1463" name="Google Shape;1463;p42"/>
          <p:cNvSpPr/>
          <p:nvPr/>
        </p:nvSpPr>
        <p:spPr>
          <a:xfrm>
            <a:off x="888788" y="1463905"/>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2"/>
          <p:cNvSpPr/>
          <p:nvPr/>
        </p:nvSpPr>
        <p:spPr>
          <a:xfrm>
            <a:off x="1135538" y="1463905"/>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2"/>
          <p:cNvSpPr/>
          <p:nvPr/>
        </p:nvSpPr>
        <p:spPr>
          <a:xfrm>
            <a:off x="1382288" y="1463905"/>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2"/>
          <p:cNvSpPr/>
          <p:nvPr/>
        </p:nvSpPr>
        <p:spPr>
          <a:xfrm>
            <a:off x="1629038" y="1463905"/>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2"/>
          <p:cNvSpPr/>
          <p:nvPr/>
        </p:nvSpPr>
        <p:spPr>
          <a:xfrm>
            <a:off x="1875788" y="1463905"/>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2"/>
          <p:cNvSpPr/>
          <p:nvPr/>
        </p:nvSpPr>
        <p:spPr>
          <a:xfrm>
            <a:off x="3542250" y="3193183"/>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2"/>
          <p:cNvSpPr/>
          <p:nvPr/>
        </p:nvSpPr>
        <p:spPr>
          <a:xfrm>
            <a:off x="3789000" y="3193183"/>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2"/>
          <p:cNvSpPr/>
          <p:nvPr/>
        </p:nvSpPr>
        <p:spPr>
          <a:xfrm>
            <a:off x="4035750" y="3193183"/>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2"/>
          <p:cNvSpPr/>
          <p:nvPr/>
        </p:nvSpPr>
        <p:spPr>
          <a:xfrm>
            <a:off x="4282500" y="3193183"/>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2"/>
          <p:cNvSpPr/>
          <p:nvPr/>
        </p:nvSpPr>
        <p:spPr>
          <a:xfrm>
            <a:off x="4529250" y="3193183"/>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2"/>
          <p:cNvSpPr/>
          <p:nvPr/>
        </p:nvSpPr>
        <p:spPr>
          <a:xfrm>
            <a:off x="888788" y="3193183"/>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2"/>
          <p:cNvSpPr/>
          <p:nvPr/>
        </p:nvSpPr>
        <p:spPr>
          <a:xfrm>
            <a:off x="1135538" y="3193183"/>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2"/>
          <p:cNvSpPr/>
          <p:nvPr/>
        </p:nvSpPr>
        <p:spPr>
          <a:xfrm>
            <a:off x="1382288" y="3193183"/>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2"/>
          <p:cNvSpPr/>
          <p:nvPr/>
        </p:nvSpPr>
        <p:spPr>
          <a:xfrm>
            <a:off x="1629038" y="3193183"/>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2"/>
          <p:cNvSpPr/>
          <p:nvPr/>
        </p:nvSpPr>
        <p:spPr>
          <a:xfrm>
            <a:off x="1875788" y="3193183"/>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2"/>
          <p:cNvSpPr/>
          <p:nvPr/>
        </p:nvSpPr>
        <p:spPr>
          <a:xfrm>
            <a:off x="6173390" y="1457507"/>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2"/>
          <p:cNvSpPr/>
          <p:nvPr/>
        </p:nvSpPr>
        <p:spPr>
          <a:xfrm>
            <a:off x="6420140" y="1457507"/>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2"/>
          <p:cNvSpPr/>
          <p:nvPr/>
        </p:nvSpPr>
        <p:spPr>
          <a:xfrm>
            <a:off x="6666890" y="1457507"/>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2"/>
          <p:cNvSpPr/>
          <p:nvPr/>
        </p:nvSpPr>
        <p:spPr>
          <a:xfrm>
            <a:off x="7160390" y="1457507"/>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2"/>
          <p:cNvSpPr/>
          <p:nvPr/>
        </p:nvSpPr>
        <p:spPr>
          <a:xfrm>
            <a:off x="3542250" y="1457507"/>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2"/>
          <p:cNvSpPr/>
          <p:nvPr/>
        </p:nvSpPr>
        <p:spPr>
          <a:xfrm>
            <a:off x="3789000" y="1457507"/>
            <a:ext cx="158100" cy="158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2"/>
          <p:cNvSpPr/>
          <p:nvPr/>
        </p:nvSpPr>
        <p:spPr>
          <a:xfrm>
            <a:off x="4035750" y="1457507"/>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2"/>
          <p:cNvSpPr/>
          <p:nvPr/>
        </p:nvSpPr>
        <p:spPr>
          <a:xfrm>
            <a:off x="4282500" y="1457507"/>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2"/>
          <p:cNvSpPr/>
          <p:nvPr/>
        </p:nvSpPr>
        <p:spPr>
          <a:xfrm>
            <a:off x="4529250" y="1457507"/>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82;p42">
            <a:extLst>
              <a:ext uri="{FF2B5EF4-FFF2-40B4-BE49-F238E27FC236}">
                <a16:creationId xmlns:a16="http://schemas.microsoft.com/office/drawing/2014/main" id="{1E8AFF94-7921-3521-7F22-5F29F36ED248}"/>
              </a:ext>
            </a:extLst>
          </p:cNvPr>
          <p:cNvSpPr/>
          <p:nvPr/>
        </p:nvSpPr>
        <p:spPr>
          <a:xfrm>
            <a:off x="6913640" y="1463905"/>
            <a:ext cx="158100" cy="158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46">
                                            <p:txEl>
                                              <p:pRg st="0" end="0"/>
                                            </p:txEl>
                                          </p:spTgt>
                                        </p:tgtEl>
                                      </p:cBhvr>
                                    </p:animEffect>
                                    <p:animScale>
                                      <p:cBhvr>
                                        <p:cTn id="7" dur="250" autoRev="1" fill="hold"/>
                                        <p:tgtEl>
                                          <p:spTgt spid="1446">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446">
                                            <p:txEl>
                                              <p:pRg st="1" end="1"/>
                                            </p:txEl>
                                          </p:spTgt>
                                        </p:tgtEl>
                                      </p:cBhvr>
                                    </p:animEffect>
                                    <p:animScale>
                                      <p:cBhvr>
                                        <p:cTn id="12" dur="250" autoRev="1" fill="hold"/>
                                        <p:tgtEl>
                                          <p:spTgt spid="1446">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454">
                                            <p:txEl>
                                              <p:pRg st="0" end="0"/>
                                            </p:txEl>
                                          </p:spTgt>
                                        </p:tgtEl>
                                      </p:cBhvr>
                                    </p:animEffect>
                                    <p:animScale>
                                      <p:cBhvr>
                                        <p:cTn id="17" dur="250" autoRev="1" fill="hold"/>
                                        <p:tgtEl>
                                          <p:spTgt spid="1454">
                                            <p:txEl>
                                              <p:pRg st="0" end="0"/>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454">
                                            <p:txEl>
                                              <p:pRg st="1" end="1"/>
                                            </p:txEl>
                                          </p:spTgt>
                                        </p:tgtEl>
                                      </p:cBhvr>
                                    </p:animEffect>
                                    <p:animScale>
                                      <p:cBhvr>
                                        <p:cTn id="22" dur="250" autoRev="1" fill="hold"/>
                                        <p:tgtEl>
                                          <p:spTgt spid="1454">
                                            <p:txEl>
                                              <p:pRg st="1" end="1"/>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1456">
                                            <p:txEl>
                                              <p:pRg st="0" end="0"/>
                                            </p:txEl>
                                          </p:spTgt>
                                        </p:tgtEl>
                                      </p:cBhvr>
                                    </p:animEffect>
                                    <p:animScale>
                                      <p:cBhvr>
                                        <p:cTn id="27" dur="250" autoRev="1" fill="hold"/>
                                        <p:tgtEl>
                                          <p:spTgt spid="1456">
                                            <p:txEl>
                                              <p:pRg st="0" end="0"/>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1458">
                                            <p:txEl>
                                              <p:pRg st="0" end="0"/>
                                            </p:txEl>
                                          </p:spTgt>
                                        </p:tgtEl>
                                      </p:cBhvr>
                                    </p:animEffect>
                                    <p:animScale>
                                      <p:cBhvr>
                                        <p:cTn id="32" dur="250" autoRev="1" fill="hold"/>
                                        <p:tgtEl>
                                          <p:spTgt spid="1458">
                                            <p:txEl>
                                              <p:pRg st="0" end="0"/>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1458">
                                            <p:txEl>
                                              <p:pRg st="1" end="1"/>
                                            </p:txEl>
                                          </p:spTgt>
                                        </p:tgtEl>
                                      </p:cBhvr>
                                    </p:animEffect>
                                    <p:animScale>
                                      <p:cBhvr>
                                        <p:cTn id="37" dur="250" autoRev="1" fill="hold"/>
                                        <p:tgtEl>
                                          <p:spTgt spid="1458">
                                            <p:txEl>
                                              <p:pRg st="1" end="1"/>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grpId="0" nodeType="clickEffect">
                                  <p:stCondLst>
                                    <p:cond delay="0"/>
                                  </p:stCondLst>
                                  <p:childTnLst>
                                    <p:animEffect transition="out" filter="fade">
                                      <p:cBhvr>
                                        <p:cTn id="41" dur="500" tmFilter="0, 0; .2, .5; .8, .5; 1, 0"/>
                                        <p:tgtEl>
                                          <p:spTgt spid="1460">
                                            <p:txEl>
                                              <p:pRg st="0" end="0"/>
                                            </p:txEl>
                                          </p:spTgt>
                                        </p:tgtEl>
                                      </p:cBhvr>
                                    </p:animEffect>
                                    <p:animScale>
                                      <p:cBhvr>
                                        <p:cTn id="42" dur="250" autoRev="1" fill="hold"/>
                                        <p:tgtEl>
                                          <p:spTgt spid="1460">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 grpId="0" build="p"/>
      <p:bldP spid="1454" grpId="0" build="p"/>
      <p:bldP spid="1456" grpId="0" build="p"/>
      <p:bldP spid="1458" grpId="0" build="p"/>
      <p:bldP spid="146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3" name="Google Shape;1113;p33"/>
          <p:cNvSpPr txBox="1">
            <a:spLocks noGrp="1"/>
          </p:cNvSpPr>
          <p:nvPr>
            <p:ph type="title" idx="2"/>
          </p:nvPr>
        </p:nvSpPr>
        <p:spPr>
          <a:xfrm>
            <a:off x="561185" y="472464"/>
            <a:ext cx="5769013" cy="86819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600">
                <a:latin typeface="Montserrat" panose="00000500000000000000" pitchFamily="2" charset="0"/>
              </a:rPr>
              <a:t>Sơ Đồ Usecae Tổng Quát</a:t>
            </a:r>
          </a:p>
        </p:txBody>
      </p:sp>
      <p:grpSp>
        <p:nvGrpSpPr>
          <p:cNvPr id="1115" name="Google Shape;1115;p33"/>
          <p:cNvGrpSpPr/>
          <p:nvPr/>
        </p:nvGrpSpPr>
        <p:grpSpPr>
          <a:xfrm>
            <a:off x="690434" y="714378"/>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690434" y="2357000"/>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AF8D3E12-E8D8-9F2B-53FB-01635204B048}"/>
              </a:ext>
            </a:extLst>
          </p:cNvPr>
          <p:cNvPicPr>
            <a:picLocks noChangeAspect="1"/>
          </p:cNvPicPr>
          <p:nvPr/>
        </p:nvPicPr>
        <p:blipFill>
          <a:blip r:embed="rId3"/>
          <a:stretch>
            <a:fillRect/>
          </a:stretch>
        </p:blipFill>
        <p:spPr>
          <a:xfrm>
            <a:off x="4127053" y="0"/>
            <a:ext cx="4912694" cy="5143500"/>
          </a:xfrm>
          <a:prstGeom prst="rect">
            <a:avLst/>
          </a:prstGeom>
        </p:spPr>
      </p:pic>
    </p:spTree>
    <p:extLst>
      <p:ext uri="{BB962C8B-B14F-4D97-AF65-F5344CB8AC3E}">
        <p14:creationId xmlns:p14="http://schemas.microsoft.com/office/powerpoint/2010/main" val="3656818759"/>
      </p:ext>
    </p:extLst>
  </p:cSld>
  <p:clrMapOvr>
    <a:masterClrMapping/>
  </p:clrMapOvr>
  <p:transition spd="slow">
    <p:randomBar dir="vert"/>
  </p:transition>
</p:sld>
</file>

<file path=ppt/theme/theme1.xml><?xml version="1.0" encoding="utf-8"?>
<a:theme xmlns:a="http://schemas.openxmlformats.org/drawingml/2006/main" name="IT Department Meeting by Slidesgo">
  <a:themeElements>
    <a:clrScheme name="Simple Light">
      <a:dk1>
        <a:srgbClr val="F6F6FF"/>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869</TotalTime>
  <Words>1021</Words>
  <Application>Microsoft Office PowerPoint</Application>
  <PresentationFormat>On-screen Show (16:9)</PresentationFormat>
  <Paragraphs>90</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Times New Roman</vt:lpstr>
      <vt:lpstr>Arial</vt:lpstr>
      <vt:lpstr>Jost</vt:lpstr>
      <vt:lpstr>Google Sans</vt:lpstr>
      <vt:lpstr>Courier New</vt:lpstr>
      <vt:lpstr>Montserrat Black</vt:lpstr>
      <vt:lpstr>Calibri</vt:lpstr>
      <vt:lpstr>Montserrat</vt:lpstr>
      <vt:lpstr>IT Department Meeting by Slidesgo</vt:lpstr>
      <vt:lpstr>Đề tài: XÂY DỰNG WEBSITE BÁN MÁY TÍNH CHO CỬA HÀNG PC THÀNH CÔNG, TÍCH HỢP AI ĐỀ XUẤT MẶT HÀNG TƯƠNG TỰ</vt:lpstr>
      <vt:lpstr>Nội Dung Chính</vt:lpstr>
      <vt:lpstr>01</vt:lpstr>
      <vt:lpstr>Lý Do Chọn Đề Tài</vt:lpstr>
      <vt:lpstr>02</vt:lpstr>
      <vt:lpstr>Mục Tiêu Đề Tài</vt:lpstr>
      <vt:lpstr>03</vt:lpstr>
      <vt:lpstr>Tính Năng Hệ Thống</vt:lpstr>
      <vt:lpstr>Sơ Đồ Usecae Tổng Quát</vt:lpstr>
      <vt:lpstr>PowerPoint Presentation</vt:lpstr>
      <vt:lpstr>04</vt:lpstr>
      <vt:lpstr>Kết Quả Đạt Được</vt:lpstr>
      <vt:lpstr>05</vt:lpstr>
      <vt:lpstr>Hướng Phát Triển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BÁN ĐIỆN THOẠI TRỰC TUYẾN CHO CỬA HÀNG SMOBILE BẰNG PHP </dc:title>
  <cp:lastModifiedBy>nghiem truong</cp:lastModifiedBy>
  <cp:revision>35</cp:revision>
  <dcterms:modified xsi:type="dcterms:W3CDTF">2023-05-18T15:09:19Z</dcterms:modified>
</cp:coreProperties>
</file>