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FC5F-EB86-CEFF-E060-C14058857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D2531-385F-8A11-9004-19C627528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2643-26E1-A768-573A-EFF12120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15/05/2023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070B-1BB1-64E0-E2DA-EF5751A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8A22-5C60-A749-BFAB-0F35FB46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1084-26C8-A814-034A-A9ABDB3D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44E3E-754A-E8F7-D61C-EE65851F8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5063-0C31-2A61-1678-6D64C5C2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15/05/2023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4611-C2E3-B18C-840C-CDDAACBF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53C0-16B4-F02A-9BA1-1BD65D0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6E186-DE59-374C-B553-27969DE6C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61F6A-DC83-5094-ED18-38B663D26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C817-203A-C3A9-5F07-E5D81D11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15/05/2023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6128-57C2-121F-F169-030C107E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8E61A-0CF4-F2C8-6C59-4A3A3A56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739A-F327-BDD8-8510-24B8D867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E26C-6AC4-9F37-C8EF-0A55FCD7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EC75-5418-E678-A4FB-2880CC47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15/05/2023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C361-DBDD-4C71-025A-E0FD3E1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3F20-B495-7306-6767-7FBF66BE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0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B960-4593-2B7C-2129-A07692F5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E0A0D-17F3-6441-B5C9-53FF678C8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606F-C689-EA24-94B2-0AF2D894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15/05/2023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6C97-EAE4-8257-C9C5-AC4F84C8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3A11-F673-F6E9-A8B7-0F8408C0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8FF8-249F-DA81-6CFC-35AA4385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23BE-419A-84DC-F4A3-72F2C89A7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3ED06-B646-CAF2-189C-6121AE99D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3E7C-EA79-D697-26DD-B052BA7B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15/05/2023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014C7-2885-782B-79A7-5486654D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73BF8-83FC-8689-B613-18BA6A7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7222-1B91-2070-8451-DEC928C1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3C32-6867-21A7-7DA2-B4C9DCDC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3C57A-9ED4-95AD-1ED9-A766F139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5E1E7-A12D-B3ED-7A1D-409725B1F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3E50F-B08F-3DA6-46A7-E11EC85CB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D28F4-9CD4-4B63-9CD9-0216F2A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15/05/2023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F539-9F5B-569D-787A-7D8DCD03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8C2F0-0024-9F63-8B49-1500AF9B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BB3-3BB2-F37D-AF2A-3AA1495C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AC129-0458-6941-EA4A-79CAC8AD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15/05/2023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DD247-160B-0D31-93A8-64E0D4E5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D98F6-81C9-8268-FAC7-9390178C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6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23733-64A2-8B78-BCAC-0F173908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15/05/2023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F536E-C38F-40A5-B56C-39E87297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EEB14-CF7D-0F80-FD49-49FF868B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21C6-5E71-7424-ED48-780DD436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F0AD-3A95-EBD6-F1A0-AF464F5F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F4B3C-8B5F-8DB6-F355-66F2E5878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13574-9942-4F09-DD21-1D9EBF8E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15/05/2023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50776-8B4B-3C77-3BE3-CAE2B6E9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8D178-FA0B-D74B-E253-4CD9530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C98D-3CFB-0227-3086-26899001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ED3AB-6878-FFDB-5C3A-DC8AF4CA1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D9114-7C38-5049-6A66-D82CC0D7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9405-1757-052D-B23D-84B73DF6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0659A-5C34-46FB-AFA7-F143BA8A4EDB}" type="datetimeFigureOut">
              <a:rPr lang="en-US" smtClean="0"/>
              <a:t>15/05/2023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4953-9B9D-ECC2-0EC4-71F30615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418AB-553E-123D-FC1F-57DD6570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2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4A4EF-AC1B-3540-F2EE-E396FFD0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E990-A45A-A1BA-2769-F59EE731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5091-D7B5-09A7-FFD7-B46353817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0659A-5C34-46FB-AFA7-F143BA8A4EDB}" type="datetimeFigureOut">
              <a:rPr lang="en-US" smtClean="0"/>
              <a:t>15/05/2023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5595-0730-3A9B-34A8-BE6AC2340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B158-B056-10AA-CE9C-95B95FEE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59FAD-B60E-403C-A689-AE55E7712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bc@gmail.com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hyperlink" Target="mailto:abc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12F3C-1D2D-6D4D-5704-47F6AFA4EB5E}"/>
              </a:ext>
            </a:extLst>
          </p:cNvPr>
          <p:cNvSpPr/>
          <p:nvPr/>
        </p:nvSpPr>
        <p:spPr>
          <a:xfrm>
            <a:off x="4979379" y="685799"/>
            <a:ext cx="1916723" cy="8030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Chủ cửa hàng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F9F88FA-0606-023A-816B-E5AAEC7511DB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5275387" y="2151184"/>
            <a:ext cx="1324708" cy="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F0A5113-FA47-1A8E-31A8-2B63B98EFAAA}"/>
              </a:ext>
            </a:extLst>
          </p:cNvPr>
          <p:cNvSpPr/>
          <p:nvPr/>
        </p:nvSpPr>
        <p:spPr>
          <a:xfrm>
            <a:off x="4824047" y="2813538"/>
            <a:ext cx="2227385" cy="6154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NV bán hàng</a:t>
            </a:r>
          </a:p>
        </p:txBody>
      </p:sp>
    </p:spTree>
    <p:extLst>
      <p:ext uri="{BB962C8B-B14F-4D97-AF65-F5344CB8AC3E}">
        <p14:creationId xmlns:p14="http://schemas.microsoft.com/office/powerpoint/2010/main" val="23202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13333C-38C7-2D64-DF42-D5AB7FCC9EBF}"/>
              </a:ext>
            </a:extLst>
          </p:cNvPr>
          <p:cNvGrpSpPr/>
          <p:nvPr/>
        </p:nvGrpSpPr>
        <p:grpSpPr>
          <a:xfrm>
            <a:off x="1773820" y="764070"/>
            <a:ext cx="8634045" cy="678374"/>
            <a:chOff x="967154" y="391258"/>
            <a:chExt cx="10383715" cy="8542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73D258-9753-56A7-8543-6DC1643AD31D}"/>
                </a:ext>
              </a:extLst>
            </p:cNvPr>
            <p:cNvSpPr/>
            <p:nvPr/>
          </p:nvSpPr>
          <p:spPr>
            <a:xfrm>
              <a:off x="967154" y="391258"/>
              <a:ext cx="10383715" cy="74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F5602-B8CB-5FFD-2053-C97B1F6B64B6}"/>
                </a:ext>
              </a:extLst>
            </p:cNvPr>
            <p:cNvSpPr txBox="1"/>
            <p:nvPr/>
          </p:nvSpPr>
          <p:spPr>
            <a:xfrm>
              <a:off x="1064253" y="580872"/>
              <a:ext cx="116937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Trang chủ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4B4124-3B4E-B740-B884-6A383FBFEB8A}"/>
                </a:ext>
              </a:extLst>
            </p:cNvPr>
            <p:cNvSpPr txBox="1"/>
            <p:nvPr/>
          </p:nvSpPr>
          <p:spPr>
            <a:xfrm>
              <a:off x="2123343" y="570105"/>
              <a:ext cx="116937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Danh mục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333AE16-528C-06CD-BADC-F9F009CE3F56}"/>
                </a:ext>
              </a:extLst>
            </p:cNvPr>
            <p:cNvSpPr/>
            <p:nvPr/>
          </p:nvSpPr>
          <p:spPr>
            <a:xfrm>
              <a:off x="6894637" y="580265"/>
              <a:ext cx="1976803" cy="2989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Tìm kiếm sản phẩm</a:t>
              </a:r>
            </a:p>
          </p:txBody>
        </p:sp>
        <p:pic>
          <p:nvPicPr>
            <p:cNvPr id="9" name="Graphic 8" descr="Magnifying glass">
              <a:extLst>
                <a:ext uri="{FF2B5EF4-FFF2-40B4-BE49-F238E27FC236}">
                  <a16:creationId xmlns:a16="http://schemas.microsoft.com/office/drawing/2014/main" id="{E4BE4C04-8915-05A6-B341-6AEC5F7C0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7670" y="615462"/>
              <a:ext cx="263769" cy="263769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A7857757-19E3-AF85-0CB0-7D1389352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6400" y="553902"/>
              <a:ext cx="357554" cy="3516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85DCD-D36F-B79B-9434-A4086B77AFAF}"/>
                </a:ext>
              </a:extLst>
            </p:cNvPr>
            <p:cNvSpPr txBox="1"/>
            <p:nvPr/>
          </p:nvSpPr>
          <p:spPr>
            <a:xfrm>
              <a:off x="9653954" y="545083"/>
              <a:ext cx="139211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C6053D-BD6E-0209-A041-703134909603}"/>
                </a:ext>
              </a:extLst>
            </p:cNvPr>
            <p:cNvSpPr txBox="1"/>
            <p:nvPr/>
          </p:nvSpPr>
          <p:spPr>
            <a:xfrm>
              <a:off x="3238070" y="586636"/>
              <a:ext cx="1169377" cy="65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Giỏ hàng	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D44FF4-C3C1-EC38-C667-D9236C96B3BA}"/>
                </a:ext>
              </a:extLst>
            </p:cNvPr>
            <p:cNvSpPr txBox="1"/>
            <p:nvPr/>
          </p:nvSpPr>
          <p:spPr>
            <a:xfrm>
              <a:off x="5578168" y="561955"/>
              <a:ext cx="139211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Chính sách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B9C85E-FABD-49D8-CA16-6DC87FDC46AD}"/>
              </a:ext>
            </a:extLst>
          </p:cNvPr>
          <p:cNvSpPr/>
          <p:nvPr/>
        </p:nvSpPr>
        <p:spPr>
          <a:xfrm>
            <a:off x="4564997" y="934040"/>
            <a:ext cx="979975" cy="251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Đơn hàng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2CD94-D8E3-19CF-4B8B-89FCCE61D9D2}"/>
              </a:ext>
            </a:extLst>
          </p:cNvPr>
          <p:cNvSpPr/>
          <p:nvPr/>
        </p:nvSpPr>
        <p:spPr>
          <a:xfrm>
            <a:off x="1778977" y="1634622"/>
            <a:ext cx="8634045" cy="4150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239AA-FEDF-877E-C65C-6894A451D2FD}"/>
              </a:ext>
            </a:extLst>
          </p:cNvPr>
          <p:cNvSpPr txBox="1"/>
          <p:nvPr/>
        </p:nvSpPr>
        <p:spPr>
          <a:xfrm>
            <a:off x="2026842" y="2274993"/>
            <a:ext cx="119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Tất cả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359FE-F61E-CD14-2176-F7D297EE47DC}"/>
              </a:ext>
            </a:extLst>
          </p:cNvPr>
          <p:cNvSpPr txBox="1"/>
          <p:nvPr/>
        </p:nvSpPr>
        <p:spPr>
          <a:xfrm>
            <a:off x="2993988" y="2274993"/>
            <a:ext cx="187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400"/>
              <a:t>Chờ xác nhận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A55D12-0AB7-360C-81A5-5D9C7B3DE48F}"/>
              </a:ext>
            </a:extLst>
          </p:cNvPr>
          <p:cNvSpPr txBox="1"/>
          <p:nvPr/>
        </p:nvSpPr>
        <p:spPr>
          <a:xfrm>
            <a:off x="4871459" y="1703072"/>
            <a:ext cx="2136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Đơn hàng của bạn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F314B9-D82F-1008-670E-6379C40A90DA}"/>
              </a:ext>
            </a:extLst>
          </p:cNvPr>
          <p:cNvSpPr txBox="1"/>
          <p:nvPr/>
        </p:nvSpPr>
        <p:spPr>
          <a:xfrm>
            <a:off x="4485773" y="2272776"/>
            <a:ext cx="187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400"/>
              <a:t>Đang chờ xử lý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A63913-2344-558D-5224-7FBBDA310C41}"/>
              </a:ext>
            </a:extLst>
          </p:cNvPr>
          <p:cNvSpPr txBox="1"/>
          <p:nvPr/>
        </p:nvSpPr>
        <p:spPr>
          <a:xfrm>
            <a:off x="5985235" y="2267070"/>
            <a:ext cx="187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400"/>
              <a:t>Đang vận chuyển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B824BC-1E28-DDC8-C333-B0DFE81292F6}"/>
              </a:ext>
            </a:extLst>
          </p:cNvPr>
          <p:cNvSpPr txBox="1"/>
          <p:nvPr/>
        </p:nvSpPr>
        <p:spPr>
          <a:xfrm>
            <a:off x="7686641" y="2274992"/>
            <a:ext cx="187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400"/>
              <a:t>Đã giao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5E5B55-D367-A2F7-FE8C-83D9BBCE8C26}"/>
              </a:ext>
            </a:extLst>
          </p:cNvPr>
          <p:cNvSpPr txBox="1"/>
          <p:nvPr/>
        </p:nvSpPr>
        <p:spPr>
          <a:xfrm>
            <a:off x="8774456" y="2270449"/>
            <a:ext cx="187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400"/>
              <a:t>Đã hủy</a:t>
            </a: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856ACCB2-9891-B4E6-0088-A568B2796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06606"/>
              </p:ext>
            </p:extLst>
          </p:nvPr>
        </p:nvGraphicFramePr>
        <p:xfrm>
          <a:off x="2026842" y="2681996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89">
                  <a:extLst>
                    <a:ext uri="{9D8B030D-6E8A-4147-A177-3AD203B41FA5}">
                      <a16:colId xmlns:a16="http://schemas.microsoft.com/office/drawing/2014/main" val="1052545886"/>
                    </a:ext>
                  </a:extLst>
                </a:gridCol>
                <a:gridCol w="1222131">
                  <a:extLst>
                    <a:ext uri="{9D8B030D-6E8A-4147-A177-3AD203B41FA5}">
                      <a16:colId xmlns:a16="http://schemas.microsoft.com/office/drawing/2014/main" val="725307162"/>
                    </a:ext>
                  </a:extLst>
                </a:gridCol>
                <a:gridCol w="1802423">
                  <a:extLst>
                    <a:ext uri="{9D8B030D-6E8A-4147-A177-3AD203B41FA5}">
                      <a16:colId xmlns:a16="http://schemas.microsoft.com/office/drawing/2014/main" val="596832718"/>
                    </a:ext>
                  </a:extLst>
                </a:gridCol>
                <a:gridCol w="1890346">
                  <a:extLst>
                    <a:ext uri="{9D8B030D-6E8A-4147-A177-3AD203B41FA5}">
                      <a16:colId xmlns:a16="http://schemas.microsoft.com/office/drawing/2014/main" val="2880365793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157634430"/>
                    </a:ext>
                  </a:extLst>
                </a:gridCol>
                <a:gridCol w="966882">
                  <a:extLst>
                    <a:ext uri="{9D8B030D-6E8A-4147-A177-3AD203B41FA5}">
                      <a16:colId xmlns:a16="http://schemas.microsoft.com/office/drawing/2014/main" val="280401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Đơn hàng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Ngày tạo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Tình trạng thanh toán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Tình trạng vận chuyển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Tổng tiền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Hủy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###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dd/mm/yyyy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Chưa thanh toán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Đang chờ xử lý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4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###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dd/mm/yyyy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Đã thanh toán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Đã xử lý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3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###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dd/mm/yyyy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Chưa thanh toán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Đang giao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0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02943"/>
                  </a:ext>
                </a:extLst>
              </a:tr>
            </a:tbl>
          </a:graphicData>
        </a:graphic>
      </p:graphicFrame>
      <p:pic>
        <p:nvPicPr>
          <p:cNvPr id="52" name="Graphic 51" descr="Close">
            <a:extLst>
              <a:ext uri="{FF2B5EF4-FFF2-40B4-BE49-F238E27FC236}">
                <a16:creationId xmlns:a16="http://schemas.microsoft.com/office/drawing/2014/main" id="{A37B1CC8-2130-BB23-D84C-12F029455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3437" y="3125101"/>
            <a:ext cx="171543" cy="171543"/>
          </a:xfrm>
          <a:prstGeom prst="rect">
            <a:avLst/>
          </a:prstGeom>
        </p:spPr>
      </p:pic>
      <p:pic>
        <p:nvPicPr>
          <p:cNvPr id="53" name="Graphic 52" descr="Close">
            <a:extLst>
              <a:ext uri="{FF2B5EF4-FFF2-40B4-BE49-F238E27FC236}">
                <a16:creationId xmlns:a16="http://schemas.microsoft.com/office/drawing/2014/main" id="{E74F31F9-DFA4-AD04-7D4D-C4DEBE72D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3436" y="3523324"/>
            <a:ext cx="171543" cy="171543"/>
          </a:xfrm>
          <a:prstGeom prst="rect">
            <a:avLst/>
          </a:prstGeom>
        </p:spPr>
      </p:pic>
      <p:pic>
        <p:nvPicPr>
          <p:cNvPr id="54" name="Graphic 53" descr="Close">
            <a:extLst>
              <a:ext uri="{FF2B5EF4-FFF2-40B4-BE49-F238E27FC236}">
                <a16:creationId xmlns:a16="http://schemas.microsoft.com/office/drawing/2014/main" id="{F0726553-9934-E2D8-FE5F-FD411DE6B3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3435" y="3921547"/>
            <a:ext cx="171543" cy="171543"/>
          </a:xfrm>
          <a:prstGeom prst="rect">
            <a:avLst/>
          </a:prstGeom>
        </p:spPr>
      </p:pic>
      <p:graphicFrame>
        <p:nvGraphicFramePr>
          <p:cNvPr id="2" name="Table 51">
            <a:extLst>
              <a:ext uri="{FF2B5EF4-FFF2-40B4-BE49-F238E27FC236}">
                <a16:creationId xmlns:a16="http://schemas.microsoft.com/office/drawing/2014/main" id="{080ED272-FAA3-6C09-8450-6D3A1D1DD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06606"/>
              </p:ext>
            </p:extLst>
          </p:nvPr>
        </p:nvGraphicFramePr>
        <p:xfrm>
          <a:off x="2037156" y="2674073"/>
          <a:ext cx="8128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789">
                  <a:extLst>
                    <a:ext uri="{9D8B030D-6E8A-4147-A177-3AD203B41FA5}">
                      <a16:colId xmlns:a16="http://schemas.microsoft.com/office/drawing/2014/main" val="1052545886"/>
                    </a:ext>
                  </a:extLst>
                </a:gridCol>
                <a:gridCol w="1222131">
                  <a:extLst>
                    <a:ext uri="{9D8B030D-6E8A-4147-A177-3AD203B41FA5}">
                      <a16:colId xmlns:a16="http://schemas.microsoft.com/office/drawing/2014/main" val="725307162"/>
                    </a:ext>
                  </a:extLst>
                </a:gridCol>
                <a:gridCol w="1802423">
                  <a:extLst>
                    <a:ext uri="{9D8B030D-6E8A-4147-A177-3AD203B41FA5}">
                      <a16:colId xmlns:a16="http://schemas.microsoft.com/office/drawing/2014/main" val="596832718"/>
                    </a:ext>
                  </a:extLst>
                </a:gridCol>
                <a:gridCol w="1890346">
                  <a:extLst>
                    <a:ext uri="{9D8B030D-6E8A-4147-A177-3AD203B41FA5}">
                      <a16:colId xmlns:a16="http://schemas.microsoft.com/office/drawing/2014/main" val="2880365793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157634430"/>
                    </a:ext>
                  </a:extLst>
                </a:gridCol>
                <a:gridCol w="966882">
                  <a:extLst>
                    <a:ext uri="{9D8B030D-6E8A-4147-A177-3AD203B41FA5}">
                      <a16:colId xmlns:a16="http://schemas.microsoft.com/office/drawing/2014/main" val="2804018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Đơn hàng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Ngày tạo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Tình trạng thanh toán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Tình trạng vận chuyển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Tổng tiền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Hủy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###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dd/mm/yyyy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Chưa thanh toán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Đang chờ xử lý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4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###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dd/mm/yyyy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Đã thanh toán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Đã xử lý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3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###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dd/mm/yyyy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Chưa thanh toán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Đang giao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0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02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8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73FFE6-168C-6C42-5B66-5A5F8B933576}"/>
              </a:ext>
            </a:extLst>
          </p:cNvPr>
          <p:cNvGrpSpPr/>
          <p:nvPr/>
        </p:nvGrpSpPr>
        <p:grpSpPr>
          <a:xfrm>
            <a:off x="1773820" y="764070"/>
            <a:ext cx="8634045" cy="678374"/>
            <a:chOff x="967154" y="391258"/>
            <a:chExt cx="10383715" cy="8542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16FEEE-69A6-9865-07AD-C470165BC4B7}"/>
                </a:ext>
              </a:extLst>
            </p:cNvPr>
            <p:cNvSpPr/>
            <p:nvPr/>
          </p:nvSpPr>
          <p:spPr>
            <a:xfrm>
              <a:off x="967154" y="391258"/>
              <a:ext cx="10383715" cy="74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207485-2442-3BE3-9865-8F34594D9B98}"/>
                </a:ext>
              </a:extLst>
            </p:cNvPr>
            <p:cNvSpPr txBox="1"/>
            <p:nvPr/>
          </p:nvSpPr>
          <p:spPr>
            <a:xfrm>
              <a:off x="1064253" y="580872"/>
              <a:ext cx="116937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Trang chủ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A4B2E1-0400-4126-8258-2EBC286FB87B}"/>
                </a:ext>
              </a:extLst>
            </p:cNvPr>
            <p:cNvSpPr txBox="1"/>
            <p:nvPr/>
          </p:nvSpPr>
          <p:spPr>
            <a:xfrm>
              <a:off x="2123343" y="570105"/>
              <a:ext cx="116937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Danh mục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34124C6-F35D-1A1E-E582-7FB8A235A595}"/>
                </a:ext>
              </a:extLst>
            </p:cNvPr>
            <p:cNvSpPr/>
            <p:nvPr/>
          </p:nvSpPr>
          <p:spPr>
            <a:xfrm>
              <a:off x="6894637" y="580265"/>
              <a:ext cx="1976803" cy="2989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Tìm kiếm sản phẩm</a:t>
              </a:r>
            </a:p>
          </p:txBody>
        </p:sp>
        <p:pic>
          <p:nvPicPr>
            <p:cNvPr id="7" name="Graphic 6" descr="Magnifying glass">
              <a:extLst>
                <a:ext uri="{FF2B5EF4-FFF2-40B4-BE49-F238E27FC236}">
                  <a16:creationId xmlns:a16="http://schemas.microsoft.com/office/drawing/2014/main" id="{3E599F52-5C4A-D1AE-14AB-F03E9FFB2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7670" y="615462"/>
              <a:ext cx="263769" cy="263769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9CA05F06-98E8-79A5-4C38-2EA5B27E5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6400" y="553902"/>
              <a:ext cx="357554" cy="3516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82FA82-19F6-67D4-7B14-B21AB41F6FF1}"/>
                </a:ext>
              </a:extLst>
            </p:cNvPr>
            <p:cNvSpPr txBox="1"/>
            <p:nvPr/>
          </p:nvSpPr>
          <p:spPr>
            <a:xfrm>
              <a:off x="9653954" y="545083"/>
              <a:ext cx="139211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User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252B1E-3B06-E3A3-6C89-1202DA227CC0}"/>
                </a:ext>
              </a:extLst>
            </p:cNvPr>
            <p:cNvSpPr txBox="1"/>
            <p:nvPr/>
          </p:nvSpPr>
          <p:spPr>
            <a:xfrm>
              <a:off x="3238070" y="586636"/>
              <a:ext cx="1169377" cy="65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Giỏ hàng	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E5ECAD-DD9F-89CC-6694-4CD03730D7B7}"/>
                </a:ext>
              </a:extLst>
            </p:cNvPr>
            <p:cNvSpPr txBox="1"/>
            <p:nvPr/>
          </p:nvSpPr>
          <p:spPr>
            <a:xfrm>
              <a:off x="5578168" y="561955"/>
              <a:ext cx="139211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Chính sách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AEE7FF-6FA9-A2B3-8B01-B32DF6B0BC45}"/>
              </a:ext>
            </a:extLst>
          </p:cNvPr>
          <p:cNvSpPr/>
          <p:nvPr/>
        </p:nvSpPr>
        <p:spPr>
          <a:xfrm>
            <a:off x="4564997" y="934040"/>
            <a:ext cx="979975" cy="251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Đơn hàng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AD51DD-55CE-B4B2-5116-7CCCABA3A7C9}"/>
              </a:ext>
            </a:extLst>
          </p:cNvPr>
          <p:cNvSpPr/>
          <p:nvPr/>
        </p:nvSpPr>
        <p:spPr>
          <a:xfrm>
            <a:off x="1773820" y="1634622"/>
            <a:ext cx="8634045" cy="4150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1">
            <a:extLst>
              <a:ext uri="{FF2B5EF4-FFF2-40B4-BE49-F238E27FC236}">
                <a16:creationId xmlns:a16="http://schemas.microsoft.com/office/drawing/2014/main" id="{D5696C36-4082-5578-FB57-913C8705D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47402"/>
              </p:ext>
            </p:extLst>
          </p:nvPr>
        </p:nvGraphicFramePr>
        <p:xfrm>
          <a:off x="2332806" y="2225394"/>
          <a:ext cx="45800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2">
                  <a:extLst>
                    <a:ext uri="{9D8B030D-6E8A-4147-A177-3AD203B41FA5}">
                      <a16:colId xmlns:a16="http://schemas.microsoft.com/office/drawing/2014/main" val="1052545886"/>
                    </a:ext>
                  </a:extLst>
                </a:gridCol>
                <a:gridCol w="1090486">
                  <a:extLst>
                    <a:ext uri="{9D8B030D-6E8A-4147-A177-3AD203B41FA5}">
                      <a16:colId xmlns:a16="http://schemas.microsoft.com/office/drawing/2014/main" val="725307162"/>
                    </a:ext>
                  </a:extLst>
                </a:gridCol>
                <a:gridCol w="682942">
                  <a:extLst>
                    <a:ext uri="{9D8B030D-6E8A-4147-A177-3AD203B41FA5}">
                      <a16:colId xmlns:a16="http://schemas.microsoft.com/office/drawing/2014/main" val="596832718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880365793"/>
                    </a:ext>
                  </a:extLst>
                </a:gridCol>
                <a:gridCol w="934314">
                  <a:extLst>
                    <a:ext uri="{9D8B030D-6E8A-4147-A177-3AD203B41FA5}">
                      <a16:colId xmlns:a16="http://schemas.microsoft.com/office/drawing/2014/main" val="115763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Mã sản phẩm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Tên sản phẩm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Giá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Số lượng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Tổng tiền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###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PC DELL XXX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Xxxxx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421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767B57-B485-F3D0-4B0D-DD9D88DA087E}"/>
              </a:ext>
            </a:extLst>
          </p:cNvPr>
          <p:cNvSpPr txBox="1"/>
          <p:nvPr/>
        </p:nvSpPr>
        <p:spPr>
          <a:xfrm>
            <a:off x="2345209" y="1846570"/>
            <a:ext cx="188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Đơn hàng #666888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5BE07-8684-7055-A2AC-EBCE5E814047}"/>
              </a:ext>
            </a:extLst>
          </p:cNvPr>
          <p:cNvSpPr txBox="1"/>
          <p:nvPr/>
        </p:nvSpPr>
        <p:spPr>
          <a:xfrm>
            <a:off x="7274703" y="2028355"/>
            <a:ext cx="314705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Thông tin khách hàng</a:t>
            </a:r>
          </a:p>
          <a:p>
            <a:r>
              <a:rPr lang="en-US" sz="1400"/>
              <a:t>Ngày tạo: dd/mm/yyyy</a:t>
            </a:r>
          </a:p>
          <a:p>
            <a:r>
              <a:rPr lang="en-US" sz="1400"/>
              <a:t>Người nhận: Nguyen Van A</a:t>
            </a:r>
          </a:p>
          <a:p>
            <a:r>
              <a:rPr lang="en-US" sz="1400"/>
              <a:t>Email: </a:t>
            </a:r>
            <a:r>
              <a:rPr lang="en-US" sz="1400">
                <a:hlinkClick r:id="rId6"/>
              </a:rPr>
              <a:t>abc@gmail.com</a:t>
            </a:r>
            <a:endParaRPr lang="en-US" sz="1400"/>
          </a:p>
          <a:p>
            <a:endParaRPr lang="en-US" sz="1400" b="1"/>
          </a:p>
          <a:p>
            <a:r>
              <a:rPr lang="en-US" sz="1600" b="1"/>
              <a:t>Địa chỉ nhận hàng: </a:t>
            </a:r>
          </a:p>
          <a:p>
            <a:r>
              <a:rPr lang="en-US" sz="1400"/>
              <a:t>SĐT: 0123456789</a:t>
            </a:r>
          </a:p>
          <a:p>
            <a:r>
              <a:rPr lang="en-US" sz="1400"/>
              <a:t>ĐC: xxx, phường xã,  quận huyện, tỉnh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8F0BA-50F4-E67F-2323-65AB7A680C1B}"/>
              </a:ext>
            </a:extLst>
          </p:cNvPr>
          <p:cNvSpPr txBox="1"/>
          <p:nvPr/>
        </p:nvSpPr>
        <p:spPr>
          <a:xfrm>
            <a:off x="5339318" y="2994360"/>
            <a:ext cx="31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Tạm tính: xxxx đ</a:t>
            </a:r>
          </a:p>
          <a:p>
            <a:r>
              <a:rPr lang="en-US" sz="1200"/>
              <a:t>Giảm giá: -xxxx đ</a:t>
            </a:r>
          </a:p>
          <a:p>
            <a:r>
              <a:rPr lang="en-US" sz="1200"/>
              <a:t>Tổng cộng: xxxx 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B1966-4819-AC63-C7BF-9DD0DF7321D5}"/>
              </a:ext>
            </a:extLst>
          </p:cNvPr>
          <p:cNvSpPr txBox="1"/>
          <p:nvPr/>
        </p:nvSpPr>
        <p:spPr>
          <a:xfrm>
            <a:off x="2189291" y="3905792"/>
            <a:ext cx="164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Trạng thái thanh toán</a:t>
            </a:r>
          </a:p>
          <a:p>
            <a:endParaRPr lang="en-US" sz="1200"/>
          </a:p>
          <a:p>
            <a:r>
              <a:rPr lang="en-US" sz="1200" b="1"/>
              <a:t>Chưa thanh toán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97B179-0EE1-CD51-6E1C-BE7FB6B57C5D}"/>
              </a:ext>
            </a:extLst>
          </p:cNvPr>
          <p:cNvSpPr txBox="1"/>
          <p:nvPr/>
        </p:nvSpPr>
        <p:spPr>
          <a:xfrm>
            <a:off x="4517240" y="3905792"/>
            <a:ext cx="164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Trạng thái đơn hàng</a:t>
            </a:r>
          </a:p>
          <a:p>
            <a:endParaRPr lang="en-US" sz="1200"/>
          </a:p>
          <a:p>
            <a:r>
              <a:rPr lang="en-US" sz="1200" b="1"/>
              <a:t>Chờ xác nhận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98792F-A1D3-686F-C59C-BA1459F5D10A}"/>
              </a:ext>
            </a:extLst>
          </p:cNvPr>
          <p:cNvSpPr txBox="1"/>
          <p:nvPr/>
        </p:nvSpPr>
        <p:spPr>
          <a:xfrm>
            <a:off x="2189290" y="4744301"/>
            <a:ext cx="232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Phương thức giao hàng</a:t>
            </a:r>
          </a:p>
          <a:p>
            <a:endParaRPr lang="en-US" sz="1200"/>
          </a:p>
          <a:p>
            <a:r>
              <a:rPr lang="en-US" sz="1200" b="1"/>
              <a:t>Thanh toán khi nhận hàng (COD)</a:t>
            </a:r>
          </a:p>
        </p:txBody>
      </p:sp>
    </p:spTree>
    <p:extLst>
      <p:ext uri="{BB962C8B-B14F-4D97-AF65-F5344CB8AC3E}">
        <p14:creationId xmlns:p14="http://schemas.microsoft.com/office/powerpoint/2010/main" val="55546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E7CAD64-8DE5-B372-52AB-D210200C9E71}"/>
              </a:ext>
            </a:extLst>
          </p:cNvPr>
          <p:cNvGrpSpPr/>
          <p:nvPr/>
        </p:nvGrpSpPr>
        <p:grpSpPr>
          <a:xfrm>
            <a:off x="624913" y="639313"/>
            <a:ext cx="2641060" cy="5232400"/>
            <a:chOff x="939801" y="1848744"/>
            <a:chExt cx="2641060" cy="442505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8278673-6655-AE68-79CF-BD70DF84E0B1}"/>
                </a:ext>
              </a:extLst>
            </p:cNvPr>
            <p:cNvSpPr/>
            <p:nvPr/>
          </p:nvSpPr>
          <p:spPr>
            <a:xfrm>
              <a:off x="939801" y="1848744"/>
              <a:ext cx="2641060" cy="4425056"/>
            </a:xfrm>
            <a:prstGeom prst="roundRect">
              <a:avLst>
                <a:gd name="adj" fmla="val 149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01342A-58E1-FE1D-06A2-357448CEEC5F}"/>
                </a:ext>
              </a:extLst>
            </p:cNvPr>
            <p:cNvSpPr txBox="1"/>
            <p:nvPr/>
          </p:nvSpPr>
          <p:spPr>
            <a:xfrm>
              <a:off x="1421855" y="2089887"/>
              <a:ext cx="76254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Logo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A3880C-97AF-8E27-6E90-A3E761EC68C4}"/>
                </a:ext>
              </a:extLst>
            </p:cNvPr>
            <p:cNvSpPr/>
            <p:nvPr/>
          </p:nvSpPr>
          <p:spPr>
            <a:xfrm>
              <a:off x="1548971" y="2774146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Dashboard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A67D59-C75A-FBA2-A32D-1F30A980B1FD}"/>
                </a:ext>
              </a:extLst>
            </p:cNvPr>
            <p:cNvSpPr/>
            <p:nvPr/>
          </p:nvSpPr>
          <p:spPr>
            <a:xfrm>
              <a:off x="1548971" y="3192141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Tài khoản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E61DA2-5FEF-EE38-12F4-29146591E6D2}"/>
                </a:ext>
              </a:extLst>
            </p:cNvPr>
            <p:cNvSpPr/>
            <p:nvPr/>
          </p:nvSpPr>
          <p:spPr>
            <a:xfrm>
              <a:off x="1548971" y="3610136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Sản phẩm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810B1A-7D33-01F3-1644-C6EB82FF66FC}"/>
                </a:ext>
              </a:extLst>
            </p:cNvPr>
            <p:cNvSpPr/>
            <p:nvPr/>
          </p:nvSpPr>
          <p:spPr>
            <a:xfrm>
              <a:off x="1548971" y="4028131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Đơn hàng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4E5620-49B4-D124-B275-E46E3F8C82C8}"/>
                </a:ext>
              </a:extLst>
            </p:cNvPr>
            <p:cNvSpPr/>
            <p:nvPr/>
          </p:nvSpPr>
          <p:spPr>
            <a:xfrm>
              <a:off x="1548971" y="4446126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Voucher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7CA0DC-4E28-A864-A58D-F60BCA0D9B91}"/>
                </a:ext>
              </a:extLst>
            </p:cNvPr>
            <p:cNvSpPr/>
            <p:nvPr/>
          </p:nvSpPr>
          <p:spPr>
            <a:xfrm>
              <a:off x="1548971" y="4864121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Thương hiệu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44384-F5C2-E2D1-96DD-FE4CEAF52FCD}"/>
                </a:ext>
              </a:extLst>
            </p:cNvPr>
            <p:cNvSpPr/>
            <p:nvPr/>
          </p:nvSpPr>
          <p:spPr>
            <a:xfrm>
              <a:off x="1548971" y="5229772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Khuyến mãi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6259E0-C872-28F7-1EC8-A606ED7CCF35}"/>
                </a:ext>
              </a:extLst>
            </p:cNvPr>
            <p:cNvSpPr/>
            <p:nvPr/>
          </p:nvSpPr>
          <p:spPr>
            <a:xfrm>
              <a:off x="1548971" y="5586916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Danh mục sản phẩm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6F4AAE8-8CEA-25FF-06E7-8A825E51B449}"/>
              </a:ext>
            </a:extLst>
          </p:cNvPr>
          <p:cNvSpPr/>
          <p:nvPr/>
        </p:nvSpPr>
        <p:spPr>
          <a:xfrm>
            <a:off x="3378200" y="1361953"/>
            <a:ext cx="6518355" cy="4509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ED309B-DD0D-9A19-B949-561765FD0C4A}"/>
              </a:ext>
            </a:extLst>
          </p:cNvPr>
          <p:cNvSpPr/>
          <p:nvPr/>
        </p:nvSpPr>
        <p:spPr>
          <a:xfrm>
            <a:off x="3704405" y="2310789"/>
            <a:ext cx="3428824" cy="565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Khách hàng		10000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EF9E8F-4BA7-CA06-2889-220ECFA395FD}"/>
              </a:ext>
            </a:extLst>
          </p:cNvPr>
          <p:cNvSpPr txBox="1"/>
          <p:nvPr/>
        </p:nvSpPr>
        <p:spPr>
          <a:xfrm>
            <a:off x="3645660" y="1651705"/>
            <a:ext cx="122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Thống kê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F8FF57-C4BC-E30C-AE98-A2C80173087A}"/>
              </a:ext>
            </a:extLst>
          </p:cNvPr>
          <p:cNvGrpSpPr/>
          <p:nvPr/>
        </p:nvGrpSpPr>
        <p:grpSpPr>
          <a:xfrm>
            <a:off x="3378200" y="639313"/>
            <a:ext cx="6518355" cy="593481"/>
            <a:chOff x="3378200" y="639313"/>
            <a:chExt cx="6518355" cy="5934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EC3D96-6E61-8569-794E-35115A075BFD}"/>
                </a:ext>
              </a:extLst>
            </p:cNvPr>
            <p:cNvSpPr/>
            <p:nvPr/>
          </p:nvSpPr>
          <p:spPr>
            <a:xfrm>
              <a:off x="3378200" y="639313"/>
              <a:ext cx="6518355" cy="593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BD13E68-ED08-5576-5B11-A09A2BD08C18}"/>
                </a:ext>
              </a:extLst>
            </p:cNvPr>
            <p:cNvGrpSpPr/>
            <p:nvPr/>
          </p:nvGrpSpPr>
          <p:grpSpPr>
            <a:xfrm>
              <a:off x="3679005" y="803382"/>
              <a:ext cx="1208382" cy="237415"/>
              <a:chOff x="3679004" y="803382"/>
              <a:chExt cx="1617171" cy="237415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CD97D8E-940F-A662-ECE3-439A941874D1}"/>
                  </a:ext>
                </a:extLst>
              </p:cNvPr>
              <p:cNvSpPr/>
              <p:nvPr/>
            </p:nvSpPr>
            <p:spPr>
              <a:xfrm>
                <a:off x="3679004" y="803382"/>
                <a:ext cx="1617171" cy="23741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>
                    <a:solidFill>
                      <a:schemeClr val="tx1"/>
                    </a:solidFill>
                  </a:rPr>
                  <a:t>Tìm kiếm</a:t>
                </a:r>
              </a:p>
            </p:txBody>
          </p:sp>
          <p:pic>
            <p:nvPicPr>
              <p:cNvPr id="23" name="Graphic 22" descr="Magnifying glass">
                <a:extLst>
                  <a:ext uri="{FF2B5EF4-FFF2-40B4-BE49-F238E27FC236}">
                    <a16:creationId xmlns:a16="http://schemas.microsoft.com/office/drawing/2014/main" id="{52E71922-7355-3505-2308-C71550B4E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73632" y="822600"/>
                <a:ext cx="300384" cy="209464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18D992D-4B9E-3C3D-BF49-C61B01DEC5AA}"/>
                </a:ext>
              </a:extLst>
            </p:cNvPr>
            <p:cNvGrpSpPr/>
            <p:nvPr/>
          </p:nvGrpSpPr>
          <p:grpSpPr>
            <a:xfrm>
              <a:off x="7794066" y="789221"/>
              <a:ext cx="1098352" cy="307777"/>
              <a:chOff x="8606866" y="761468"/>
              <a:chExt cx="1098352" cy="307777"/>
            </a:xfrm>
          </p:grpSpPr>
          <p:pic>
            <p:nvPicPr>
              <p:cNvPr id="24" name="Graphic 23" descr="User">
                <a:extLst>
                  <a:ext uri="{FF2B5EF4-FFF2-40B4-BE49-F238E27FC236}">
                    <a16:creationId xmlns:a16="http://schemas.microsoft.com/office/drawing/2014/main" id="{9D6FF641-C7CF-96F4-70D9-6379BD604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6866" y="768472"/>
                <a:ext cx="224454" cy="279285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73EE76-78C2-D779-B930-2FB193B49FA6}"/>
                  </a:ext>
                </a:extLst>
              </p:cNvPr>
              <p:cNvSpPr txBox="1"/>
              <p:nvPr/>
            </p:nvSpPr>
            <p:spPr>
              <a:xfrm>
                <a:off x="8831320" y="761468"/>
                <a:ext cx="8738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admin</a:t>
                </a:r>
              </a:p>
            </p:txBody>
          </p:sp>
        </p:grpSp>
        <p:pic>
          <p:nvPicPr>
            <p:cNvPr id="34" name="Graphic 33" descr="Ringer">
              <a:extLst>
                <a:ext uri="{FF2B5EF4-FFF2-40B4-BE49-F238E27FC236}">
                  <a16:creationId xmlns:a16="http://schemas.microsoft.com/office/drawing/2014/main" id="{F3E9D246-AEDE-9415-C245-DE5DACA0F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30767" y="770623"/>
              <a:ext cx="344972" cy="344972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77D6B6A-6110-119C-2C82-D113421E7DF1}"/>
              </a:ext>
            </a:extLst>
          </p:cNvPr>
          <p:cNvSpPr/>
          <p:nvPr/>
        </p:nvSpPr>
        <p:spPr>
          <a:xfrm>
            <a:off x="3704405" y="3122832"/>
            <a:ext cx="3428824" cy="565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Sản phẩm		10000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2EB2FA-1D4B-D5FF-68F0-4240CA3565D3}"/>
              </a:ext>
            </a:extLst>
          </p:cNvPr>
          <p:cNvSpPr/>
          <p:nvPr/>
        </p:nvSpPr>
        <p:spPr>
          <a:xfrm>
            <a:off x="3704405" y="3838266"/>
            <a:ext cx="3428824" cy="565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Đơn hàng		10000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B3D6D6-40D7-430C-C5DC-4A35356D45B2}"/>
              </a:ext>
            </a:extLst>
          </p:cNvPr>
          <p:cNvSpPr/>
          <p:nvPr/>
        </p:nvSpPr>
        <p:spPr>
          <a:xfrm>
            <a:off x="3704405" y="4532661"/>
            <a:ext cx="3428824" cy="565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Doanh thu		668.666.88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DB09AB3-F71C-8831-C76F-E244F4050B3E}"/>
              </a:ext>
            </a:extLst>
          </p:cNvPr>
          <p:cNvSpPr/>
          <p:nvPr/>
        </p:nvSpPr>
        <p:spPr>
          <a:xfrm>
            <a:off x="7245457" y="2331814"/>
            <a:ext cx="2372676" cy="2663441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D4B5DCD-66C0-E72C-2E3E-66B80B113BD1}"/>
              </a:ext>
            </a:extLst>
          </p:cNvPr>
          <p:cNvSpPr/>
          <p:nvPr/>
        </p:nvSpPr>
        <p:spPr>
          <a:xfrm>
            <a:off x="7750227" y="2844341"/>
            <a:ext cx="1380539" cy="164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436F19-9F75-D64A-24FD-89EC39D1BE01}"/>
              </a:ext>
            </a:extLst>
          </p:cNvPr>
          <p:cNvSpPr txBox="1"/>
          <p:nvPr/>
        </p:nvSpPr>
        <p:spPr>
          <a:xfrm>
            <a:off x="7679999" y="3405450"/>
            <a:ext cx="1550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Biểu đồ thống kê đơn hàng</a:t>
            </a:r>
          </a:p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301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085F4D-01CA-964E-F39E-11F2CFFA665F}"/>
              </a:ext>
            </a:extLst>
          </p:cNvPr>
          <p:cNvSpPr/>
          <p:nvPr/>
        </p:nvSpPr>
        <p:spPr>
          <a:xfrm>
            <a:off x="3047060" y="1382702"/>
            <a:ext cx="8634045" cy="4540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B1019-DF78-BAAB-A189-5E57907BBFAC}"/>
              </a:ext>
            </a:extLst>
          </p:cNvPr>
          <p:cNvSpPr txBox="1"/>
          <p:nvPr/>
        </p:nvSpPr>
        <p:spPr>
          <a:xfrm>
            <a:off x="3294925" y="2412770"/>
            <a:ext cx="119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Tất cả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3AE37B-45CC-3F4E-9302-9DA7393FC298}"/>
              </a:ext>
            </a:extLst>
          </p:cNvPr>
          <p:cNvSpPr txBox="1"/>
          <p:nvPr/>
        </p:nvSpPr>
        <p:spPr>
          <a:xfrm>
            <a:off x="4262071" y="2412770"/>
            <a:ext cx="187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400"/>
              <a:t>Admin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24D84-FA87-B7DE-3D9E-CD603239426E}"/>
              </a:ext>
            </a:extLst>
          </p:cNvPr>
          <p:cNvSpPr txBox="1"/>
          <p:nvPr/>
        </p:nvSpPr>
        <p:spPr>
          <a:xfrm>
            <a:off x="5753856" y="2410553"/>
            <a:ext cx="187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400"/>
              <a:t>Nhân viên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0B2EF5-C172-DABB-6C67-FA880BA622AF}"/>
              </a:ext>
            </a:extLst>
          </p:cNvPr>
          <p:cNvSpPr txBox="1"/>
          <p:nvPr/>
        </p:nvSpPr>
        <p:spPr>
          <a:xfrm>
            <a:off x="7253318" y="2404847"/>
            <a:ext cx="1877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400"/>
              <a:t>Khách hàng</a:t>
            </a:r>
          </a:p>
        </p:txBody>
      </p:sp>
      <p:graphicFrame>
        <p:nvGraphicFramePr>
          <p:cNvPr id="27" name="Table 51">
            <a:extLst>
              <a:ext uri="{FF2B5EF4-FFF2-40B4-BE49-F238E27FC236}">
                <a16:creationId xmlns:a16="http://schemas.microsoft.com/office/drawing/2014/main" id="{098BC231-DF0D-E988-183A-260CF1131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64703"/>
              </p:ext>
            </p:extLst>
          </p:nvPr>
        </p:nvGraphicFramePr>
        <p:xfrm>
          <a:off x="3294925" y="2755499"/>
          <a:ext cx="7732967" cy="207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24">
                  <a:extLst>
                    <a:ext uri="{9D8B030D-6E8A-4147-A177-3AD203B41FA5}">
                      <a16:colId xmlns:a16="http://schemas.microsoft.com/office/drawing/2014/main" val="1052545886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725307162"/>
                    </a:ext>
                  </a:extLst>
                </a:gridCol>
                <a:gridCol w="849440">
                  <a:extLst>
                    <a:ext uri="{9D8B030D-6E8A-4147-A177-3AD203B41FA5}">
                      <a16:colId xmlns:a16="http://schemas.microsoft.com/office/drawing/2014/main" val="596832718"/>
                    </a:ext>
                  </a:extLst>
                </a:gridCol>
                <a:gridCol w="570166">
                  <a:extLst>
                    <a:ext uri="{9D8B030D-6E8A-4147-A177-3AD203B41FA5}">
                      <a16:colId xmlns:a16="http://schemas.microsoft.com/office/drawing/2014/main" val="288036579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157634430"/>
                    </a:ext>
                  </a:extLst>
                </a:gridCol>
                <a:gridCol w="1446848">
                  <a:extLst>
                    <a:ext uri="{9D8B030D-6E8A-4147-A177-3AD203B41FA5}">
                      <a16:colId xmlns:a16="http://schemas.microsoft.com/office/drawing/2014/main" val="2804018415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1159738146"/>
                    </a:ext>
                  </a:extLst>
                </a:gridCol>
                <a:gridCol w="849566">
                  <a:extLst>
                    <a:ext uri="{9D8B030D-6E8A-4147-A177-3AD203B41FA5}">
                      <a16:colId xmlns:a16="http://schemas.microsoft.com/office/drawing/2014/main" val="46589395"/>
                    </a:ext>
                  </a:extLst>
                </a:gridCol>
                <a:gridCol w="781558">
                  <a:extLst>
                    <a:ext uri="{9D8B030D-6E8A-4147-A177-3AD203B41FA5}">
                      <a16:colId xmlns:a16="http://schemas.microsoft.com/office/drawing/2014/main" val="3929264931"/>
                    </a:ext>
                  </a:extLst>
                </a:gridCol>
              </a:tblGrid>
              <a:tr h="40565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STT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Username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Họ tên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Giới tính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SDT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Eamil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Vai trò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Trạng thái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Cập nhật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70448"/>
                  </a:ext>
                </a:extLst>
              </a:tr>
              <a:tr h="405657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Uernam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Họ tên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nam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0123456789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hlinkClick r:id="rId2"/>
                        </a:rPr>
                        <a:t>abc@gmail.com</a:t>
                      </a:r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Khách hàng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Hoạt động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342183"/>
                  </a:ext>
                </a:extLst>
              </a:tr>
              <a:tr h="405657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Uernam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Họ tên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nam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0123456789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hlinkClick r:id="rId2"/>
                        </a:rPr>
                        <a:t>abc122@gmail.com</a:t>
                      </a:r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Admin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Hoạt động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30860"/>
                  </a:ext>
                </a:extLst>
              </a:tr>
              <a:tr h="405657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xxxxxxx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xxxxxxxxx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xxxxxxxxxxx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09884"/>
                  </a:ext>
                </a:extLst>
              </a:tr>
              <a:tr h="405657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xxxxxxx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xxxxxxxxx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xxxxxxxxxxx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xxxxxx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02943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9D00BFD6-B19D-38AF-6834-748DC4E75850}"/>
              </a:ext>
            </a:extLst>
          </p:cNvPr>
          <p:cNvGrpSpPr/>
          <p:nvPr/>
        </p:nvGrpSpPr>
        <p:grpSpPr>
          <a:xfrm>
            <a:off x="163292" y="639313"/>
            <a:ext cx="2641060" cy="5232400"/>
            <a:chOff x="939801" y="1848744"/>
            <a:chExt cx="2641060" cy="442505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5659E2D-DC08-1700-E7FF-4001F8C42199}"/>
                </a:ext>
              </a:extLst>
            </p:cNvPr>
            <p:cNvSpPr/>
            <p:nvPr/>
          </p:nvSpPr>
          <p:spPr>
            <a:xfrm>
              <a:off x="939801" y="1848744"/>
              <a:ext cx="2641060" cy="4425056"/>
            </a:xfrm>
            <a:prstGeom prst="roundRect">
              <a:avLst>
                <a:gd name="adj" fmla="val 149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18C236-E03A-B339-9EAE-70D8FCDBB03B}"/>
                </a:ext>
              </a:extLst>
            </p:cNvPr>
            <p:cNvSpPr txBox="1"/>
            <p:nvPr/>
          </p:nvSpPr>
          <p:spPr>
            <a:xfrm>
              <a:off x="1421855" y="2089887"/>
              <a:ext cx="76254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Logo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3C66D1-9F8B-33FF-6B71-10E2E61389CC}"/>
                </a:ext>
              </a:extLst>
            </p:cNvPr>
            <p:cNvSpPr/>
            <p:nvPr/>
          </p:nvSpPr>
          <p:spPr>
            <a:xfrm>
              <a:off x="1548971" y="2774146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Dashboard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3190B9-EBF4-C0E9-E080-38189B3F677B}"/>
                </a:ext>
              </a:extLst>
            </p:cNvPr>
            <p:cNvSpPr/>
            <p:nvPr/>
          </p:nvSpPr>
          <p:spPr>
            <a:xfrm>
              <a:off x="1548971" y="3192141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Tài khoản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2E3A4-318D-C4A6-DDA6-5A3A5322FB41}"/>
                </a:ext>
              </a:extLst>
            </p:cNvPr>
            <p:cNvSpPr/>
            <p:nvPr/>
          </p:nvSpPr>
          <p:spPr>
            <a:xfrm>
              <a:off x="1548971" y="3610136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Sản phẩm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1CB6B1-7B5B-1159-994D-90B91617BEE2}"/>
                </a:ext>
              </a:extLst>
            </p:cNvPr>
            <p:cNvSpPr/>
            <p:nvPr/>
          </p:nvSpPr>
          <p:spPr>
            <a:xfrm>
              <a:off x="1548971" y="4028131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Đơn hàng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E431997-4DDD-5ED7-EFD3-8F4A76C601DE}"/>
                </a:ext>
              </a:extLst>
            </p:cNvPr>
            <p:cNvSpPr/>
            <p:nvPr/>
          </p:nvSpPr>
          <p:spPr>
            <a:xfrm>
              <a:off x="1548971" y="4446126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Voucher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0514D10-0067-00C9-3DC5-899783C4A3D3}"/>
                </a:ext>
              </a:extLst>
            </p:cNvPr>
            <p:cNvSpPr/>
            <p:nvPr/>
          </p:nvSpPr>
          <p:spPr>
            <a:xfrm>
              <a:off x="1548971" y="4864121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Thương hiệu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BB7D62-8859-2799-DE4F-081AF16636CE}"/>
                </a:ext>
              </a:extLst>
            </p:cNvPr>
            <p:cNvSpPr/>
            <p:nvPr/>
          </p:nvSpPr>
          <p:spPr>
            <a:xfrm>
              <a:off x="1548971" y="5229772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Khuyến mãi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4757662-9877-DCD1-16DD-18F4F7121548}"/>
                </a:ext>
              </a:extLst>
            </p:cNvPr>
            <p:cNvSpPr/>
            <p:nvPr/>
          </p:nvSpPr>
          <p:spPr>
            <a:xfrm>
              <a:off x="1548971" y="5586916"/>
              <a:ext cx="1422719" cy="241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Danh mục sản phẩm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D6B050-4C51-E330-1D35-358464AD9CB6}"/>
              </a:ext>
            </a:extLst>
          </p:cNvPr>
          <p:cNvGrpSpPr/>
          <p:nvPr/>
        </p:nvGrpSpPr>
        <p:grpSpPr>
          <a:xfrm>
            <a:off x="3047060" y="639313"/>
            <a:ext cx="8634045" cy="593481"/>
            <a:chOff x="3378200" y="639313"/>
            <a:chExt cx="6518355" cy="59348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8C63BE8-E099-24B2-338B-C5B0F66FF9B7}"/>
                </a:ext>
              </a:extLst>
            </p:cNvPr>
            <p:cNvSpPr/>
            <p:nvPr/>
          </p:nvSpPr>
          <p:spPr>
            <a:xfrm>
              <a:off x="3378200" y="639313"/>
              <a:ext cx="6518355" cy="593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A86B595-DB6C-8D27-234D-40EFFF99283A}"/>
                </a:ext>
              </a:extLst>
            </p:cNvPr>
            <p:cNvGrpSpPr/>
            <p:nvPr/>
          </p:nvGrpSpPr>
          <p:grpSpPr>
            <a:xfrm>
              <a:off x="3679005" y="803382"/>
              <a:ext cx="1208382" cy="237415"/>
              <a:chOff x="3679004" y="803382"/>
              <a:chExt cx="1617171" cy="23741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8A5F5D15-E221-D119-6EA1-0248F11A57BD}"/>
                  </a:ext>
                </a:extLst>
              </p:cNvPr>
              <p:cNvSpPr/>
              <p:nvPr/>
            </p:nvSpPr>
            <p:spPr>
              <a:xfrm>
                <a:off x="3679004" y="803382"/>
                <a:ext cx="1617171" cy="23741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>
                    <a:solidFill>
                      <a:schemeClr val="tx1"/>
                    </a:solidFill>
                  </a:rPr>
                  <a:t>Tìm kiếm</a:t>
                </a:r>
              </a:p>
            </p:txBody>
          </p:sp>
          <p:pic>
            <p:nvPicPr>
              <p:cNvPr id="49" name="Graphic 48" descr="Magnifying glass">
                <a:extLst>
                  <a:ext uri="{FF2B5EF4-FFF2-40B4-BE49-F238E27FC236}">
                    <a16:creationId xmlns:a16="http://schemas.microsoft.com/office/drawing/2014/main" id="{BF6720A4-8A5B-2624-BED9-2313D5736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73632" y="822600"/>
                <a:ext cx="300384" cy="209464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745155-D055-9336-4365-F2FF99D85A46}"/>
                </a:ext>
              </a:extLst>
            </p:cNvPr>
            <p:cNvGrpSpPr/>
            <p:nvPr/>
          </p:nvGrpSpPr>
          <p:grpSpPr>
            <a:xfrm>
              <a:off x="7794066" y="789221"/>
              <a:ext cx="1098352" cy="307777"/>
              <a:chOff x="8606866" y="761468"/>
              <a:chExt cx="1098352" cy="307777"/>
            </a:xfrm>
          </p:grpSpPr>
          <p:pic>
            <p:nvPicPr>
              <p:cNvPr id="46" name="Graphic 45" descr="User">
                <a:extLst>
                  <a:ext uri="{FF2B5EF4-FFF2-40B4-BE49-F238E27FC236}">
                    <a16:creationId xmlns:a16="http://schemas.microsoft.com/office/drawing/2014/main" id="{1A55F426-A94B-1ABA-301E-2CE1C1CAD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606866" y="768472"/>
                <a:ext cx="224454" cy="279285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1CDF677-CB1B-83CC-8434-97D8E0A5F796}"/>
                  </a:ext>
                </a:extLst>
              </p:cNvPr>
              <p:cNvSpPr txBox="1"/>
              <p:nvPr/>
            </p:nvSpPr>
            <p:spPr>
              <a:xfrm>
                <a:off x="8831320" y="761468"/>
                <a:ext cx="8738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admin</a:t>
                </a:r>
              </a:p>
            </p:txBody>
          </p:sp>
        </p:grpSp>
        <p:pic>
          <p:nvPicPr>
            <p:cNvPr id="45" name="Graphic 44" descr="Ringer">
              <a:extLst>
                <a:ext uri="{FF2B5EF4-FFF2-40B4-BE49-F238E27FC236}">
                  <a16:creationId xmlns:a16="http://schemas.microsoft.com/office/drawing/2014/main" id="{9E8FC41E-805D-9962-BDC0-C68C4978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30767" y="770623"/>
              <a:ext cx="344972" cy="344972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BB7FC773-36D3-F8C3-46FE-7993CF5C79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5762" y="3255513"/>
            <a:ext cx="181000" cy="17147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F60F045-61A6-4C1F-F8C2-7D6F316212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5762" y="3729690"/>
            <a:ext cx="181000" cy="17147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A209E70-D812-47D7-A066-2BCB0FD227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1329" y="4124066"/>
            <a:ext cx="181000" cy="17147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A3FF869-2929-6E4F-F06C-5EBAB973DB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6896" y="4518442"/>
            <a:ext cx="181000" cy="1714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4CDB339-A530-35C9-B6A4-61CA74FE82A5}"/>
              </a:ext>
            </a:extLst>
          </p:cNvPr>
          <p:cNvGrpSpPr/>
          <p:nvPr/>
        </p:nvGrpSpPr>
        <p:grpSpPr>
          <a:xfrm>
            <a:off x="3294925" y="1763088"/>
            <a:ext cx="2001694" cy="307777"/>
            <a:chOff x="5046091" y="1667711"/>
            <a:chExt cx="2288930" cy="400937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914D8CE-65BA-B413-3F47-D8F589F45CD2}"/>
                </a:ext>
              </a:extLst>
            </p:cNvPr>
            <p:cNvSpPr/>
            <p:nvPr/>
          </p:nvSpPr>
          <p:spPr>
            <a:xfrm>
              <a:off x="5046091" y="1667711"/>
              <a:ext cx="1725645" cy="400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5DBD88-8C4F-4AEB-C37C-1FBED5C4933F}"/>
                </a:ext>
              </a:extLst>
            </p:cNvPr>
            <p:cNvSpPr txBox="1"/>
            <p:nvPr/>
          </p:nvSpPr>
          <p:spPr>
            <a:xfrm>
              <a:off x="5198490" y="1706926"/>
              <a:ext cx="2136531" cy="360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Thêm tài khoản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35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8D4111-14D5-672C-F362-7FE33EE9577B}"/>
              </a:ext>
            </a:extLst>
          </p:cNvPr>
          <p:cNvGrpSpPr/>
          <p:nvPr/>
        </p:nvGrpSpPr>
        <p:grpSpPr>
          <a:xfrm>
            <a:off x="1805308" y="0"/>
            <a:ext cx="8596038" cy="11049000"/>
            <a:chOff x="1805308" y="0"/>
            <a:chExt cx="8596038" cy="1104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EEE27C-2F52-42B3-9CC7-F7F0D5376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5308" y="0"/>
              <a:ext cx="8581383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90821C-F88F-4DD9-BE95-9A1007F04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5308" y="6858000"/>
              <a:ext cx="8596038" cy="419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76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2FD7B6-6EA5-6594-B64E-0A1B4AA7A200}"/>
              </a:ext>
            </a:extLst>
          </p:cNvPr>
          <p:cNvSpPr/>
          <p:nvPr/>
        </p:nvSpPr>
        <p:spPr>
          <a:xfrm>
            <a:off x="3534508" y="316524"/>
            <a:ext cx="4492869" cy="59260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8FA6B-CF78-5026-7AE0-2FDA3A52DB5A}"/>
              </a:ext>
            </a:extLst>
          </p:cNvPr>
          <p:cNvSpPr txBox="1"/>
          <p:nvPr/>
        </p:nvSpPr>
        <p:spPr>
          <a:xfrm>
            <a:off x="4790342" y="1310054"/>
            <a:ext cx="24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ĐĂNG NHẬP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7B333-0D69-B8E9-5D38-1FD24E156470}"/>
              </a:ext>
            </a:extLst>
          </p:cNvPr>
          <p:cNvSpPr/>
          <p:nvPr/>
        </p:nvSpPr>
        <p:spPr>
          <a:xfrm>
            <a:off x="4541226" y="2259623"/>
            <a:ext cx="2479431" cy="40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Tài khoản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9245B2-E8BE-33DA-A0E0-CF6C22A01FAC}"/>
              </a:ext>
            </a:extLst>
          </p:cNvPr>
          <p:cNvSpPr/>
          <p:nvPr/>
        </p:nvSpPr>
        <p:spPr>
          <a:xfrm>
            <a:off x="4541226" y="3040595"/>
            <a:ext cx="2479431" cy="40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Mật khẩu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27394-6560-5208-350C-F4407905507D}"/>
              </a:ext>
            </a:extLst>
          </p:cNvPr>
          <p:cNvSpPr/>
          <p:nvPr/>
        </p:nvSpPr>
        <p:spPr>
          <a:xfrm>
            <a:off x="5068765" y="4158762"/>
            <a:ext cx="1554774" cy="40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Đăng nhập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5867C-EF79-4AA4-B985-19BB36A12DE6}"/>
              </a:ext>
            </a:extLst>
          </p:cNvPr>
          <p:cNvSpPr txBox="1"/>
          <p:nvPr/>
        </p:nvSpPr>
        <p:spPr>
          <a:xfrm>
            <a:off x="4637942" y="5138429"/>
            <a:ext cx="338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Chưa có tài khoản? Đăng ký ngay</a:t>
            </a:r>
          </a:p>
        </p:txBody>
      </p:sp>
    </p:spTree>
    <p:extLst>
      <p:ext uri="{BB962C8B-B14F-4D97-AF65-F5344CB8AC3E}">
        <p14:creationId xmlns:p14="http://schemas.microsoft.com/office/powerpoint/2010/main" val="248473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C34394-FB7F-D314-A808-E9740B45B02C}"/>
              </a:ext>
            </a:extLst>
          </p:cNvPr>
          <p:cNvSpPr/>
          <p:nvPr/>
        </p:nvSpPr>
        <p:spPr>
          <a:xfrm>
            <a:off x="1846385" y="296006"/>
            <a:ext cx="7139353" cy="5926016"/>
          </a:xfrm>
          <a:prstGeom prst="roundRect">
            <a:avLst>
              <a:gd name="adj" fmla="val 672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C0577-919B-9567-151B-5F6AA3CC3B79}"/>
              </a:ext>
            </a:extLst>
          </p:cNvPr>
          <p:cNvSpPr txBox="1"/>
          <p:nvPr/>
        </p:nvSpPr>
        <p:spPr>
          <a:xfrm>
            <a:off x="4539761" y="635978"/>
            <a:ext cx="2480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ĐĂNG KÝ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5276DA-6E48-F521-5CC9-A6CEA2481A0C}"/>
              </a:ext>
            </a:extLst>
          </p:cNvPr>
          <p:cNvSpPr/>
          <p:nvPr/>
        </p:nvSpPr>
        <p:spPr>
          <a:xfrm>
            <a:off x="3165231" y="1562478"/>
            <a:ext cx="2250831" cy="40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Tài khoản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0A0BA-4BA6-D03B-C343-97F8180184C6}"/>
              </a:ext>
            </a:extLst>
          </p:cNvPr>
          <p:cNvSpPr/>
          <p:nvPr/>
        </p:nvSpPr>
        <p:spPr>
          <a:xfrm>
            <a:off x="5705475" y="1562478"/>
            <a:ext cx="2479431" cy="40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Mật khẩu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B4717-0505-CEDF-34B7-966121EE230F}"/>
              </a:ext>
            </a:extLst>
          </p:cNvPr>
          <p:cNvSpPr/>
          <p:nvPr/>
        </p:nvSpPr>
        <p:spPr>
          <a:xfrm>
            <a:off x="4889620" y="4586722"/>
            <a:ext cx="1554774" cy="40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Đăng Ký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71687-D0C1-D45C-8453-8A76281B1C47}"/>
              </a:ext>
            </a:extLst>
          </p:cNvPr>
          <p:cNvSpPr txBox="1"/>
          <p:nvPr/>
        </p:nvSpPr>
        <p:spPr>
          <a:xfrm>
            <a:off x="4637942" y="5138429"/>
            <a:ext cx="338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Đã có tài khoản? Đăng nhập ngay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0A5614-0220-B36D-F4FB-4810EB66717A}"/>
              </a:ext>
            </a:extLst>
          </p:cNvPr>
          <p:cNvSpPr/>
          <p:nvPr/>
        </p:nvSpPr>
        <p:spPr>
          <a:xfrm>
            <a:off x="3165231" y="2318618"/>
            <a:ext cx="2250831" cy="40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Họ Tên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7FED1-3EE5-E056-6566-6BCEDF50599D}"/>
              </a:ext>
            </a:extLst>
          </p:cNvPr>
          <p:cNvSpPr txBox="1"/>
          <p:nvPr/>
        </p:nvSpPr>
        <p:spPr>
          <a:xfrm>
            <a:off x="5705474" y="2309709"/>
            <a:ext cx="147784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/>
              <a:t>Nam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88AE3-AAD8-39DD-1F09-5D5C01BACC5D}"/>
              </a:ext>
            </a:extLst>
          </p:cNvPr>
          <p:cNvSpPr txBox="1"/>
          <p:nvPr/>
        </p:nvSpPr>
        <p:spPr>
          <a:xfrm>
            <a:off x="7234602" y="2319872"/>
            <a:ext cx="147784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/>
              <a:t>Nữ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E71A11-335A-A2F3-1235-7FFD92D2B3F8}"/>
              </a:ext>
            </a:extLst>
          </p:cNvPr>
          <p:cNvSpPr txBox="1"/>
          <p:nvPr/>
        </p:nvSpPr>
        <p:spPr>
          <a:xfrm>
            <a:off x="6368562" y="1960799"/>
            <a:ext cx="147784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/>
              <a:t>Giới tính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68CE8-BF73-6EAC-256B-436399EDD66F}"/>
              </a:ext>
            </a:extLst>
          </p:cNvPr>
          <p:cNvSpPr/>
          <p:nvPr/>
        </p:nvSpPr>
        <p:spPr>
          <a:xfrm>
            <a:off x="3165231" y="3013209"/>
            <a:ext cx="2250831" cy="40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Email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9D47FD-A61F-E888-D441-10D8A4A3F964}"/>
              </a:ext>
            </a:extLst>
          </p:cNvPr>
          <p:cNvSpPr/>
          <p:nvPr/>
        </p:nvSpPr>
        <p:spPr>
          <a:xfrm>
            <a:off x="5705474" y="2995844"/>
            <a:ext cx="2479431" cy="4044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Số điện thoại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1B70E2-2ADD-FFEF-1084-50820F6D7823}"/>
              </a:ext>
            </a:extLst>
          </p:cNvPr>
          <p:cNvSpPr/>
          <p:nvPr/>
        </p:nvSpPr>
        <p:spPr>
          <a:xfrm>
            <a:off x="3165231" y="3739088"/>
            <a:ext cx="5019674" cy="6386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Địa chỉ</a:t>
            </a:r>
          </a:p>
        </p:txBody>
      </p:sp>
    </p:spTree>
    <p:extLst>
      <p:ext uri="{BB962C8B-B14F-4D97-AF65-F5344CB8AC3E}">
        <p14:creationId xmlns:p14="http://schemas.microsoft.com/office/powerpoint/2010/main" val="158037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B4CDA44-F0B2-111E-17AF-DC8C8C540FA4}"/>
              </a:ext>
            </a:extLst>
          </p:cNvPr>
          <p:cNvGrpSpPr/>
          <p:nvPr/>
        </p:nvGrpSpPr>
        <p:grpSpPr>
          <a:xfrm>
            <a:off x="967155" y="545122"/>
            <a:ext cx="8634045" cy="668864"/>
            <a:chOff x="967154" y="391258"/>
            <a:chExt cx="10383715" cy="8422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A2DA82-63CE-B95F-B41C-870563613B1C}"/>
                </a:ext>
              </a:extLst>
            </p:cNvPr>
            <p:cNvSpPr/>
            <p:nvPr/>
          </p:nvSpPr>
          <p:spPr>
            <a:xfrm>
              <a:off x="967154" y="391258"/>
              <a:ext cx="10383715" cy="74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24464F-B3EF-1555-43D6-EA20F3CE977B}"/>
                </a:ext>
              </a:extLst>
            </p:cNvPr>
            <p:cNvSpPr txBox="1"/>
            <p:nvPr/>
          </p:nvSpPr>
          <p:spPr>
            <a:xfrm>
              <a:off x="1195756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Trang chủ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CCEFF4-A428-499F-F4E5-F4DDE264FABB}"/>
                </a:ext>
              </a:extLst>
            </p:cNvPr>
            <p:cNvSpPr txBox="1"/>
            <p:nvPr/>
          </p:nvSpPr>
          <p:spPr>
            <a:xfrm>
              <a:off x="2365132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Danh mục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6B89F2-FCDD-F396-1A7D-E78F0EA27EC0}"/>
                </a:ext>
              </a:extLst>
            </p:cNvPr>
            <p:cNvSpPr/>
            <p:nvPr/>
          </p:nvSpPr>
          <p:spPr>
            <a:xfrm>
              <a:off x="6295292" y="580265"/>
              <a:ext cx="2576147" cy="298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Tìm kiếm sản phẩm</a:t>
              </a:r>
            </a:p>
          </p:txBody>
        </p:sp>
        <p:pic>
          <p:nvPicPr>
            <p:cNvPr id="11" name="Graphic 10" descr="Magnifying glass">
              <a:extLst>
                <a:ext uri="{FF2B5EF4-FFF2-40B4-BE49-F238E27FC236}">
                  <a16:creationId xmlns:a16="http://schemas.microsoft.com/office/drawing/2014/main" id="{2D5B61B9-86FD-1A7D-B7CA-834810AE7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7670" y="615462"/>
              <a:ext cx="263769" cy="263769"/>
            </a:xfrm>
            <a:prstGeom prst="rect">
              <a:avLst/>
            </a:prstGeom>
          </p:spPr>
        </p:pic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B8D225A1-6A5F-B2AE-BCF7-BAE4A6A1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6400" y="553902"/>
              <a:ext cx="357554" cy="35169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55C38-D93F-0823-6B92-AAF045EFE4D4}"/>
                </a:ext>
              </a:extLst>
            </p:cNvPr>
            <p:cNvSpPr txBox="1"/>
            <p:nvPr/>
          </p:nvSpPr>
          <p:spPr>
            <a:xfrm>
              <a:off x="9653954" y="545083"/>
              <a:ext cx="139211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Tài khoản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DA2155-B3C3-AD6D-8C8A-D916EA2B283E}"/>
                </a:ext>
              </a:extLst>
            </p:cNvPr>
            <p:cNvSpPr txBox="1"/>
            <p:nvPr/>
          </p:nvSpPr>
          <p:spPr>
            <a:xfrm>
              <a:off x="3597519" y="574661"/>
              <a:ext cx="1169376" cy="65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Giỏ hàng	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8CFE13-DB70-7251-43F3-A4CECE5853F0}"/>
                </a:ext>
              </a:extLst>
            </p:cNvPr>
            <p:cNvSpPr txBox="1"/>
            <p:nvPr/>
          </p:nvSpPr>
          <p:spPr>
            <a:xfrm>
              <a:off x="4766895" y="580264"/>
              <a:ext cx="1392117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Chính sách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AD9B5E-4F14-F3DE-8D6B-871F224A96AC}"/>
              </a:ext>
            </a:extLst>
          </p:cNvPr>
          <p:cNvGrpSpPr/>
          <p:nvPr/>
        </p:nvGrpSpPr>
        <p:grpSpPr>
          <a:xfrm>
            <a:off x="1817619" y="1427651"/>
            <a:ext cx="7021170" cy="1552941"/>
            <a:chOff x="2152834" y="1267762"/>
            <a:chExt cx="7021170" cy="272846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AAEBA1-A0D7-87E6-1718-3DE6F1B25110}"/>
                </a:ext>
              </a:extLst>
            </p:cNvPr>
            <p:cNvSpPr/>
            <p:nvPr/>
          </p:nvSpPr>
          <p:spPr>
            <a:xfrm>
              <a:off x="2153347" y="1267762"/>
              <a:ext cx="7020657" cy="27284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772381-5D7F-8E70-73E8-D2F2820CA2DF}"/>
                </a:ext>
              </a:extLst>
            </p:cNvPr>
            <p:cNvCxnSpPr>
              <a:cxnSpLocks/>
            </p:cNvCxnSpPr>
            <p:nvPr/>
          </p:nvCxnSpPr>
          <p:spPr>
            <a:xfrm>
              <a:off x="2152834" y="1284247"/>
              <a:ext cx="7021170" cy="2711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EDD042-40D4-19B8-6F5F-6B7341E41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6123" y="1276004"/>
              <a:ext cx="6974592" cy="27119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CEAD84-3712-134D-BB24-C1FD2933CC89}"/>
              </a:ext>
            </a:extLst>
          </p:cNvPr>
          <p:cNvGrpSpPr/>
          <p:nvPr/>
        </p:nvGrpSpPr>
        <p:grpSpPr>
          <a:xfrm>
            <a:off x="1490194" y="3161343"/>
            <a:ext cx="7676020" cy="2259623"/>
            <a:chOff x="1540842" y="4317962"/>
            <a:chExt cx="7676020" cy="2259623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949EDF4-C163-298A-9940-64890202C8F3}"/>
                </a:ext>
              </a:extLst>
            </p:cNvPr>
            <p:cNvSpPr/>
            <p:nvPr/>
          </p:nvSpPr>
          <p:spPr>
            <a:xfrm>
              <a:off x="1540842" y="4317962"/>
              <a:ext cx="7574724" cy="22596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7B975E4-30A3-3EF8-7A98-AC8B76712CBE}"/>
                </a:ext>
              </a:extLst>
            </p:cNvPr>
            <p:cNvGrpSpPr/>
            <p:nvPr/>
          </p:nvGrpSpPr>
          <p:grpSpPr>
            <a:xfrm>
              <a:off x="1684035" y="4457700"/>
              <a:ext cx="7532827" cy="1705084"/>
              <a:chOff x="1684035" y="4457700"/>
              <a:chExt cx="7532827" cy="170508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AF81391-E6BA-9819-5193-BFC35CAFB4EC}"/>
                  </a:ext>
                </a:extLst>
              </p:cNvPr>
              <p:cNvGrpSpPr/>
              <p:nvPr/>
            </p:nvGrpSpPr>
            <p:grpSpPr>
              <a:xfrm>
                <a:off x="1684035" y="4457700"/>
                <a:ext cx="1699840" cy="1705084"/>
                <a:chOff x="3230166" y="4457700"/>
                <a:chExt cx="1699840" cy="1705084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07E2C7BA-0EFE-FC1C-1A42-69DFE3814654}"/>
                    </a:ext>
                  </a:extLst>
                </p:cNvPr>
                <p:cNvSpPr/>
                <p:nvPr/>
              </p:nvSpPr>
              <p:spPr>
                <a:xfrm>
                  <a:off x="3230166" y="4457700"/>
                  <a:ext cx="1491303" cy="170508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BB6FA5A-BC30-90EB-8930-BFDC9A78ECD1}"/>
                    </a:ext>
                  </a:extLst>
                </p:cNvPr>
                <p:cNvGrpSpPr/>
                <p:nvPr/>
              </p:nvGrpSpPr>
              <p:grpSpPr>
                <a:xfrm>
                  <a:off x="3385037" y="4627685"/>
                  <a:ext cx="445791" cy="621324"/>
                  <a:chOff x="2152834" y="1267762"/>
                  <a:chExt cx="7021170" cy="2728461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53E09B19-2A43-F2D7-32FF-FA5BA8D255EE}"/>
                      </a:ext>
                    </a:extLst>
                  </p:cNvPr>
                  <p:cNvSpPr/>
                  <p:nvPr/>
                </p:nvSpPr>
                <p:spPr>
                  <a:xfrm>
                    <a:off x="2153347" y="1267762"/>
                    <a:ext cx="7020657" cy="272846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82BD49FE-BD6A-DF64-D7B7-D9EE50E935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52834" y="1284247"/>
                    <a:ext cx="7021170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C881AE65-D572-B33A-E133-6ED703F4A6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6123" y="1276004"/>
                    <a:ext cx="6974592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1912126-CD43-1F80-3B67-58F629159AB7}"/>
                    </a:ext>
                  </a:extLst>
                </p:cNvPr>
                <p:cNvSpPr txBox="1"/>
                <p:nvPr/>
              </p:nvSpPr>
              <p:spPr>
                <a:xfrm>
                  <a:off x="3310792" y="4631670"/>
                  <a:ext cx="1619214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sz="800"/>
                    <a:t>Tên: xxxxxx</a:t>
                  </a:r>
                </a:p>
                <a:p>
                  <a:pPr lvl="1"/>
                  <a:r>
                    <a:rPr lang="en-US" sz="800"/>
                    <a:t>Giá bán:xx đ</a:t>
                  </a:r>
                </a:p>
                <a:p>
                  <a:pPr lvl="1"/>
                  <a:r>
                    <a:rPr lang="en-US" sz="800"/>
                    <a:t>Giá niêm yết:xx đ</a:t>
                  </a:r>
                </a:p>
                <a:p>
                  <a:pPr lvl="1"/>
                  <a:r>
                    <a:rPr lang="en-US" sz="800"/>
                    <a:t>Số lượng:123</a:t>
                  </a:r>
                </a:p>
                <a:p>
                  <a:endParaRPr lang="en-US" sz="1100"/>
                </a:p>
                <a:p>
                  <a:endParaRPr lang="en-US" sz="1100"/>
                </a:p>
                <a:p>
                  <a:r>
                    <a:rPr lang="en-US" sz="1100"/>
                    <a:t>Mô tả:     xxxxxxx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CBFA32B-F3D6-F44B-62A4-18273F45F7F5}"/>
                    </a:ext>
                  </a:extLst>
                </p:cNvPr>
                <p:cNvSpPr/>
                <p:nvPr/>
              </p:nvSpPr>
              <p:spPr>
                <a:xfrm>
                  <a:off x="3474655" y="5795491"/>
                  <a:ext cx="1002323" cy="174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Thêm vào giỏ hàng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15BC865-6BF9-E628-B4B4-307D18F9A8E2}"/>
                  </a:ext>
                </a:extLst>
              </p:cNvPr>
              <p:cNvGrpSpPr/>
              <p:nvPr/>
            </p:nvGrpSpPr>
            <p:grpSpPr>
              <a:xfrm>
                <a:off x="3628364" y="4457700"/>
                <a:ext cx="1699840" cy="1705084"/>
                <a:chOff x="3230166" y="4457700"/>
                <a:chExt cx="1699840" cy="1705084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66263CD3-6571-8257-1CDD-27AA07A2D7DA}"/>
                    </a:ext>
                  </a:extLst>
                </p:cNvPr>
                <p:cNvSpPr/>
                <p:nvPr/>
              </p:nvSpPr>
              <p:spPr>
                <a:xfrm>
                  <a:off x="3230166" y="4457700"/>
                  <a:ext cx="1491303" cy="170508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A4734C-ED60-0C85-9E17-24469AE24C1A}"/>
                    </a:ext>
                  </a:extLst>
                </p:cNvPr>
                <p:cNvGrpSpPr/>
                <p:nvPr/>
              </p:nvGrpSpPr>
              <p:grpSpPr>
                <a:xfrm>
                  <a:off x="3385037" y="4627685"/>
                  <a:ext cx="445791" cy="621324"/>
                  <a:chOff x="2152834" y="1267762"/>
                  <a:chExt cx="7021170" cy="2728461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5B2AF2B0-5C30-12C0-E937-46972D887AB4}"/>
                      </a:ext>
                    </a:extLst>
                  </p:cNvPr>
                  <p:cNvSpPr/>
                  <p:nvPr/>
                </p:nvSpPr>
                <p:spPr>
                  <a:xfrm>
                    <a:off x="2153347" y="1267762"/>
                    <a:ext cx="7020657" cy="272846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A7E0C4BB-5ADC-5DA3-FEF4-24545CF521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52834" y="1284247"/>
                    <a:ext cx="7021170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B5B974CF-F98E-630C-2D4F-ECFCFCBB54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6123" y="1276004"/>
                    <a:ext cx="6974592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2CE9BCD-D8C5-FD03-7FE0-F57A3CFCA599}"/>
                    </a:ext>
                  </a:extLst>
                </p:cNvPr>
                <p:cNvSpPr txBox="1"/>
                <p:nvPr/>
              </p:nvSpPr>
              <p:spPr>
                <a:xfrm>
                  <a:off x="3310792" y="4631670"/>
                  <a:ext cx="1619214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sz="800"/>
                    <a:t>Tên: xxxxxx</a:t>
                  </a:r>
                </a:p>
                <a:p>
                  <a:pPr lvl="1"/>
                  <a:r>
                    <a:rPr lang="en-US" sz="800"/>
                    <a:t>Giá bán:xx đ</a:t>
                  </a:r>
                </a:p>
                <a:p>
                  <a:pPr lvl="1"/>
                  <a:r>
                    <a:rPr lang="en-US" sz="800"/>
                    <a:t>Giá niêm yết:xx đ</a:t>
                  </a:r>
                </a:p>
                <a:p>
                  <a:pPr lvl="1"/>
                  <a:r>
                    <a:rPr lang="en-US" sz="800"/>
                    <a:t>Số lượng:123</a:t>
                  </a:r>
                </a:p>
                <a:p>
                  <a:endParaRPr lang="en-US" sz="1100"/>
                </a:p>
                <a:p>
                  <a:endParaRPr lang="en-US" sz="1100"/>
                </a:p>
                <a:p>
                  <a:r>
                    <a:rPr lang="en-US" sz="1100"/>
                    <a:t>Mô tả:     xxxxxxx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9B6F309-15A2-A13A-C3EB-C6DCD5EBC386}"/>
                    </a:ext>
                  </a:extLst>
                </p:cNvPr>
                <p:cNvSpPr/>
                <p:nvPr/>
              </p:nvSpPr>
              <p:spPr>
                <a:xfrm>
                  <a:off x="3474655" y="5795491"/>
                  <a:ext cx="1002323" cy="174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Thêm vào giỏ hàng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BC54264-1779-A96C-1246-AF52C3587BA3}"/>
                  </a:ext>
                </a:extLst>
              </p:cNvPr>
              <p:cNvGrpSpPr/>
              <p:nvPr/>
            </p:nvGrpSpPr>
            <p:grpSpPr>
              <a:xfrm>
                <a:off x="5572693" y="4457700"/>
                <a:ext cx="1699840" cy="1705084"/>
                <a:chOff x="3230166" y="4457700"/>
                <a:chExt cx="1699840" cy="1705084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CE4DBD57-E7A3-CF74-371F-276A77C9FF13}"/>
                    </a:ext>
                  </a:extLst>
                </p:cNvPr>
                <p:cNvSpPr/>
                <p:nvPr/>
              </p:nvSpPr>
              <p:spPr>
                <a:xfrm>
                  <a:off x="3230166" y="4457700"/>
                  <a:ext cx="1491303" cy="170508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480E417F-DD34-85FF-C0BA-D8A1B4D338DC}"/>
                    </a:ext>
                  </a:extLst>
                </p:cNvPr>
                <p:cNvGrpSpPr/>
                <p:nvPr/>
              </p:nvGrpSpPr>
              <p:grpSpPr>
                <a:xfrm>
                  <a:off x="3385037" y="4627685"/>
                  <a:ext cx="445791" cy="621324"/>
                  <a:chOff x="2152834" y="1267762"/>
                  <a:chExt cx="7021170" cy="272846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370A3DE3-E29E-9528-9F0C-2D04953632CC}"/>
                      </a:ext>
                    </a:extLst>
                  </p:cNvPr>
                  <p:cNvSpPr/>
                  <p:nvPr/>
                </p:nvSpPr>
                <p:spPr>
                  <a:xfrm>
                    <a:off x="2153347" y="1267762"/>
                    <a:ext cx="7020657" cy="272846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F9CD6739-4A80-03D5-2446-1DB9D4A3C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52834" y="1284247"/>
                    <a:ext cx="7021170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89D689E-E7F6-55A9-227C-85CC5ACA9D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6123" y="1276004"/>
                    <a:ext cx="6974592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5F12961-3127-B0A7-9667-93BFE4BDF239}"/>
                    </a:ext>
                  </a:extLst>
                </p:cNvPr>
                <p:cNvSpPr txBox="1"/>
                <p:nvPr/>
              </p:nvSpPr>
              <p:spPr>
                <a:xfrm>
                  <a:off x="3310792" y="4631670"/>
                  <a:ext cx="1619214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sz="800"/>
                    <a:t>Tên: xxxxxx</a:t>
                  </a:r>
                </a:p>
                <a:p>
                  <a:pPr lvl="1"/>
                  <a:r>
                    <a:rPr lang="en-US" sz="800"/>
                    <a:t>Giá bán:xx đ</a:t>
                  </a:r>
                </a:p>
                <a:p>
                  <a:pPr lvl="1"/>
                  <a:r>
                    <a:rPr lang="en-US" sz="800"/>
                    <a:t>Giá niêm yết:xx đ</a:t>
                  </a:r>
                </a:p>
                <a:p>
                  <a:pPr lvl="1"/>
                  <a:r>
                    <a:rPr lang="en-US" sz="800"/>
                    <a:t>Số lượng:123</a:t>
                  </a:r>
                </a:p>
                <a:p>
                  <a:endParaRPr lang="en-US" sz="1100"/>
                </a:p>
                <a:p>
                  <a:endParaRPr lang="en-US" sz="1100"/>
                </a:p>
                <a:p>
                  <a:r>
                    <a:rPr lang="en-US" sz="1100"/>
                    <a:t>Mô tả:     xxxxxxx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A09DD79-25B2-5CBE-8215-48ABDCFD2B2A}"/>
                    </a:ext>
                  </a:extLst>
                </p:cNvPr>
                <p:cNvSpPr/>
                <p:nvPr/>
              </p:nvSpPr>
              <p:spPr>
                <a:xfrm>
                  <a:off x="3474655" y="5795491"/>
                  <a:ext cx="1002323" cy="174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Thêm vào giỏ hàng</a:t>
                  </a: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A54DDC38-DCFD-9663-E576-10B059C659A1}"/>
                  </a:ext>
                </a:extLst>
              </p:cNvPr>
              <p:cNvGrpSpPr/>
              <p:nvPr/>
            </p:nvGrpSpPr>
            <p:grpSpPr>
              <a:xfrm>
                <a:off x="7517022" y="4457700"/>
                <a:ext cx="1699840" cy="1705084"/>
                <a:chOff x="3230166" y="4457700"/>
                <a:chExt cx="1699840" cy="170508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3FE21DBA-7CE0-CD49-4310-E7BF6A0BD45F}"/>
                    </a:ext>
                  </a:extLst>
                </p:cNvPr>
                <p:cNvSpPr/>
                <p:nvPr/>
              </p:nvSpPr>
              <p:spPr>
                <a:xfrm>
                  <a:off x="3230166" y="4457700"/>
                  <a:ext cx="1491303" cy="170508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AC50CE7-B5D0-4869-C1BF-8EBC227221D0}"/>
                    </a:ext>
                  </a:extLst>
                </p:cNvPr>
                <p:cNvGrpSpPr/>
                <p:nvPr/>
              </p:nvGrpSpPr>
              <p:grpSpPr>
                <a:xfrm>
                  <a:off x="3385037" y="4627685"/>
                  <a:ext cx="445791" cy="621324"/>
                  <a:chOff x="2152834" y="1267762"/>
                  <a:chExt cx="7021170" cy="2728461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303D2DEB-0641-4D6C-736F-221559F79DEA}"/>
                      </a:ext>
                    </a:extLst>
                  </p:cNvPr>
                  <p:cNvSpPr/>
                  <p:nvPr/>
                </p:nvSpPr>
                <p:spPr>
                  <a:xfrm>
                    <a:off x="2153347" y="1267762"/>
                    <a:ext cx="7020657" cy="272846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6E410588-2E52-4337-7402-A5E61AF4B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52834" y="1284247"/>
                    <a:ext cx="7021170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27CE838A-DC20-C7F7-79D6-7920C2DCCE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6123" y="1276004"/>
                    <a:ext cx="6974592" cy="271197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667E73A-EFF7-DD00-5029-033C6F1632E6}"/>
                    </a:ext>
                  </a:extLst>
                </p:cNvPr>
                <p:cNvSpPr txBox="1"/>
                <p:nvPr/>
              </p:nvSpPr>
              <p:spPr>
                <a:xfrm>
                  <a:off x="3310792" y="4631670"/>
                  <a:ext cx="1619214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sz="800"/>
                    <a:t>Tên: xxxxxx</a:t>
                  </a:r>
                </a:p>
                <a:p>
                  <a:pPr lvl="1"/>
                  <a:r>
                    <a:rPr lang="en-US" sz="800"/>
                    <a:t>Giá bán:xx đ</a:t>
                  </a:r>
                </a:p>
                <a:p>
                  <a:pPr lvl="1"/>
                  <a:r>
                    <a:rPr lang="en-US" sz="800"/>
                    <a:t>Giá niêm yết:xx đ</a:t>
                  </a:r>
                </a:p>
                <a:p>
                  <a:pPr lvl="1"/>
                  <a:r>
                    <a:rPr lang="en-US" sz="800"/>
                    <a:t>Số lượng:123</a:t>
                  </a:r>
                </a:p>
                <a:p>
                  <a:endParaRPr lang="en-US" sz="1100"/>
                </a:p>
                <a:p>
                  <a:endParaRPr lang="en-US" sz="1100"/>
                </a:p>
                <a:p>
                  <a:r>
                    <a:rPr lang="en-US" sz="1100"/>
                    <a:t>Mô tả:     xxxxxxx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A7B9930E-A742-E843-AB64-180B9D44CBF3}"/>
                    </a:ext>
                  </a:extLst>
                </p:cNvPr>
                <p:cNvSpPr/>
                <p:nvPr/>
              </p:nvSpPr>
              <p:spPr>
                <a:xfrm>
                  <a:off x="3474655" y="5795491"/>
                  <a:ext cx="1002323" cy="17417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/>
                    <a:t>Thêm vào giỏ hàng</a:t>
                  </a:r>
                </a:p>
              </p:txBody>
            </p:sp>
          </p:grp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556299BF-9985-8C85-B821-208DEEFB2848}"/>
              </a:ext>
            </a:extLst>
          </p:cNvPr>
          <p:cNvSpPr/>
          <p:nvPr/>
        </p:nvSpPr>
        <p:spPr>
          <a:xfrm>
            <a:off x="1490880" y="5536408"/>
            <a:ext cx="7574038" cy="1075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79DEF8-DC99-A35C-3848-033BAE97E9F3}"/>
              </a:ext>
            </a:extLst>
          </p:cNvPr>
          <p:cNvSpPr txBox="1"/>
          <p:nvPr/>
        </p:nvSpPr>
        <p:spPr>
          <a:xfrm>
            <a:off x="1541991" y="5550008"/>
            <a:ext cx="1711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Liên hệ và hỗ trợ</a:t>
            </a:r>
          </a:p>
          <a:p>
            <a:r>
              <a:rPr lang="en-US" sz="1000"/>
              <a:t>Xxxxxxxxx</a:t>
            </a:r>
          </a:p>
          <a:p>
            <a:r>
              <a:rPr lang="en-US" sz="1000"/>
              <a:t>xxxxxxxx</a:t>
            </a:r>
          </a:p>
          <a:p>
            <a:r>
              <a:rPr lang="en-US" sz="1000"/>
              <a:t>xxxxxx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BBC4B0-8167-1F53-BAE5-311995374D4D}"/>
              </a:ext>
            </a:extLst>
          </p:cNvPr>
          <p:cNvSpPr txBox="1"/>
          <p:nvPr/>
        </p:nvSpPr>
        <p:spPr>
          <a:xfrm>
            <a:off x="4556532" y="5536408"/>
            <a:ext cx="1711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Giờ làm việc</a:t>
            </a:r>
          </a:p>
          <a:p>
            <a:r>
              <a:rPr lang="en-US" sz="1000"/>
              <a:t>Xxxxxxxxx</a:t>
            </a:r>
          </a:p>
          <a:p>
            <a:r>
              <a:rPr lang="en-US" sz="1000"/>
              <a:t>xxxxxxxx</a:t>
            </a:r>
          </a:p>
          <a:p>
            <a:r>
              <a:rPr lang="en-US" sz="1000"/>
              <a:t>xxxxxx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CC0C76-F14D-F98B-91F1-7908CBEBCC4D}"/>
              </a:ext>
            </a:extLst>
          </p:cNvPr>
          <p:cNvSpPr txBox="1"/>
          <p:nvPr/>
        </p:nvSpPr>
        <p:spPr>
          <a:xfrm>
            <a:off x="7535395" y="5520620"/>
            <a:ext cx="1711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Hệ thống cửa hàng</a:t>
            </a:r>
          </a:p>
          <a:p>
            <a:r>
              <a:rPr lang="en-US" sz="1000"/>
              <a:t>Xxxxxxxxx</a:t>
            </a:r>
          </a:p>
          <a:p>
            <a:r>
              <a:rPr lang="en-US" sz="1000"/>
              <a:t>xxxxxxxx</a:t>
            </a:r>
          </a:p>
          <a:p>
            <a:r>
              <a:rPr lang="en-US" sz="1000"/>
              <a:t>xxxxxx</a:t>
            </a:r>
          </a:p>
        </p:txBody>
      </p:sp>
    </p:spTree>
    <p:extLst>
      <p:ext uri="{BB962C8B-B14F-4D97-AF65-F5344CB8AC3E}">
        <p14:creationId xmlns:p14="http://schemas.microsoft.com/office/powerpoint/2010/main" val="42505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7EB7F5-0A66-1CD3-9C68-16FD15E3A669}"/>
              </a:ext>
            </a:extLst>
          </p:cNvPr>
          <p:cNvGrpSpPr/>
          <p:nvPr/>
        </p:nvGrpSpPr>
        <p:grpSpPr>
          <a:xfrm>
            <a:off x="1778977" y="492368"/>
            <a:ext cx="8634045" cy="668864"/>
            <a:chOff x="967154" y="391258"/>
            <a:chExt cx="10383715" cy="8422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BB9614-323E-66A1-B723-2B73B4B2B8C3}"/>
                </a:ext>
              </a:extLst>
            </p:cNvPr>
            <p:cNvSpPr/>
            <p:nvPr/>
          </p:nvSpPr>
          <p:spPr>
            <a:xfrm>
              <a:off x="967154" y="391258"/>
              <a:ext cx="10383715" cy="74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739E90-8CA5-8018-C077-AA353F6A0C29}"/>
                </a:ext>
              </a:extLst>
            </p:cNvPr>
            <p:cNvSpPr txBox="1"/>
            <p:nvPr/>
          </p:nvSpPr>
          <p:spPr>
            <a:xfrm>
              <a:off x="1195756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Trang chủ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161D19-CE6F-ED65-3D12-FD8FF74B2A53}"/>
                </a:ext>
              </a:extLst>
            </p:cNvPr>
            <p:cNvSpPr txBox="1"/>
            <p:nvPr/>
          </p:nvSpPr>
          <p:spPr>
            <a:xfrm>
              <a:off x="2365132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Danh mục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31F75A8-22FD-FF56-4257-B6A661BCBA05}"/>
                </a:ext>
              </a:extLst>
            </p:cNvPr>
            <p:cNvSpPr/>
            <p:nvPr/>
          </p:nvSpPr>
          <p:spPr>
            <a:xfrm>
              <a:off x="6295292" y="580265"/>
              <a:ext cx="2576147" cy="298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Tìm kiếm sản phẩm</a:t>
              </a:r>
            </a:p>
          </p:txBody>
        </p:sp>
        <p:pic>
          <p:nvPicPr>
            <p:cNvPr id="9" name="Graphic 8" descr="Magnifying glass">
              <a:extLst>
                <a:ext uri="{FF2B5EF4-FFF2-40B4-BE49-F238E27FC236}">
                  <a16:creationId xmlns:a16="http://schemas.microsoft.com/office/drawing/2014/main" id="{C1DF0F13-2D34-A14F-732A-4A7ACDDD3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7670" y="615462"/>
              <a:ext cx="263769" cy="263769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0D54A995-64DA-FDE0-B2A5-64484BD4A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6400" y="553902"/>
              <a:ext cx="357554" cy="3516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DC240B-250D-C4C1-48C9-41AF1099BD24}"/>
                </a:ext>
              </a:extLst>
            </p:cNvPr>
            <p:cNvSpPr txBox="1"/>
            <p:nvPr/>
          </p:nvSpPr>
          <p:spPr>
            <a:xfrm>
              <a:off x="9653954" y="545083"/>
              <a:ext cx="139211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Tài khoản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5B9A10-F544-F3B4-0417-B502E82D8370}"/>
                </a:ext>
              </a:extLst>
            </p:cNvPr>
            <p:cNvSpPr txBox="1"/>
            <p:nvPr/>
          </p:nvSpPr>
          <p:spPr>
            <a:xfrm>
              <a:off x="3597519" y="574661"/>
              <a:ext cx="1169376" cy="65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Giỏ hàng	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75547-47FF-50C1-21C5-457C6BA2AF33}"/>
                </a:ext>
              </a:extLst>
            </p:cNvPr>
            <p:cNvSpPr txBox="1"/>
            <p:nvPr/>
          </p:nvSpPr>
          <p:spPr>
            <a:xfrm>
              <a:off x="4766895" y="580264"/>
              <a:ext cx="1392117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Chính sách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2B29D6-AD24-B0E0-5E85-B910109B8DFD}"/>
              </a:ext>
            </a:extLst>
          </p:cNvPr>
          <p:cNvSpPr/>
          <p:nvPr/>
        </p:nvSpPr>
        <p:spPr>
          <a:xfrm>
            <a:off x="2924451" y="670413"/>
            <a:ext cx="979975" cy="251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Danh mục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63E803-D5C5-D63A-D06A-79C1B37896A8}"/>
              </a:ext>
            </a:extLst>
          </p:cNvPr>
          <p:cNvSpPr/>
          <p:nvPr/>
        </p:nvSpPr>
        <p:spPr>
          <a:xfrm>
            <a:off x="4519246" y="1299023"/>
            <a:ext cx="5899207" cy="4635785"/>
          </a:xfrm>
          <a:prstGeom prst="roundRect">
            <a:avLst>
              <a:gd name="adj" fmla="val 14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C21554B-4522-9215-F5D1-6A393D0FA8C1}"/>
              </a:ext>
            </a:extLst>
          </p:cNvPr>
          <p:cNvSpPr/>
          <p:nvPr/>
        </p:nvSpPr>
        <p:spPr>
          <a:xfrm>
            <a:off x="1748463" y="1306877"/>
            <a:ext cx="2374264" cy="2183670"/>
          </a:xfrm>
          <a:prstGeom prst="roundRect">
            <a:avLst>
              <a:gd name="adj" fmla="val 14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1A7C8FE-5EA3-ED6F-C465-A968E76816B4}"/>
              </a:ext>
            </a:extLst>
          </p:cNvPr>
          <p:cNvSpPr txBox="1"/>
          <p:nvPr/>
        </p:nvSpPr>
        <p:spPr>
          <a:xfrm>
            <a:off x="1839308" y="1342313"/>
            <a:ext cx="120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Danh mục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38BE218-AF70-081D-9CFA-55BB3308E40E}"/>
              </a:ext>
            </a:extLst>
          </p:cNvPr>
          <p:cNvGrpSpPr/>
          <p:nvPr/>
        </p:nvGrpSpPr>
        <p:grpSpPr>
          <a:xfrm>
            <a:off x="5108630" y="1496201"/>
            <a:ext cx="5244062" cy="1819564"/>
            <a:chOff x="4582378" y="1448141"/>
            <a:chExt cx="5244062" cy="18195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CE39275-FB8C-B8F5-56D2-C5E8EEC9724D}"/>
                </a:ext>
              </a:extLst>
            </p:cNvPr>
            <p:cNvGrpSpPr/>
            <p:nvPr/>
          </p:nvGrpSpPr>
          <p:grpSpPr>
            <a:xfrm>
              <a:off x="4582378" y="1448144"/>
              <a:ext cx="1334905" cy="1819561"/>
              <a:chOff x="3230167" y="4457701"/>
              <a:chExt cx="1699839" cy="1705084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786D5E5-A36B-33CE-BB8D-AA4B2566BB43}"/>
                  </a:ext>
                </a:extLst>
              </p:cNvPr>
              <p:cNvSpPr/>
              <p:nvPr/>
            </p:nvSpPr>
            <p:spPr>
              <a:xfrm>
                <a:off x="3230167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F99D961-04C7-6BF0-2E19-D17814B572DA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3B77AE2-9DE4-BEDB-A5CD-CB454137013E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9700CDF2-E7AE-E222-88B6-34219556A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4063CF9-6AC0-D14A-B4ED-44DE3BCA3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45254A5-ED49-BE92-564B-7D44CFCB387B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51B3926-C669-B22B-9384-BED11276A263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DABBF2A-A35F-60D3-EA9C-B2B726C823A8}"/>
                </a:ext>
              </a:extLst>
            </p:cNvPr>
            <p:cNvGrpSpPr/>
            <p:nvPr/>
          </p:nvGrpSpPr>
          <p:grpSpPr>
            <a:xfrm>
              <a:off x="5885430" y="1448143"/>
              <a:ext cx="1334906" cy="1819561"/>
              <a:chOff x="3230166" y="4457701"/>
              <a:chExt cx="1699840" cy="1705084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2FE3E9C9-11BD-7A6A-4008-5F86B8D281AC}"/>
                  </a:ext>
                </a:extLst>
              </p:cNvPr>
              <p:cNvSpPr/>
              <p:nvPr/>
            </p:nvSpPr>
            <p:spPr>
              <a:xfrm>
                <a:off x="3230166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4146F8D-C29A-07DC-C0F5-A65043634BD0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3F057564-91AD-B111-5F34-7B3EF2358035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B891350-73CD-4151-8903-7FC956E64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81A4D388-A81C-199E-AB1B-4266FA5F3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5E96E33-F1D4-0A73-4AC0-DFE5A942EF0C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09D7D40-264E-4B37-A99D-4DAE8D33F32B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6B447DE-F6F5-62C7-8736-23425BCE7605}"/>
                </a:ext>
              </a:extLst>
            </p:cNvPr>
            <p:cNvGrpSpPr/>
            <p:nvPr/>
          </p:nvGrpSpPr>
          <p:grpSpPr>
            <a:xfrm>
              <a:off x="7188482" y="1448142"/>
              <a:ext cx="1334906" cy="1819561"/>
              <a:chOff x="3230166" y="4457701"/>
              <a:chExt cx="1699840" cy="1705084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7BBF873E-A7EB-22B8-AD4E-46B41FF34F79}"/>
                  </a:ext>
                </a:extLst>
              </p:cNvPr>
              <p:cNvSpPr/>
              <p:nvPr/>
            </p:nvSpPr>
            <p:spPr>
              <a:xfrm>
                <a:off x="3230166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57AB999F-82BE-B75E-18AB-049A9DDD6339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9133FF00-F24E-0BD0-09B4-121BD37E1476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893B19B-7DF5-9C57-963B-DDE8B1545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B6562F2-D2DD-3ABE-A246-90830CE742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EF6F378-9AA5-C1EA-8244-DF5CE280EEF5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CF4DF13-37F0-C354-1975-C3771DD45430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557915C-1EC0-DEC8-BE91-1E3A0889E1FF}"/>
                </a:ext>
              </a:extLst>
            </p:cNvPr>
            <p:cNvGrpSpPr/>
            <p:nvPr/>
          </p:nvGrpSpPr>
          <p:grpSpPr>
            <a:xfrm>
              <a:off x="8491534" y="1448141"/>
              <a:ext cx="1334906" cy="1819561"/>
              <a:chOff x="3230166" y="4457701"/>
              <a:chExt cx="1699840" cy="1705084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1C356633-AA14-D384-5C50-12DE3C519830}"/>
                  </a:ext>
                </a:extLst>
              </p:cNvPr>
              <p:cNvSpPr/>
              <p:nvPr/>
            </p:nvSpPr>
            <p:spPr>
              <a:xfrm>
                <a:off x="3230166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1D752E5B-83E1-4F63-9A6B-D587328A41B8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D575E4-6F9D-E41C-34CE-57ED7610EF14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B971C3E4-532B-F240-F54D-5F7C3FFF8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604DA0AD-B239-DFFF-B7B5-26FA7576E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58E190C-C3BC-EA94-3ED5-86415358592F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7E26754-3F91-FE53-5E91-C61D7A9FFDF9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94CC760-7E9C-6BF6-247C-F18092F416B2}"/>
              </a:ext>
            </a:extLst>
          </p:cNvPr>
          <p:cNvGrpSpPr/>
          <p:nvPr/>
        </p:nvGrpSpPr>
        <p:grpSpPr>
          <a:xfrm>
            <a:off x="5168960" y="3542236"/>
            <a:ext cx="5244062" cy="1819564"/>
            <a:chOff x="4582378" y="1448141"/>
            <a:chExt cx="5244062" cy="1819564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A1BB5CC-B1F9-AEA3-8448-0168A898DC3D}"/>
                </a:ext>
              </a:extLst>
            </p:cNvPr>
            <p:cNvGrpSpPr/>
            <p:nvPr/>
          </p:nvGrpSpPr>
          <p:grpSpPr>
            <a:xfrm>
              <a:off x="4582378" y="1448144"/>
              <a:ext cx="1334905" cy="1819561"/>
              <a:chOff x="3230167" y="4457701"/>
              <a:chExt cx="1699839" cy="1705084"/>
            </a:xfrm>
          </p:grpSpPr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A6CBA189-FEDA-C257-4C77-01060D14CB70}"/>
                  </a:ext>
                </a:extLst>
              </p:cNvPr>
              <p:cNvSpPr/>
              <p:nvPr/>
            </p:nvSpPr>
            <p:spPr>
              <a:xfrm>
                <a:off x="3230167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492FF83-AAFF-4909-DCA1-694D25947049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3393E253-5046-D1C1-5A3E-43713E34C886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2792D841-93A7-A63B-6A1E-D758A326E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8D598E6-A05C-4ACE-D6C4-8845E81E2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8981A5C-1EA8-9A40-3782-297391398B91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F18B81C-9DFF-8FD8-ABE4-C4F93CC37960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418DCB3-C540-3178-80E1-003DAC56D403}"/>
                </a:ext>
              </a:extLst>
            </p:cNvPr>
            <p:cNvGrpSpPr/>
            <p:nvPr/>
          </p:nvGrpSpPr>
          <p:grpSpPr>
            <a:xfrm>
              <a:off x="5885430" y="1448143"/>
              <a:ext cx="1334906" cy="1819561"/>
              <a:chOff x="3230166" y="4457701"/>
              <a:chExt cx="1699840" cy="1705084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2E5ADF33-5E8E-2615-1C72-0FFB4A269E79}"/>
                  </a:ext>
                </a:extLst>
              </p:cNvPr>
              <p:cNvSpPr/>
              <p:nvPr/>
            </p:nvSpPr>
            <p:spPr>
              <a:xfrm>
                <a:off x="3230166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1D98FEFE-1DF3-D819-918F-9599E93DDC37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DC60C2A-788F-B1DA-51A7-8DD9A6200C52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AF882D0-BB63-3092-A9A6-1030E42A5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6E7EFBCA-7FB3-F759-4239-78B9634FB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3127-976F-6FEF-45BD-EBDCA7583592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E52CCC5-062B-14A9-463B-B30F4D19B09E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E1E3721-B3E2-E43D-A851-C7EA2B38A80F}"/>
                </a:ext>
              </a:extLst>
            </p:cNvPr>
            <p:cNvGrpSpPr/>
            <p:nvPr/>
          </p:nvGrpSpPr>
          <p:grpSpPr>
            <a:xfrm>
              <a:off x="7188482" y="1448142"/>
              <a:ext cx="1334906" cy="1819561"/>
              <a:chOff x="3230166" y="4457701"/>
              <a:chExt cx="1699840" cy="1705084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FF9BCE65-FFA7-8EAD-2F92-8F88B833D606}"/>
                  </a:ext>
                </a:extLst>
              </p:cNvPr>
              <p:cNvSpPr/>
              <p:nvPr/>
            </p:nvSpPr>
            <p:spPr>
              <a:xfrm>
                <a:off x="3230166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CC76AF61-6CDD-D87C-2EB9-8D1C3C86D2E6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3E80EB4A-7F45-8653-CCE8-6CE67C795EFA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3FC84FD4-ABAC-756D-37AD-BE6217D4F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0D7572E6-0AAD-22CC-5358-788FE8C5D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BA41E87-5540-D9D2-F2CC-ABB81BDA24BC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A5D20C3-DCA3-3419-B15E-F0D0E3722F9F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2987D6F-3783-E96F-9C84-9A7709943813}"/>
                </a:ext>
              </a:extLst>
            </p:cNvPr>
            <p:cNvGrpSpPr/>
            <p:nvPr/>
          </p:nvGrpSpPr>
          <p:grpSpPr>
            <a:xfrm>
              <a:off x="8491534" y="1448141"/>
              <a:ext cx="1334906" cy="1819561"/>
              <a:chOff x="3230166" y="4457701"/>
              <a:chExt cx="1699840" cy="1705084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FEF2EFF2-6A04-B1FB-50B7-ECC39E8E5AD6}"/>
                  </a:ext>
                </a:extLst>
              </p:cNvPr>
              <p:cNvSpPr/>
              <p:nvPr/>
            </p:nvSpPr>
            <p:spPr>
              <a:xfrm>
                <a:off x="3230166" y="4457701"/>
                <a:ext cx="1491303" cy="170508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F60C2AA6-629B-0E48-5852-F6E1D4AAC9F9}"/>
                  </a:ext>
                </a:extLst>
              </p:cNvPr>
              <p:cNvGrpSpPr/>
              <p:nvPr/>
            </p:nvGrpSpPr>
            <p:grpSpPr>
              <a:xfrm>
                <a:off x="3385037" y="4627685"/>
                <a:ext cx="445791" cy="621324"/>
                <a:chOff x="2152834" y="1267762"/>
                <a:chExt cx="7021170" cy="2728461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33F64AD5-02A9-6E68-424C-6C2279C64565}"/>
                    </a:ext>
                  </a:extLst>
                </p:cNvPr>
                <p:cNvSpPr/>
                <p:nvPr/>
              </p:nvSpPr>
              <p:spPr>
                <a:xfrm>
                  <a:off x="2153347" y="1267762"/>
                  <a:ext cx="7020657" cy="2728461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B649A493-653F-D677-F21B-A385061E0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834" y="1284247"/>
                  <a:ext cx="7021170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FFB1A4F9-0418-93B0-7513-BFE37F453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6123" y="1276004"/>
                  <a:ext cx="6974592" cy="271197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59422E3-AD5F-ADD8-8874-271AA448C6A4}"/>
                  </a:ext>
                </a:extLst>
              </p:cNvPr>
              <p:cNvSpPr txBox="1"/>
              <p:nvPr/>
            </p:nvSpPr>
            <p:spPr>
              <a:xfrm>
                <a:off x="3310792" y="4631670"/>
                <a:ext cx="161921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800"/>
                  <a:t>Tên: xxxxxx</a:t>
                </a:r>
              </a:p>
              <a:p>
                <a:pPr lvl="1"/>
                <a:r>
                  <a:rPr lang="en-US" sz="800"/>
                  <a:t>Giá bán:xx đ</a:t>
                </a:r>
              </a:p>
              <a:p>
                <a:pPr lvl="1"/>
                <a:r>
                  <a:rPr lang="en-US" sz="800"/>
                  <a:t>Giá niêm yết:xx đ</a:t>
                </a:r>
              </a:p>
              <a:p>
                <a:pPr lvl="1"/>
                <a:r>
                  <a:rPr lang="en-US" sz="800"/>
                  <a:t>Số lượng:123</a:t>
                </a:r>
              </a:p>
              <a:p>
                <a:endParaRPr lang="en-US" sz="1100"/>
              </a:p>
              <a:p>
                <a:endParaRPr lang="en-US" sz="1100"/>
              </a:p>
              <a:p>
                <a:r>
                  <a:rPr lang="en-US" sz="1100"/>
                  <a:t>Mô tả:     xxxxxxx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3087436-8C45-1727-4BC9-9A0FCBB4A594}"/>
                  </a:ext>
                </a:extLst>
              </p:cNvPr>
              <p:cNvSpPr/>
              <p:nvPr/>
            </p:nvSpPr>
            <p:spPr>
              <a:xfrm>
                <a:off x="3474655" y="5795491"/>
                <a:ext cx="1002323" cy="1741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/>
                  <a:t>Thêm vào giỏ hàng</a:t>
                </a:r>
              </a:p>
            </p:txBody>
          </p:sp>
        </p:grp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AE25164-88D1-6836-5DE3-BCFAB9016B32}"/>
              </a:ext>
            </a:extLst>
          </p:cNvPr>
          <p:cNvSpPr/>
          <p:nvPr/>
        </p:nvSpPr>
        <p:spPr>
          <a:xfrm>
            <a:off x="2297052" y="1780255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Danh mục xxx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851647B-7F6A-B08F-FFA5-5E1C0A8AC3B1}"/>
              </a:ext>
            </a:extLst>
          </p:cNvPr>
          <p:cNvSpPr/>
          <p:nvPr/>
        </p:nvSpPr>
        <p:spPr>
          <a:xfrm>
            <a:off x="2297052" y="2062368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Danh mục xxx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3F7AEA2-8D55-6BFF-6A47-CC7FB636CFEA}"/>
              </a:ext>
            </a:extLst>
          </p:cNvPr>
          <p:cNvSpPr/>
          <p:nvPr/>
        </p:nvSpPr>
        <p:spPr>
          <a:xfrm>
            <a:off x="2297052" y="2344481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Danh mục xxx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DED3F1A-23A3-B3B2-F775-338206B6A96B}"/>
              </a:ext>
            </a:extLst>
          </p:cNvPr>
          <p:cNvSpPr/>
          <p:nvPr/>
        </p:nvSpPr>
        <p:spPr>
          <a:xfrm>
            <a:off x="2297052" y="2626594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Danh mục xxx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76D2CA2-99C5-0CA4-51A9-25E70CDB01D8}"/>
              </a:ext>
            </a:extLst>
          </p:cNvPr>
          <p:cNvSpPr/>
          <p:nvPr/>
        </p:nvSpPr>
        <p:spPr>
          <a:xfrm>
            <a:off x="2297052" y="2908707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Danh mục xxx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DD246E2-0185-A00A-6142-CBAB43FB5476}"/>
              </a:ext>
            </a:extLst>
          </p:cNvPr>
          <p:cNvSpPr/>
          <p:nvPr/>
        </p:nvSpPr>
        <p:spPr>
          <a:xfrm>
            <a:off x="2297052" y="3190820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Danh mục xxx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54247572-45AA-24B9-C5A6-A74447C1878D}"/>
              </a:ext>
            </a:extLst>
          </p:cNvPr>
          <p:cNvSpPr/>
          <p:nvPr/>
        </p:nvSpPr>
        <p:spPr>
          <a:xfrm>
            <a:off x="1762718" y="3669122"/>
            <a:ext cx="2374264" cy="2183670"/>
          </a:xfrm>
          <a:prstGeom prst="roundRect">
            <a:avLst>
              <a:gd name="adj" fmla="val 14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24269BA-0C65-B0C9-0A47-61268750A51E}"/>
              </a:ext>
            </a:extLst>
          </p:cNvPr>
          <p:cNvSpPr txBox="1"/>
          <p:nvPr/>
        </p:nvSpPr>
        <p:spPr>
          <a:xfrm>
            <a:off x="1853563" y="3704558"/>
            <a:ext cx="120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Giá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6A54F61-5905-E3B6-9AB6-CCB449E578D6}"/>
              </a:ext>
            </a:extLst>
          </p:cNvPr>
          <p:cNvSpPr/>
          <p:nvPr/>
        </p:nvSpPr>
        <p:spPr>
          <a:xfrm>
            <a:off x="2311307" y="4142500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Dưới xxx đ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DD5395A-A41E-055E-E784-3A7E5EE5F303}"/>
              </a:ext>
            </a:extLst>
          </p:cNvPr>
          <p:cNvSpPr/>
          <p:nvPr/>
        </p:nvSpPr>
        <p:spPr>
          <a:xfrm>
            <a:off x="2311307" y="4424613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Từ xx – xxx đ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BF42D78-C195-98EF-6082-99DA58150B9B}"/>
              </a:ext>
            </a:extLst>
          </p:cNvPr>
          <p:cNvSpPr/>
          <p:nvPr/>
        </p:nvSpPr>
        <p:spPr>
          <a:xfrm>
            <a:off x="2311307" y="4706726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Từ xx – xxx đ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8FC3F56-03CB-06A2-7B75-C778DA5B3213}"/>
              </a:ext>
            </a:extLst>
          </p:cNvPr>
          <p:cNvSpPr/>
          <p:nvPr/>
        </p:nvSpPr>
        <p:spPr>
          <a:xfrm>
            <a:off x="2311307" y="4988839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Từ xx – xxx đ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940338-23A8-47DB-04EE-0A3ECB394E9A}"/>
              </a:ext>
            </a:extLst>
          </p:cNvPr>
          <p:cNvSpPr/>
          <p:nvPr/>
        </p:nvSpPr>
        <p:spPr>
          <a:xfrm>
            <a:off x="2311307" y="5270952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Từ xx – xxx đ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0346274-D903-7D3F-BAAC-0CFA5DA2E8DA}"/>
              </a:ext>
            </a:extLst>
          </p:cNvPr>
          <p:cNvSpPr/>
          <p:nvPr/>
        </p:nvSpPr>
        <p:spPr>
          <a:xfrm>
            <a:off x="2311307" y="5553065"/>
            <a:ext cx="1278998" cy="162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Trên xxxx đ</a:t>
            </a:r>
          </a:p>
        </p:txBody>
      </p:sp>
    </p:spTree>
    <p:extLst>
      <p:ext uri="{BB962C8B-B14F-4D97-AF65-F5344CB8AC3E}">
        <p14:creationId xmlns:p14="http://schemas.microsoft.com/office/powerpoint/2010/main" val="11935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AEE8F4-FFD0-D16D-B768-D60CEBED3C20}"/>
              </a:ext>
            </a:extLst>
          </p:cNvPr>
          <p:cNvGrpSpPr/>
          <p:nvPr/>
        </p:nvGrpSpPr>
        <p:grpSpPr>
          <a:xfrm>
            <a:off x="1778977" y="492368"/>
            <a:ext cx="8634045" cy="668864"/>
            <a:chOff x="967154" y="391258"/>
            <a:chExt cx="10383715" cy="8422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BC4836-7C82-BCE8-B98C-AF95AB999FFE}"/>
                </a:ext>
              </a:extLst>
            </p:cNvPr>
            <p:cNvSpPr/>
            <p:nvPr/>
          </p:nvSpPr>
          <p:spPr>
            <a:xfrm>
              <a:off x="967154" y="391258"/>
              <a:ext cx="10383715" cy="74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AB4739-34B3-824F-38BB-734D7E34779E}"/>
                </a:ext>
              </a:extLst>
            </p:cNvPr>
            <p:cNvSpPr txBox="1"/>
            <p:nvPr/>
          </p:nvSpPr>
          <p:spPr>
            <a:xfrm>
              <a:off x="1195756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Trang chủ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E7D324-0660-02D2-0ACD-8115F8816CC8}"/>
                </a:ext>
              </a:extLst>
            </p:cNvPr>
            <p:cNvSpPr txBox="1"/>
            <p:nvPr/>
          </p:nvSpPr>
          <p:spPr>
            <a:xfrm>
              <a:off x="2365132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Danh mục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A5C34A-0DD2-3B1C-E04C-97ECCFC89152}"/>
                </a:ext>
              </a:extLst>
            </p:cNvPr>
            <p:cNvSpPr/>
            <p:nvPr/>
          </p:nvSpPr>
          <p:spPr>
            <a:xfrm>
              <a:off x="6295292" y="580265"/>
              <a:ext cx="2576147" cy="298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Tìm kiếm sản phẩm</a:t>
              </a:r>
            </a:p>
          </p:txBody>
        </p:sp>
        <p:pic>
          <p:nvPicPr>
            <p:cNvPr id="9" name="Graphic 8" descr="Magnifying glass">
              <a:extLst>
                <a:ext uri="{FF2B5EF4-FFF2-40B4-BE49-F238E27FC236}">
                  <a16:creationId xmlns:a16="http://schemas.microsoft.com/office/drawing/2014/main" id="{9E728D8E-B949-57FE-4C68-7601C0447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7670" y="615462"/>
              <a:ext cx="263769" cy="263769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18A7FF7F-5E82-094A-0DB4-3A00DDCC8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6400" y="553902"/>
              <a:ext cx="357554" cy="3516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696659-F9D6-6955-B8BD-505E14ABA8FC}"/>
                </a:ext>
              </a:extLst>
            </p:cNvPr>
            <p:cNvSpPr txBox="1"/>
            <p:nvPr/>
          </p:nvSpPr>
          <p:spPr>
            <a:xfrm>
              <a:off x="9653954" y="545083"/>
              <a:ext cx="139211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Tài khoản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E2FC9-2A47-E4E8-E8EB-6817D7FD5C69}"/>
                </a:ext>
              </a:extLst>
            </p:cNvPr>
            <p:cNvSpPr txBox="1"/>
            <p:nvPr/>
          </p:nvSpPr>
          <p:spPr>
            <a:xfrm>
              <a:off x="3597519" y="574661"/>
              <a:ext cx="1169376" cy="65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Giỏ hàng	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CBDC06-F908-D1A9-E8EB-EDB330042A0E}"/>
                </a:ext>
              </a:extLst>
            </p:cNvPr>
            <p:cNvSpPr txBox="1"/>
            <p:nvPr/>
          </p:nvSpPr>
          <p:spPr>
            <a:xfrm>
              <a:off x="4766895" y="580264"/>
              <a:ext cx="1392117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Chính sách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8FE3F-EF1B-729A-37D2-C1496AD797C3}"/>
              </a:ext>
            </a:extLst>
          </p:cNvPr>
          <p:cNvSpPr/>
          <p:nvPr/>
        </p:nvSpPr>
        <p:spPr>
          <a:xfrm>
            <a:off x="1778977" y="1191137"/>
            <a:ext cx="8634045" cy="5376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3F0F31-B7CA-64E9-BEB6-B050A5C75F66}"/>
              </a:ext>
            </a:extLst>
          </p:cNvPr>
          <p:cNvGrpSpPr/>
          <p:nvPr/>
        </p:nvGrpSpPr>
        <p:grpSpPr>
          <a:xfrm>
            <a:off x="2407652" y="1694801"/>
            <a:ext cx="1401754" cy="1351588"/>
            <a:chOff x="2024795" y="2040078"/>
            <a:chExt cx="1576440" cy="2130618"/>
          </a:xfrm>
        </p:grpSpPr>
        <p:pic>
          <p:nvPicPr>
            <p:cNvPr id="17" name="Graphic 16" descr="Image">
              <a:extLst>
                <a:ext uri="{FF2B5EF4-FFF2-40B4-BE49-F238E27FC236}">
                  <a16:creationId xmlns:a16="http://schemas.microsoft.com/office/drawing/2014/main" id="{8903D6AC-DCB3-5F59-6C51-A191712D4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24795" y="2040078"/>
              <a:ext cx="1576440" cy="1576440"/>
            </a:xfrm>
            <a:prstGeom prst="rect">
              <a:avLst/>
            </a:prstGeom>
          </p:spPr>
        </p:pic>
        <p:pic>
          <p:nvPicPr>
            <p:cNvPr id="18" name="Graphic 17" descr="Image">
              <a:extLst>
                <a:ext uri="{FF2B5EF4-FFF2-40B4-BE49-F238E27FC236}">
                  <a16:creationId xmlns:a16="http://schemas.microsoft.com/office/drawing/2014/main" id="{6F6F4A90-5CDF-6A5C-B85F-39AB7893A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25305" y="3510855"/>
              <a:ext cx="659841" cy="659841"/>
            </a:xfrm>
            <a:prstGeom prst="rect">
              <a:avLst/>
            </a:prstGeom>
          </p:spPr>
        </p:pic>
        <p:pic>
          <p:nvPicPr>
            <p:cNvPr id="19" name="Graphic 18" descr="Image">
              <a:extLst>
                <a:ext uri="{FF2B5EF4-FFF2-40B4-BE49-F238E27FC236}">
                  <a16:creationId xmlns:a16="http://schemas.microsoft.com/office/drawing/2014/main" id="{F638F228-B2CB-4CDF-1555-DA521581C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41394" y="3510855"/>
              <a:ext cx="659841" cy="659841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3233904-DE2F-16F0-19F1-282EC47B759C}"/>
              </a:ext>
            </a:extLst>
          </p:cNvPr>
          <p:cNvSpPr txBox="1"/>
          <p:nvPr/>
        </p:nvSpPr>
        <p:spPr>
          <a:xfrm>
            <a:off x="5243145" y="1189183"/>
            <a:ext cx="218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Chi tiết sản phẩm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E233DD-B6C6-17D7-0B15-FD13FF0AB951}"/>
              </a:ext>
            </a:extLst>
          </p:cNvPr>
          <p:cNvSpPr txBox="1"/>
          <p:nvPr/>
        </p:nvSpPr>
        <p:spPr>
          <a:xfrm>
            <a:off x="4438081" y="1694801"/>
            <a:ext cx="4017256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Tên: xxxxxxxxxxxxxxxxxxxxxxxxxxxx</a:t>
            </a:r>
          </a:p>
          <a:p>
            <a:pPr>
              <a:lnSpc>
                <a:spcPct val="150000"/>
              </a:lnSpc>
            </a:pPr>
            <a:r>
              <a:rPr lang="en-US" sz="1400"/>
              <a:t>Giá bán: xxxx VNĐ</a:t>
            </a:r>
          </a:p>
          <a:p>
            <a:pPr>
              <a:lnSpc>
                <a:spcPct val="150000"/>
              </a:lnSpc>
            </a:pPr>
            <a:r>
              <a:rPr lang="en-US" sz="1400" strike="sngStrike"/>
              <a:t>Giá gốc: xxxx VND  </a:t>
            </a:r>
          </a:p>
          <a:p>
            <a:pPr>
              <a:lnSpc>
                <a:spcPct val="150000"/>
              </a:lnSpc>
            </a:pPr>
            <a:r>
              <a:rPr lang="en-US" sz="1400"/>
              <a:t>Số lượng: xx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CE67B6-63C9-98DD-4322-D8B2BAB20FA5}"/>
              </a:ext>
            </a:extLst>
          </p:cNvPr>
          <p:cNvSpPr txBox="1"/>
          <p:nvPr/>
        </p:nvSpPr>
        <p:spPr>
          <a:xfrm>
            <a:off x="4378482" y="3708010"/>
            <a:ext cx="3357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Mô tả sản phẩm</a:t>
            </a:r>
          </a:p>
          <a:p>
            <a:r>
              <a:rPr lang="en-US" sz="1400"/>
              <a:t>xxxxxxxxxxxxxxxxxxxxxxxxxxxxxxxxxxxxxxxx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0CE1E6-9446-C437-2BA7-1BBBD5967B05}"/>
              </a:ext>
            </a:extLst>
          </p:cNvPr>
          <p:cNvSpPr/>
          <p:nvPr/>
        </p:nvSpPr>
        <p:spPr>
          <a:xfrm>
            <a:off x="4456740" y="3193792"/>
            <a:ext cx="1100104" cy="314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Thêm vào giỏ hàng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5722B-9356-7502-B24C-88126F743201}"/>
              </a:ext>
            </a:extLst>
          </p:cNvPr>
          <p:cNvSpPr/>
          <p:nvPr/>
        </p:nvSpPr>
        <p:spPr>
          <a:xfrm>
            <a:off x="5722727" y="3182096"/>
            <a:ext cx="1100104" cy="314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Đến giỏ hàng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CECC56-3C67-2FAF-1C0B-9CB4383B6186}"/>
              </a:ext>
            </a:extLst>
          </p:cNvPr>
          <p:cNvSpPr txBox="1"/>
          <p:nvPr/>
        </p:nvSpPr>
        <p:spPr>
          <a:xfrm>
            <a:off x="2455226" y="4231230"/>
            <a:ext cx="1601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Sản phẩm tương tự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5E8B1B-55A5-B09F-F232-BA210A29605C}"/>
              </a:ext>
            </a:extLst>
          </p:cNvPr>
          <p:cNvSpPr/>
          <p:nvPr/>
        </p:nvSpPr>
        <p:spPr>
          <a:xfrm>
            <a:off x="2634726" y="4502755"/>
            <a:ext cx="6361671" cy="2033199"/>
          </a:xfrm>
          <a:prstGeom prst="roundRect">
            <a:avLst>
              <a:gd name="adj" fmla="val 32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981D10-21DA-9138-4727-F72B43CFE38A}"/>
              </a:ext>
            </a:extLst>
          </p:cNvPr>
          <p:cNvGrpSpPr/>
          <p:nvPr/>
        </p:nvGrpSpPr>
        <p:grpSpPr>
          <a:xfrm>
            <a:off x="2716005" y="4719837"/>
            <a:ext cx="1204128" cy="1360460"/>
            <a:chOff x="3083551" y="4457701"/>
            <a:chExt cx="1667206" cy="151196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6501575-4388-7BA1-C2D2-972E2C83C00F}"/>
                </a:ext>
              </a:extLst>
            </p:cNvPr>
            <p:cNvSpPr/>
            <p:nvPr/>
          </p:nvSpPr>
          <p:spPr>
            <a:xfrm>
              <a:off x="3352409" y="4457701"/>
              <a:ext cx="1246812" cy="15119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0C0AAD-A126-A5FC-EB33-4C8A51B8D583}"/>
                </a:ext>
              </a:extLst>
            </p:cNvPr>
            <p:cNvGrpSpPr/>
            <p:nvPr/>
          </p:nvGrpSpPr>
          <p:grpSpPr>
            <a:xfrm>
              <a:off x="3385037" y="4627685"/>
              <a:ext cx="445791" cy="621324"/>
              <a:chOff x="2152834" y="1267762"/>
              <a:chExt cx="7021170" cy="2728461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FDF4ED5-7E4D-A633-8F33-5B5F4C3B9D33}"/>
                  </a:ext>
                </a:extLst>
              </p:cNvPr>
              <p:cNvSpPr/>
              <p:nvPr/>
            </p:nvSpPr>
            <p:spPr>
              <a:xfrm>
                <a:off x="2153347" y="1267762"/>
                <a:ext cx="7020657" cy="27284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3C57A63-34A5-1AA6-20EB-B453EB835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2834" y="1284247"/>
                <a:ext cx="7021170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C7273B0-7018-545B-B3C3-3F7CED58C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6123" y="1276004"/>
                <a:ext cx="6974592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C78994-536C-A85A-9C41-0826256AD54B}"/>
                </a:ext>
              </a:extLst>
            </p:cNvPr>
            <p:cNvSpPr txBox="1"/>
            <p:nvPr/>
          </p:nvSpPr>
          <p:spPr>
            <a:xfrm>
              <a:off x="3083551" y="4639018"/>
              <a:ext cx="1667206" cy="701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600"/>
                <a:t>Tên: xxxxxx</a:t>
              </a:r>
            </a:p>
            <a:p>
              <a:pPr lvl="1"/>
              <a:r>
                <a:rPr lang="en-US" sz="600"/>
                <a:t>Giá bán:xx đ</a:t>
              </a:r>
            </a:p>
            <a:p>
              <a:pPr lvl="1"/>
              <a:r>
                <a:rPr lang="en-US" sz="600"/>
                <a:t>Giá niêm yết:xx đ</a:t>
              </a:r>
            </a:p>
            <a:p>
              <a:pPr lvl="1"/>
              <a:r>
                <a:rPr lang="en-US" sz="600"/>
                <a:t>Số lượng:123</a:t>
              </a:r>
            </a:p>
            <a:p>
              <a:endParaRPr lang="en-US" sz="11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B4C8E93-E390-24C3-3489-6121CE623504}"/>
                </a:ext>
              </a:extLst>
            </p:cNvPr>
            <p:cNvSpPr/>
            <p:nvPr/>
          </p:nvSpPr>
          <p:spPr>
            <a:xfrm>
              <a:off x="3468934" y="5529279"/>
              <a:ext cx="1005198" cy="171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/>
                <a:t>Thêm vào giỏ hàng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9D431E-AED7-7846-8044-2934A003BCFA}"/>
              </a:ext>
            </a:extLst>
          </p:cNvPr>
          <p:cNvGrpSpPr/>
          <p:nvPr/>
        </p:nvGrpSpPr>
        <p:grpSpPr>
          <a:xfrm>
            <a:off x="4256286" y="4723585"/>
            <a:ext cx="1204128" cy="1360460"/>
            <a:chOff x="3083551" y="4457701"/>
            <a:chExt cx="1667206" cy="151196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68AEC05-572B-10D7-7B42-27D4AFC96649}"/>
                </a:ext>
              </a:extLst>
            </p:cNvPr>
            <p:cNvSpPr/>
            <p:nvPr/>
          </p:nvSpPr>
          <p:spPr>
            <a:xfrm>
              <a:off x="3352409" y="4457701"/>
              <a:ext cx="1246812" cy="15119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A29472E-E352-B109-7A52-F8731CB33193}"/>
                </a:ext>
              </a:extLst>
            </p:cNvPr>
            <p:cNvGrpSpPr/>
            <p:nvPr/>
          </p:nvGrpSpPr>
          <p:grpSpPr>
            <a:xfrm>
              <a:off x="3385037" y="4627685"/>
              <a:ext cx="445791" cy="621324"/>
              <a:chOff x="2152834" y="1267762"/>
              <a:chExt cx="7021170" cy="272846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60213F0-A277-0D56-037C-7EE7CC9E97CD}"/>
                  </a:ext>
                </a:extLst>
              </p:cNvPr>
              <p:cNvSpPr/>
              <p:nvPr/>
            </p:nvSpPr>
            <p:spPr>
              <a:xfrm>
                <a:off x="2153347" y="1267762"/>
                <a:ext cx="7020657" cy="27284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448F606-C4B8-62D6-8E49-DE5A317AB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2834" y="1284247"/>
                <a:ext cx="7021170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0214239-F38E-5844-2E21-34AFFC6700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6123" y="1276004"/>
                <a:ext cx="6974592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150C1C-2356-D468-FCB8-FD9A49DF250A}"/>
                </a:ext>
              </a:extLst>
            </p:cNvPr>
            <p:cNvSpPr txBox="1"/>
            <p:nvPr/>
          </p:nvSpPr>
          <p:spPr>
            <a:xfrm>
              <a:off x="3083551" y="4639018"/>
              <a:ext cx="1667206" cy="701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600"/>
                <a:t>Tên: xxxxxx</a:t>
              </a:r>
            </a:p>
            <a:p>
              <a:pPr lvl="1"/>
              <a:r>
                <a:rPr lang="en-US" sz="600"/>
                <a:t>Giá bán:xx đ</a:t>
              </a:r>
            </a:p>
            <a:p>
              <a:pPr lvl="1"/>
              <a:r>
                <a:rPr lang="en-US" sz="600"/>
                <a:t>Giá niêm yết:xx đ</a:t>
              </a:r>
            </a:p>
            <a:p>
              <a:pPr lvl="1"/>
              <a:r>
                <a:rPr lang="en-US" sz="600"/>
                <a:t>Số lượng:123</a:t>
              </a:r>
            </a:p>
            <a:p>
              <a:endParaRPr lang="en-US" sz="11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9D39B1-01E6-4C99-7D85-F9FB13BB93C6}"/>
                </a:ext>
              </a:extLst>
            </p:cNvPr>
            <p:cNvSpPr/>
            <p:nvPr/>
          </p:nvSpPr>
          <p:spPr>
            <a:xfrm>
              <a:off x="3468934" y="5529279"/>
              <a:ext cx="1005198" cy="171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/>
                <a:t>Thêm vào giỏ hàng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E39A30-5570-EC15-213E-D25B098CCDE2}"/>
              </a:ext>
            </a:extLst>
          </p:cNvPr>
          <p:cNvGrpSpPr/>
          <p:nvPr/>
        </p:nvGrpSpPr>
        <p:grpSpPr>
          <a:xfrm>
            <a:off x="5793112" y="4751727"/>
            <a:ext cx="1204128" cy="1360460"/>
            <a:chOff x="3083551" y="4457701"/>
            <a:chExt cx="1667206" cy="151196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7FFF18C-83EA-C15B-9D6E-B3F01CA00067}"/>
                </a:ext>
              </a:extLst>
            </p:cNvPr>
            <p:cNvSpPr/>
            <p:nvPr/>
          </p:nvSpPr>
          <p:spPr>
            <a:xfrm>
              <a:off x="3352409" y="4457701"/>
              <a:ext cx="1246812" cy="15119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BF5194E-308B-2ECA-5B58-DAE28A0E8AD4}"/>
                </a:ext>
              </a:extLst>
            </p:cNvPr>
            <p:cNvGrpSpPr/>
            <p:nvPr/>
          </p:nvGrpSpPr>
          <p:grpSpPr>
            <a:xfrm>
              <a:off x="3385037" y="4627685"/>
              <a:ext cx="445791" cy="621324"/>
              <a:chOff x="2152834" y="1267762"/>
              <a:chExt cx="7021170" cy="2728461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DF194A-A5F6-A118-D7B5-34D68953510D}"/>
                  </a:ext>
                </a:extLst>
              </p:cNvPr>
              <p:cNvSpPr/>
              <p:nvPr/>
            </p:nvSpPr>
            <p:spPr>
              <a:xfrm>
                <a:off x="2153347" y="1267762"/>
                <a:ext cx="7020657" cy="27284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D1129B4-27F5-C1EC-FE6F-138CB938B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2834" y="1284247"/>
                <a:ext cx="7021170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3E265F1-9482-A718-BB4F-9C205727A6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6123" y="1276004"/>
                <a:ext cx="6974592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A1805E-E1BA-9BD6-2859-669653976D87}"/>
                </a:ext>
              </a:extLst>
            </p:cNvPr>
            <p:cNvSpPr txBox="1"/>
            <p:nvPr/>
          </p:nvSpPr>
          <p:spPr>
            <a:xfrm>
              <a:off x="3083551" y="4639018"/>
              <a:ext cx="1667206" cy="701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600"/>
                <a:t>Tên: xxxxxx</a:t>
              </a:r>
            </a:p>
            <a:p>
              <a:pPr lvl="1"/>
              <a:r>
                <a:rPr lang="en-US" sz="600"/>
                <a:t>Giá bán:xx đ</a:t>
              </a:r>
            </a:p>
            <a:p>
              <a:pPr lvl="1"/>
              <a:r>
                <a:rPr lang="en-US" sz="600"/>
                <a:t>Giá niêm yết:xx đ</a:t>
              </a:r>
            </a:p>
            <a:p>
              <a:pPr lvl="1"/>
              <a:r>
                <a:rPr lang="en-US" sz="600"/>
                <a:t>Số lượng:123</a:t>
              </a:r>
            </a:p>
            <a:p>
              <a:endParaRPr lang="en-US" sz="11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665A42C-9726-67BA-A097-222CF39997D7}"/>
                </a:ext>
              </a:extLst>
            </p:cNvPr>
            <p:cNvSpPr/>
            <p:nvPr/>
          </p:nvSpPr>
          <p:spPr>
            <a:xfrm>
              <a:off x="3468934" y="5529279"/>
              <a:ext cx="1005198" cy="171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/>
                <a:t>Thêm vào giỏ hàng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66AD3E7-6710-8E27-9BD9-0FC82A86B7FB}"/>
              </a:ext>
            </a:extLst>
          </p:cNvPr>
          <p:cNvGrpSpPr/>
          <p:nvPr/>
        </p:nvGrpSpPr>
        <p:grpSpPr>
          <a:xfrm>
            <a:off x="7414673" y="4751727"/>
            <a:ext cx="1204128" cy="1360460"/>
            <a:chOff x="3083551" y="4457701"/>
            <a:chExt cx="1667206" cy="151196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0B558B8A-AE3C-8CB3-E787-7FB5B8CF98EB}"/>
                </a:ext>
              </a:extLst>
            </p:cNvPr>
            <p:cNvSpPr/>
            <p:nvPr/>
          </p:nvSpPr>
          <p:spPr>
            <a:xfrm>
              <a:off x="3352409" y="4457701"/>
              <a:ext cx="1246812" cy="15119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D256FAB-7572-5B9B-762E-4CDBC419BC5C}"/>
                </a:ext>
              </a:extLst>
            </p:cNvPr>
            <p:cNvGrpSpPr/>
            <p:nvPr/>
          </p:nvGrpSpPr>
          <p:grpSpPr>
            <a:xfrm>
              <a:off x="3385037" y="4627685"/>
              <a:ext cx="445791" cy="621324"/>
              <a:chOff x="2152834" y="1267762"/>
              <a:chExt cx="7021170" cy="272846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1637461-0AFB-04DB-8521-8370B5EFD0D6}"/>
                  </a:ext>
                </a:extLst>
              </p:cNvPr>
              <p:cNvSpPr/>
              <p:nvPr/>
            </p:nvSpPr>
            <p:spPr>
              <a:xfrm>
                <a:off x="2153347" y="1267762"/>
                <a:ext cx="7020657" cy="27284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3E01148-4FDF-0B11-86C8-F839DE8C4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2834" y="1284247"/>
                <a:ext cx="7021170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EF5BF36-BD65-D25B-2E41-EA916D9460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6123" y="1276004"/>
                <a:ext cx="6974592" cy="27119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4A1AA65-BB0E-9D4A-9DB4-CA6B5E97D779}"/>
                </a:ext>
              </a:extLst>
            </p:cNvPr>
            <p:cNvSpPr txBox="1"/>
            <p:nvPr/>
          </p:nvSpPr>
          <p:spPr>
            <a:xfrm>
              <a:off x="3083551" y="4639018"/>
              <a:ext cx="1667206" cy="701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600"/>
                <a:t>Tên: xxxxxx</a:t>
              </a:r>
            </a:p>
            <a:p>
              <a:pPr lvl="1"/>
              <a:r>
                <a:rPr lang="en-US" sz="600"/>
                <a:t>Giá bán:xx đ</a:t>
              </a:r>
            </a:p>
            <a:p>
              <a:pPr lvl="1"/>
              <a:r>
                <a:rPr lang="en-US" sz="600"/>
                <a:t>Giá niêm yết:xx đ</a:t>
              </a:r>
            </a:p>
            <a:p>
              <a:pPr lvl="1"/>
              <a:r>
                <a:rPr lang="en-US" sz="600"/>
                <a:t>Số lượng:123</a:t>
              </a:r>
            </a:p>
            <a:p>
              <a:endParaRPr lang="en-US" sz="11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455FC3B-ED1F-7C0C-03E4-E0A3BE2990E7}"/>
                </a:ext>
              </a:extLst>
            </p:cNvPr>
            <p:cNvSpPr/>
            <p:nvPr/>
          </p:nvSpPr>
          <p:spPr>
            <a:xfrm>
              <a:off x="3468934" y="5529279"/>
              <a:ext cx="1005198" cy="171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/>
                <a:t>Thêm vào giỏ hàng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6A5B53-A367-4F88-D2E5-98B097B93202}"/>
              </a:ext>
            </a:extLst>
          </p:cNvPr>
          <p:cNvGrpSpPr/>
          <p:nvPr/>
        </p:nvGrpSpPr>
        <p:grpSpPr>
          <a:xfrm>
            <a:off x="1778977" y="492368"/>
            <a:ext cx="8634045" cy="668864"/>
            <a:chOff x="967154" y="391258"/>
            <a:chExt cx="10383715" cy="8422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8FEB77-6AAE-787A-9AE1-002B8082EA4A}"/>
                </a:ext>
              </a:extLst>
            </p:cNvPr>
            <p:cNvSpPr/>
            <p:nvPr/>
          </p:nvSpPr>
          <p:spPr>
            <a:xfrm>
              <a:off x="967154" y="391258"/>
              <a:ext cx="10383715" cy="74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F52EBC-B1AC-19DD-415C-9B0C106AF406}"/>
                </a:ext>
              </a:extLst>
            </p:cNvPr>
            <p:cNvSpPr txBox="1"/>
            <p:nvPr/>
          </p:nvSpPr>
          <p:spPr>
            <a:xfrm>
              <a:off x="1195756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Trang chủ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B1EC71-FB6C-0011-87B4-33313EDBCEB5}"/>
                </a:ext>
              </a:extLst>
            </p:cNvPr>
            <p:cNvSpPr txBox="1"/>
            <p:nvPr/>
          </p:nvSpPr>
          <p:spPr>
            <a:xfrm>
              <a:off x="2365132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Danh mục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FEBD5A6-C164-4938-C98A-CCB912E7B5EF}"/>
                </a:ext>
              </a:extLst>
            </p:cNvPr>
            <p:cNvSpPr/>
            <p:nvPr/>
          </p:nvSpPr>
          <p:spPr>
            <a:xfrm>
              <a:off x="6295292" y="580265"/>
              <a:ext cx="2576147" cy="298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Tìm kiếm sản phẩm</a:t>
              </a:r>
            </a:p>
          </p:txBody>
        </p:sp>
        <p:pic>
          <p:nvPicPr>
            <p:cNvPr id="9" name="Graphic 8" descr="Magnifying glass">
              <a:extLst>
                <a:ext uri="{FF2B5EF4-FFF2-40B4-BE49-F238E27FC236}">
                  <a16:creationId xmlns:a16="http://schemas.microsoft.com/office/drawing/2014/main" id="{AEE4132B-0D1A-800D-A34B-EE2BF0015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7670" y="615462"/>
              <a:ext cx="263769" cy="263769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943E5393-C1B7-9B38-746C-689364767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6400" y="553902"/>
              <a:ext cx="357554" cy="3516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012ED5-2582-1520-8158-F9C1FFA6A7C5}"/>
                </a:ext>
              </a:extLst>
            </p:cNvPr>
            <p:cNvSpPr txBox="1"/>
            <p:nvPr/>
          </p:nvSpPr>
          <p:spPr>
            <a:xfrm>
              <a:off x="9653954" y="545083"/>
              <a:ext cx="139211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Tài khoản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531544-922D-A7C3-933D-D8702405B330}"/>
                </a:ext>
              </a:extLst>
            </p:cNvPr>
            <p:cNvSpPr txBox="1"/>
            <p:nvPr/>
          </p:nvSpPr>
          <p:spPr>
            <a:xfrm>
              <a:off x="3597519" y="574661"/>
              <a:ext cx="1169376" cy="65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Giỏ hàng	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248778-6A4A-6227-DA82-D8BA00F0299A}"/>
                </a:ext>
              </a:extLst>
            </p:cNvPr>
            <p:cNvSpPr txBox="1"/>
            <p:nvPr/>
          </p:nvSpPr>
          <p:spPr>
            <a:xfrm>
              <a:off x="4766895" y="580264"/>
              <a:ext cx="1392117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Chính sách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132F74-4D90-7A3B-1808-EDD8BB0AD81C}"/>
              </a:ext>
            </a:extLst>
          </p:cNvPr>
          <p:cNvSpPr/>
          <p:nvPr/>
        </p:nvSpPr>
        <p:spPr>
          <a:xfrm>
            <a:off x="3915770" y="670413"/>
            <a:ext cx="979975" cy="251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Giỏ hàng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E717D6-2711-D861-7359-1244F157F396}"/>
              </a:ext>
            </a:extLst>
          </p:cNvPr>
          <p:cNvSpPr/>
          <p:nvPr/>
        </p:nvSpPr>
        <p:spPr>
          <a:xfrm>
            <a:off x="1778977" y="1485900"/>
            <a:ext cx="8634045" cy="4176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FD400C3-23EF-1D32-0D70-7CD0BA287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96479"/>
              </p:ext>
            </p:extLst>
          </p:nvPr>
        </p:nvGraphicFramePr>
        <p:xfrm>
          <a:off x="2031581" y="2231296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150">
                  <a:extLst>
                    <a:ext uri="{9D8B030D-6E8A-4147-A177-3AD203B41FA5}">
                      <a16:colId xmlns:a16="http://schemas.microsoft.com/office/drawing/2014/main" val="65682819"/>
                    </a:ext>
                  </a:extLst>
                </a:gridCol>
                <a:gridCol w="1760136">
                  <a:extLst>
                    <a:ext uri="{9D8B030D-6E8A-4147-A177-3AD203B41FA5}">
                      <a16:colId xmlns:a16="http://schemas.microsoft.com/office/drawing/2014/main" val="93289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196569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45655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453621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3566799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9775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Chọn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Ảnh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Tên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Đơn giá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Số lượng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Thành tiền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Xóa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35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LapTopXX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1000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1000đ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5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LapTopXX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2000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4000đ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93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LapTopXX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3000 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ysClr val="windowText" lastClr="000000"/>
                          </a:solidFill>
                        </a:rPr>
                        <a:t>9000đ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118137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4AE1D51-DF39-066C-AB04-9CA70BC4F044}"/>
              </a:ext>
            </a:extLst>
          </p:cNvPr>
          <p:cNvSpPr/>
          <p:nvPr/>
        </p:nvSpPr>
        <p:spPr>
          <a:xfrm>
            <a:off x="2259623" y="2751345"/>
            <a:ext cx="105508" cy="114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Images">
            <a:extLst>
              <a:ext uri="{FF2B5EF4-FFF2-40B4-BE49-F238E27FC236}">
                <a16:creationId xmlns:a16="http://schemas.microsoft.com/office/drawing/2014/main" id="{5CAC1800-F9BB-593F-AD11-BF7CFA302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5197" y="2690099"/>
            <a:ext cx="1024728" cy="236792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0009313E-A0F7-CD89-1DB1-A30851B931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5038" y="2690099"/>
            <a:ext cx="171543" cy="171543"/>
          </a:xfrm>
          <a:prstGeom prst="rect">
            <a:avLst/>
          </a:prstGeom>
        </p:spPr>
      </p:pic>
      <p:pic>
        <p:nvPicPr>
          <p:cNvPr id="23" name="Graphic 22" descr="Images">
            <a:extLst>
              <a:ext uri="{FF2B5EF4-FFF2-40B4-BE49-F238E27FC236}">
                <a16:creationId xmlns:a16="http://schemas.microsoft.com/office/drawing/2014/main" id="{2265EB6D-14B8-2462-38A1-CFE8622441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5197" y="3014767"/>
            <a:ext cx="1024728" cy="236792"/>
          </a:xfrm>
          <a:prstGeom prst="rect">
            <a:avLst/>
          </a:prstGeom>
        </p:spPr>
      </p:pic>
      <p:pic>
        <p:nvPicPr>
          <p:cNvPr id="24" name="Graphic 23" descr="Images">
            <a:extLst>
              <a:ext uri="{FF2B5EF4-FFF2-40B4-BE49-F238E27FC236}">
                <a16:creationId xmlns:a16="http://schemas.microsoft.com/office/drawing/2014/main" id="{1725F802-010D-9343-DFDB-C15073AB6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5197" y="3339435"/>
            <a:ext cx="1024728" cy="236792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8CE432B4-27FF-C87C-CC14-0C60DD4137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5037" y="3080016"/>
            <a:ext cx="171543" cy="171543"/>
          </a:xfrm>
          <a:prstGeom prst="rect">
            <a:avLst/>
          </a:prstGeom>
        </p:spPr>
      </p:pic>
      <p:pic>
        <p:nvPicPr>
          <p:cNvPr id="26" name="Graphic 25" descr="Close">
            <a:extLst>
              <a:ext uri="{FF2B5EF4-FFF2-40B4-BE49-F238E27FC236}">
                <a16:creationId xmlns:a16="http://schemas.microsoft.com/office/drawing/2014/main" id="{3145B1E9-DADD-29FE-9CDB-4F0541E025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5038" y="3490455"/>
            <a:ext cx="171543" cy="17154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7F6AEFB-90E2-2CBC-4432-2E9C4239DAEE}"/>
              </a:ext>
            </a:extLst>
          </p:cNvPr>
          <p:cNvSpPr/>
          <p:nvPr/>
        </p:nvSpPr>
        <p:spPr>
          <a:xfrm>
            <a:off x="2259623" y="3080016"/>
            <a:ext cx="105508" cy="114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907708-BF1E-9464-4173-D397DF7D75D8}"/>
              </a:ext>
            </a:extLst>
          </p:cNvPr>
          <p:cNvSpPr/>
          <p:nvPr/>
        </p:nvSpPr>
        <p:spPr>
          <a:xfrm>
            <a:off x="2259623" y="3433305"/>
            <a:ext cx="105508" cy="1143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43C956-A7D9-A54B-907B-3E4E2B6E9DC8}"/>
              </a:ext>
            </a:extLst>
          </p:cNvPr>
          <p:cNvSpPr/>
          <p:nvPr/>
        </p:nvSpPr>
        <p:spPr>
          <a:xfrm>
            <a:off x="2026756" y="3988763"/>
            <a:ext cx="979975" cy="2518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Mua hàng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0851946-0A91-8CCB-A712-06A9BA62CD14}"/>
              </a:ext>
            </a:extLst>
          </p:cNvPr>
          <p:cNvSpPr/>
          <p:nvPr/>
        </p:nvSpPr>
        <p:spPr>
          <a:xfrm>
            <a:off x="2026756" y="1658420"/>
            <a:ext cx="1514945" cy="3713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Giỏ hàng của bạn</a:t>
            </a:r>
          </a:p>
        </p:txBody>
      </p:sp>
    </p:spTree>
    <p:extLst>
      <p:ext uri="{BB962C8B-B14F-4D97-AF65-F5344CB8AC3E}">
        <p14:creationId xmlns:p14="http://schemas.microsoft.com/office/powerpoint/2010/main" val="300590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E4877D-7A95-23DC-DED4-B12FB853DE7A}"/>
              </a:ext>
            </a:extLst>
          </p:cNvPr>
          <p:cNvGrpSpPr/>
          <p:nvPr/>
        </p:nvGrpSpPr>
        <p:grpSpPr>
          <a:xfrm>
            <a:off x="1778977" y="492368"/>
            <a:ext cx="8634045" cy="668864"/>
            <a:chOff x="967154" y="391258"/>
            <a:chExt cx="10383715" cy="8422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265C79-67AA-1E49-EA54-A19F3306ED69}"/>
                </a:ext>
              </a:extLst>
            </p:cNvPr>
            <p:cNvSpPr/>
            <p:nvPr/>
          </p:nvSpPr>
          <p:spPr>
            <a:xfrm>
              <a:off x="967154" y="391258"/>
              <a:ext cx="10383715" cy="74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E744BB-4AB7-90A2-B5E7-3C1F283ECA5E}"/>
                </a:ext>
              </a:extLst>
            </p:cNvPr>
            <p:cNvSpPr txBox="1"/>
            <p:nvPr/>
          </p:nvSpPr>
          <p:spPr>
            <a:xfrm>
              <a:off x="1195756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Trang chủ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66D32B-F704-620D-838D-BA60AD7B640A}"/>
                </a:ext>
              </a:extLst>
            </p:cNvPr>
            <p:cNvSpPr txBox="1"/>
            <p:nvPr/>
          </p:nvSpPr>
          <p:spPr>
            <a:xfrm>
              <a:off x="2365132" y="580265"/>
              <a:ext cx="1169376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Danh mục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6BDDC0-5FBE-A9ED-870F-DBB42ECF92C5}"/>
                </a:ext>
              </a:extLst>
            </p:cNvPr>
            <p:cNvSpPr/>
            <p:nvPr/>
          </p:nvSpPr>
          <p:spPr>
            <a:xfrm>
              <a:off x="6295292" y="580265"/>
              <a:ext cx="2576147" cy="29896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</a:rPr>
                <a:t>Tìm kiếm sản phẩm</a:t>
              </a:r>
            </a:p>
          </p:txBody>
        </p:sp>
        <p:pic>
          <p:nvPicPr>
            <p:cNvPr id="9" name="Graphic 8" descr="Magnifying glass">
              <a:extLst>
                <a:ext uri="{FF2B5EF4-FFF2-40B4-BE49-F238E27FC236}">
                  <a16:creationId xmlns:a16="http://schemas.microsoft.com/office/drawing/2014/main" id="{443C93EF-77E5-879E-23C3-11B89FF76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7670" y="615462"/>
              <a:ext cx="263769" cy="263769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1C0901EA-6F78-9C06-1190-1E1BE9B8F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6400" y="553902"/>
              <a:ext cx="357554" cy="3516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E5660E-01D4-84D4-A1EF-CC331D33DE7E}"/>
                </a:ext>
              </a:extLst>
            </p:cNvPr>
            <p:cNvSpPr txBox="1"/>
            <p:nvPr/>
          </p:nvSpPr>
          <p:spPr>
            <a:xfrm>
              <a:off x="9653954" y="545083"/>
              <a:ext cx="1392117" cy="387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Tài khoản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79902E-6FE2-81B4-253A-2E01D5FD6EEA}"/>
                </a:ext>
              </a:extLst>
            </p:cNvPr>
            <p:cNvSpPr txBox="1"/>
            <p:nvPr/>
          </p:nvSpPr>
          <p:spPr>
            <a:xfrm>
              <a:off x="3597519" y="574661"/>
              <a:ext cx="1169376" cy="658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Giỏ hàng	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DDFAAE-6E5F-575B-8894-1AF18E39205B}"/>
                </a:ext>
              </a:extLst>
            </p:cNvPr>
            <p:cNvSpPr txBox="1"/>
            <p:nvPr/>
          </p:nvSpPr>
          <p:spPr>
            <a:xfrm>
              <a:off x="4766895" y="580264"/>
              <a:ext cx="1392117" cy="387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Chính sách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D479F6-E9E4-2B62-D228-0954E7344AB6}"/>
              </a:ext>
            </a:extLst>
          </p:cNvPr>
          <p:cNvSpPr/>
          <p:nvPr/>
        </p:nvSpPr>
        <p:spPr>
          <a:xfrm>
            <a:off x="3913729" y="670413"/>
            <a:ext cx="979975" cy="251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Giỏ hàng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2E05E-7C41-2076-176D-2F732BD3CF21}"/>
              </a:ext>
            </a:extLst>
          </p:cNvPr>
          <p:cNvSpPr/>
          <p:nvPr/>
        </p:nvSpPr>
        <p:spPr>
          <a:xfrm>
            <a:off x="1778977" y="1634622"/>
            <a:ext cx="8634045" cy="4731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DFC8E7-EE70-6D0E-ACC6-929E8EDA4A0A}"/>
              </a:ext>
            </a:extLst>
          </p:cNvPr>
          <p:cNvSpPr/>
          <p:nvPr/>
        </p:nvSpPr>
        <p:spPr>
          <a:xfrm>
            <a:off x="2036258" y="1702043"/>
            <a:ext cx="1877471" cy="251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Thông tin mua hàng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4D31A6-F71B-3417-E2E9-DE1DF203EB30}"/>
              </a:ext>
            </a:extLst>
          </p:cNvPr>
          <p:cNvSpPr/>
          <p:nvPr/>
        </p:nvSpPr>
        <p:spPr>
          <a:xfrm>
            <a:off x="2101362" y="2377786"/>
            <a:ext cx="2136530" cy="24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3E6F2D-2B8D-BB94-CE63-CF9664F0FE28}"/>
              </a:ext>
            </a:extLst>
          </p:cNvPr>
          <p:cNvSpPr txBox="1"/>
          <p:nvPr/>
        </p:nvSpPr>
        <p:spPr>
          <a:xfrm>
            <a:off x="2088651" y="2101421"/>
            <a:ext cx="1877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Tỉnh thành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33B17693-5D9C-A397-ED7E-1D50C4C1ED51}"/>
              </a:ext>
            </a:extLst>
          </p:cNvPr>
          <p:cNvSpPr/>
          <p:nvPr/>
        </p:nvSpPr>
        <p:spPr>
          <a:xfrm rot="5400000">
            <a:off x="4117839" y="2460915"/>
            <a:ext cx="45719" cy="10455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D2C0EC-0532-4876-A294-4E120C567C5F}"/>
              </a:ext>
            </a:extLst>
          </p:cNvPr>
          <p:cNvSpPr/>
          <p:nvPr/>
        </p:nvSpPr>
        <p:spPr>
          <a:xfrm>
            <a:off x="4572988" y="2380716"/>
            <a:ext cx="2136530" cy="24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C6E0F-69D6-59A6-4A66-16CFE55CAD6C}"/>
              </a:ext>
            </a:extLst>
          </p:cNvPr>
          <p:cNvSpPr txBox="1"/>
          <p:nvPr/>
        </p:nvSpPr>
        <p:spPr>
          <a:xfrm>
            <a:off x="4560277" y="2104351"/>
            <a:ext cx="1877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Quận huyện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DC903-84E0-7136-ED92-3C9D22AE3F3E}"/>
              </a:ext>
            </a:extLst>
          </p:cNvPr>
          <p:cNvSpPr/>
          <p:nvPr/>
        </p:nvSpPr>
        <p:spPr>
          <a:xfrm>
            <a:off x="2114073" y="2869174"/>
            <a:ext cx="2136530" cy="240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169097-1E39-798E-AF91-D7A7A2B00EC2}"/>
              </a:ext>
            </a:extLst>
          </p:cNvPr>
          <p:cNvSpPr txBox="1"/>
          <p:nvPr/>
        </p:nvSpPr>
        <p:spPr>
          <a:xfrm>
            <a:off x="2101362" y="2592809"/>
            <a:ext cx="1877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Phường xã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FE12CBC4-8EA1-3B29-95F5-08FA239593EE}"/>
              </a:ext>
            </a:extLst>
          </p:cNvPr>
          <p:cNvSpPr/>
          <p:nvPr/>
        </p:nvSpPr>
        <p:spPr>
          <a:xfrm rot="5400000">
            <a:off x="4130550" y="2952303"/>
            <a:ext cx="45719" cy="10455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25D87D15-5382-9558-1CBA-A8E3D858E6CD}"/>
              </a:ext>
            </a:extLst>
          </p:cNvPr>
          <p:cNvSpPr/>
          <p:nvPr/>
        </p:nvSpPr>
        <p:spPr>
          <a:xfrm rot="5400000">
            <a:off x="6565984" y="2445997"/>
            <a:ext cx="45719" cy="10455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37F0C5-886F-27A7-C78F-B82DECDB9E3F}"/>
              </a:ext>
            </a:extLst>
          </p:cNvPr>
          <p:cNvSpPr/>
          <p:nvPr/>
        </p:nvSpPr>
        <p:spPr>
          <a:xfrm>
            <a:off x="2114072" y="3420759"/>
            <a:ext cx="4595445" cy="32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D1060-6578-2518-1D40-70AACFCCD189}"/>
              </a:ext>
            </a:extLst>
          </p:cNvPr>
          <p:cNvSpPr txBox="1"/>
          <p:nvPr/>
        </p:nvSpPr>
        <p:spPr>
          <a:xfrm>
            <a:off x="2114073" y="3156006"/>
            <a:ext cx="1877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Địa chỉ cụ thể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E0A8BD-DA09-169B-051C-78D16A4EDA60}"/>
              </a:ext>
            </a:extLst>
          </p:cNvPr>
          <p:cNvGrpSpPr/>
          <p:nvPr/>
        </p:nvGrpSpPr>
        <p:grpSpPr>
          <a:xfrm>
            <a:off x="2088651" y="3753932"/>
            <a:ext cx="2149241" cy="517342"/>
            <a:chOff x="421044" y="4132082"/>
            <a:chExt cx="2149241" cy="5173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BC7D0-EA4A-DF68-01B3-95F5CC58D392}"/>
                </a:ext>
              </a:extLst>
            </p:cNvPr>
            <p:cNvSpPr/>
            <p:nvPr/>
          </p:nvSpPr>
          <p:spPr>
            <a:xfrm>
              <a:off x="433755" y="4408447"/>
              <a:ext cx="2136530" cy="240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8B6E3B-411F-D73B-F7C6-A9AC3DC1B957}"/>
                </a:ext>
              </a:extLst>
            </p:cNvPr>
            <p:cNvSpPr txBox="1"/>
            <p:nvPr/>
          </p:nvSpPr>
          <p:spPr>
            <a:xfrm>
              <a:off x="421044" y="4132082"/>
              <a:ext cx="1877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Họ tên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717003-650B-5A7B-22A5-A8E2D02AF7E6}"/>
              </a:ext>
            </a:extLst>
          </p:cNvPr>
          <p:cNvGrpSpPr/>
          <p:nvPr/>
        </p:nvGrpSpPr>
        <p:grpSpPr>
          <a:xfrm>
            <a:off x="4560276" y="3753932"/>
            <a:ext cx="2149241" cy="517342"/>
            <a:chOff x="421044" y="4132082"/>
            <a:chExt cx="2149241" cy="51734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A3161A-3891-C48E-D6D5-0C4FB082655A}"/>
                </a:ext>
              </a:extLst>
            </p:cNvPr>
            <p:cNvSpPr/>
            <p:nvPr/>
          </p:nvSpPr>
          <p:spPr>
            <a:xfrm>
              <a:off x="433755" y="4408447"/>
              <a:ext cx="2136530" cy="2409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7FDB3D-04C1-6089-E02D-E12994418782}"/>
                </a:ext>
              </a:extLst>
            </p:cNvPr>
            <p:cNvSpPr txBox="1"/>
            <p:nvPr/>
          </p:nvSpPr>
          <p:spPr>
            <a:xfrm>
              <a:off x="421044" y="4132082"/>
              <a:ext cx="1877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Số điện thoại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D8492F-3F53-0CFB-8E34-A9D7EBF0685D}"/>
              </a:ext>
            </a:extLst>
          </p:cNvPr>
          <p:cNvGrpSpPr/>
          <p:nvPr/>
        </p:nvGrpSpPr>
        <p:grpSpPr>
          <a:xfrm>
            <a:off x="2046462" y="4307464"/>
            <a:ext cx="4644790" cy="649019"/>
            <a:chOff x="421044" y="4132082"/>
            <a:chExt cx="2149241" cy="64901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5A60D3A-F106-C365-79AD-A4534556CF83}"/>
                </a:ext>
              </a:extLst>
            </p:cNvPr>
            <p:cNvSpPr/>
            <p:nvPr/>
          </p:nvSpPr>
          <p:spPr>
            <a:xfrm>
              <a:off x="433755" y="4408447"/>
              <a:ext cx="2136530" cy="3726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A034E9-CB03-1D6F-0CA2-49FCF288D240}"/>
                </a:ext>
              </a:extLst>
            </p:cNvPr>
            <p:cNvSpPr txBox="1"/>
            <p:nvPr/>
          </p:nvSpPr>
          <p:spPr>
            <a:xfrm>
              <a:off x="421044" y="4132082"/>
              <a:ext cx="1877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Ghi chú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275231-745B-26DF-4EC3-7963D213A297}"/>
              </a:ext>
            </a:extLst>
          </p:cNvPr>
          <p:cNvSpPr txBox="1"/>
          <p:nvPr/>
        </p:nvSpPr>
        <p:spPr>
          <a:xfrm>
            <a:off x="1996330" y="5081933"/>
            <a:ext cx="40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Phương thức thanh toán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7CCAB5-7B09-2E44-2BE9-D7B5EAC3285E}"/>
              </a:ext>
            </a:extLst>
          </p:cNvPr>
          <p:cNvSpPr txBox="1"/>
          <p:nvPr/>
        </p:nvSpPr>
        <p:spPr>
          <a:xfrm>
            <a:off x="2221873" y="5217669"/>
            <a:ext cx="4057460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Thanh toán khi nhận hàng</a:t>
            </a:r>
          </a:p>
          <a:p>
            <a:pPr marL="171450" indent="-1714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200"/>
              <a:t>Chuyển khoản qua ngân hàng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28938CA-F95E-F9DC-BCEC-1F70835B40B0}"/>
              </a:ext>
            </a:extLst>
          </p:cNvPr>
          <p:cNvGrpSpPr/>
          <p:nvPr/>
        </p:nvGrpSpPr>
        <p:grpSpPr>
          <a:xfrm>
            <a:off x="7121147" y="2299882"/>
            <a:ext cx="3291875" cy="2417514"/>
            <a:chOff x="421044" y="4132082"/>
            <a:chExt cx="3065573" cy="69535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A1E8078-D404-E1F6-7583-A2E31474948A}"/>
                </a:ext>
              </a:extLst>
            </p:cNvPr>
            <p:cNvSpPr/>
            <p:nvPr/>
          </p:nvSpPr>
          <p:spPr>
            <a:xfrm>
              <a:off x="516430" y="4320350"/>
              <a:ext cx="1404105" cy="812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20A2B7-C782-2FBB-7F8A-F46839E9047F}"/>
                </a:ext>
              </a:extLst>
            </p:cNvPr>
            <p:cNvSpPr txBox="1"/>
            <p:nvPr/>
          </p:nvSpPr>
          <p:spPr>
            <a:xfrm>
              <a:off x="421044" y="4132082"/>
              <a:ext cx="3065573" cy="185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Tên sản phẩm	                             xxx đ</a:t>
              </a:r>
            </a:p>
            <a:p>
              <a:endParaRPr lang="en-US" sz="1200"/>
            </a:p>
            <a:p>
              <a:r>
                <a:rPr lang="en-US" sz="1200"/>
                <a:t>Mã giảm giá	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3BCAE62-C3E8-B511-9EF5-84751A4FBDE1}"/>
                </a:ext>
              </a:extLst>
            </p:cNvPr>
            <p:cNvSpPr txBox="1"/>
            <p:nvPr/>
          </p:nvSpPr>
          <p:spPr>
            <a:xfrm>
              <a:off x="468740" y="4535297"/>
              <a:ext cx="2529469" cy="292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Giảm giá (VNĐ)               	- xxx đ</a:t>
              </a:r>
            </a:p>
            <a:p>
              <a:endParaRPr lang="en-US" sz="1200"/>
            </a:p>
            <a:p>
              <a:r>
                <a:rPr lang="en-US" sz="1200"/>
                <a:t>Tổng tiền		  xxx đ</a:t>
              </a:r>
            </a:p>
            <a:p>
              <a:endParaRPr lang="en-US" sz="1200"/>
            </a:p>
            <a:p>
              <a:r>
                <a:rPr lang="en-US" sz="1200"/>
                <a:t>Quay về giỏ hàng</a:t>
              </a: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5DF8E9A-BCCF-97BE-7FB3-F84E59E30D86}"/>
              </a:ext>
            </a:extLst>
          </p:cNvPr>
          <p:cNvSpPr/>
          <p:nvPr/>
        </p:nvSpPr>
        <p:spPr>
          <a:xfrm>
            <a:off x="7233077" y="3379696"/>
            <a:ext cx="706378" cy="251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Áp dụng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E7459D-1691-54F4-7B1B-329B2C411BB9}"/>
              </a:ext>
            </a:extLst>
          </p:cNvPr>
          <p:cNvSpPr/>
          <p:nvPr/>
        </p:nvSpPr>
        <p:spPr>
          <a:xfrm>
            <a:off x="8061314" y="3369235"/>
            <a:ext cx="706378" cy="251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Làm mới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7657FBB-312C-3838-47B1-9A41D22671EA}"/>
              </a:ext>
            </a:extLst>
          </p:cNvPr>
          <p:cNvSpPr/>
          <p:nvPr/>
        </p:nvSpPr>
        <p:spPr>
          <a:xfrm>
            <a:off x="5446258" y="5984185"/>
            <a:ext cx="706378" cy="25188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Đặt hàng</a:t>
            </a:r>
          </a:p>
        </p:txBody>
      </p:sp>
    </p:spTree>
    <p:extLst>
      <p:ext uri="{BB962C8B-B14F-4D97-AF65-F5344CB8AC3E}">
        <p14:creationId xmlns:p14="http://schemas.microsoft.com/office/powerpoint/2010/main" val="397974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1158</Words>
  <Application>Microsoft Office PowerPoint</Application>
  <PresentationFormat>Widescreen</PresentationFormat>
  <Paragraphs>415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nghiem truong</dc:creator>
  <cp:lastModifiedBy>nghiem truong</cp:lastModifiedBy>
  <cp:revision>8</cp:revision>
  <dcterms:created xsi:type="dcterms:W3CDTF">2023-03-22T10:09:48Z</dcterms:created>
  <dcterms:modified xsi:type="dcterms:W3CDTF">2023-05-15T16:16:54Z</dcterms:modified>
</cp:coreProperties>
</file>