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1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DFC5F-EB86-CEFF-E060-C140588573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2D2531-385F-8A11-9004-19C6275281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882643-26E1-A768-573A-EFF121208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0659A-5C34-46FB-AFA7-F143BA8A4EDB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D070B-1BB1-64E0-E2DA-EF5751AE6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AB8A22-5C60-A749-BFAB-0F35FB466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59FAD-B60E-403C-A689-AE55E7712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128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41084-26C8-A814-034A-A9ABDB3D0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144E3E-754A-E8F7-D61C-EE65851F8C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335063-0C31-2A61-1678-6D64C5C21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0659A-5C34-46FB-AFA7-F143BA8A4EDB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324611-C2E3-B18C-840C-CDDAACBFE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5A53C0-16B4-F02A-9BA1-1BD65D0DF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59FAD-B60E-403C-A689-AE55E7712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909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86E186-DE59-374C-B553-27969DE6C4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C61F6A-DC83-5094-ED18-38B663D264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41C817-203A-C3A9-5F07-E5D81D116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0659A-5C34-46FB-AFA7-F143BA8A4EDB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656128-57C2-121F-F169-030C107E0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E8E61A-0CF4-F2C8-6C59-4A3A3A560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59FAD-B60E-403C-A689-AE55E7712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200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C739A-F327-BDD8-8510-24B8D8675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C3E26C-6AC4-9F37-C8EF-0A55FCD701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B4EC75-5418-E678-A4FB-2880CC479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0659A-5C34-46FB-AFA7-F143BA8A4EDB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88C361-DBDD-4C71-025A-E0FD3E119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DA3F20-B495-7306-6767-7FBF66BE2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59FAD-B60E-403C-A689-AE55E7712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801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5B960-4593-2B7C-2129-A07692F59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AE0A0D-17F3-6441-B5C9-53FF678C8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A2606F-C689-EA24-94B2-0AF2D8941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0659A-5C34-46FB-AFA7-F143BA8A4EDB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E76C97-EAE4-8257-C9C5-AC4F84C83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E93A11-F673-F6E9-A8B7-0F8408C06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59FAD-B60E-403C-A689-AE55E7712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761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18FF8-249F-DA81-6CFC-35AA4385D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F023BE-419A-84DC-F4A3-72F2C89A72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83ED06-B646-CAF2-189C-6121AE99DF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713E7C-EA79-D697-26DD-B052BA7B6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0659A-5C34-46FB-AFA7-F143BA8A4EDB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8014C7-2885-782B-79A7-5486654D9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273BF8-83FC-8689-B613-18BA6A78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59FAD-B60E-403C-A689-AE55E7712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629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A7222-1B91-2070-8451-DEC928C1C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EA3C32-6867-21A7-7DA2-B4C9DCDC8F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73C57A-9ED4-95AD-1ED9-A766F1397C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15E1E7-A12D-B3ED-7A1D-409725B1F8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13E50F-B08F-3DA6-46A7-E11EC85CB6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1D28F4-9CD4-4B63-9CD9-0216F2AF1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0659A-5C34-46FB-AFA7-F143BA8A4EDB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11F539-9F5B-569D-787A-7D8DCD038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98C2F0-0024-9F63-8B49-1500AF9B3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59FAD-B60E-403C-A689-AE55E7712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607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58BB3-3BB2-F37D-AF2A-3AA1495CA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5AC129-0458-6941-EA4A-79CAC8AD5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0659A-5C34-46FB-AFA7-F143BA8A4EDB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6DD247-160B-0D31-93A8-64E0D4E5E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5D98F6-81C9-8268-FAC7-9390178C4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59FAD-B60E-403C-A689-AE55E7712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762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223733-64A2-8B78-BCAC-0F1739088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0659A-5C34-46FB-AFA7-F143BA8A4EDB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3F536E-C38F-40A5-B56C-39E872974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AEEB14-CF7D-0F80-FD49-49FF868BA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59FAD-B60E-403C-A689-AE55E7712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120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621C6-5E71-7424-ED48-780DD4364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49F0AD-3A95-EBD6-F1A0-AF464F5F76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CF4B3C-8B5F-8DB6-F355-66F2E58785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013574-9942-4F09-DD21-1D9EBF8E6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0659A-5C34-46FB-AFA7-F143BA8A4EDB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450776-8B4B-3C77-3BE3-CAE2B6E98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58D178-FA0B-D74B-E253-4CD9530A3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59FAD-B60E-403C-A689-AE55E7712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760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BC98D-3CFB-0227-3086-268990013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0ED3AB-6878-FFDB-5C3A-DC8AF4CA17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1D9114-7C38-5049-6A66-D82CC0D706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709405-1757-052D-B23D-84B73DF69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0659A-5C34-46FB-AFA7-F143BA8A4EDB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EB4953-9B9D-ECC2-0EC4-71F306159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C418AB-553E-123D-FC1F-57DD65706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59FAD-B60E-403C-A689-AE55E7712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422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54A4EF-AC1B-3540-F2EE-E396FFD0F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7AE990-A45A-A1BA-2769-F59EE731B4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855091-D7B5-09A7-FFD7-B463538173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80659A-5C34-46FB-AFA7-F143BA8A4EDB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E15595-0730-3A9B-34A8-BE6AC2340E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93B158-B056-10AA-CE9C-95B95FEE5C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D59FAD-B60E-403C-A689-AE55E7712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861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7212F3C-1D2D-6D4D-5704-47F6AFA4EB5E}"/>
              </a:ext>
            </a:extLst>
          </p:cNvPr>
          <p:cNvSpPr/>
          <p:nvPr/>
        </p:nvSpPr>
        <p:spPr>
          <a:xfrm>
            <a:off x="4551484" y="1151791"/>
            <a:ext cx="1916723" cy="8030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Chủ cửa hàng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DD2A4B5-9CCB-B2CE-2AA6-06450163D0A2}"/>
              </a:ext>
            </a:extLst>
          </p:cNvPr>
          <p:cNvSpPr/>
          <p:nvPr/>
        </p:nvSpPr>
        <p:spPr>
          <a:xfrm>
            <a:off x="800098" y="2473569"/>
            <a:ext cx="1916723" cy="61546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Hệ thống kỹ thuật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6CF028B-AA9F-8AD3-4603-5450A8C9CA61}"/>
              </a:ext>
            </a:extLst>
          </p:cNvPr>
          <p:cNvSpPr/>
          <p:nvPr/>
        </p:nvSpPr>
        <p:spPr>
          <a:xfrm>
            <a:off x="8147538" y="2473569"/>
            <a:ext cx="2227385" cy="61546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Hệ thống kinh doanh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FB9E641-B9CE-70F8-1EF2-16B908A296BD}"/>
              </a:ext>
            </a:extLst>
          </p:cNvPr>
          <p:cNvSpPr/>
          <p:nvPr/>
        </p:nvSpPr>
        <p:spPr>
          <a:xfrm>
            <a:off x="2488224" y="3499339"/>
            <a:ext cx="2511671" cy="61546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Phòng sửa chữa, lắp đặt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F4EAC1B-6E21-325A-B1D7-AE3649054CAF}"/>
              </a:ext>
            </a:extLst>
          </p:cNvPr>
          <p:cNvGrpSpPr/>
          <p:nvPr/>
        </p:nvGrpSpPr>
        <p:grpSpPr>
          <a:xfrm>
            <a:off x="6265984" y="3478824"/>
            <a:ext cx="2236177" cy="2628899"/>
            <a:chOff x="4973515" y="3590192"/>
            <a:chExt cx="2236177" cy="262889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18FD893-FC60-1A8A-1EE3-25AF8114DC82}"/>
                </a:ext>
              </a:extLst>
            </p:cNvPr>
            <p:cNvSpPr/>
            <p:nvPr/>
          </p:nvSpPr>
          <p:spPr>
            <a:xfrm>
              <a:off x="4973515" y="3590192"/>
              <a:ext cx="2227385" cy="61546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Phòng marketing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907F519-E421-A837-B0C3-696C6B8E2AEB}"/>
                </a:ext>
              </a:extLst>
            </p:cNvPr>
            <p:cNvSpPr/>
            <p:nvPr/>
          </p:nvSpPr>
          <p:spPr>
            <a:xfrm>
              <a:off x="4982307" y="5477606"/>
              <a:ext cx="2227385" cy="74148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Bộ phận chăm sóc khách hàng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F0A5113-FA47-1A8E-31A8-2B63B98EFAAA}"/>
                </a:ext>
              </a:extLst>
            </p:cNvPr>
            <p:cNvSpPr/>
            <p:nvPr/>
          </p:nvSpPr>
          <p:spPr>
            <a:xfrm>
              <a:off x="4973515" y="4533899"/>
              <a:ext cx="2227385" cy="61546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Phòng kế toán</a:t>
              </a:r>
            </a:p>
          </p:txBody>
        </p:sp>
      </p:grp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6F9F88FA-0606-023A-816B-E5AAEC7511DB}"/>
              </a:ext>
            </a:extLst>
          </p:cNvPr>
          <p:cNvCxnSpPr>
            <a:cxnSpLocks/>
            <a:stCxn id="4" idx="3"/>
            <a:endCxn id="6" idx="0"/>
          </p:cNvCxnSpPr>
          <p:nvPr/>
        </p:nvCxnSpPr>
        <p:spPr>
          <a:xfrm>
            <a:off x="6468207" y="1553307"/>
            <a:ext cx="2793024" cy="920262"/>
          </a:xfrm>
          <a:prstGeom prst="bentConnector2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A795D7C0-5CF7-4866-47D1-C928ECB2DC58}"/>
              </a:ext>
            </a:extLst>
          </p:cNvPr>
          <p:cNvCxnSpPr>
            <a:cxnSpLocks/>
            <a:stCxn id="4" idx="1"/>
            <a:endCxn id="5" idx="0"/>
          </p:cNvCxnSpPr>
          <p:nvPr/>
        </p:nvCxnSpPr>
        <p:spPr>
          <a:xfrm rot="10800000" flipV="1">
            <a:off x="1758460" y="1553307"/>
            <a:ext cx="2793024" cy="920262"/>
          </a:xfrm>
          <a:prstGeom prst="bentConnector2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0165FBF-A5D2-3A1C-1075-0F2AD8B1B4A5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9261231" y="3089031"/>
            <a:ext cx="0" cy="268165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F739AC7-1C2B-1A1A-3575-90C7751F4C44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8493369" y="3786555"/>
            <a:ext cx="767862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A10AFD1-4439-A5B1-DE4F-2E270DBD6280}"/>
              </a:ext>
            </a:extLst>
          </p:cNvPr>
          <p:cNvCxnSpPr>
            <a:cxnSpLocks/>
          </p:cNvCxnSpPr>
          <p:nvPr/>
        </p:nvCxnSpPr>
        <p:spPr>
          <a:xfrm>
            <a:off x="8502161" y="4739056"/>
            <a:ext cx="767862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5C029E8-735B-8C79-543E-33CAB4D948C3}"/>
              </a:ext>
            </a:extLst>
          </p:cNvPr>
          <p:cNvCxnSpPr>
            <a:cxnSpLocks/>
          </p:cNvCxnSpPr>
          <p:nvPr/>
        </p:nvCxnSpPr>
        <p:spPr>
          <a:xfrm>
            <a:off x="8502161" y="5770688"/>
            <a:ext cx="767862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80893AA-547D-1AD2-598A-C7D910142D32}"/>
              </a:ext>
            </a:extLst>
          </p:cNvPr>
          <p:cNvCxnSpPr>
            <a:cxnSpLocks/>
          </p:cNvCxnSpPr>
          <p:nvPr/>
        </p:nvCxnSpPr>
        <p:spPr>
          <a:xfrm>
            <a:off x="1729153" y="3074377"/>
            <a:ext cx="0" cy="73269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4182050-3413-DAFE-36F7-EE0D65530A8C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1720362" y="3807070"/>
            <a:ext cx="767862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0278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nghiem truong</dc:creator>
  <cp:lastModifiedBy>nghiem truong</cp:lastModifiedBy>
  <cp:revision>1</cp:revision>
  <dcterms:created xsi:type="dcterms:W3CDTF">2023-03-22T10:09:48Z</dcterms:created>
  <dcterms:modified xsi:type="dcterms:W3CDTF">2023-03-22T10:10:01Z</dcterms:modified>
</cp:coreProperties>
</file>