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14/05/2023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979379" y="685799"/>
            <a:ext cx="1916723" cy="803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75387" y="2151184"/>
            <a:ext cx="1324708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0A5113-FA47-1A8E-31A8-2B63B98EFAAA}"/>
              </a:ext>
            </a:extLst>
          </p:cNvPr>
          <p:cNvSpPr/>
          <p:nvPr/>
        </p:nvSpPr>
        <p:spPr>
          <a:xfrm>
            <a:off x="4824047" y="2813538"/>
            <a:ext cx="2227385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bán hàng</a:t>
            </a:r>
          </a:p>
        </p:txBody>
      </p: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8D4111-14D5-672C-F362-7FE33EE9577B}"/>
              </a:ext>
            </a:extLst>
          </p:cNvPr>
          <p:cNvGrpSpPr/>
          <p:nvPr/>
        </p:nvGrpSpPr>
        <p:grpSpPr>
          <a:xfrm>
            <a:off x="1805308" y="0"/>
            <a:ext cx="8596038" cy="11049000"/>
            <a:chOff x="1805308" y="0"/>
            <a:chExt cx="8596038" cy="1104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EE27C-2F52-42B3-9CC7-F7F0D537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308" y="0"/>
              <a:ext cx="8581383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90821C-F88F-4DD9-BE95-9A1007F04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308" y="6858000"/>
              <a:ext cx="8596038" cy="419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7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2FD7B6-6EA5-6594-B64E-0A1B4AA7A200}"/>
              </a:ext>
            </a:extLst>
          </p:cNvPr>
          <p:cNvSpPr/>
          <p:nvPr/>
        </p:nvSpPr>
        <p:spPr>
          <a:xfrm>
            <a:off x="3534508" y="316524"/>
            <a:ext cx="4492869" cy="59260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8FA6B-CF78-5026-7AE0-2FDA3A52DB5A}"/>
              </a:ext>
            </a:extLst>
          </p:cNvPr>
          <p:cNvSpPr txBox="1"/>
          <p:nvPr/>
        </p:nvSpPr>
        <p:spPr>
          <a:xfrm>
            <a:off x="4790342" y="1310054"/>
            <a:ext cx="24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ĐĂNG NHẬP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7B333-0D69-B8E9-5D38-1FD24E156470}"/>
              </a:ext>
            </a:extLst>
          </p:cNvPr>
          <p:cNvSpPr/>
          <p:nvPr/>
        </p:nvSpPr>
        <p:spPr>
          <a:xfrm>
            <a:off x="4541226" y="2259623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Tài khoản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245B2-E8BE-33DA-A0E0-CF6C22A01FAC}"/>
              </a:ext>
            </a:extLst>
          </p:cNvPr>
          <p:cNvSpPr/>
          <p:nvPr/>
        </p:nvSpPr>
        <p:spPr>
          <a:xfrm>
            <a:off x="4541226" y="3040595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Mật khẩu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7394-6560-5208-350C-F4407905507D}"/>
              </a:ext>
            </a:extLst>
          </p:cNvPr>
          <p:cNvSpPr/>
          <p:nvPr/>
        </p:nvSpPr>
        <p:spPr>
          <a:xfrm>
            <a:off x="5068765" y="4158762"/>
            <a:ext cx="1554774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Đăng nhập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867C-EF79-4AA4-B985-19BB36A12DE6}"/>
              </a:ext>
            </a:extLst>
          </p:cNvPr>
          <p:cNvSpPr txBox="1"/>
          <p:nvPr/>
        </p:nvSpPr>
        <p:spPr>
          <a:xfrm>
            <a:off x="4637942" y="5138429"/>
            <a:ext cx="338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Chưa có tài khoản? Đăng ký ngay</a:t>
            </a:r>
          </a:p>
        </p:txBody>
      </p:sp>
    </p:spTree>
    <p:extLst>
      <p:ext uri="{BB962C8B-B14F-4D97-AF65-F5344CB8AC3E}">
        <p14:creationId xmlns:p14="http://schemas.microsoft.com/office/powerpoint/2010/main" val="248473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CDA44-F0B2-111E-17AF-DC8C8C540FA4}"/>
              </a:ext>
            </a:extLst>
          </p:cNvPr>
          <p:cNvGrpSpPr/>
          <p:nvPr/>
        </p:nvGrpSpPr>
        <p:grpSpPr>
          <a:xfrm>
            <a:off x="967155" y="545122"/>
            <a:ext cx="8634045" cy="668864"/>
            <a:chOff x="967154" y="391258"/>
            <a:chExt cx="10383715" cy="842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A2DA82-63CE-B95F-B41C-870563613B1C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4464F-B3EF-1555-43D6-EA20F3CE977B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CEFF4-A428-499F-F4E5-F4DDE264FABB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6B89F2-FCDD-F396-1A7D-E78F0EA27EC0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11" name="Graphic 10" descr="Magnifying glass">
              <a:extLst>
                <a:ext uri="{FF2B5EF4-FFF2-40B4-BE49-F238E27FC236}">
                  <a16:creationId xmlns:a16="http://schemas.microsoft.com/office/drawing/2014/main" id="{2D5B61B9-86FD-1A7D-B7CA-834810AE7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B8D225A1-6A5F-B2AE-BCF7-BAE4A6A1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55C38-D93F-0823-6B92-AAF045EFE4D4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DA2155-B3C3-AD6D-8C8A-D916EA2B283E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8CFE13-DB70-7251-43F3-A4CECE5853F0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D9B5E-4F14-F3DE-8D6B-871F224A96AC}"/>
              </a:ext>
            </a:extLst>
          </p:cNvPr>
          <p:cNvGrpSpPr/>
          <p:nvPr/>
        </p:nvGrpSpPr>
        <p:grpSpPr>
          <a:xfrm>
            <a:off x="1817619" y="1427651"/>
            <a:ext cx="7021170" cy="1552941"/>
            <a:chOff x="2152834" y="1267762"/>
            <a:chExt cx="7021170" cy="27284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AAEBA1-A0D7-87E6-1718-3DE6F1B25110}"/>
                </a:ext>
              </a:extLst>
            </p:cNvPr>
            <p:cNvSpPr/>
            <p:nvPr/>
          </p:nvSpPr>
          <p:spPr>
            <a:xfrm>
              <a:off x="2153347" y="1267762"/>
              <a:ext cx="7020657" cy="27284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772381-5D7F-8E70-73E8-D2F2820CA2DF}"/>
                </a:ext>
              </a:extLst>
            </p:cNvPr>
            <p:cNvCxnSpPr>
              <a:cxnSpLocks/>
            </p:cNvCxnSpPr>
            <p:nvPr/>
          </p:nvCxnSpPr>
          <p:spPr>
            <a:xfrm>
              <a:off x="2152834" y="1284247"/>
              <a:ext cx="7021170" cy="2711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EDD042-40D4-19B8-6F5F-6B7341E41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123" y="1276004"/>
              <a:ext cx="6974592" cy="2711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CEAD84-3712-134D-BB24-C1FD2933CC89}"/>
              </a:ext>
            </a:extLst>
          </p:cNvPr>
          <p:cNvGrpSpPr/>
          <p:nvPr/>
        </p:nvGrpSpPr>
        <p:grpSpPr>
          <a:xfrm>
            <a:off x="1490194" y="3161343"/>
            <a:ext cx="7676020" cy="2259623"/>
            <a:chOff x="1540842" y="4317962"/>
            <a:chExt cx="7676020" cy="2259623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49EDF4-C163-298A-9940-64890202C8F3}"/>
                </a:ext>
              </a:extLst>
            </p:cNvPr>
            <p:cNvSpPr/>
            <p:nvPr/>
          </p:nvSpPr>
          <p:spPr>
            <a:xfrm>
              <a:off x="1540842" y="4317962"/>
              <a:ext cx="7574724" cy="2259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B975E4-30A3-3EF8-7A98-AC8B76712CBE}"/>
                </a:ext>
              </a:extLst>
            </p:cNvPr>
            <p:cNvGrpSpPr/>
            <p:nvPr/>
          </p:nvGrpSpPr>
          <p:grpSpPr>
            <a:xfrm>
              <a:off x="1684035" y="4457700"/>
              <a:ext cx="7532827" cy="1705084"/>
              <a:chOff x="1684035" y="4457700"/>
              <a:chExt cx="7532827" cy="170508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AF81391-E6BA-9819-5193-BFC35CAFB4EC}"/>
                  </a:ext>
                </a:extLst>
              </p:cNvPr>
              <p:cNvGrpSpPr/>
              <p:nvPr/>
            </p:nvGrpSpPr>
            <p:grpSpPr>
              <a:xfrm>
                <a:off x="1684035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07E2C7BA-0EFE-FC1C-1A42-69DFE3814654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BB6FA5A-BC30-90EB-8930-BFDC9A78ECD1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3E09B19-2A43-F2D7-32FF-FA5BA8D255EE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2BD49FE-BD6A-DF64-D7B7-D9EE50E93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881AE65-D572-B33A-E133-6ED703F4A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912126-CD43-1F80-3B67-58F629159AB7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CBFA32B-F3D6-F44B-62A4-18273F45F7F5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15BC865-6BF9-E628-B4B4-307D18F9A8E2}"/>
                  </a:ext>
                </a:extLst>
              </p:cNvPr>
              <p:cNvGrpSpPr/>
              <p:nvPr/>
            </p:nvGrpSpPr>
            <p:grpSpPr>
              <a:xfrm>
                <a:off x="3628364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66263CD3-6571-8257-1CDD-27AA07A2D7DA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A4734C-ED60-0C85-9E17-24469AE24C1A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2AF2B0-5C30-12C0-E937-46972D887AB4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7E0C4BB-5ADC-5DA3-FEF4-24545CF52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5B974CF-F98E-630C-2D4F-ECFCFCBB5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2CE9BCD-D8C5-FD03-7FE0-F57A3CFCA599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9B6F309-15A2-A13A-C3EB-C6DCD5EBC386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C54264-1779-A96C-1246-AF52C3587BA3}"/>
                  </a:ext>
                </a:extLst>
              </p:cNvPr>
              <p:cNvGrpSpPr/>
              <p:nvPr/>
            </p:nvGrpSpPr>
            <p:grpSpPr>
              <a:xfrm>
                <a:off x="5572693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4DBD57-E7A3-CF74-371F-276A77C9FF13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80E417F-DD34-85FF-C0BA-D8A1B4D338DC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70A3DE3-E29E-9528-9F0C-2D04953632CC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9CD6739-4A80-03D5-2446-1DB9D4A3C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89D689E-E7F6-55A9-227C-85CC5ACA9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F12961-3127-B0A7-9667-93BFE4BDF239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A09DD79-25B2-5CBE-8215-48ABDCFD2B2A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54DDC38-DCFD-9663-E576-10B059C659A1}"/>
                  </a:ext>
                </a:extLst>
              </p:cNvPr>
              <p:cNvGrpSpPr/>
              <p:nvPr/>
            </p:nvGrpSpPr>
            <p:grpSpPr>
              <a:xfrm>
                <a:off x="7517022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FE21DBA-7CE0-CD49-4310-E7BF6A0BD45F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AC50CE7-B5D0-4869-C1BF-8EBC227221D0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03D2DEB-0641-4D6C-736F-221559F79DEA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E410588-2E52-4337-7402-A5E61AF4B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7CE838A-DC20-C7F7-79D6-7920C2DCC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67E73A-EFF7-DD00-5029-033C6F1632E6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B9930E-A742-E843-AB64-180B9D44CBF3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56299BF-9985-8C85-B821-208DEEFB2848}"/>
              </a:ext>
            </a:extLst>
          </p:cNvPr>
          <p:cNvSpPr/>
          <p:nvPr/>
        </p:nvSpPr>
        <p:spPr>
          <a:xfrm>
            <a:off x="1490880" y="5536408"/>
            <a:ext cx="7574038" cy="1075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79DEF8-DC99-A35C-3848-033BAE97E9F3}"/>
              </a:ext>
            </a:extLst>
          </p:cNvPr>
          <p:cNvSpPr txBox="1"/>
          <p:nvPr/>
        </p:nvSpPr>
        <p:spPr>
          <a:xfrm>
            <a:off x="1541991" y="5550008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Liên hệ và hỗ trợ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C4B0-8167-1F53-BAE5-311995374D4D}"/>
              </a:ext>
            </a:extLst>
          </p:cNvPr>
          <p:cNvSpPr txBox="1"/>
          <p:nvPr/>
        </p:nvSpPr>
        <p:spPr>
          <a:xfrm>
            <a:off x="4556532" y="5536408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Giờ làm việc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C0C76-F14D-F98B-91F1-7908CBEBCC4D}"/>
              </a:ext>
            </a:extLst>
          </p:cNvPr>
          <p:cNvSpPr txBox="1"/>
          <p:nvPr/>
        </p:nvSpPr>
        <p:spPr>
          <a:xfrm>
            <a:off x="7535395" y="5520620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Hệ thống cửa hàng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</p:spTree>
    <p:extLst>
      <p:ext uri="{BB962C8B-B14F-4D97-AF65-F5344CB8AC3E}">
        <p14:creationId xmlns:p14="http://schemas.microsoft.com/office/powerpoint/2010/main" val="425052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7EB7F5-0A66-1CD3-9C68-16FD15E3A669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BB9614-323E-66A1-B723-2B73B4B2B8C3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39E90-8CA5-8018-C077-AA353F6A0C29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161D19-CE6F-ED65-3D12-FD8FF74B2A53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1F75A8-22FD-FF56-4257-B6A661BCBA05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C1DF0F13-2D34-A14F-732A-4A7ACDDD3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0D54A995-64DA-FDE0-B2A5-64484BD4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40B-250D-C4C1-48C9-41AF1099BD24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5B9A10-F544-F3B4-0417-B502E82D8370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75547-47FF-50C1-21C5-457C6BA2AF33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2B29D6-AD24-B0E0-5E85-B910109B8DFD}"/>
              </a:ext>
            </a:extLst>
          </p:cNvPr>
          <p:cNvSpPr/>
          <p:nvPr/>
        </p:nvSpPr>
        <p:spPr>
          <a:xfrm>
            <a:off x="2924451" y="670413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Danh mục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63E803-D5C5-D63A-D06A-79C1B37896A8}"/>
              </a:ext>
            </a:extLst>
          </p:cNvPr>
          <p:cNvSpPr/>
          <p:nvPr/>
        </p:nvSpPr>
        <p:spPr>
          <a:xfrm>
            <a:off x="4519246" y="1299023"/>
            <a:ext cx="5899207" cy="4635785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C21554B-4522-9215-F5D1-6A393D0FA8C1}"/>
              </a:ext>
            </a:extLst>
          </p:cNvPr>
          <p:cNvSpPr/>
          <p:nvPr/>
        </p:nvSpPr>
        <p:spPr>
          <a:xfrm>
            <a:off x="1748463" y="1306877"/>
            <a:ext cx="2374264" cy="2183670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A7C8FE-5EA3-ED6F-C465-A968E76816B4}"/>
              </a:ext>
            </a:extLst>
          </p:cNvPr>
          <p:cNvSpPr txBox="1"/>
          <p:nvPr/>
        </p:nvSpPr>
        <p:spPr>
          <a:xfrm>
            <a:off x="1839308" y="1342313"/>
            <a:ext cx="12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Danh mục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8BE218-AF70-081D-9CFA-55BB3308E40E}"/>
              </a:ext>
            </a:extLst>
          </p:cNvPr>
          <p:cNvGrpSpPr/>
          <p:nvPr/>
        </p:nvGrpSpPr>
        <p:grpSpPr>
          <a:xfrm>
            <a:off x="5108630" y="1496201"/>
            <a:ext cx="5244062" cy="1819564"/>
            <a:chOff x="4582378" y="1448141"/>
            <a:chExt cx="5244062" cy="1819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E39275-FB8C-B8F5-56D2-C5E8EEC9724D}"/>
                </a:ext>
              </a:extLst>
            </p:cNvPr>
            <p:cNvGrpSpPr/>
            <p:nvPr/>
          </p:nvGrpSpPr>
          <p:grpSpPr>
            <a:xfrm>
              <a:off x="4582378" y="1448144"/>
              <a:ext cx="1334905" cy="1819561"/>
              <a:chOff x="3230167" y="4457701"/>
              <a:chExt cx="1699839" cy="170508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786D5E5-A36B-33CE-BB8D-AA4B2566BB43}"/>
                  </a:ext>
                </a:extLst>
              </p:cNvPr>
              <p:cNvSpPr/>
              <p:nvPr/>
            </p:nvSpPr>
            <p:spPr>
              <a:xfrm>
                <a:off x="3230167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F99D961-04C7-6BF0-2E19-D17814B572DA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3B77AE2-9DE4-BEDB-A5CD-CB454137013E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700CDF2-E7AE-E222-88B6-34219556A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4063CF9-6AC0-D14A-B4ED-44DE3BCA3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5254A5-ED49-BE92-564B-7D44CFCB387B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51B3926-C669-B22B-9384-BED11276A263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DABBF2A-A35F-60D3-EA9C-B2B726C823A8}"/>
                </a:ext>
              </a:extLst>
            </p:cNvPr>
            <p:cNvGrpSpPr/>
            <p:nvPr/>
          </p:nvGrpSpPr>
          <p:grpSpPr>
            <a:xfrm>
              <a:off x="5885430" y="1448143"/>
              <a:ext cx="1334906" cy="1819561"/>
              <a:chOff x="3230166" y="4457701"/>
              <a:chExt cx="1699840" cy="170508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2FE3E9C9-11BD-7A6A-4008-5F86B8D281AC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4146F8D-C29A-07DC-C0F5-A65043634BD0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F057564-91AD-B111-5F34-7B3EF2358035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B891350-73CD-4151-8903-7FC956E64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1A4D388-A81C-199E-AB1B-4266FA5F3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E96E33-F1D4-0A73-4AC0-DFE5A942EF0C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09D7D40-264E-4B37-A99D-4DAE8D33F32B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B447DE-F6F5-62C7-8736-23425BCE7605}"/>
                </a:ext>
              </a:extLst>
            </p:cNvPr>
            <p:cNvGrpSpPr/>
            <p:nvPr/>
          </p:nvGrpSpPr>
          <p:grpSpPr>
            <a:xfrm>
              <a:off x="7188482" y="1448142"/>
              <a:ext cx="1334906" cy="1819561"/>
              <a:chOff x="3230166" y="4457701"/>
              <a:chExt cx="1699840" cy="1705084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BBF873E-A7EB-22B8-AD4E-46B41FF34F79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7AB999F-82BE-B75E-18AB-049A9DDD633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133FF00-F24E-0BD0-09B4-121BD37E1476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893B19B-7DF5-9C57-963B-DDE8B1545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B6562F2-D2DD-3ABE-A246-90830CE74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F6F378-9AA5-C1EA-8244-DF5CE280EEF5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F4DF13-37F0-C354-1975-C3771DD45430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557915C-1EC0-DEC8-BE91-1E3A0889E1FF}"/>
                </a:ext>
              </a:extLst>
            </p:cNvPr>
            <p:cNvGrpSpPr/>
            <p:nvPr/>
          </p:nvGrpSpPr>
          <p:grpSpPr>
            <a:xfrm>
              <a:off x="8491534" y="1448141"/>
              <a:ext cx="1334906" cy="1819561"/>
              <a:chOff x="3230166" y="4457701"/>
              <a:chExt cx="1699840" cy="1705084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1C356633-AA14-D384-5C50-12DE3C519830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D752E5B-83E1-4F63-9A6B-D587328A41B8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D575E4-6F9D-E41C-34CE-57ED7610EF14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B971C3E4-532B-F240-F54D-5F7C3FFF8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604DA0AD-B239-DFFF-B7B5-26FA7576E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8E190C-C3BC-EA94-3ED5-86415358592F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E26754-3F91-FE53-5E91-C61D7A9FFDF9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94CC760-7E9C-6BF6-247C-F18092F416B2}"/>
              </a:ext>
            </a:extLst>
          </p:cNvPr>
          <p:cNvGrpSpPr/>
          <p:nvPr/>
        </p:nvGrpSpPr>
        <p:grpSpPr>
          <a:xfrm>
            <a:off x="5168960" y="3542236"/>
            <a:ext cx="5244062" cy="1819564"/>
            <a:chOff x="4582378" y="1448141"/>
            <a:chExt cx="5244062" cy="181956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A1BB5CC-B1F9-AEA3-8448-0168A898DC3D}"/>
                </a:ext>
              </a:extLst>
            </p:cNvPr>
            <p:cNvGrpSpPr/>
            <p:nvPr/>
          </p:nvGrpSpPr>
          <p:grpSpPr>
            <a:xfrm>
              <a:off x="4582378" y="1448144"/>
              <a:ext cx="1334905" cy="1819561"/>
              <a:chOff x="3230167" y="4457701"/>
              <a:chExt cx="1699839" cy="1705084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A6CBA189-FEDA-C257-4C77-01060D14CB70}"/>
                  </a:ext>
                </a:extLst>
              </p:cNvPr>
              <p:cNvSpPr/>
              <p:nvPr/>
            </p:nvSpPr>
            <p:spPr>
              <a:xfrm>
                <a:off x="3230167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92FF83-AAFF-4909-DCA1-694D2594704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393E253-5046-D1C1-5A3E-43713E34C886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792D841-93A7-A63B-6A1E-D758A326E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8D598E6-A05C-4ACE-D6C4-8845E81E2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8981A5C-1EA8-9A40-3782-297391398B91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F18B81C-9DFF-8FD8-ABE4-C4F93CC37960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418DCB3-C540-3178-80E1-003DAC56D403}"/>
                </a:ext>
              </a:extLst>
            </p:cNvPr>
            <p:cNvGrpSpPr/>
            <p:nvPr/>
          </p:nvGrpSpPr>
          <p:grpSpPr>
            <a:xfrm>
              <a:off x="5885430" y="1448143"/>
              <a:ext cx="1334906" cy="1819561"/>
              <a:chOff x="3230166" y="4457701"/>
              <a:chExt cx="1699840" cy="1705084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2E5ADF33-5E8E-2615-1C72-0FFB4A269E79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D98FEFE-1DF3-D819-918F-9599E93DDC37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DC60C2A-788F-B1DA-51A7-8DD9A6200C52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AF882D0-BB63-3092-A9A6-1030E42A5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E7EFBCA-7FB3-F759-4239-78B9634FB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3127-976F-6FEF-45BD-EBDCA7583592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E52CCC5-062B-14A9-463B-B30F4D19B09E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E1E3721-B3E2-E43D-A851-C7EA2B38A80F}"/>
                </a:ext>
              </a:extLst>
            </p:cNvPr>
            <p:cNvGrpSpPr/>
            <p:nvPr/>
          </p:nvGrpSpPr>
          <p:grpSpPr>
            <a:xfrm>
              <a:off x="7188482" y="1448142"/>
              <a:ext cx="1334906" cy="1819561"/>
              <a:chOff x="3230166" y="4457701"/>
              <a:chExt cx="1699840" cy="170508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FF9BCE65-FFA7-8EAD-2F92-8F88B833D606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C76AF61-6CDD-D87C-2EB9-8D1C3C86D2E6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E80EB4A-7F45-8653-CCE8-6CE67C795EFA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FC84FD4-ABAC-756D-37AD-BE6217D4F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D7572E6-0AAD-22CC-5358-788FE8C5D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BA41E87-5540-D9D2-F2CC-ABB81BDA24BC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A5D20C3-DCA3-3419-B15E-F0D0E3722F9F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987D6F-3783-E96F-9C84-9A7709943813}"/>
                </a:ext>
              </a:extLst>
            </p:cNvPr>
            <p:cNvGrpSpPr/>
            <p:nvPr/>
          </p:nvGrpSpPr>
          <p:grpSpPr>
            <a:xfrm>
              <a:off x="8491534" y="1448141"/>
              <a:ext cx="1334906" cy="1819561"/>
              <a:chOff x="3230166" y="4457701"/>
              <a:chExt cx="1699840" cy="170508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EF2EFF2-6A04-B1FB-50B7-ECC39E8E5AD6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60C2AA6-629B-0E48-5852-F6E1D4AAC9F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3F64AD5-02A9-6E68-424C-6C2279C64565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B649A493-653F-D677-F21B-A385061E0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FFB1A4F9-0418-93B0-7513-BFE37F453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9422E3-AD5F-ADD8-8874-271AA448C6A4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3087436-8C45-1727-4BC9-9A0FCBB4A594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E25164-88D1-6836-5DE3-BCFAB9016B32}"/>
              </a:ext>
            </a:extLst>
          </p:cNvPr>
          <p:cNvSpPr/>
          <p:nvPr/>
        </p:nvSpPr>
        <p:spPr>
          <a:xfrm>
            <a:off x="2297052" y="1780255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51647B-7F6A-B08F-FFA5-5E1C0A8AC3B1}"/>
              </a:ext>
            </a:extLst>
          </p:cNvPr>
          <p:cNvSpPr/>
          <p:nvPr/>
        </p:nvSpPr>
        <p:spPr>
          <a:xfrm>
            <a:off x="2297052" y="2062368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3F7AEA2-8D55-6BFF-6A47-CC7FB636CFEA}"/>
              </a:ext>
            </a:extLst>
          </p:cNvPr>
          <p:cNvSpPr/>
          <p:nvPr/>
        </p:nvSpPr>
        <p:spPr>
          <a:xfrm>
            <a:off x="2297052" y="2344481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DED3F1A-23A3-B3B2-F775-338206B6A96B}"/>
              </a:ext>
            </a:extLst>
          </p:cNvPr>
          <p:cNvSpPr/>
          <p:nvPr/>
        </p:nvSpPr>
        <p:spPr>
          <a:xfrm>
            <a:off x="2297052" y="2626594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6D2CA2-99C5-0CA4-51A9-25E70CDB01D8}"/>
              </a:ext>
            </a:extLst>
          </p:cNvPr>
          <p:cNvSpPr/>
          <p:nvPr/>
        </p:nvSpPr>
        <p:spPr>
          <a:xfrm>
            <a:off x="2297052" y="2908707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D246E2-0185-A00A-6142-CBAB43FB5476}"/>
              </a:ext>
            </a:extLst>
          </p:cNvPr>
          <p:cNvSpPr/>
          <p:nvPr/>
        </p:nvSpPr>
        <p:spPr>
          <a:xfrm>
            <a:off x="2297052" y="3190820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54247572-45AA-24B9-C5A6-A74447C1878D}"/>
              </a:ext>
            </a:extLst>
          </p:cNvPr>
          <p:cNvSpPr/>
          <p:nvPr/>
        </p:nvSpPr>
        <p:spPr>
          <a:xfrm>
            <a:off x="1762718" y="3669122"/>
            <a:ext cx="2374264" cy="2183670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4269BA-0C65-B0C9-0A47-61268750A51E}"/>
              </a:ext>
            </a:extLst>
          </p:cNvPr>
          <p:cNvSpPr txBox="1"/>
          <p:nvPr/>
        </p:nvSpPr>
        <p:spPr>
          <a:xfrm>
            <a:off x="1853563" y="3704558"/>
            <a:ext cx="12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Giá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A54F61-5905-E3B6-9AB6-CCB449E578D6}"/>
              </a:ext>
            </a:extLst>
          </p:cNvPr>
          <p:cNvSpPr/>
          <p:nvPr/>
        </p:nvSpPr>
        <p:spPr>
          <a:xfrm>
            <a:off x="2311307" y="4142500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Dưới xxx đ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D5395A-A41E-055E-E784-3A7E5EE5F303}"/>
              </a:ext>
            </a:extLst>
          </p:cNvPr>
          <p:cNvSpPr/>
          <p:nvPr/>
        </p:nvSpPr>
        <p:spPr>
          <a:xfrm>
            <a:off x="2311307" y="4424613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BF42D78-C195-98EF-6082-99DA58150B9B}"/>
              </a:ext>
            </a:extLst>
          </p:cNvPr>
          <p:cNvSpPr/>
          <p:nvPr/>
        </p:nvSpPr>
        <p:spPr>
          <a:xfrm>
            <a:off x="2311307" y="4706726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8FC3F56-03CB-06A2-7B75-C778DA5B3213}"/>
              </a:ext>
            </a:extLst>
          </p:cNvPr>
          <p:cNvSpPr/>
          <p:nvPr/>
        </p:nvSpPr>
        <p:spPr>
          <a:xfrm>
            <a:off x="2311307" y="4988839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940338-23A8-47DB-04EE-0A3ECB394E9A}"/>
              </a:ext>
            </a:extLst>
          </p:cNvPr>
          <p:cNvSpPr/>
          <p:nvPr/>
        </p:nvSpPr>
        <p:spPr>
          <a:xfrm>
            <a:off x="2311307" y="5270952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0346274-D903-7D3F-BAAC-0CFA5DA2E8DA}"/>
              </a:ext>
            </a:extLst>
          </p:cNvPr>
          <p:cNvSpPr/>
          <p:nvPr/>
        </p:nvSpPr>
        <p:spPr>
          <a:xfrm>
            <a:off x="2311307" y="5553065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Trên xxxx đ</a:t>
            </a:r>
          </a:p>
        </p:txBody>
      </p:sp>
    </p:spTree>
    <p:extLst>
      <p:ext uri="{BB962C8B-B14F-4D97-AF65-F5344CB8AC3E}">
        <p14:creationId xmlns:p14="http://schemas.microsoft.com/office/powerpoint/2010/main" val="11935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AEE8F4-FFD0-D16D-B768-D60CEBED3C20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BC4836-7C82-BCE8-B98C-AF95AB999FFE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B4739-34B3-824F-38BB-734D7E34779E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7D324-0660-02D2-0ACD-8115F8816CC8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A5C34A-0DD2-3B1C-E04C-97ECCFC89152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9E728D8E-B949-57FE-4C68-7601C0447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18A7FF7F-5E82-094A-0DB4-3A00DDCC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696659-F9D6-6955-B8BD-505E14ABA8FC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E2FC9-2A47-E4E8-E8EB-6817D7FD5C69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CBDC06-F908-D1A9-E8EB-EDB330042A0E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8FE3F-EF1B-729A-37D2-C1496AD797C3}"/>
              </a:ext>
            </a:extLst>
          </p:cNvPr>
          <p:cNvSpPr/>
          <p:nvPr/>
        </p:nvSpPr>
        <p:spPr>
          <a:xfrm>
            <a:off x="1778977" y="1191137"/>
            <a:ext cx="8634045" cy="537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3F0F31-B7CA-64E9-BEB6-B050A5C75F66}"/>
              </a:ext>
            </a:extLst>
          </p:cNvPr>
          <p:cNvGrpSpPr/>
          <p:nvPr/>
        </p:nvGrpSpPr>
        <p:grpSpPr>
          <a:xfrm>
            <a:off x="2407652" y="1694801"/>
            <a:ext cx="1401754" cy="1351588"/>
            <a:chOff x="2024795" y="2040078"/>
            <a:chExt cx="1576440" cy="2130618"/>
          </a:xfrm>
        </p:grpSpPr>
        <p:pic>
          <p:nvPicPr>
            <p:cNvPr id="17" name="Graphic 16" descr="Image">
              <a:extLst>
                <a:ext uri="{FF2B5EF4-FFF2-40B4-BE49-F238E27FC236}">
                  <a16:creationId xmlns:a16="http://schemas.microsoft.com/office/drawing/2014/main" id="{8903D6AC-DCB3-5F59-6C51-A191712D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24795" y="2040078"/>
              <a:ext cx="1576440" cy="1576440"/>
            </a:xfrm>
            <a:prstGeom prst="rect">
              <a:avLst/>
            </a:prstGeom>
          </p:spPr>
        </p:pic>
        <p:pic>
          <p:nvPicPr>
            <p:cNvPr id="18" name="Graphic 17" descr="Image">
              <a:extLst>
                <a:ext uri="{FF2B5EF4-FFF2-40B4-BE49-F238E27FC236}">
                  <a16:creationId xmlns:a16="http://schemas.microsoft.com/office/drawing/2014/main" id="{6F6F4A90-5CDF-6A5C-B85F-39AB7893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25305" y="3510855"/>
              <a:ext cx="659841" cy="659841"/>
            </a:xfrm>
            <a:prstGeom prst="rect">
              <a:avLst/>
            </a:prstGeom>
          </p:spPr>
        </p:pic>
        <p:pic>
          <p:nvPicPr>
            <p:cNvPr id="19" name="Graphic 18" descr="Image">
              <a:extLst>
                <a:ext uri="{FF2B5EF4-FFF2-40B4-BE49-F238E27FC236}">
                  <a16:creationId xmlns:a16="http://schemas.microsoft.com/office/drawing/2014/main" id="{F638F228-B2CB-4CDF-1555-DA521581C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1394" y="3510855"/>
              <a:ext cx="659841" cy="65984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233904-DE2F-16F0-19F1-282EC47B759C}"/>
              </a:ext>
            </a:extLst>
          </p:cNvPr>
          <p:cNvSpPr txBox="1"/>
          <p:nvPr/>
        </p:nvSpPr>
        <p:spPr>
          <a:xfrm>
            <a:off x="5243145" y="1189183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 tiết sản phẩm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233DD-B6C6-17D7-0B15-FD13FF0AB951}"/>
              </a:ext>
            </a:extLst>
          </p:cNvPr>
          <p:cNvSpPr txBox="1"/>
          <p:nvPr/>
        </p:nvSpPr>
        <p:spPr>
          <a:xfrm>
            <a:off x="4438081" y="1694801"/>
            <a:ext cx="4017256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Tên: xxxxxxxxxxxxxxxxxxxxxxxxxxxx</a:t>
            </a:r>
          </a:p>
          <a:p>
            <a:pPr>
              <a:lnSpc>
                <a:spcPct val="150000"/>
              </a:lnSpc>
            </a:pPr>
            <a:r>
              <a:rPr lang="en-US" sz="1400"/>
              <a:t>Giá bán: xxxx VNĐ</a:t>
            </a:r>
          </a:p>
          <a:p>
            <a:pPr>
              <a:lnSpc>
                <a:spcPct val="150000"/>
              </a:lnSpc>
            </a:pPr>
            <a:r>
              <a:rPr lang="en-US" sz="1400" strike="sngStrike"/>
              <a:t>Giá gốc: xxxx VND  </a:t>
            </a:r>
          </a:p>
          <a:p>
            <a:pPr>
              <a:lnSpc>
                <a:spcPct val="150000"/>
              </a:lnSpc>
            </a:pPr>
            <a:r>
              <a:rPr lang="en-US" sz="1400"/>
              <a:t>Số lượng: 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E67B6-63C9-98DD-4322-D8B2BAB20FA5}"/>
              </a:ext>
            </a:extLst>
          </p:cNvPr>
          <p:cNvSpPr txBox="1"/>
          <p:nvPr/>
        </p:nvSpPr>
        <p:spPr>
          <a:xfrm>
            <a:off x="4378482" y="3708010"/>
            <a:ext cx="335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Mô tả sản phẩm</a:t>
            </a:r>
          </a:p>
          <a:p>
            <a:r>
              <a:rPr lang="en-US" sz="1400"/>
              <a:t>xxxxxxxxxxxxxxxxxxxxxxxxxxxxxxxxxxxxxxxx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CE1E6-9446-C437-2BA7-1BBBD5967B05}"/>
              </a:ext>
            </a:extLst>
          </p:cNvPr>
          <p:cNvSpPr/>
          <p:nvPr/>
        </p:nvSpPr>
        <p:spPr>
          <a:xfrm>
            <a:off x="4456740" y="3193792"/>
            <a:ext cx="1100104" cy="314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Thêm vào giỏ hàng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5722B-9356-7502-B24C-88126F743201}"/>
              </a:ext>
            </a:extLst>
          </p:cNvPr>
          <p:cNvSpPr/>
          <p:nvPr/>
        </p:nvSpPr>
        <p:spPr>
          <a:xfrm>
            <a:off x="5722727" y="3182096"/>
            <a:ext cx="1100104" cy="314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Đến giỏ hàng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ECC56-3C67-2FAF-1C0B-9CB4383B6186}"/>
              </a:ext>
            </a:extLst>
          </p:cNvPr>
          <p:cNvSpPr txBox="1"/>
          <p:nvPr/>
        </p:nvSpPr>
        <p:spPr>
          <a:xfrm>
            <a:off x="2455226" y="4231230"/>
            <a:ext cx="160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Sản phẩm tương tự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5E8B1B-55A5-B09F-F232-BA210A29605C}"/>
              </a:ext>
            </a:extLst>
          </p:cNvPr>
          <p:cNvSpPr/>
          <p:nvPr/>
        </p:nvSpPr>
        <p:spPr>
          <a:xfrm>
            <a:off x="2634726" y="4502755"/>
            <a:ext cx="6361671" cy="2033199"/>
          </a:xfrm>
          <a:prstGeom prst="roundRect">
            <a:avLst>
              <a:gd name="adj" fmla="val 32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981D10-21DA-9138-4727-F72B43CFE38A}"/>
              </a:ext>
            </a:extLst>
          </p:cNvPr>
          <p:cNvGrpSpPr/>
          <p:nvPr/>
        </p:nvGrpSpPr>
        <p:grpSpPr>
          <a:xfrm>
            <a:off x="2716005" y="4719837"/>
            <a:ext cx="1204128" cy="1360460"/>
            <a:chOff x="3083551" y="4457701"/>
            <a:chExt cx="1667206" cy="151196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6501575-4388-7BA1-C2D2-972E2C83C00F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0C0AAD-A126-A5FC-EB33-4C8A51B8D583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FDF4ED5-7E4D-A633-8F33-5B5F4C3B9D33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C57A63-34A5-1AA6-20EB-B453EB835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C7273B0-7018-545B-B3C3-3F7CED58C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C78994-536C-A85A-9C41-0826256AD54B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4C8E93-E390-24C3-3489-6121CE623504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9D431E-AED7-7846-8044-2934A003BCFA}"/>
              </a:ext>
            </a:extLst>
          </p:cNvPr>
          <p:cNvGrpSpPr/>
          <p:nvPr/>
        </p:nvGrpSpPr>
        <p:grpSpPr>
          <a:xfrm>
            <a:off x="4256286" y="4723585"/>
            <a:ext cx="1204128" cy="1360460"/>
            <a:chOff x="3083551" y="4457701"/>
            <a:chExt cx="1667206" cy="151196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68AEC05-572B-10D7-7B42-27D4AFC96649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A29472E-E352-B109-7A52-F8731CB33193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60213F0-A277-0D56-037C-7EE7CC9E97CD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448F606-C4B8-62D6-8E49-DE5A317AB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0214239-F38E-5844-2E21-34AFFC6700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150C1C-2356-D468-FCB8-FD9A49DF250A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9D39B1-01E6-4C99-7D85-F9FB13BB93C6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E39A30-5570-EC15-213E-D25B098CCDE2}"/>
              </a:ext>
            </a:extLst>
          </p:cNvPr>
          <p:cNvGrpSpPr/>
          <p:nvPr/>
        </p:nvGrpSpPr>
        <p:grpSpPr>
          <a:xfrm>
            <a:off x="5793112" y="4751727"/>
            <a:ext cx="1204128" cy="1360460"/>
            <a:chOff x="3083551" y="4457701"/>
            <a:chExt cx="1667206" cy="15119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7FFF18C-83EA-C15B-9D6E-B3F01CA00067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F5194E-308B-2ECA-5B58-DAE28A0E8AD4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DF194A-A5F6-A118-D7B5-34D68953510D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D1129B4-27F5-C1EC-FE6F-138CB938B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3E265F1-9482-A718-BB4F-9C205727A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A1805E-E1BA-9BD6-2859-669653976D87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65A42C-9726-67BA-A097-222CF39997D7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6AD3E7-6710-8E27-9BD9-0FC82A86B7FB}"/>
              </a:ext>
            </a:extLst>
          </p:cNvPr>
          <p:cNvGrpSpPr/>
          <p:nvPr/>
        </p:nvGrpSpPr>
        <p:grpSpPr>
          <a:xfrm>
            <a:off x="7414673" y="4751727"/>
            <a:ext cx="1204128" cy="1360460"/>
            <a:chOff x="3083551" y="4457701"/>
            <a:chExt cx="1667206" cy="151196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B558B8A-AE3C-8CB3-E787-7FB5B8CF98EB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256FAB-7572-5B9B-762E-4CDBC419BC5C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1637461-0AFB-04DB-8521-8370B5EFD0D6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E01148-4FDF-0B11-86C8-F839DE8C4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EF5BF36-BD65-D25B-2E41-EA916D946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A1AA65-BB0E-9D4A-9DB4-CA6B5E97D779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5FC3B-ED1F-7C0C-03E4-E0A3BE2990E7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58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A5B53-A367-4F88-D2E5-98B097B93202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8FEB77-6AAE-787A-9AE1-002B8082EA4A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F52EBC-B1AC-19DD-415C-9B0C106AF406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B1EC71-FB6C-0011-87B4-33313EDBCEB5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EBD5A6-C164-4938-C98A-CCB912E7B5EF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AEE4132B-0D1A-800D-A34B-EE2BF001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943E5393-C1B7-9B38-746C-68936476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012ED5-2582-1520-8158-F9C1FFA6A7C5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31544-922D-A7C3-933D-D8702405B330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248778-6A4A-6227-DA82-D8BA00F0299A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132F74-4D90-7A3B-1808-EDD8BB0AD81C}"/>
              </a:ext>
            </a:extLst>
          </p:cNvPr>
          <p:cNvSpPr/>
          <p:nvPr/>
        </p:nvSpPr>
        <p:spPr>
          <a:xfrm>
            <a:off x="3915770" y="670413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Giỏ hàng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717D6-2711-D861-7359-1244F157F396}"/>
              </a:ext>
            </a:extLst>
          </p:cNvPr>
          <p:cNvSpPr/>
          <p:nvPr/>
        </p:nvSpPr>
        <p:spPr>
          <a:xfrm>
            <a:off x="1778977" y="1485900"/>
            <a:ext cx="8634045" cy="417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FD400C3-23EF-1D32-0D70-7CD0BA28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96479"/>
              </p:ext>
            </p:extLst>
          </p:nvPr>
        </p:nvGraphicFramePr>
        <p:xfrm>
          <a:off x="2031581" y="2231296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50">
                  <a:extLst>
                    <a:ext uri="{9D8B030D-6E8A-4147-A177-3AD203B41FA5}">
                      <a16:colId xmlns:a16="http://schemas.microsoft.com/office/drawing/2014/main" val="65682819"/>
                    </a:ext>
                  </a:extLst>
                </a:gridCol>
                <a:gridCol w="1760136">
                  <a:extLst>
                    <a:ext uri="{9D8B030D-6E8A-4147-A177-3AD203B41FA5}">
                      <a16:colId xmlns:a16="http://schemas.microsoft.com/office/drawing/2014/main" val="93289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96569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45655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53621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356679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9775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Chọn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Ảnh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Tên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Đơn giá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Số lượng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Thành tiền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Xóa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2000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4000đ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3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9000đ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18137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4AE1D51-DF39-066C-AB04-9CA70BC4F044}"/>
              </a:ext>
            </a:extLst>
          </p:cNvPr>
          <p:cNvSpPr/>
          <p:nvPr/>
        </p:nvSpPr>
        <p:spPr>
          <a:xfrm>
            <a:off x="2259623" y="2751345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5CAC1800-F9BB-593F-AD11-BF7CFA302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2690099"/>
            <a:ext cx="1024728" cy="23679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009313E-A0F7-CD89-1DB1-A30851B93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8" y="2690099"/>
            <a:ext cx="171543" cy="171543"/>
          </a:xfrm>
          <a:prstGeom prst="rect">
            <a:avLst/>
          </a:prstGeom>
        </p:spPr>
      </p:pic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2265EB6D-14B8-2462-38A1-CFE862244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3014767"/>
            <a:ext cx="1024728" cy="236792"/>
          </a:xfrm>
          <a:prstGeom prst="rect">
            <a:avLst/>
          </a:prstGeom>
        </p:spPr>
      </p:pic>
      <p:pic>
        <p:nvPicPr>
          <p:cNvPr id="24" name="Graphic 23" descr="Images">
            <a:extLst>
              <a:ext uri="{FF2B5EF4-FFF2-40B4-BE49-F238E27FC236}">
                <a16:creationId xmlns:a16="http://schemas.microsoft.com/office/drawing/2014/main" id="{1725F802-010D-9343-DFDB-C15073AB6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3339435"/>
            <a:ext cx="1024728" cy="236792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8CE432B4-27FF-C87C-CC14-0C60DD413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7" y="3080016"/>
            <a:ext cx="171543" cy="17154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3145B1E9-DADD-29FE-9CDB-4F0541E02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8" y="3490455"/>
            <a:ext cx="171543" cy="17154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7F6AEFB-90E2-2CBC-4432-2E9C4239DAEE}"/>
              </a:ext>
            </a:extLst>
          </p:cNvPr>
          <p:cNvSpPr/>
          <p:nvPr/>
        </p:nvSpPr>
        <p:spPr>
          <a:xfrm>
            <a:off x="2259623" y="3080016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907708-BF1E-9464-4173-D397DF7D75D8}"/>
              </a:ext>
            </a:extLst>
          </p:cNvPr>
          <p:cNvSpPr/>
          <p:nvPr/>
        </p:nvSpPr>
        <p:spPr>
          <a:xfrm>
            <a:off x="2259623" y="3433305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43C956-A7D9-A54B-907B-3E4E2B6E9DC8}"/>
              </a:ext>
            </a:extLst>
          </p:cNvPr>
          <p:cNvSpPr/>
          <p:nvPr/>
        </p:nvSpPr>
        <p:spPr>
          <a:xfrm>
            <a:off x="2026756" y="3988763"/>
            <a:ext cx="979975" cy="2518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Mua hàng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851946-0A91-8CCB-A712-06A9BA62CD14}"/>
              </a:ext>
            </a:extLst>
          </p:cNvPr>
          <p:cNvSpPr/>
          <p:nvPr/>
        </p:nvSpPr>
        <p:spPr>
          <a:xfrm>
            <a:off x="2026756" y="1658420"/>
            <a:ext cx="1514945" cy="3713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Giỏ hàng của bạn</a:t>
            </a:r>
          </a:p>
        </p:txBody>
      </p:sp>
    </p:spTree>
    <p:extLst>
      <p:ext uri="{BB962C8B-B14F-4D97-AF65-F5344CB8AC3E}">
        <p14:creationId xmlns:p14="http://schemas.microsoft.com/office/powerpoint/2010/main" val="300590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622</Words>
  <Application>Microsoft Office PowerPoint</Application>
  <PresentationFormat>Widescreen</PresentationFormat>
  <Paragraphs>206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6</cp:revision>
  <dcterms:created xsi:type="dcterms:W3CDTF">2023-03-22T10:09:48Z</dcterms:created>
  <dcterms:modified xsi:type="dcterms:W3CDTF">2023-05-14T06:25:56Z</dcterms:modified>
</cp:coreProperties>
</file>