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FC5F-EB86-CEFF-E060-C14058857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D2531-385F-8A11-9004-19C627528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82643-26E1-A768-573A-EFF12120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D070B-1BB1-64E0-E2DA-EF5751A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B8A22-5C60-A749-BFAB-0F35FB46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2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1084-26C8-A814-034A-A9ABDB3D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44E3E-754A-E8F7-D61C-EE65851F8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35063-0C31-2A61-1678-6D64C5C2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24611-C2E3-B18C-840C-CDDAACBF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A53C0-16B4-F02A-9BA1-1BD65D0D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0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6E186-DE59-374C-B553-27969DE6C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61F6A-DC83-5094-ED18-38B663D26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1C817-203A-C3A9-5F07-E5D81D11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56128-57C2-121F-F169-030C107E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8E61A-0CF4-F2C8-6C59-4A3A3A56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0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739A-F327-BDD8-8510-24B8D867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E26C-6AC4-9F37-C8EF-0A55FCD70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4EC75-5418-E678-A4FB-2880CC47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8C361-DBDD-4C71-025A-E0FD3E11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A3F20-B495-7306-6767-7FBF66BE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0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B960-4593-2B7C-2129-A07692F5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E0A0D-17F3-6441-B5C9-53FF678C8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2606F-C689-EA24-94B2-0AF2D894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76C97-EAE4-8257-C9C5-AC4F84C8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93A11-F673-F6E9-A8B7-0F8408C0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6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8FF8-249F-DA81-6CFC-35AA4385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023BE-419A-84DC-F4A3-72F2C89A7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3ED06-B646-CAF2-189C-6121AE99D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13E7C-EA79-D697-26DD-B052BA7B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014C7-2885-782B-79A7-5486654D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73BF8-83FC-8689-B613-18BA6A78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2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7222-1B91-2070-8451-DEC928C1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A3C32-6867-21A7-7DA2-B4C9DCDC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3C57A-9ED4-95AD-1ED9-A766F1397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5E1E7-A12D-B3ED-7A1D-409725B1F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13E50F-B08F-3DA6-46A7-E11EC85CB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D28F4-9CD4-4B63-9CD9-0216F2AF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11F539-9F5B-569D-787A-7D8DCD03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98C2F0-0024-9F63-8B49-1500AF9B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0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BB3-3BB2-F37D-AF2A-3AA1495C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5AC129-0458-6941-EA4A-79CAC8AD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DD247-160B-0D31-93A8-64E0D4E5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D98F6-81C9-8268-FAC7-9390178C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6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23733-64A2-8B78-BCAC-0F173908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F536E-C38F-40A5-B56C-39E87297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EEB14-CF7D-0F80-FD49-49FF868B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2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21C6-5E71-7424-ED48-780DD4364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9F0AD-3A95-EBD6-F1A0-AF464F5F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F4B3C-8B5F-8DB6-F355-66F2E5878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13574-9942-4F09-DD21-1D9EBF8E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50776-8B4B-3C77-3BE3-CAE2B6E9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8D178-FA0B-D74B-E253-4CD9530A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6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C98D-3CFB-0227-3086-268990013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ED3AB-6878-FFDB-5C3A-DC8AF4CA1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D9114-7C38-5049-6A66-D82CC0D70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9405-1757-052D-B23D-84B73DF6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B4953-9B9D-ECC2-0EC4-71F30615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418AB-553E-123D-FC1F-57DD6570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2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4A4EF-AC1B-3540-F2EE-E396FFD0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AE990-A45A-A1BA-2769-F59EE731B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55091-D7B5-09A7-FFD7-B46353817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659A-5C34-46FB-AFA7-F143BA8A4ED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15595-0730-3A9B-34A8-BE6AC2340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3B158-B056-10AA-CE9C-95B95FEE5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6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212F3C-1D2D-6D4D-5704-47F6AFA4EB5E}"/>
              </a:ext>
            </a:extLst>
          </p:cNvPr>
          <p:cNvSpPr/>
          <p:nvPr/>
        </p:nvSpPr>
        <p:spPr>
          <a:xfrm>
            <a:off x="4979379" y="685799"/>
            <a:ext cx="1916723" cy="8030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Chủ cửa hàng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B9E641-B9CE-70F8-1EF2-16B908A296BD}"/>
              </a:ext>
            </a:extLst>
          </p:cNvPr>
          <p:cNvSpPr/>
          <p:nvPr/>
        </p:nvSpPr>
        <p:spPr>
          <a:xfrm>
            <a:off x="2467708" y="2813538"/>
            <a:ext cx="2511671" cy="6154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NV sửa chữa, lắp đặt, bảo hành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F9F88FA-0606-023A-816B-E5AAEC7511DB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6469674" y="956896"/>
            <a:ext cx="1324708" cy="238857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795D7C0-5CF7-4866-47D1-C928ECB2DC5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4168289" y="1044086"/>
            <a:ext cx="1324708" cy="221419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F0A5113-FA47-1A8E-31A8-2B63B98EFAAA}"/>
              </a:ext>
            </a:extLst>
          </p:cNvPr>
          <p:cNvSpPr/>
          <p:nvPr/>
        </p:nvSpPr>
        <p:spPr>
          <a:xfrm>
            <a:off x="7212623" y="2813538"/>
            <a:ext cx="2227385" cy="6154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NV bán hàng</a:t>
            </a:r>
          </a:p>
        </p:txBody>
      </p:sp>
    </p:spTree>
    <p:extLst>
      <p:ext uri="{BB962C8B-B14F-4D97-AF65-F5344CB8AC3E}">
        <p14:creationId xmlns:p14="http://schemas.microsoft.com/office/powerpoint/2010/main" val="23202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nghiem truong</dc:creator>
  <cp:lastModifiedBy>nghiem truong</cp:lastModifiedBy>
  <cp:revision>3</cp:revision>
  <dcterms:created xsi:type="dcterms:W3CDTF">2023-03-22T10:09:48Z</dcterms:created>
  <dcterms:modified xsi:type="dcterms:W3CDTF">2023-03-29T14:50:23Z</dcterms:modified>
</cp:coreProperties>
</file>