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8666-7651-4382-8FBF-9E64C4FD7A6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6C18-06A8-487C-9E79-2D099B1B51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Capstone Project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Boston Crime in 2019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Battle of Neighborhood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764" y="1686038"/>
            <a:ext cx="7908471" cy="43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Observation</a:t>
            </a:r>
            <a:r>
              <a:rPr lang="en-US" sz="1600" dirty="0" smtClean="0"/>
              <a:t>: Sunday is considered the day has least crime recorded, maybe because people stay at home.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7507" y="1600200"/>
            <a:ext cx="68689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Observation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Motor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vehicle Accident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t Reponses is the highest incident, it means the traffic is very in Boston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2816"/>
            <a:ext cx="8229600" cy="41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Observation</a:t>
            </a:r>
            <a:r>
              <a:rPr lang="en-US" sz="1600" dirty="0" smtClean="0"/>
              <a:t>: The crime rate seem to be very slow around 4 to 5 AM in the morning.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Observation</a:t>
            </a:r>
            <a:r>
              <a:rPr lang="en-US" sz="1600" dirty="0" smtClean="0"/>
              <a:t>: District A15 is the area with the least crime in Boston area. It is recommended to buy house in this area for safety concern. </a:t>
            </a:r>
            <a:endParaRPr lang="en-US" sz="1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0" y="1832996"/>
            <a:ext cx="7658100" cy="406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A15 is safest area in Boston in 2019 </a:t>
            </a:r>
            <a:endParaRPr lang="en-US" dirty="0"/>
          </a:p>
        </p:txBody>
      </p:sp>
      <p:pic>
        <p:nvPicPr>
          <p:cNvPr id="4" name="Content Placeholder 3" descr="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02" y="1620665"/>
            <a:ext cx="7467796" cy="44850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Capstone Project Boston Crime in 2019  </vt:lpstr>
      <vt:lpstr>Observation: Sunday is considered the day has least crime recorded, maybe because people stay at home.</vt:lpstr>
      <vt:lpstr>Slide 3</vt:lpstr>
      <vt:lpstr>Observation: The crime rate seem to be very slow around 4 to 5 AM in the morning. </vt:lpstr>
      <vt:lpstr>Observation: District A15 is the area with the least crime in Boston area. It is recommended to buy house in this area for safety concern. </vt:lpstr>
      <vt:lpstr>Area A15 is safest area in Boston in 2019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Bin-Bibo-Uno</dc:creator>
  <cp:lastModifiedBy>Bin-Bibo-Uno</cp:lastModifiedBy>
  <cp:revision>10</cp:revision>
  <dcterms:created xsi:type="dcterms:W3CDTF">2020-10-25T15:10:02Z</dcterms:created>
  <dcterms:modified xsi:type="dcterms:W3CDTF">2020-10-25T15:47:40Z</dcterms:modified>
</cp:coreProperties>
</file>