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680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3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743019-FAB1-4FBC-82B3-B9BB78B69C50}" type="datetimeFigureOut">
              <a:rPr lang="en-US" smtClean="0"/>
              <a:t>26/11/2017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2FD7-B50F-4AE4-9D79-3140AC9B8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178E-2904-49BD-8B93-BD430726D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1F780-64EE-42B7-AC1A-37C2F5C5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 Ngôn ngữ mở rộng của CSS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548A5B-EDD6-4209-AF37-3A852C5E9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4725" y="1066801"/>
            <a:ext cx="8763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Referencing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&amp;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Giúp tham chiếu đến phần tử cha.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8EE45-F919-490E-B259-680401A2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39" y="3822391"/>
            <a:ext cx="30099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19280-C73A-46E4-AEAB-44D6D946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89" y="3822391"/>
            <a:ext cx="3175763" cy="14859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D672CC9-9B79-4C52-ABDA-FC937446049C}"/>
              </a:ext>
            </a:extLst>
          </p:cNvPr>
          <p:cNvSpPr/>
          <p:nvPr/>
        </p:nvSpPr>
        <p:spPr>
          <a:xfrm>
            <a:off x="5406501" y="4216893"/>
            <a:ext cx="1074198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Font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2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Comments // /**/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ghi chú : các đoạn mã lệnh không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thực thi.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Ghi chú trên 1 dòng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 Line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Nôi dung có thể xuống dòng */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ý : chỉ multi line mới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ợc dịch và hiển thị tại css.</a:t>
            </a:r>
          </a:p>
        </p:txBody>
      </p:sp>
    </p:spTree>
    <p:extLst>
      <p:ext uri="{BB962C8B-B14F-4D97-AF65-F5344CB8AC3E}">
        <p14:creationId xmlns:p14="http://schemas.microsoft.com/office/powerpoint/2010/main" val="97249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$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name : value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Giảm thiểu việc lặp code -&gt; tiết kiệm thời gian.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Phạm vi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Toàn cục và cục bộ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khai báo toàn cục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!global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5E371-5B15-4117-B92D-AC90A9BD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680" y="2052918"/>
            <a:ext cx="4514850" cy="50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6351F-15B4-45DE-A6FB-D895F240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17" y="2527000"/>
            <a:ext cx="4524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Data Types &amp;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kiểu dữ liệu 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numbers : 1.2, 13, 10px, 15em ...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string : “ value ”, ‘value’, value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colors : red, #04a3f7, rgba(255, 0, 0, 0.5)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booleans : true, false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maps: ( key1 : value1, key2 : value2 )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SassScript :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Lấy giá trị các biến l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trữ.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Cú pháp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#{tên_biến}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35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Câu điều kiện : IF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Vòng lặp : for, while, each</a:t>
            </a:r>
          </a:p>
        </p:txBody>
      </p:sp>
    </p:spTree>
    <p:extLst>
      <p:ext uri="{BB962C8B-B14F-4D97-AF65-F5344CB8AC3E}">
        <p14:creationId xmlns:p14="http://schemas.microsoft.com/office/powerpoint/2010/main" val="304470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IF : Đúng thì thực hiện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F62BD-302B-4B2A-A5F9-F53273C8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58" y="2452086"/>
            <a:ext cx="7096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3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FOR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E24E5-1E84-4907-868E-79A04FB2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47" y="5314594"/>
            <a:ext cx="4352925" cy="113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8A7D2-A835-46FA-ABDF-DFBAD7F2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5419"/>
            <a:ext cx="4438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WHILE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50EAB-34BC-4233-ADE1-198BCFB8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781226"/>
            <a:ext cx="62484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Cung cấp các quy tắc : nested rule, variable, mixin.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Viết mã CSS nhanh, chuyên nghiệp.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Tiết kiệm thời gian, giảm việc lặp code.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Dễ bảo trì, phát triển.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Tái sử dụng dễ dàng.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 dự án lớn.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Trang chủ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sass-lang.com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Có 2 cách viết 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</p:spTree>
    <p:extLst>
      <p:ext uri="{BB962C8B-B14F-4D97-AF65-F5344CB8AC3E}">
        <p14:creationId xmlns:p14="http://schemas.microsoft.com/office/powerpoint/2010/main" val="375187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Single &amp; Multi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với kiểu dữ liệu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length($list) : trả về độ dài của mảng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nth($list, $index) : Trả về item thứ index của lists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Khác : http://sass-lang.com/documentation/Sass/Script/Functions.html#list-functions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71FEB-0D1A-4763-9A9D-AD8CF6F3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86350"/>
            <a:ext cx="5752730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9850E-EB62-43E0-A4AA-EF42D346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119239"/>
            <a:ext cx="6181725" cy="27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Control Directive &amp;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EACH : áp dụng cho maps ( key1 : value1, key2 : value2 )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A0CFE-438D-48DA-926C-8F992A04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82" y="3905249"/>
            <a:ext cx="7924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CSS Preprocessor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BE705-B9C9-4F9B-B503-3E6294E1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472662"/>
            <a:ext cx="5924550" cy="3351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A79B7C-3AA8-429E-9918-6A34B2841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472662"/>
            <a:ext cx="5905500" cy="33510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47F1C6-0961-4831-B023-2C67F8035EAC}"/>
              </a:ext>
            </a:extLst>
          </p:cNvPr>
          <p:cNvCxnSpPr/>
          <p:nvPr/>
        </p:nvCxnSpPr>
        <p:spPr>
          <a:xfrm flipH="1">
            <a:off x="6906827" y="4057095"/>
            <a:ext cx="2752078" cy="31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826F5-3057-46E0-8CDA-306CDA4F0FF5}"/>
              </a:ext>
            </a:extLst>
          </p:cNvPr>
          <p:cNvCxnSpPr/>
          <p:nvPr/>
        </p:nvCxnSpPr>
        <p:spPr>
          <a:xfrm flipH="1">
            <a:off x="6569476" y="4048217"/>
            <a:ext cx="3071674" cy="1305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1EC5E0E-D567-4475-AA32-B5319673C787}"/>
              </a:ext>
            </a:extLst>
          </p:cNvPr>
          <p:cNvSpPr/>
          <p:nvPr/>
        </p:nvSpPr>
        <p:spPr>
          <a:xfrm>
            <a:off x="9641150" y="3861811"/>
            <a:ext cx="21916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cặp ngoặc nhọn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4D7DE9-1C34-4D5F-A106-9AC339BEE33B}"/>
              </a:ext>
            </a:extLst>
          </p:cNvPr>
          <p:cNvCxnSpPr>
            <a:cxnSpLocks/>
          </p:cNvCxnSpPr>
          <p:nvPr/>
        </p:nvCxnSpPr>
        <p:spPr>
          <a:xfrm flipH="1">
            <a:off x="9126245" y="3377045"/>
            <a:ext cx="1381611" cy="51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710E61-D8AE-428D-B3CA-32E914909F46}"/>
              </a:ext>
            </a:extLst>
          </p:cNvPr>
          <p:cNvCxnSpPr>
            <a:cxnSpLocks/>
          </p:cNvCxnSpPr>
          <p:nvPr/>
        </p:nvCxnSpPr>
        <p:spPr>
          <a:xfrm flipH="1">
            <a:off x="7945515" y="3403022"/>
            <a:ext cx="2562341" cy="34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F98556-0413-4A1F-A9D0-AE8C4E8FDE5E}"/>
              </a:ext>
            </a:extLst>
          </p:cNvPr>
          <p:cNvSpPr/>
          <p:nvPr/>
        </p:nvSpPr>
        <p:spPr>
          <a:xfrm>
            <a:off x="10481741" y="3168522"/>
            <a:ext cx="17363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 chấm phẩy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F8E5C-EB79-40CE-9E0F-D7C5A879E7B8}"/>
              </a:ext>
            </a:extLst>
          </p:cNvPr>
          <p:cNvSpPr/>
          <p:nvPr/>
        </p:nvSpPr>
        <p:spPr>
          <a:xfrm>
            <a:off x="2214242" y="1549332"/>
            <a:ext cx="18389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142D9-739B-4F4F-830D-2275358B97A0}"/>
              </a:ext>
            </a:extLst>
          </p:cNvPr>
          <p:cNvSpPr/>
          <p:nvPr/>
        </p:nvSpPr>
        <p:spPr>
          <a:xfrm>
            <a:off x="8739423" y="1554936"/>
            <a:ext cx="1838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SCSS</a:t>
            </a:r>
          </a:p>
        </p:txBody>
      </p:sp>
      <p:pic>
        <p:nvPicPr>
          <p:cNvPr id="1026" name="Picture 2" descr="Hình ảnh có liên quan">
            <a:extLst>
              <a:ext uri="{FF2B5EF4-FFF2-40B4-BE49-F238E27FC236}">
                <a16:creationId xmlns:a16="http://schemas.microsoft.com/office/drawing/2014/main" id="{634B4214-2CD6-4486-86F8-2A1C099C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4" y="5943651"/>
            <a:ext cx="797826" cy="7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Cài đặt môi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 : Sublime Text, Visual Studio Code và 1 số package ST3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SASS, SASS Snippets, SCSS Expander, Syntax Highlighting for Sass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HTMLBeautify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Trình duyệt : Chrome.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Phần mở rộng : *.scss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: SCSS ( SASS ) =&gt; CSS.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tool : Koala, Scount.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Dùng CMD.</a:t>
            </a:r>
          </a:p>
        </p:txBody>
      </p:sp>
    </p:spTree>
    <p:extLst>
      <p:ext uri="{BB962C8B-B14F-4D97-AF65-F5344CB8AC3E}">
        <p14:creationId xmlns:p14="http://schemas.microsoft.com/office/powerpoint/2010/main" val="1498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Output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SCSS =&gt; CSS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Nesting ( mặc định ) : viết lồng nhau.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Format : cách việt css thông 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Compact : các định dạng css sẽ nằm trên một dòng.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Compressed : tất cả css nằm trên 1 dòng – tối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hóa.</a:t>
            </a:r>
          </a:p>
        </p:txBody>
      </p:sp>
    </p:spTree>
    <p:extLst>
      <p:ext uri="{BB962C8B-B14F-4D97-AF65-F5344CB8AC3E}">
        <p14:creationId xmlns:p14="http://schemas.microsoft.com/office/powerpoint/2010/main" val="106095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: Koala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 Compile : tự động compile khi save SCSS.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Source Map : bỏ file .map.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cấu hình : Menu Setting -&gt; Tab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Nested Rules 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viết phân cấp.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Referencing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019C0-7E59-4007-A541-4A717267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1FF544-E4C5-4F84-B6AA-1A963154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0EEAC52-AF10-44E7-8556-B6397628249F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9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33F5A-FD58-44D3-A88C-38D6F3A7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47" y="1152983"/>
            <a:ext cx="3362325" cy="2609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62926-2BF8-4B05-8690-B2491E4B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47" y="4400549"/>
            <a:ext cx="3362325" cy="223994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CE84C6A-A43C-4504-8D6E-7066B610776D}"/>
              </a:ext>
            </a:extLst>
          </p:cNvPr>
          <p:cNvSpPr/>
          <p:nvPr/>
        </p:nvSpPr>
        <p:spPr>
          <a:xfrm>
            <a:off x="7759084" y="3762833"/>
            <a:ext cx="346229" cy="6377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D7A-97F3-4606-9A51-E9A84FAB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CSS Extensions : Phân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0AEA-E00E-48C5-91CB-10DE180A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cấp thuộc tính cụ thể.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Dành cho thuộc tính css có cùng tiền tố.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VD : thuộc tính font có các thuộc tính  : font-family, font-size, font-weight ta có thể viết gọn 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nhau</a:t>
            </a:r>
          </a:p>
          <a:p>
            <a:pPr lvl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C96D5-693D-42AA-B50E-DE02500B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88" y="4533899"/>
            <a:ext cx="32385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3CF89-46D2-4BB2-BF7F-403CD552B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73" y="3789424"/>
            <a:ext cx="4105275" cy="28479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85A022-48BE-4371-8963-A3CEA4AC9ABE}"/>
              </a:ext>
            </a:extLst>
          </p:cNvPr>
          <p:cNvSpPr/>
          <p:nvPr/>
        </p:nvSpPr>
        <p:spPr>
          <a:xfrm>
            <a:off x="5069150" y="4953740"/>
            <a:ext cx="1109708" cy="65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8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628</TotalTime>
  <Words>799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Ion</vt:lpstr>
      <vt:lpstr>SASS</vt:lpstr>
      <vt:lpstr>1. Giới thiệu : CSS Preprocessor </vt:lpstr>
      <vt:lpstr>1. Giới thiệu : CSS Preprocessor </vt:lpstr>
      <vt:lpstr>1. Giới thiệu : Cài đặt môi trường </vt:lpstr>
      <vt:lpstr>1. Giới thiệu : Output </vt:lpstr>
      <vt:lpstr>1. Giới thiệu : Koala </vt:lpstr>
      <vt:lpstr>2. CSS Extensions</vt:lpstr>
      <vt:lpstr>2. CSS Extensions : Phân cấp</vt:lpstr>
      <vt:lpstr>2. CSS Extensions : Phân cấp</vt:lpstr>
      <vt:lpstr>2. CSS Extensions : Referencing Parent</vt:lpstr>
      <vt:lpstr>3. SassScript</vt:lpstr>
      <vt:lpstr>3. SassScript : Comments // /**/</vt:lpstr>
      <vt:lpstr>3. SassScript : Variables</vt:lpstr>
      <vt:lpstr>3. SassScript : Data Types &amp; Operator</vt:lpstr>
      <vt:lpstr>3. SassScript : Interpolation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  <vt:lpstr>4. Control Directive &amp;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nghiepuit</dc:creator>
  <cp:lastModifiedBy>nghiepuit</cp:lastModifiedBy>
  <cp:revision>139</cp:revision>
  <dcterms:created xsi:type="dcterms:W3CDTF">2017-11-26T07:25:12Z</dcterms:created>
  <dcterms:modified xsi:type="dcterms:W3CDTF">2017-11-26T17:55:08Z</dcterms:modified>
</cp:coreProperties>
</file>