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221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094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274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177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320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75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55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916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770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675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906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3D71-5132-4725-81BF-C354BDD78DE3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159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t="10182" r="69819" b="35838"/>
          <a:stretch/>
        </p:blipFill>
        <p:spPr bwMode="auto">
          <a:xfrm>
            <a:off x="539551" y="532473"/>
            <a:ext cx="3025833" cy="555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32683"/>
            <a:ext cx="2664296" cy="524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VERO SKAT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894" y="1268760"/>
            <a:ext cx="81915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orakulmio 3"/>
          <p:cNvSpPr/>
          <p:nvPr/>
        </p:nvSpPr>
        <p:spPr>
          <a:xfrm>
            <a:off x="5927575" y="1916832"/>
            <a:ext cx="2078335" cy="427783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latin typeface="Calibri" panose="020F0502020204030204" pitchFamily="34" charset="0"/>
              </a:rPr>
              <a:t>Item’s</a:t>
            </a:r>
            <a:r>
              <a:rPr lang="fi-FI" b="1" dirty="0" smtClean="0">
                <a:latin typeface="Calibri" panose="020F0502020204030204" pitchFamily="34" charset="0"/>
              </a:rPr>
              <a:t> to </a:t>
            </a:r>
            <a:r>
              <a:rPr lang="fi-FI" b="1" dirty="0" err="1" smtClean="0">
                <a:latin typeface="Calibri" panose="020F0502020204030204" pitchFamily="34" charset="0"/>
              </a:rPr>
              <a:t>check</a:t>
            </a:r>
            <a:r>
              <a:rPr lang="fi-FI" b="1" dirty="0" smtClean="0">
                <a:latin typeface="Calibri" panose="020F0502020204030204" pitchFamily="34" charset="0"/>
              </a:rPr>
              <a:t>: 3</a:t>
            </a:r>
            <a:endParaRPr lang="fi-FI" b="1" dirty="0">
              <a:latin typeface="Calibri" panose="020F0502020204030204" pitchFamily="34" charset="0"/>
            </a:endParaRPr>
          </a:p>
        </p:txBody>
      </p:sp>
      <p:pic>
        <p:nvPicPr>
          <p:cNvPr id="1031" name="Picture 7" descr="https://mug0.assets-yammer.com/mugshot/images/48x48/HDC3Pf69Q0q7kFdjFMkb652BBBVGtwK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76" y="126876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/>
          <p:cNvSpPr txBox="1"/>
          <p:nvPr/>
        </p:nvSpPr>
        <p:spPr>
          <a:xfrm>
            <a:off x="6417146" y="1521173"/>
            <a:ext cx="153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 err="1" smtClean="0"/>
              <a:t>Wed</a:t>
            </a:r>
            <a:r>
              <a:rPr lang="fi-FI" sz="1200" b="1" dirty="0" smtClean="0"/>
              <a:t> </a:t>
            </a:r>
            <a:r>
              <a:rPr lang="fi-FI" sz="1200" b="1" dirty="0" err="1" smtClean="0"/>
              <a:t>April</a:t>
            </a:r>
            <a:r>
              <a:rPr lang="fi-FI" sz="1200" b="1" dirty="0" smtClean="0"/>
              <a:t> 9th 2015</a:t>
            </a:r>
            <a:endParaRPr lang="fi-FI" sz="1200" b="1" dirty="0"/>
          </a:p>
        </p:txBody>
      </p:sp>
      <p:sp>
        <p:nvSpPr>
          <p:cNvPr id="6" name="Tekstiruutu 5"/>
          <p:cNvSpPr txBox="1"/>
          <p:nvPr/>
        </p:nvSpPr>
        <p:spPr>
          <a:xfrm>
            <a:off x="5927576" y="2420888"/>
            <a:ext cx="20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/>
              <a:t>Suggested</a:t>
            </a:r>
            <a:r>
              <a:rPr lang="fi-FI" sz="1400" dirty="0" smtClean="0"/>
              <a:t> </a:t>
            </a:r>
            <a:r>
              <a:rPr lang="fi-FI" sz="1400" dirty="0" err="1" smtClean="0"/>
              <a:t>applications</a:t>
            </a:r>
            <a:r>
              <a:rPr lang="fi-FI" sz="1400" dirty="0" smtClean="0"/>
              <a:t>:</a:t>
            </a:r>
            <a:endParaRPr lang="fi-FI" sz="1400" dirty="0"/>
          </a:p>
        </p:txBody>
      </p:sp>
      <p:sp>
        <p:nvSpPr>
          <p:cNvPr id="16" name="Suorakulmio 15"/>
          <p:cNvSpPr/>
          <p:nvPr/>
        </p:nvSpPr>
        <p:spPr>
          <a:xfrm>
            <a:off x="5940152" y="2780928"/>
            <a:ext cx="2078335" cy="331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Application 2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17" name="Suorakulmio 16"/>
          <p:cNvSpPr/>
          <p:nvPr/>
        </p:nvSpPr>
        <p:spPr>
          <a:xfrm>
            <a:off x="5940152" y="3169172"/>
            <a:ext cx="2078335" cy="331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Application 7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18" name="Suorakulmio 17"/>
          <p:cNvSpPr/>
          <p:nvPr/>
        </p:nvSpPr>
        <p:spPr>
          <a:xfrm>
            <a:off x="5940152" y="3573016"/>
            <a:ext cx="2078335" cy="331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Application 14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19" name="Suorakulmio 18"/>
          <p:cNvSpPr/>
          <p:nvPr/>
        </p:nvSpPr>
        <p:spPr>
          <a:xfrm>
            <a:off x="5927576" y="4869160"/>
            <a:ext cx="931155" cy="3318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Archive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20" name="Suorakulmio 19"/>
          <p:cNvSpPr/>
          <p:nvPr/>
        </p:nvSpPr>
        <p:spPr>
          <a:xfrm>
            <a:off x="6979319" y="4857649"/>
            <a:ext cx="1039168" cy="331836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latin typeface="Calibri" panose="020F0502020204030204" pitchFamily="34" charset="0"/>
              </a:rPr>
              <a:t>Account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21" name="Suorakulmio 20"/>
          <p:cNvSpPr/>
          <p:nvPr/>
        </p:nvSpPr>
        <p:spPr>
          <a:xfrm>
            <a:off x="5945100" y="4437112"/>
            <a:ext cx="2078335" cy="3318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My data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7" name="Nuoli oikealle 6"/>
          <p:cNvSpPr/>
          <p:nvPr/>
        </p:nvSpPr>
        <p:spPr>
          <a:xfrm rot="21086285">
            <a:off x="2993802" y="2295707"/>
            <a:ext cx="2610607" cy="23996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Nuoli oikealle 22"/>
          <p:cNvSpPr/>
          <p:nvPr/>
        </p:nvSpPr>
        <p:spPr>
          <a:xfrm rot="246207">
            <a:off x="3022043" y="2975985"/>
            <a:ext cx="2560031" cy="23996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Nuoli oikealle 23"/>
          <p:cNvSpPr/>
          <p:nvPr/>
        </p:nvSpPr>
        <p:spPr>
          <a:xfrm rot="712920">
            <a:off x="2990775" y="4087183"/>
            <a:ext cx="2956345" cy="23996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Nuoli oikealle 24"/>
          <p:cNvSpPr/>
          <p:nvPr/>
        </p:nvSpPr>
        <p:spPr>
          <a:xfrm rot="696714">
            <a:off x="2997812" y="4480382"/>
            <a:ext cx="2956345" cy="23996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Nuoli oikealle 25"/>
          <p:cNvSpPr/>
          <p:nvPr/>
        </p:nvSpPr>
        <p:spPr>
          <a:xfrm rot="558599">
            <a:off x="3033497" y="4824752"/>
            <a:ext cx="2870899" cy="23996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08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10759"/>
            <a:ext cx="2664296" cy="524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VERO SKA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66" y="1346836"/>
            <a:ext cx="81915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orakulmio 3"/>
          <p:cNvSpPr/>
          <p:nvPr/>
        </p:nvSpPr>
        <p:spPr>
          <a:xfrm>
            <a:off x="1175047" y="1994908"/>
            <a:ext cx="2078335" cy="427783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latin typeface="Calibri" panose="020F0502020204030204" pitchFamily="34" charset="0"/>
              </a:rPr>
              <a:t>Item’s</a:t>
            </a:r>
            <a:r>
              <a:rPr lang="fi-FI" b="1" dirty="0" smtClean="0">
                <a:latin typeface="Calibri" panose="020F0502020204030204" pitchFamily="34" charset="0"/>
              </a:rPr>
              <a:t> to </a:t>
            </a:r>
            <a:r>
              <a:rPr lang="fi-FI" b="1" dirty="0" err="1" smtClean="0">
                <a:latin typeface="Calibri" panose="020F0502020204030204" pitchFamily="34" charset="0"/>
              </a:rPr>
              <a:t>check</a:t>
            </a:r>
            <a:r>
              <a:rPr lang="fi-FI" b="1" dirty="0" smtClean="0">
                <a:latin typeface="Calibri" panose="020F0502020204030204" pitchFamily="34" charset="0"/>
              </a:rPr>
              <a:t>: 3</a:t>
            </a:r>
            <a:endParaRPr lang="fi-FI" b="1" dirty="0">
              <a:latin typeface="Calibri" panose="020F0502020204030204" pitchFamily="34" charset="0"/>
            </a:endParaRPr>
          </a:p>
        </p:txBody>
      </p:sp>
      <p:pic>
        <p:nvPicPr>
          <p:cNvPr id="1031" name="Picture 7" descr="https://mug0.assets-yammer.com/mugshot/images/48x48/HDC3Pf69Q0q7kFdjFMkb652BBBVGtwK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48" y="134683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/>
          <p:cNvSpPr txBox="1"/>
          <p:nvPr/>
        </p:nvSpPr>
        <p:spPr>
          <a:xfrm>
            <a:off x="1664618" y="1599249"/>
            <a:ext cx="153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 err="1" smtClean="0"/>
              <a:t>Wed</a:t>
            </a:r>
            <a:r>
              <a:rPr lang="fi-FI" sz="1200" b="1" dirty="0" smtClean="0"/>
              <a:t> </a:t>
            </a:r>
            <a:r>
              <a:rPr lang="fi-FI" sz="1200" b="1" dirty="0" err="1" smtClean="0"/>
              <a:t>April</a:t>
            </a:r>
            <a:r>
              <a:rPr lang="fi-FI" sz="1200" b="1" dirty="0" smtClean="0"/>
              <a:t> 9th 2015</a:t>
            </a:r>
            <a:endParaRPr lang="fi-FI" sz="1200" b="1" dirty="0"/>
          </a:p>
        </p:txBody>
      </p:sp>
      <p:sp>
        <p:nvSpPr>
          <p:cNvPr id="6" name="Tekstiruutu 5"/>
          <p:cNvSpPr txBox="1"/>
          <p:nvPr/>
        </p:nvSpPr>
        <p:spPr>
          <a:xfrm>
            <a:off x="1175048" y="3140968"/>
            <a:ext cx="20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/>
              <a:t>Suggested</a:t>
            </a:r>
            <a:r>
              <a:rPr lang="fi-FI" sz="1400" dirty="0" smtClean="0"/>
              <a:t> </a:t>
            </a:r>
            <a:r>
              <a:rPr lang="fi-FI" sz="1400" dirty="0" err="1" smtClean="0"/>
              <a:t>applications</a:t>
            </a:r>
            <a:r>
              <a:rPr lang="fi-FI" sz="1400" dirty="0" smtClean="0"/>
              <a:t>:</a:t>
            </a:r>
            <a:endParaRPr lang="fi-FI" sz="1400" dirty="0"/>
          </a:p>
        </p:txBody>
      </p:sp>
      <p:sp>
        <p:nvSpPr>
          <p:cNvPr id="16" name="Suorakulmio 15"/>
          <p:cNvSpPr/>
          <p:nvPr/>
        </p:nvSpPr>
        <p:spPr>
          <a:xfrm>
            <a:off x="1187624" y="3501008"/>
            <a:ext cx="2078335" cy="331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Application 2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17" name="Suorakulmio 16"/>
          <p:cNvSpPr/>
          <p:nvPr/>
        </p:nvSpPr>
        <p:spPr>
          <a:xfrm>
            <a:off x="1187624" y="3889252"/>
            <a:ext cx="2078335" cy="331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Application 7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21" name="Suorakulmio 20"/>
          <p:cNvSpPr/>
          <p:nvPr/>
        </p:nvSpPr>
        <p:spPr>
          <a:xfrm>
            <a:off x="1192572" y="4515188"/>
            <a:ext cx="2078335" cy="3318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My data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22" name="Suorakulmio 21"/>
          <p:cNvSpPr/>
          <p:nvPr/>
        </p:nvSpPr>
        <p:spPr>
          <a:xfrm>
            <a:off x="1192572" y="4935725"/>
            <a:ext cx="2078335" cy="3318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Archive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175048" y="2492896"/>
            <a:ext cx="2078335" cy="42778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latin typeface="Calibri" panose="020F0502020204030204" pitchFamily="34" charset="0"/>
              </a:rPr>
              <a:t>Payments</a:t>
            </a:r>
            <a:r>
              <a:rPr lang="fi-FI" b="1" dirty="0" smtClean="0">
                <a:latin typeface="Calibri" panose="020F0502020204030204" pitchFamily="34" charset="0"/>
              </a:rPr>
              <a:t> </a:t>
            </a:r>
            <a:r>
              <a:rPr lang="fi-FI" b="1" dirty="0" err="1" smtClean="0">
                <a:latin typeface="Calibri" panose="020F0502020204030204" pitchFamily="34" charset="0"/>
              </a:rPr>
              <a:t>due</a:t>
            </a:r>
            <a:r>
              <a:rPr lang="fi-FI" b="1" dirty="0" smtClean="0">
                <a:latin typeface="Calibri" panose="020F0502020204030204" pitchFamily="34" charset="0"/>
              </a:rPr>
              <a:t>: 2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2" name="Pyöristetty kuvaselitesuorakulmio 1"/>
          <p:cNvSpPr/>
          <p:nvPr/>
        </p:nvSpPr>
        <p:spPr>
          <a:xfrm>
            <a:off x="3816255" y="1083054"/>
            <a:ext cx="2520280" cy="1441963"/>
          </a:xfrm>
          <a:prstGeom prst="wedgeRoundRectCallout">
            <a:avLst>
              <a:gd name="adj1" fmla="val -58045"/>
              <a:gd name="adj2" fmla="val 32690"/>
              <a:gd name="adj3" fmla="val 16667"/>
            </a:avLst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This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is the ”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active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”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part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of the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screen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kind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of an INBOX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or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a ”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Task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List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fi-FI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Pyöristetty kuvaselitesuorakulmio 13"/>
          <p:cNvSpPr/>
          <p:nvPr/>
        </p:nvSpPr>
        <p:spPr>
          <a:xfrm>
            <a:off x="4175690" y="3029371"/>
            <a:ext cx="3503385" cy="1441963"/>
          </a:xfrm>
          <a:prstGeom prst="wedgeRoundRectCallout">
            <a:avLst>
              <a:gd name="adj1" fmla="val -64557"/>
              <a:gd name="adj2" fmla="val 3422"/>
              <a:gd name="adj3" fmla="val 16667"/>
            </a:avLst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This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is a ”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semi-active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part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” = the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suggested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should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reflect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the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customers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present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situation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..</a:t>
            </a:r>
            <a:endParaRPr lang="fi-FI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Pyöristetty kuvaselitesuorakulmio 14"/>
          <p:cNvSpPr/>
          <p:nvPr/>
        </p:nvSpPr>
        <p:spPr>
          <a:xfrm>
            <a:off x="4139952" y="4674776"/>
            <a:ext cx="3503385" cy="1441963"/>
          </a:xfrm>
          <a:prstGeom prst="wedgeRoundRectCallout">
            <a:avLst>
              <a:gd name="adj1" fmla="val -63888"/>
              <a:gd name="adj2" fmla="val -32892"/>
              <a:gd name="adj3" fmla="val 16667"/>
            </a:avLst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This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is a ”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passive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”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part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of the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screen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similar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for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all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customers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not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profiled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any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way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…</a:t>
            </a:r>
            <a:endParaRPr lang="fi-FI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Verohallinto">
      <a:dk1>
        <a:srgbClr val="000000"/>
      </a:dk1>
      <a:lt1>
        <a:srgbClr val="FFFFFF"/>
      </a:lt1>
      <a:dk2>
        <a:srgbClr val="006600"/>
      </a:dk2>
      <a:lt2>
        <a:srgbClr val="E5EFE5"/>
      </a:lt2>
      <a:accent1>
        <a:srgbClr val="006600"/>
      </a:accent1>
      <a:accent2>
        <a:srgbClr val="FF9933"/>
      </a:accent2>
      <a:accent3>
        <a:srgbClr val="FFFFFF"/>
      </a:accent3>
      <a:accent4>
        <a:srgbClr val="000000"/>
      </a:accent4>
      <a:accent5>
        <a:srgbClr val="66A366"/>
      </a:accent5>
      <a:accent6>
        <a:srgbClr val="FFCC99"/>
      </a:accent6>
      <a:hlink>
        <a:srgbClr val="FF9933"/>
      </a:hlink>
      <a:folHlink>
        <a:srgbClr val="FFCC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</TotalTime>
  <Words>106</Words>
  <Application>Microsoft Office PowerPoint</Application>
  <PresentationFormat>Näytössä katseltava diaesitys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3" baseType="lpstr">
      <vt:lpstr>Blank</vt:lpstr>
      <vt:lpstr>PowerPoint-esitys</vt:lpstr>
      <vt:lpstr>PowerPoint-esitys</vt:lpstr>
    </vt:vector>
  </TitlesOfParts>
  <Company>Verohallinto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Mikael af Hällström</dc:creator>
  <cp:lastModifiedBy>Mikael af Hällström</cp:lastModifiedBy>
  <cp:revision>3</cp:revision>
  <dcterms:created xsi:type="dcterms:W3CDTF">2014-10-20T08:13:30Z</dcterms:created>
  <dcterms:modified xsi:type="dcterms:W3CDTF">2014-10-20T08:41:44Z</dcterms:modified>
</cp:coreProperties>
</file>