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4"/>
  </p:sldMasterIdLst>
  <p:sldIdLst>
    <p:sldId id="268" r:id="rId5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>
      <p:cViewPr varScale="1">
        <p:scale>
          <a:sx n="111" d="100"/>
          <a:sy n="111" d="100"/>
        </p:scale>
        <p:origin x="-165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25.9.2014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1858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25.9.2014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4599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25.9.2014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1084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25.9.2014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0457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25.9.2014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7946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25.9.2014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541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25.9.2014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759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25.9.2014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3900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25.9.2014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552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25.9.2014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5690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25.9.2014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1140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43D71-5132-4725-81BF-C354BDD78DE3}" type="datetimeFigureOut">
              <a:rPr lang="fi-FI" smtClean="0"/>
              <a:t>25.9.2014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920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87616" y="548680"/>
            <a:ext cx="7024744" cy="757888"/>
          </a:xfrm>
        </p:spPr>
        <p:txBody>
          <a:bodyPr>
            <a:noAutofit/>
          </a:bodyPr>
          <a:lstStyle/>
          <a:p>
            <a:r>
              <a:rPr lang="fi-FI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fi-FI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fi-FI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fi-FI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fi-FI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i-FI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fi-FI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isällön paikkamerkki 4"/>
          <p:cNvSpPr>
            <a:spLocks noGrp="1"/>
          </p:cNvSpPr>
          <p:nvPr>
            <p:ph idx="1"/>
          </p:nvPr>
        </p:nvSpPr>
        <p:spPr>
          <a:xfrm>
            <a:off x="755576" y="1340768"/>
            <a:ext cx="6624736" cy="5184576"/>
          </a:xfrm>
        </p:spPr>
        <p:txBody>
          <a:bodyPr>
            <a:normAutofit fontScale="70000" lnSpcReduction="20000"/>
          </a:bodyPr>
          <a:lstStyle/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pPr marL="68580" indent="0">
              <a:buNone/>
            </a:pPr>
            <a:endParaRPr lang="fi-FI" dirty="0" smtClean="0"/>
          </a:p>
          <a:p>
            <a:pPr marL="68580" indent="0">
              <a:buNone/>
            </a:pPr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r>
              <a:rPr lang="fi-FI" dirty="0" err="1" smtClean="0"/>
              <a:t>Left</a:t>
            </a:r>
            <a:r>
              <a:rPr lang="fi-FI" dirty="0" smtClean="0"/>
              <a:t> side: </a:t>
            </a:r>
            <a:r>
              <a:rPr lang="fi-FI" dirty="0" err="1" smtClean="0"/>
              <a:t>web</a:t>
            </a:r>
            <a:r>
              <a:rPr lang="fi-FI" dirty="0" smtClean="0"/>
              <a:t> </a:t>
            </a:r>
            <a:r>
              <a:rPr lang="fi-FI" dirty="0" err="1" smtClean="0"/>
              <a:t>solution</a:t>
            </a:r>
            <a:r>
              <a:rPr lang="fi-FI" dirty="0" smtClean="0"/>
              <a:t>, </a:t>
            </a:r>
            <a:r>
              <a:rPr lang="fi-FI" dirty="0" err="1" smtClean="0"/>
              <a:t>Right</a:t>
            </a:r>
            <a:r>
              <a:rPr lang="fi-FI" dirty="0" smtClean="0"/>
              <a:t> side: mobile </a:t>
            </a:r>
            <a:r>
              <a:rPr lang="fi-FI" dirty="0" err="1" smtClean="0"/>
              <a:t>solution</a:t>
            </a:r>
            <a:endParaRPr lang="fi-FI" dirty="0" smtClean="0"/>
          </a:p>
          <a:p>
            <a:r>
              <a:rPr lang="fi-FI" dirty="0" err="1" smtClean="0"/>
              <a:t>Features</a:t>
            </a:r>
            <a:r>
              <a:rPr lang="fi-FI" dirty="0" smtClean="0"/>
              <a:t> and </a:t>
            </a:r>
            <a:r>
              <a:rPr lang="fi-FI" dirty="0" err="1" smtClean="0"/>
              <a:t>functionalities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in </a:t>
            </a:r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important</a:t>
            </a:r>
            <a:r>
              <a:rPr lang="fi-FI" dirty="0" smtClean="0"/>
              <a:t> </a:t>
            </a:r>
            <a:r>
              <a:rPr lang="fi-FI" dirty="0" err="1" smtClean="0"/>
              <a:t>role</a:t>
            </a:r>
            <a:r>
              <a:rPr lang="fi-FI" dirty="0" smtClean="0"/>
              <a:t> </a:t>
            </a:r>
            <a:r>
              <a:rPr lang="fi-FI" dirty="0" err="1" smtClean="0"/>
              <a:t>than</a:t>
            </a:r>
            <a:r>
              <a:rPr lang="fi-FI" dirty="0" smtClean="0"/>
              <a:t> design at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stage</a:t>
            </a:r>
            <a:r>
              <a:rPr lang="fi-FI" dirty="0" smtClean="0"/>
              <a:t>.</a:t>
            </a:r>
            <a:endParaRPr lang="fi-FI" dirty="0" smtClean="0"/>
          </a:p>
        </p:txBody>
      </p:sp>
      <p:pic>
        <p:nvPicPr>
          <p:cNvPr id="1026" name="Picture 2" descr="M:\Työharjoittelu\Mobiili\Näytönkuvia\VEROKORTTI\Omat piirrokset\1_alkup_ALOIT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00520"/>
            <a:ext cx="2251956" cy="375667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uoli oikealle 3"/>
          <p:cNvSpPr/>
          <p:nvPr/>
        </p:nvSpPr>
        <p:spPr>
          <a:xfrm>
            <a:off x="3635896" y="3094508"/>
            <a:ext cx="108012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27" name="Picture 3" descr="M:\Työharjoittelu\Mobiili\Näytönkuvia\VEROKORTTI\Omat piirrokset\4_vedos_ALOITU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00520"/>
            <a:ext cx="2272428" cy="375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iruutu 2"/>
          <p:cNvSpPr txBox="1"/>
          <p:nvPr/>
        </p:nvSpPr>
        <p:spPr>
          <a:xfrm>
            <a:off x="7308304" y="1400520"/>
            <a:ext cx="144016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  <a:r>
              <a:rPr lang="fi-FI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network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banking User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-HST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card 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-FI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 1 info as </a:t>
            </a:r>
            <a:r>
              <a:rPr lang="fi-FI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fi-FI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fi-FI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fi-FI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side: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What does Tax Card Online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What information do you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Launch the demo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-FI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--- 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-Read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more about Tax Card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-Frequently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asked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//Description of Register (we can  skip this)//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-Contact us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Option2 info: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use this mobile solution if you declare no other  income as pay and study grant and have no deductions. In other case, use our web solution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 address http://www.tax.fi/en-US/VKV</a:t>
            </a:r>
          </a:p>
        </p:txBody>
      </p:sp>
    </p:spTree>
    <p:extLst>
      <p:ext uri="{BB962C8B-B14F-4D97-AF65-F5344CB8AC3E}">
        <p14:creationId xmlns:p14="http://schemas.microsoft.com/office/powerpoint/2010/main" val="17113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FD9822-6234-4DA8-9911-7081DFA78316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B9E218C-9BD7-4B21-BDE1-72C050FFD5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CFDA36-F8F0-451E-8DBA-4A95E0B23D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</TotalTime>
  <Words>124</Words>
  <Application>Microsoft Office PowerPoint</Application>
  <PresentationFormat>Näytössä katseltava diaesitys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2" baseType="lpstr">
      <vt:lpstr>Office-teema</vt:lpstr>
      <vt:lpstr>Front page,  information in example</vt:lpstr>
    </vt:vector>
  </TitlesOfParts>
  <Company>Verohallinto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Verohallinto taskussa</dc:title>
  <dc:creator>Lassi Kumpulainen</dc:creator>
  <cp:lastModifiedBy>Jukka Kyhäräinen</cp:lastModifiedBy>
  <cp:revision>38</cp:revision>
  <dcterms:created xsi:type="dcterms:W3CDTF">2014-06-23T10:13:02Z</dcterms:created>
  <dcterms:modified xsi:type="dcterms:W3CDTF">2014-09-25T09:02:45Z</dcterms:modified>
</cp:coreProperties>
</file>