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1" r:id="rId4"/>
  </p:sldIdLst>
  <p:sldSz cx="9144000" cy="5143500" type="screen16x9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7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E0DB0-5E8D-4E33-AFAC-A0EDF9F90A27}" type="datetimeFigureOut">
              <a:rPr lang="fi-FI" smtClean="0"/>
              <a:t>4.7.2013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17FE1-5E40-4B2C-9FCD-DE5A5ABD06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81895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inked_by_music_rgb_ne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699793" y="1131590"/>
            <a:ext cx="3744414" cy="2662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79662"/>
            <a:ext cx="7772400" cy="1102519"/>
          </a:xfr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003798"/>
            <a:ext cx="6400800" cy="1314450"/>
          </a:xfrm>
        </p:spPr>
        <p:txBody>
          <a:bodyPr>
            <a:normAutofit/>
          </a:bodyPr>
          <a:lstStyle>
            <a:lvl1pPr marL="0" indent="0" algn="l">
              <a:spcAft>
                <a:spcPts val="6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5861C2F4-A052-4754-A726-39CE84CC2C35}" type="datetime1">
              <a:rPr lang="fi-FI" smtClean="0"/>
              <a:t>4.7.2013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fi-FI" smtClean="0"/>
              <a:t>Vesa Robertsson, CEO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4C4B0E7B-B8A3-4571-AF43-FF3F9D0B6766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7" name="Picture 6" descr="linked_by_music_rgb_ne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5576" y="1059582"/>
            <a:ext cx="1240259" cy="8819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79662"/>
            <a:ext cx="7772400" cy="1102519"/>
          </a:xfr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56458DE2-8664-476E-9468-5DFACEFC5F80}" type="datetime1">
              <a:rPr lang="fi-FI" smtClean="0"/>
              <a:t>4.7.2013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fi-FI" smtClean="0"/>
              <a:t>Vesa Robertsson, CEO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4C4B0E7B-B8A3-4571-AF43-FF3F9D0B6766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8" name="Picture 7" descr="linked_by_music_logo_final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67267" y="4371950"/>
            <a:ext cx="752799" cy="5353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79662"/>
            <a:ext cx="7772400" cy="1102519"/>
          </a:xfr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56458DE2-8664-476E-9468-5DFACEFC5F80}" type="datetime1">
              <a:rPr lang="fi-FI" smtClean="0"/>
              <a:t>4.7.2013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fi-FI" smtClean="0"/>
              <a:t>Vesa Robertsson, CEO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4C4B0E7B-B8A3-4571-AF43-FF3F9D0B6766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8" name="Picture 7" descr="linked_by_music_logo_final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67267" y="4371950"/>
            <a:ext cx="752799" cy="5353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C8BE-5496-4139-B693-BC0B77FFAE15}" type="datetime1">
              <a:rPr lang="fi-FI" smtClean="0"/>
              <a:t>4.7.2013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Vesa Robertsson, CEO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0E7B-B8A3-4571-AF43-FF3F9D0B6766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7" name="Picture 6" descr="linked_by_music_logo_final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56376" y="4371950"/>
            <a:ext cx="774581" cy="5353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2338"/>
            <a:ext cx="4038600" cy="3265636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defRPr sz="20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600"/>
            </a:lvl3pPr>
            <a:lvl4pPr>
              <a:lnSpc>
                <a:spcPts val="2200"/>
              </a:lnSpc>
              <a:defRPr sz="2000"/>
            </a:lvl4pPr>
            <a:lvl5pPr>
              <a:lnSpc>
                <a:spcPts val="2200"/>
              </a:lnSpc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2338"/>
            <a:ext cx="4038600" cy="3265636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defRPr sz="20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600"/>
            </a:lvl3pPr>
            <a:lvl4pPr>
              <a:lnSpc>
                <a:spcPts val="2200"/>
              </a:lnSpc>
              <a:defRPr sz="2000"/>
            </a:lvl4pPr>
            <a:lvl5pPr>
              <a:lnSpc>
                <a:spcPts val="2200"/>
              </a:lnSpc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fi-FI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1B10-67D2-447F-AEDD-0BC13D5669EE}" type="datetime1">
              <a:rPr lang="fi-FI" smtClean="0"/>
              <a:t>4.7.2013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Vesa Robertsson, CEO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0E7B-B8A3-4571-AF43-FF3F9D0B6766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8" name="Picture 7" descr="linked_by_music_logo_final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56376" y="4371950"/>
            <a:ext cx="774581" cy="5353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B0C8-6696-4B08-9B18-8D29282F8062}" type="datetime1">
              <a:rPr lang="fi-FI" smtClean="0"/>
              <a:t>4.7.2013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Vesa Robertsson, CEO</a:t>
            </a:r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0E7B-B8A3-4571-AF43-FF3F9D0B6766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5" name="Picture 4" descr="linked_by_music_logo_final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56376" y="4371950"/>
            <a:ext cx="774581" cy="5353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79662"/>
            <a:ext cx="7772400" cy="1102519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D84180E2-0B65-4DBC-92C7-29C1C9DFBEA0}" type="datetime1">
              <a:rPr lang="fi-FI" smtClean="0"/>
              <a:t>4.7.2013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fi-FI" smtClean="0"/>
              <a:t>Vesa Robertsson, CEO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4C4B0E7B-B8A3-4571-AF43-FF3F9D0B6766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8" name="Picture 7" descr="linked_by_music_logo_final_rgb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67267" y="4371950"/>
            <a:ext cx="752799" cy="53532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9019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6056-C178-4ECA-B4B1-FAE62A03A51C}" type="datetime1">
              <a:rPr lang="fi-FI" smtClean="0"/>
              <a:pPr/>
              <a:t>4.7.2013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7624" y="489019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dirty="0" smtClean="0"/>
              <a:t>Vesa Robertsson, CEO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9019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B0E7B-B8A3-4571-AF43-FF3F9D0B6766}" type="slidenum">
              <a:rPr lang="fi-FI" smtClean="0"/>
              <a:pPr/>
              <a:t>‹#›</a:t>
            </a:fld>
            <a:endParaRPr lang="fi-FI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3" r:id="rId4"/>
    <p:sldLayoutId id="2147483650" r:id="rId5"/>
    <p:sldLayoutId id="2147483652" r:id="rId6"/>
    <p:sldLayoutId id="2147483655" r:id="rId7"/>
    <p:sldLayoutId id="2147483662" r:id="rId8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ts val="2200"/>
        </a:lnSpc>
        <a:spcBef>
          <a:spcPts val="0"/>
        </a:spcBef>
        <a:spcAft>
          <a:spcPts val="1200"/>
        </a:spcAft>
        <a:buClr>
          <a:schemeClr val="accent2"/>
        </a:buClr>
        <a:buSzPct val="12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2913" indent="-179388" algn="l" defTabSz="914400" rtl="0" eaLnBrk="1" latinLnBrk="0" hangingPunct="1">
        <a:lnSpc>
          <a:spcPts val="2200"/>
        </a:lnSpc>
        <a:spcBef>
          <a:spcPts val="0"/>
        </a:spcBef>
        <a:spcAft>
          <a:spcPts val="1200"/>
        </a:spcAft>
        <a:buFont typeface="Georgia" pitchFamily="18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1825" indent="-188913" algn="l" defTabSz="914400" rtl="0" eaLnBrk="1" latinLnBrk="0" hangingPunct="1">
        <a:lnSpc>
          <a:spcPts val="2200"/>
        </a:lnSpc>
        <a:spcBef>
          <a:spcPts val="0"/>
        </a:spcBef>
        <a:spcAft>
          <a:spcPts val="1200"/>
        </a:spcAft>
        <a:buFont typeface="Georgia" pitchFamily="18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600"/>
        </a:lnSpc>
        <a:spcBef>
          <a:spcPts val="0"/>
        </a:spcBef>
        <a:spcAft>
          <a:spcPts val="120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600"/>
        </a:lnSpc>
        <a:spcBef>
          <a:spcPts val="0"/>
        </a:spcBef>
        <a:spcAft>
          <a:spcPts val="120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orakulmainen kolmio 4"/>
          <p:cNvSpPr/>
          <p:nvPr/>
        </p:nvSpPr>
        <p:spPr>
          <a:xfrm>
            <a:off x="0" y="4371950"/>
            <a:ext cx="4211960" cy="771550"/>
          </a:xfrm>
          <a:prstGeom prst="rt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16B8-F2BD-425B-BE48-676A6D38E1D5}" type="datetime1">
              <a:rPr lang="fi-FI" smtClean="0">
                <a:solidFill>
                  <a:schemeClr val="tx1"/>
                </a:solidFill>
              </a:rPr>
              <a:t>4.7.2013</a:t>
            </a:fld>
            <a:endParaRPr lang="fi-FI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>
                <a:solidFill>
                  <a:schemeClr val="tx1"/>
                </a:solidFill>
              </a:rPr>
              <a:t>Vesa Robertsson, CEO</a:t>
            </a:r>
            <a:endParaRPr lang="fi-FI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Thank  You.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60B2-E5AA-44D4-8D91-79B9314C8EBC}" type="datetime1">
              <a:rPr lang="fi-FI" smtClean="0"/>
              <a:t>4.7.2013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Vesa Robertsson, CEO</a:t>
            </a:r>
            <a:endParaRPr lang="fi-F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ukautettu 1">
      <a:dk1>
        <a:sysClr val="windowText" lastClr="000000"/>
      </a:dk1>
      <a:lt1>
        <a:srgbClr val="FFFFFF"/>
      </a:lt1>
      <a:dk2>
        <a:srgbClr val="B3BB00"/>
      </a:dk2>
      <a:lt2>
        <a:srgbClr val="FFFFFF"/>
      </a:lt2>
      <a:accent1>
        <a:srgbClr val="000000"/>
      </a:accent1>
      <a:accent2>
        <a:srgbClr val="B3BB00"/>
      </a:accent2>
      <a:accent3>
        <a:srgbClr val="000000"/>
      </a:accent3>
      <a:accent4>
        <a:srgbClr val="F7FF5D"/>
      </a:accent4>
      <a:accent5>
        <a:srgbClr val="000000"/>
      </a:accent5>
      <a:accent6>
        <a:srgbClr val="F79646"/>
      </a:accent6>
      <a:hlink>
        <a:srgbClr val="0000FF"/>
      </a:hlink>
      <a:folHlink>
        <a:srgbClr val="800080"/>
      </a:folHlink>
    </a:clrScheme>
    <a:fontScheme name="Linked By Mus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1230</TotalTime>
  <Words>13</Words>
  <Application>Microsoft Office PowerPoint</Application>
  <PresentationFormat>Näytössä katseltava esitys (16:9)</PresentationFormat>
  <Paragraphs>5</Paragraphs>
  <Slides>3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3</vt:i4>
      </vt:variant>
    </vt:vector>
  </HeadingPairs>
  <TitlesOfParts>
    <vt:vector size="4" baseType="lpstr">
      <vt:lpstr>Office Theme</vt:lpstr>
      <vt:lpstr>PowerPoint-esitys</vt:lpstr>
      <vt:lpstr>PowerPoint-esitys</vt:lpstr>
      <vt:lpstr>Thank 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PWS</dc:creator>
  <cp:lastModifiedBy>VesaR</cp:lastModifiedBy>
  <cp:revision>50</cp:revision>
  <dcterms:created xsi:type="dcterms:W3CDTF">2013-04-25T16:13:28Z</dcterms:created>
  <dcterms:modified xsi:type="dcterms:W3CDTF">2013-07-04T21:48:53Z</dcterms:modified>
</cp:coreProperties>
</file>