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7" r:id="rId6"/>
    <p:sldId id="276" r:id="rId7"/>
    <p:sldId id="268" r:id="rId8"/>
    <p:sldId id="279" r:id="rId9"/>
    <p:sldId id="280" r:id="rId10"/>
    <p:sldId id="269" r:id="rId11"/>
    <p:sldId id="277" r:id="rId12"/>
    <p:sldId id="278" r:id="rId13"/>
    <p:sldId id="270" r:id="rId14"/>
    <p:sldId id="274" r:id="rId15"/>
    <p:sldId id="271" r:id="rId16"/>
    <p:sldId id="275" r:id="rId17"/>
    <p:sldId id="272" r:id="rId18"/>
    <p:sldId id="273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6/4/2021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840">
          <p15:clr>
            <a:srgbClr val="F26B43"/>
          </p15:clr>
        </p15:guide>
        <p15:guide id="3" pos="574">
          <p15:clr>
            <a:srgbClr val="F26B43"/>
          </p15:clr>
        </p15:guide>
        <p15:guide id="4" pos="7106">
          <p15:clr>
            <a:srgbClr val="F26B43"/>
          </p15:clr>
        </p15:guide>
        <p15:guide id="5" orient="horz" pos="3748">
          <p15:clr>
            <a:srgbClr val="F26B43"/>
          </p15:clr>
        </p15:guide>
        <p15:guide id="6" pos="3250">
          <p15:clr>
            <a:srgbClr val="F26B43"/>
          </p15:clr>
        </p15:guide>
        <p15:guide id="7" pos="443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HCI201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6698422" y="2685197"/>
            <a:ext cx="5598449" cy="1827069"/>
          </a:xfrm>
        </p:spPr>
        <p:txBody>
          <a:bodyPr>
            <a:noAutofit/>
          </a:bodyPr>
          <a:lstStyle/>
          <a:p>
            <a:pPr algn="ctr"/>
            <a:r>
              <a:rPr lang="en-US" sz="7800" dirty="0"/>
              <a:t>Vocabulary</a:t>
            </a:r>
            <a:endParaRPr lang="ru-RU" sz="7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720000">
            <a:off x="7912903" y="5105435"/>
            <a:ext cx="4179367" cy="858767"/>
          </a:xfrm>
        </p:spPr>
        <p:txBody>
          <a:bodyPr>
            <a:normAutofit/>
          </a:bodyPr>
          <a:lstStyle/>
          <a:p>
            <a:r>
              <a:rPr lang="en-US" sz="2400" b="1" i="1" dirty="0">
                <a:latin typeface="Comic Sans MS (Headings)"/>
                <a:cs typeface="Arial" panose="020B0604020202020204" pitchFamily="34" charset="0"/>
              </a:rPr>
              <a:t>Lecturer </a:t>
            </a:r>
            <a:r>
              <a:rPr lang="en-US" sz="2400" dirty="0">
                <a:latin typeface="Comic Sans MS (Headings)"/>
              </a:rPr>
              <a:t>: </a:t>
            </a:r>
            <a:r>
              <a:rPr lang="en-US" sz="2400" dirty="0" err="1">
                <a:latin typeface="Comic Sans MS (Headings)"/>
              </a:rPr>
              <a:t>Võ</a:t>
            </a:r>
            <a:r>
              <a:rPr lang="en-US" sz="2400" dirty="0">
                <a:latin typeface="Comic Sans MS (Headings)"/>
              </a:rPr>
              <a:t> </a:t>
            </a:r>
            <a:r>
              <a:rPr lang="en-US" sz="2400" dirty="0" err="1">
                <a:latin typeface="Comic Sans MS (Headings)"/>
              </a:rPr>
              <a:t>Hồng</a:t>
            </a:r>
            <a:r>
              <a:rPr lang="en-US" sz="2400" dirty="0">
                <a:latin typeface="Comic Sans MS (Headings)"/>
              </a:rPr>
              <a:t> </a:t>
            </a:r>
            <a:r>
              <a:rPr lang="en-US" sz="2400" dirty="0" err="1">
                <a:latin typeface="Comic Sans MS (Headings)"/>
              </a:rPr>
              <a:t>Khanh</a:t>
            </a:r>
            <a:endParaRPr lang="ru-RU" sz="2400" dirty="0">
              <a:latin typeface="Comic Sans MS (Headings)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726B220-0E70-41C2-A996-7CAC4EA52C1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4748" r="4748"/>
          <a:stretch>
            <a:fillRect/>
          </a:stretch>
        </p:blipFill>
        <p:spPr>
          <a:xfrm>
            <a:off x="0" y="1048269"/>
            <a:ext cx="6376530" cy="5439028"/>
          </a:xfrm>
        </p:spPr>
      </p:pic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714632" y="2372498"/>
            <a:ext cx="10762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III. Use case</a:t>
            </a:r>
          </a:p>
        </p:txBody>
      </p:sp>
    </p:spTree>
    <p:extLst>
      <p:ext uri="{BB962C8B-B14F-4D97-AF65-F5344CB8AC3E}">
        <p14:creationId xmlns:p14="http://schemas.microsoft.com/office/powerpoint/2010/main" val="217478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AFACA-C83B-4FED-A58F-EC001310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21C58-EFFE-4AF9-9882-E8A8CD03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-14286"/>
            <a:ext cx="6275560" cy="68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459504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IV. Site map</a:t>
            </a:r>
          </a:p>
        </p:txBody>
      </p:sp>
    </p:spTree>
    <p:extLst>
      <p:ext uri="{BB962C8B-B14F-4D97-AF65-F5344CB8AC3E}">
        <p14:creationId xmlns:p14="http://schemas.microsoft.com/office/powerpoint/2010/main" val="36683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5C54E-464F-4ED2-90C0-0419CF08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3AAD3-A4F3-4C00-8011-2F2ED6AB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25" y="365759"/>
            <a:ext cx="8319355" cy="62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356868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V. Demo</a:t>
            </a:r>
          </a:p>
        </p:txBody>
      </p:sp>
    </p:spTree>
    <p:extLst>
      <p:ext uri="{BB962C8B-B14F-4D97-AF65-F5344CB8AC3E}">
        <p14:creationId xmlns:p14="http://schemas.microsoft.com/office/powerpoint/2010/main" val="12138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459504"/>
            <a:ext cx="10280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VI. Q&amp;A</a:t>
            </a:r>
          </a:p>
        </p:txBody>
      </p:sp>
    </p:spTree>
    <p:extLst>
      <p:ext uri="{BB962C8B-B14F-4D97-AF65-F5344CB8AC3E}">
        <p14:creationId xmlns:p14="http://schemas.microsoft.com/office/powerpoint/2010/main" val="4510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3240A72-1BDE-4A7B-8ECC-FD5D86DE162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C821C2-BBC1-4FC8-81E0-FD2BD357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546448-96E6-42C0-9893-91A28DC0935E}"/>
              </a:ext>
            </a:extLst>
          </p:cNvPr>
          <p:cNvSpPr txBox="1"/>
          <p:nvPr/>
        </p:nvSpPr>
        <p:spPr>
          <a:xfrm>
            <a:off x="1743456" y="1900966"/>
            <a:ext cx="5029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Thank </a:t>
            </a:r>
          </a:p>
          <a:p>
            <a:pPr algn="ctr"/>
            <a:r>
              <a:rPr lang="en-US" sz="9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B981-840F-4ED0-97DD-7C2878A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0339D0-1C8B-4A05-9479-5B23A808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826F83-39AB-43F7-826F-5B056E77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502" y="1618735"/>
            <a:ext cx="8964241" cy="40900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Huỳnh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Bá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Đạt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– CE140320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Phạm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Quốc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Nghị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- CE140179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Tăng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Minh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Tín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– CE130438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Trần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Chấn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Dương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– CE140484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Trương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Nhật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Nam – CE140370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0339D0-1C8B-4A05-9479-5B23A808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826F83-39AB-43F7-826F-5B056E77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502" y="1618735"/>
            <a:ext cx="8964241" cy="448550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Introduce vocabulary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Introduce tool Figma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Use case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Site map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Demo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Comic Sans MS (Headings)"/>
              </a:rPr>
              <a:t> Q&amp;A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B981-840F-4ED0-97DD-7C2878A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1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1101074" y="2063579"/>
            <a:ext cx="9989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I. Introduce Vocabulary</a:t>
            </a:r>
          </a:p>
        </p:txBody>
      </p:sp>
    </p:spTree>
    <p:extLst>
      <p:ext uri="{BB962C8B-B14F-4D97-AF65-F5344CB8AC3E}">
        <p14:creationId xmlns:p14="http://schemas.microsoft.com/office/powerpoint/2010/main" val="20626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72218-EF4D-4DCE-A05B-B8A5187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D58BF-9483-4459-9130-EABB481A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89" y="273525"/>
            <a:ext cx="3072634" cy="6310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BAD0D-8341-4032-8445-76714321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07" y="273524"/>
            <a:ext cx="3072635" cy="63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72218-EF4D-4DCE-A05B-B8A5187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EA0C5-D914-49EF-9E71-D86B37D8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70" y="273525"/>
            <a:ext cx="3072635" cy="6310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E46DC-34C3-4BF0-99CA-F866CF73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02" y="273525"/>
            <a:ext cx="3072636" cy="63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6F3AC-A5CC-4805-9F70-302EFBA27049}"/>
              </a:ext>
            </a:extLst>
          </p:cNvPr>
          <p:cNvSpPr txBox="1"/>
          <p:nvPr/>
        </p:nvSpPr>
        <p:spPr>
          <a:xfrm>
            <a:off x="955589" y="2199503"/>
            <a:ext cx="102808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75000"/>
                  </a:schemeClr>
                </a:solidFill>
                <a:latin typeface="Comic Sans MS (Headings)"/>
              </a:rPr>
              <a:t>II. Introduce Tool Figma</a:t>
            </a:r>
          </a:p>
        </p:txBody>
      </p:sp>
    </p:spTree>
    <p:extLst>
      <p:ext uri="{BB962C8B-B14F-4D97-AF65-F5344CB8AC3E}">
        <p14:creationId xmlns:p14="http://schemas.microsoft.com/office/powerpoint/2010/main" val="27391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CBFA4-8412-4A12-861C-AF7D1DE163A1}"/>
              </a:ext>
            </a:extLst>
          </p:cNvPr>
          <p:cNvSpPr txBox="1"/>
          <p:nvPr/>
        </p:nvSpPr>
        <p:spPr>
          <a:xfrm>
            <a:off x="4313518" y="2439297"/>
            <a:ext cx="7492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Compatibility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Effectively support the workgroup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Simple file share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Convenient feedback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Everything is stored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3572E-A7E9-4B65-9521-267A9240706E}"/>
              </a:ext>
            </a:extLst>
          </p:cNvPr>
          <p:cNvSpPr txBox="1"/>
          <p:nvPr/>
        </p:nvSpPr>
        <p:spPr>
          <a:xfrm>
            <a:off x="4058817" y="1539551"/>
            <a:ext cx="599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 Main advantages</a:t>
            </a: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EA447-51F4-4B17-9C82-91EB59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CBFA4-8412-4A12-861C-AF7D1DE163A1}"/>
              </a:ext>
            </a:extLst>
          </p:cNvPr>
          <p:cNvSpPr txBox="1"/>
          <p:nvPr/>
        </p:nvSpPr>
        <p:spPr>
          <a:xfrm>
            <a:off x="3893641" y="2392643"/>
            <a:ext cx="6911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too many 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Subscription plan instead of a one-time purchase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No variety of image editing tools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3572E-A7E9-4B65-9521-267A9240706E}"/>
              </a:ext>
            </a:extLst>
          </p:cNvPr>
          <p:cNvSpPr txBox="1"/>
          <p:nvPr/>
        </p:nvSpPr>
        <p:spPr>
          <a:xfrm>
            <a:off x="4058817" y="1539551"/>
            <a:ext cx="599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 Main </a:t>
            </a:r>
            <a:r>
              <a:rPr lang="en-US" sz="3200" b="1" i="0" dirty="0" err="1"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DISadvantages</a:t>
            </a:r>
            <a:endParaRPr lang="en-US" sz="3200" b="1" i="0" dirty="0">
              <a:solidFill>
                <a:schemeClr val="tx2">
                  <a:lumMod val="50000"/>
                </a:schemeClr>
              </a:solidFill>
              <a:effectLst/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Elementary school presentation_AAS_v4" id="{A1DE4719-C921-4876-B2FB-6B9A65FA4A71}" vid="{085AC972-F1A4-4B51-A582-8C15E7A469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EE5440-5A1F-438E-9118-BE5E33F972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6C8FF-3D90-457B-9108-406F928CD7C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4E2D03-4971-40C6-9798-67DD10EB9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129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Comic Sans MS (Headings)</vt:lpstr>
      <vt:lpstr>Algerian</vt:lpstr>
      <vt:lpstr>Arial</vt:lpstr>
      <vt:lpstr>Calibri</vt:lpstr>
      <vt:lpstr>Comic Sans MS</vt:lpstr>
      <vt:lpstr>Franklin Gothic Book</vt:lpstr>
      <vt:lpstr>Wingdings</vt:lpstr>
      <vt:lpstr>Office Theme</vt:lpstr>
      <vt:lpstr>Vocabulary</vt:lpstr>
      <vt:lpstr>Group 5</vt:lpstr>
      <vt:lpstr>Group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</dc:title>
  <dc:creator>Nam Truong Nhat</dc:creator>
  <cp:lastModifiedBy>Nghi pq</cp:lastModifiedBy>
  <cp:revision>12</cp:revision>
  <dcterms:created xsi:type="dcterms:W3CDTF">2021-06-01T12:07:54Z</dcterms:created>
  <dcterms:modified xsi:type="dcterms:W3CDTF">2021-06-04T00:50:01Z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