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67" r:id="rId4"/>
    <p:sldId id="276" r:id="rId5"/>
    <p:sldId id="268" r:id="rId6"/>
    <p:sldId id="279" r:id="rId7"/>
    <p:sldId id="280" r:id="rId8"/>
    <p:sldId id="269" r:id="rId9"/>
    <p:sldId id="277" r:id="rId10"/>
    <p:sldId id="278" r:id="rId11"/>
    <p:sldId id="270" r:id="rId12"/>
    <p:sldId id="274" r:id="rId13"/>
    <p:sldId id="271" r:id="rId14"/>
    <p:sldId id="275" r:id="rId15"/>
    <p:sldId id="272" r:id="rId16"/>
    <p:sldId id="273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93D81CF-94F2-401A-BA57-92F5A7B2D0C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/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/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-1" fmla="*/ 6386830 w 6605059"/>
                <a:gd name="connsiteY0-2" fmla="*/ 0 h 2459990"/>
                <a:gd name="connsiteX1-3" fmla="*/ 0 w 6605059"/>
                <a:gd name="connsiteY1-4" fmla="*/ 1653540 h 2459990"/>
                <a:gd name="connsiteX2-5" fmla="*/ 0 w 6605059"/>
                <a:gd name="connsiteY2-6" fmla="*/ 2459990 h 2459990"/>
                <a:gd name="connsiteX3-7" fmla="*/ 1983740 w 6605059"/>
                <a:gd name="connsiteY3-8" fmla="*/ 2459990 h 2459990"/>
                <a:gd name="connsiteX4-9" fmla="*/ 6605059 w 6605059"/>
                <a:gd name="connsiteY4-10" fmla="*/ 1157391 h 2459990"/>
                <a:gd name="connsiteX5-11" fmla="*/ 6386830 w 6605059"/>
                <a:gd name="connsiteY5-12" fmla="*/ 0 h 2459990"/>
                <a:gd name="connsiteX0-13" fmla="*/ 6386830 w 6605059"/>
                <a:gd name="connsiteY0-14" fmla="*/ 0 h 2459990"/>
                <a:gd name="connsiteX1-15" fmla="*/ 0 w 6605059"/>
                <a:gd name="connsiteY1-16" fmla="*/ 1653540 h 2459990"/>
                <a:gd name="connsiteX2-17" fmla="*/ 0 w 6605059"/>
                <a:gd name="connsiteY2-18" fmla="*/ 2459990 h 2459990"/>
                <a:gd name="connsiteX3-19" fmla="*/ 1983740 w 6605059"/>
                <a:gd name="connsiteY3-20" fmla="*/ 2459990 h 2459990"/>
                <a:gd name="connsiteX4-21" fmla="*/ 6605059 w 6605059"/>
                <a:gd name="connsiteY4-22" fmla="*/ 1148976 h 2459990"/>
                <a:gd name="connsiteX5-23" fmla="*/ 6386830 w 6605059"/>
                <a:gd name="connsiteY5-24" fmla="*/ 0 h 24599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</a:t>
            </a:r>
            <a:endParaRPr lang="en-US" noProof="0"/>
          </a:p>
        </p:txBody>
      </p:sp>
      <p:sp>
        <p:nvSpPr>
          <p:cNvPr id="42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-1" fmla="*/ 0 w 5738813"/>
              <a:gd name="connsiteY0-2" fmla="*/ 5403850 h 5403850"/>
              <a:gd name="connsiteX1-3" fmla="*/ 11560 w 5738813"/>
              <a:gd name="connsiteY1-4" fmla="*/ 6440 h 5403850"/>
              <a:gd name="connsiteX2-5" fmla="*/ 4387851 w 5738813"/>
              <a:gd name="connsiteY2-6" fmla="*/ 0 h 5403850"/>
              <a:gd name="connsiteX3-7" fmla="*/ 5738813 w 5738813"/>
              <a:gd name="connsiteY3-8" fmla="*/ 5403850 h 5403850"/>
              <a:gd name="connsiteX4-9" fmla="*/ 0 w 5738813"/>
              <a:gd name="connsiteY4-10" fmla="*/ 5403850 h 5403850"/>
              <a:gd name="connsiteX0-11" fmla="*/ 0 w 5746572"/>
              <a:gd name="connsiteY0-12" fmla="*/ 5397410 h 5397410"/>
              <a:gd name="connsiteX1-13" fmla="*/ 11560 w 5746572"/>
              <a:gd name="connsiteY1-14" fmla="*/ 0 h 5397410"/>
              <a:gd name="connsiteX2-15" fmla="*/ 5746572 w 5746572"/>
              <a:gd name="connsiteY2-16" fmla="*/ 6439 h 5397410"/>
              <a:gd name="connsiteX3-17" fmla="*/ 5738813 w 5746572"/>
              <a:gd name="connsiteY3-18" fmla="*/ 5397410 h 5397410"/>
              <a:gd name="connsiteX4-19" fmla="*/ 0 w 5746572"/>
              <a:gd name="connsiteY4-20" fmla="*/ 5397410 h 5397410"/>
              <a:gd name="connsiteX0-21" fmla="*/ 0 w 6092996"/>
              <a:gd name="connsiteY0-22" fmla="*/ 5397410 h 5397410"/>
              <a:gd name="connsiteX1-23" fmla="*/ 11560 w 6092996"/>
              <a:gd name="connsiteY1-24" fmla="*/ 0 h 5397410"/>
              <a:gd name="connsiteX2-25" fmla="*/ 5746572 w 6092996"/>
              <a:gd name="connsiteY2-26" fmla="*/ 6439 h 5397410"/>
              <a:gd name="connsiteX3-27" fmla="*/ 6092982 w 6092996"/>
              <a:gd name="connsiteY3-28" fmla="*/ 4940210 h 5397410"/>
              <a:gd name="connsiteX4-29" fmla="*/ 0 w 6092996"/>
              <a:gd name="connsiteY4-30" fmla="*/ 5397410 h 5397410"/>
              <a:gd name="connsiteX0-31" fmla="*/ 0 w 6092982"/>
              <a:gd name="connsiteY0-32" fmla="*/ 5397410 h 5397410"/>
              <a:gd name="connsiteX1-33" fmla="*/ 11560 w 6092982"/>
              <a:gd name="connsiteY1-34" fmla="*/ 0 h 5397410"/>
              <a:gd name="connsiteX2-35" fmla="*/ 5746572 w 6092982"/>
              <a:gd name="connsiteY2-36" fmla="*/ 6439 h 5397410"/>
              <a:gd name="connsiteX3-37" fmla="*/ 6092982 w 6092982"/>
              <a:gd name="connsiteY3-38" fmla="*/ 4940210 h 5397410"/>
              <a:gd name="connsiteX4-39" fmla="*/ 0 w 6092982"/>
              <a:gd name="connsiteY4-40" fmla="*/ 5397410 h 5397410"/>
              <a:gd name="connsiteX0-41" fmla="*/ 0 w 6092982"/>
              <a:gd name="connsiteY0-42" fmla="*/ 5397410 h 5397410"/>
              <a:gd name="connsiteX1-43" fmla="*/ 11560 w 6092982"/>
              <a:gd name="connsiteY1-44" fmla="*/ 0 h 5397410"/>
              <a:gd name="connsiteX2-45" fmla="*/ 5746572 w 6092982"/>
              <a:gd name="connsiteY2-46" fmla="*/ 6439 h 5397410"/>
              <a:gd name="connsiteX3-47" fmla="*/ 6092982 w 6092982"/>
              <a:gd name="connsiteY3-48" fmla="*/ 4940210 h 5397410"/>
              <a:gd name="connsiteX4-49" fmla="*/ 0 w 6092982"/>
              <a:gd name="connsiteY4-50" fmla="*/ 5397410 h 5397410"/>
              <a:gd name="connsiteX0-51" fmla="*/ 0 w 6092982"/>
              <a:gd name="connsiteY0-52" fmla="*/ 5397410 h 5397410"/>
              <a:gd name="connsiteX1-53" fmla="*/ 11560 w 6092982"/>
              <a:gd name="connsiteY1-54" fmla="*/ 0 h 5397410"/>
              <a:gd name="connsiteX2-55" fmla="*/ 5746572 w 6092982"/>
              <a:gd name="connsiteY2-56" fmla="*/ 6439 h 5397410"/>
              <a:gd name="connsiteX3-57" fmla="*/ 6092982 w 6092982"/>
              <a:gd name="connsiteY3-58" fmla="*/ 4940210 h 5397410"/>
              <a:gd name="connsiteX4-59" fmla="*/ 0 w 6092982"/>
              <a:gd name="connsiteY4-60" fmla="*/ 5397410 h 5397410"/>
              <a:gd name="connsiteX0-61" fmla="*/ 0 w 6092982"/>
              <a:gd name="connsiteY0-62" fmla="*/ 5408602 h 5408602"/>
              <a:gd name="connsiteX1-63" fmla="*/ 11560 w 6092982"/>
              <a:gd name="connsiteY1-64" fmla="*/ 0 h 5408602"/>
              <a:gd name="connsiteX2-65" fmla="*/ 5746572 w 6092982"/>
              <a:gd name="connsiteY2-66" fmla="*/ 6439 h 5408602"/>
              <a:gd name="connsiteX3-67" fmla="*/ 6092982 w 6092982"/>
              <a:gd name="connsiteY3-68" fmla="*/ 4940210 h 5408602"/>
              <a:gd name="connsiteX4-69" fmla="*/ 0 w 6092982"/>
              <a:gd name="connsiteY4-70" fmla="*/ 5408602 h 5408602"/>
              <a:gd name="connsiteX0-71" fmla="*/ 0 w 6065273"/>
              <a:gd name="connsiteY0-72" fmla="*/ 5408602 h 5408602"/>
              <a:gd name="connsiteX1-73" fmla="*/ 11560 w 6065273"/>
              <a:gd name="connsiteY1-74" fmla="*/ 0 h 5408602"/>
              <a:gd name="connsiteX2-75" fmla="*/ 5746572 w 6065273"/>
              <a:gd name="connsiteY2-76" fmla="*/ 6439 h 5408602"/>
              <a:gd name="connsiteX3-77" fmla="*/ 6065273 w 6065273"/>
              <a:gd name="connsiteY3-78" fmla="*/ 4979386 h 5408602"/>
              <a:gd name="connsiteX4-79" fmla="*/ 0 w 6065273"/>
              <a:gd name="connsiteY4-80" fmla="*/ 5408602 h 5408602"/>
              <a:gd name="connsiteX0-81" fmla="*/ 0 w 6065273"/>
              <a:gd name="connsiteY0-82" fmla="*/ 5408602 h 5408602"/>
              <a:gd name="connsiteX1-83" fmla="*/ 11560 w 6065273"/>
              <a:gd name="connsiteY1-84" fmla="*/ 0 h 5408602"/>
              <a:gd name="connsiteX2-85" fmla="*/ 5724405 w 6065273"/>
              <a:gd name="connsiteY2-86" fmla="*/ 12034 h 5408602"/>
              <a:gd name="connsiteX3-87" fmla="*/ 6065273 w 6065273"/>
              <a:gd name="connsiteY3-88" fmla="*/ 4979386 h 5408602"/>
              <a:gd name="connsiteX4-89" fmla="*/ 0 w 6065273"/>
              <a:gd name="connsiteY4-90" fmla="*/ 5408602 h 5408602"/>
              <a:gd name="connsiteX0-91" fmla="*/ 0 w 6065273"/>
              <a:gd name="connsiteY0-92" fmla="*/ 5408602 h 5408602"/>
              <a:gd name="connsiteX1-93" fmla="*/ 11560 w 6065273"/>
              <a:gd name="connsiteY1-94" fmla="*/ 0 h 5408602"/>
              <a:gd name="connsiteX2-95" fmla="*/ 5724405 w 6065273"/>
              <a:gd name="connsiteY2-96" fmla="*/ 841 h 5408602"/>
              <a:gd name="connsiteX3-97" fmla="*/ 6065273 w 6065273"/>
              <a:gd name="connsiteY3-98" fmla="*/ 4979386 h 5408602"/>
              <a:gd name="connsiteX4-99" fmla="*/ 0 w 6065273"/>
              <a:gd name="connsiteY4-100" fmla="*/ 5408602 h 5408602"/>
              <a:gd name="connsiteX0-101" fmla="*/ 693 w 6065966"/>
              <a:gd name="connsiteY0-102" fmla="*/ 5408602 h 5408602"/>
              <a:gd name="connsiteX1-103" fmla="*/ 1170 w 6065966"/>
              <a:gd name="connsiteY1-104" fmla="*/ 0 h 5408602"/>
              <a:gd name="connsiteX2-105" fmla="*/ 5725098 w 6065966"/>
              <a:gd name="connsiteY2-106" fmla="*/ 841 h 5408602"/>
              <a:gd name="connsiteX3-107" fmla="*/ 6065966 w 6065966"/>
              <a:gd name="connsiteY3-108" fmla="*/ 4979386 h 5408602"/>
              <a:gd name="connsiteX4-109" fmla="*/ 693 w 6065966"/>
              <a:gd name="connsiteY4-110" fmla="*/ 5408602 h 5408602"/>
              <a:gd name="connsiteX0-111" fmla="*/ 693 w 6218366"/>
              <a:gd name="connsiteY0-112" fmla="*/ 5408602 h 5408602"/>
              <a:gd name="connsiteX1-113" fmla="*/ 1170 w 6218366"/>
              <a:gd name="connsiteY1-114" fmla="*/ 0 h 5408602"/>
              <a:gd name="connsiteX2-115" fmla="*/ 5725098 w 6218366"/>
              <a:gd name="connsiteY2-116" fmla="*/ 841 h 5408602"/>
              <a:gd name="connsiteX3-117" fmla="*/ 6218366 w 6218366"/>
              <a:gd name="connsiteY3-118" fmla="*/ 4235528 h 5408602"/>
              <a:gd name="connsiteX4-119" fmla="*/ 693 w 6218366"/>
              <a:gd name="connsiteY4-120" fmla="*/ 5408602 h 5408602"/>
              <a:gd name="connsiteX0-121" fmla="*/ 693 w 6218366"/>
              <a:gd name="connsiteY0-122" fmla="*/ 5408602 h 5408602"/>
              <a:gd name="connsiteX1-123" fmla="*/ 1170 w 6218366"/>
              <a:gd name="connsiteY1-124" fmla="*/ 0 h 5408602"/>
              <a:gd name="connsiteX2-125" fmla="*/ 5496498 w 6218366"/>
              <a:gd name="connsiteY2-126" fmla="*/ 39317 h 5408602"/>
              <a:gd name="connsiteX3-127" fmla="*/ 6218366 w 6218366"/>
              <a:gd name="connsiteY3-128" fmla="*/ 4235528 h 5408602"/>
              <a:gd name="connsiteX4-129" fmla="*/ 693 w 6218366"/>
              <a:gd name="connsiteY4-130" fmla="*/ 5408602 h 5408602"/>
              <a:gd name="connsiteX0-131" fmla="*/ 693 w 6218366"/>
              <a:gd name="connsiteY0-132" fmla="*/ 5369285 h 5369285"/>
              <a:gd name="connsiteX1-133" fmla="*/ 1170 w 6218366"/>
              <a:gd name="connsiteY1-134" fmla="*/ 1012345 h 5369285"/>
              <a:gd name="connsiteX2-135" fmla="*/ 5496498 w 6218366"/>
              <a:gd name="connsiteY2-136" fmla="*/ 0 h 5369285"/>
              <a:gd name="connsiteX3-137" fmla="*/ 6218366 w 6218366"/>
              <a:gd name="connsiteY3-138" fmla="*/ 4196211 h 5369285"/>
              <a:gd name="connsiteX4-139" fmla="*/ 693 w 6218366"/>
              <a:gd name="connsiteY4-140" fmla="*/ 5369285 h 5369285"/>
              <a:gd name="connsiteX0-141" fmla="*/ 693 w 6225320"/>
              <a:gd name="connsiteY0-142" fmla="*/ 5369285 h 5369285"/>
              <a:gd name="connsiteX1-143" fmla="*/ 1170 w 6225320"/>
              <a:gd name="connsiteY1-144" fmla="*/ 1012345 h 5369285"/>
              <a:gd name="connsiteX2-145" fmla="*/ 5496498 w 6225320"/>
              <a:gd name="connsiteY2-146" fmla="*/ 0 h 5369285"/>
              <a:gd name="connsiteX3-147" fmla="*/ 6225320 w 6225320"/>
              <a:gd name="connsiteY3-148" fmla="*/ 4224299 h 5369285"/>
              <a:gd name="connsiteX4-149" fmla="*/ 693 w 6225320"/>
              <a:gd name="connsiteY4-150" fmla="*/ 5369285 h 5369285"/>
              <a:gd name="connsiteX0-151" fmla="*/ 3850 w 6225001"/>
              <a:gd name="connsiteY0-152" fmla="*/ 5358752 h 5358752"/>
              <a:gd name="connsiteX1-153" fmla="*/ 851 w 6225001"/>
              <a:gd name="connsiteY1-154" fmla="*/ 1012345 h 5358752"/>
              <a:gd name="connsiteX2-155" fmla="*/ 5496179 w 6225001"/>
              <a:gd name="connsiteY2-156" fmla="*/ 0 h 5358752"/>
              <a:gd name="connsiteX3-157" fmla="*/ 6225001 w 6225001"/>
              <a:gd name="connsiteY3-158" fmla="*/ 4224299 h 5358752"/>
              <a:gd name="connsiteX4-159" fmla="*/ 3850 w 6225001"/>
              <a:gd name="connsiteY4-160" fmla="*/ 5358752 h 5358752"/>
              <a:gd name="connsiteX0-161" fmla="*/ 3850 w 6230428"/>
              <a:gd name="connsiteY0-162" fmla="*/ 5358752 h 5358752"/>
              <a:gd name="connsiteX1-163" fmla="*/ 851 w 6230428"/>
              <a:gd name="connsiteY1-164" fmla="*/ 1012345 h 5358752"/>
              <a:gd name="connsiteX2-165" fmla="*/ 5496179 w 6230428"/>
              <a:gd name="connsiteY2-166" fmla="*/ 0 h 5358752"/>
              <a:gd name="connsiteX3-167" fmla="*/ 6230428 w 6230428"/>
              <a:gd name="connsiteY3-168" fmla="*/ 4229780 h 5358752"/>
              <a:gd name="connsiteX4-169" fmla="*/ 3850 w 6230428"/>
              <a:gd name="connsiteY4-170" fmla="*/ 5358752 h 5358752"/>
              <a:gd name="connsiteX0-171" fmla="*/ 3850 w 6230428"/>
              <a:gd name="connsiteY0-172" fmla="*/ 5361493 h 5361493"/>
              <a:gd name="connsiteX1-173" fmla="*/ 851 w 6230428"/>
              <a:gd name="connsiteY1-174" fmla="*/ 1015086 h 5361493"/>
              <a:gd name="connsiteX2-175" fmla="*/ 5501605 w 6230428"/>
              <a:gd name="connsiteY2-176" fmla="*/ 0 h 5361493"/>
              <a:gd name="connsiteX3-177" fmla="*/ 6230428 w 6230428"/>
              <a:gd name="connsiteY3-178" fmla="*/ 4232521 h 5361493"/>
              <a:gd name="connsiteX4-179" fmla="*/ 3850 w 6230428"/>
              <a:gd name="connsiteY4-180" fmla="*/ 5361493 h 5361493"/>
              <a:gd name="connsiteX0-181" fmla="*/ 3850 w 6230428"/>
              <a:gd name="connsiteY0-182" fmla="*/ 5361493 h 5361493"/>
              <a:gd name="connsiteX1-183" fmla="*/ 851 w 6230428"/>
              <a:gd name="connsiteY1-184" fmla="*/ 1009607 h 5361493"/>
              <a:gd name="connsiteX2-185" fmla="*/ 5501605 w 6230428"/>
              <a:gd name="connsiteY2-186" fmla="*/ 0 h 5361493"/>
              <a:gd name="connsiteX3-187" fmla="*/ 6230428 w 6230428"/>
              <a:gd name="connsiteY3-188" fmla="*/ 4232521 h 5361493"/>
              <a:gd name="connsiteX4-189" fmla="*/ 3850 w 6230428"/>
              <a:gd name="connsiteY4-190" fmla="*/ 5361493 h 5361493"/>
              <a:gd name="connsiteX0-191" fmla="*/ 3850 w 6230428"/>
              <a:gd name="connsiteY0-192" fmla="*/ 5364233 h 5364233"/>
              <a:gd name="connsiteX1-193" fmla="*/ 851 w 6230428"/>
              <a:gd name="connsiteY1-194" fmla="*/ 1009607 h 5364233"/>
              <a:gd name="connsiteX2-195" fmla="*/ 5501605 w 6230428"/>
              <a:gd name="connsiteY2-196" fmla="*/ 0 h 5364233"/>
              <a:gd name="connsiteX3-197" fmla="*/ 6230428 w 6230428"/>
              <a:gd name="connsiteY3-198" fmla="*/ 4232521 h 5364233"/>
              <a:gd name="connsiteX4-199" fmla="*/ 3850 w 6230428"/>
              <a:gd name="connsiteY4-200" fmla="*/ 5364233 h 5364233"/>
              <a:gd name="connsiteX0-201" fmla="*/ 1366 w 6230657"/>
              <a:gd name="connsiteY0-202" fmla="*/ 5366973 h 5366973"/>
              <a:gd name="connsiteX1-203" fmla="*/ 1080 w 6230657"/>
              <a:gd name="connsiteY1-204" fmla="*/ 1009607 h 5366973"/>
              <a:gd name="connsiteX2-205" fmla="*/ 5501834 w 6230657"/>
              <a:gd name="connsiteY2-206" fmla="*/ 0 h 5366973"/>
              <a:gd name="connsiteX3-207" fmla="*/ 6230657 w 6230657"/>
              <a:gd name="connsiteY3-208" fmla="*/ 4232521 h 5366973"/>
              <a:gd name="connsiteX4-209" fmla="*/ 1366 w 6230657"/>
              <a:gd name="connsiteY4-210" fmla="*/ 5366973 h 53669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  <a:endParaRPr lang="en-US" noProof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MONTH</a:t>
            </a:r>
            <a:br>
              <a:rPr lang="en-US" noProof="0"/>
            </a:br>
            <a:r>
              <a:rPr lang="en-US" noProof="0"/>
              <a:t>20XX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/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/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4" name="Freeform: Shape 13"/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/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Freeform: Shape 11"/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/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Freeform: Shape 10"/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Freeform: Shape 12"/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  <a:endParaRPr lang="en-US" noProof="0"/>
          </a:p>
        </p:txBody>
      </p:sp>
      <p:grpSp>
        <p:nvGrpSpPr>
          <p:cNvPr id="23" name="Graphic 21"/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/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0" name="Picture Placeholder 28"/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-1" fmla="*/ 0 w 914400"/>
              <a:gd name="connsiteY0-2" fmla="*/ 939114 h 939114"/>
              <a:gd name="connsiteX1-3" fmla="*/ 228600 w 914400"/>
              <a:gd name="connsiteY1-4" fmla="*/ 24714 h 939114"/>
              <a:gd name="connsiteX2-5" fmla="*/ 681681 w 914400"/>
              <a:gd name="connsiteY2-6" fmla="*/ 0 h 939114"/>
              <a:gd name="connsiteX3-7" fmla="*/ 914400 w 914400"/>
              <a:gd name="connsiteY3-8" fmla="*/ 939114 h 939114"/>
              <a:gd name="connsiteX4-9" fmla="*/ 0 w 914400"/>
              <a:gd name="connsiteY4-10" fmla="*/ 939114 h 939114"/>
              <a:gd name="connsiteX0-11" fmla="*/ 891746 w 1806146"/>
              <a:gd name="connsiteY0-12" fmla="*/ 939114 h 939114"/>
              <a:gd name="connsiteX1-13" fmla="*/ 0 w 1806146"/>
              <a:gd name="connsiteY1-14" fmla="*/ 284206 h 939114"/>
              <a:gd name="connsiteX2-15" fmla="*/ 1573427 w 1806146"/>
              <a:gd name="connsiteY2-16" fmla="*/ 0 h 939114"/>
              <a:gd name="connsiteX3-17" fmla="*/ 1806146 w 1806146"/>
              <a:gd name="connsiteY3-18" fmla="*/ 939114 h 939114"/>
              <a:gd name="connsiteX4-19" fmla="*/ 891746 w 1806146"/>
              <a:gd name="connsiteY4-20" fmla="*/ 939114 h 939114"/>
              <a:gd name="connsiteX0-21" fmla="*/ 891746 w 1806146"/>
              <a:gd name="connsiteY0-22" fmla="*/ 943233 h 943233"/>
              <a:gd name="connsiteX1-23" fmla="*/ 0 w 1806146"/>
              <a:gd name="connsiteY1-24" fmla="*/ 288325 h 943233"/>
              <a:gd name="connsiteX2-25" fmla="*/ 1577546 w 1806146"/>
              <a:gd name="connsiteY2-26" fmla="*/ 0 h 943233"/>
              <a:gd name="connsiteX3-27" fmla="*/ 1806146 w 1806146"/>
              <a:gd name="connsiteY3-28" fmla="*/ 943233 h 943233"/>
              <a:gd name="connsiteX4-29" fmla="*/ 891746 w 1806146"/>
              <a:gd name="connsiteY4-30" fmla="*/ 943233 h 943233"/>
              <a:gd name="connsiteX0-31" fmla="*/ 891746 w 2286594"/>
              <a:gd name="connsiteY0-32" fmla="*/ 943233 h 4182379"/>
              <a:gd name="connsiteX1-33" fmla="*/ 0 w 2286594"/>
              <a:gd name="connsiteY1-34" fmla="*/ 288325 h 4182379"/>
              <a:gd name="connsiteX2-35" fmla="*/ 1577546 w 2286594"/>
              <a:gd name="connsiteY2-36" fmla="*/ 0 h 4182379"/>
              <a:gd name="connsiteX3-37" fmla="*/ 2286594 w 2286594"/>
              <a:gd name="connsiteY3-38" fmla="*/ 4182379 h 4182379"/>
              <a:gd name="connsiteX4-39" fmla="*/ 891746 w 2286594"/>
              <a:gd name="connsiteY4-40" fmla="*/ 943233 h 4182379"/>
              <a:gd name="connsiteX0-41" fmla="*/ 0 w 5997845"/>
              <a:gd name="connsiteY0-42" fmla="*/ 5220765 h 5220765"/>
              <a:gd name="connsiteX1-43" fmla="*/ 3711251 w 5997845"/>
              <a:gd name="connsiteY1-44" fmla="*/ 288325 h 5220765"/>
              <a:gd name="connsiteX2-45" fmla="*/ 5288797 w 5997845"/>
              <a:gd name="connsiteY2-46" fmla="*/ 0 h 5220765"/>
              <a:gd name="connsiteX3-47" fmla="*/ 5997845 w 5997845"/>
              <a:gd name="connsiteY3-48" fmla="*/ 4182379 h 5220765"/>
              <a:gd name="connsiteX4-49" fmla="*/ 0 w 5997845"/>
              <a:gd name="connsiteY4-50" fmla="*/ 5220765 h 5220765"/>
              <a:gd name="connsiteX0-51" fmla="*/ 0 w 5997845"/>
              <a:gd name="connsiteY0-52" fmla="*/ 5220765 h 5220765"/>
              <a:gd name="connsiteX1-53" fmla="*/ 7156 w 5997845"/>
              <a:gd name="connsiteY1-54" fmla="*/ 970251 h 5220765"/>
              <a:gd name="connsiteX2-55" fmla="*/ 5288797 w 5997845"/>
              <a:gd name="connsiteY2-56" fmla="*/ 0 h 5220765"/>
              <a:gd name="connsiteX3-57" fmla="*/ 5997845 w 5997845"/>
              <a:gd name="connsiteY3-58" fmla="*/ 4182379 h 5220765"/>
              <a:gd name="connsiteX4-59" fmla="*/ 0 w 5997845"/>
              <a:gd name="connsiteY4-60" fmla="*/ 5220765 h 5220765"/>
              <a:gd name="connsiteX0-61" fmla="*/ 20358 w 6018203"/>
              <a:gd name="connsiteY0-62" fmla="*/ 5220765 h 5220765"/>
              <a:gd name="connsiteX1-63" fmla="*/ 160 w 6018203"/>
              <a:gd name="connsiteY1-64" fmla="*/ 950713 h 5220765"/>
              <a:gd name="connsiteX2-65" fmla="*/ 5309155 w 6018203"/>
              <a:gd name="connsiteY2-66" fmla="*/ 0 h 5220765"/>
              <a:gd name="connsiteX3-67" fmla="*/ 6018203 w 6018203"/>
              <a:gd name="connsiteY3-68" fmla="*/ 4182379 h 5220765"/>
              <a:gd name="connsiteX4-69" fmla="*/ 20358 w 6018203"/>
              <a:gd name="connsiteY4-70" fmla="*/ 5220765 h 5220765"/>
              <a:gd name="connsiteX0-71" fmla="*/ 0 w 6025199"/>
              <a:gd name="connsiteY0-72" fmla="*/ 5252027 h 5252027"/>
              <a:gd name="connsiteX1-73" fmla="*/ 7156 w 6025199"/>
              <a:gd name="connsiteY1-74" fmla="*/ 950713 h 5252027"/>
              <a:gd name="connsiteX2-75" fmla="*/ 5316151 w 6025199"/>
              <a:gd name="connsiteY2-76" fmla="*/ 0 h 5252027"/>
              <a:gd name="connsiteX3-77" fmla="*/ 6025199 w 6025199"/>
              <a:gd name="connsiteY3-78" fmla="*/ 4182379 h 5252027"/>
              <a:gd name="connsiteX4-79" fmla="*/ 0 w 6025199"/>
              <a:gd name="connsiteY4-80" fmla="*/ 5252027 h 5252027"/>
              <a:gd name="connsiteX0-81" fmla="*/ 0 w 6048645"/>
              <a:gd name="connsiteY0-82" fmla="*/ 5252027 h 5252027"/>
              <a:gd name="connsiteX1-83" fmla="*/ 7156 w 6048645"/>
              <a:gd name="connsiteY1-84" fmla="*/ 950713 h 5252027"/>
              <a:gd name="connsiteX2-85" fmla="*/ 5316151 w 6048645"/>
              <a:gd name="connsiteY2-86" fmla="*/ 0 h 5252027"/>
              <a:gd name="connsiteX3-87" fmla="*/ 6048645 w 6048645"/>
              <a:gd name="connsiteY3-88" fmla="*/ 4162841 h 5252027"/>
              <a:gd name="connsiteX4-89" fmla="*/ 0 w 6048645"/>
              <a:gd name="connsiteY4-90" fmla="*/ 5252027 h 5252027"/>
              <a:gd name="connsiteX0-91" fmla="*/ 0 w 6052552"/>
              <a:gd name="connsiteY0-92" fmla="*/ 5252027 h 5252027"/>
              <a:gd name="connsiteX1-93" fmla="*/ 7156 w 6052552"/>
              <a:gd name="connsiteY1-94" fmla="*/ 950713 h 5252027"/>
              <a:gd name="connsiteX2-95" fmla="*/ 5316151 w 6052552"/>
              <a:gd name="connsiteY2-96" fmla="*/ 0 h 5252027"/>
              <a:gd name="connsiteX3-97" fmla="*/ 6052552 w 6052552"/>
              <a:gd name="connsiteY3-98" fmla="*/ 4158933 h 5252027"/>
              <a:gd name="connsiteX4-99" fmla="*/ 0 w 6052552"/>
              <a:gd name="connsiteY4-100" fmla="*/ 5252027 h 5252027"/>
              <a:gd name="connsiteX0-101" fmla="*/ 0 w 6052552"/>
              <a:gd name="connsiteY0-102" fmla="*/ 5259842 h 5259842"/>
              <a:gd name="connsiteX1-103" fmla="*/ 7156 w 6052552"/>
              <a:gd name="connsiteY1-104" fmla="*/ 958528 h 5259842"/>
              <a:gd name="connsiteX2-105" fmla="*/ 5320059 w 6052552"/>
              <a:gd name="connsiteY2-106" fmla="*/ 0 h 5259842"/>
              <a:gd name="connsiteX3-107" fmla="*/ 6052552 w 6052552"/>
              <a:gd name="connsiteY3-108" fmla="*/ 4166748 h 5259842"/>
              <a:gd name="connsiteX4-109" fmla="*/ 0 w 6052552"/>
              <a:gd name="connsiteY4-110" fmla="*/ 5259842 h 52598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/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/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-1" fmla="*/ 6386830 w 6605059"/>
                <a:gd name="connsiteY0-2" fmla="*/ 0 h 2459990"/>
                <a:gd name="connsiteX1-3" fmla="*/ 0 w 6605059"/>
                <a:gd name="connsiteY1-4" fmla="*/ 1653540 h 2459990"/>
                <a:gd name="connsiteX2-5" fmla="*/ 0 w 6605059"/>
                <a:gd name="connsiteY2-6" fmla="*/ 2459990 h 2459990"/>
                <a:gd name="connsiteX3-7" fmla="*/ 1983740 w 6605059"/>
                <a:gd name="connsiteY3-8" fmla="*/ 2459990 h 2459990"/>
                <a:gd name="connsiteX4-9" fmla="*/ 6605059 w 6605059"/>
                <a:gd name="connsiteY4-10" fmla="*/ 1157391 h 2459990"/>
                <a:gd name="connsiteX5-11" fmla="*/ 6386830 w 6605059"/>
                <a:gd name="connsiteY5-12" fmla="*/ 0 h 2459990"/>
                <a:gd name="connsiteX0-13" fmla="*/ 6386830 w 6605059"/>
                <a:gd name="connsiteY0-14" fmla="*/ 0 h 2459990"/>
                <a:gd name="connsiteX1-15" fmla="*/ 0 w 6605059"/>
                <a:gd name="connsiteY1-16" fmla="*/ 1653540 h 2459990"/>
                <a:gd name="connsiteX2-17" fmla="*/ 0 w 6605059"/>
                <a:gd name="connsiteY2-18" fmla="*/ 2459990 h 2459990"/>
                <a:gd name="connsiteX3-19" fmla="*/ 1983740 w 6605059"/>
                <a:gd name="connsiteY3-20" fmla="*/ 2459990 h 2459990"/>
                <a:gd name="connsiteX4-21" fmla="*/ 6605059 w 6605059"/>
                <a:gd name="connsiteY4-22" fmla="*/ 1148976 h 2459990"/>
                <a:gd name="connsiteX5-23" fmla="*/ 6386830 w 6605059"/>
                <a:gd name="connsiteY5-24" fmla="*/ 0 h 24599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  <a:endParaRPr lang="en-US" noProof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/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/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/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Graphic 6"/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  <a:endParaRPr lang="en-US" noProof="0"/>
          </a:p>
        </p:txBody>
      </p:sp>
      <p:grpSp>
        <p:nvGrpSpPr>
          <p:cNvPr id="26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/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Graphic 6"/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/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Graphic 6"/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/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Graphic 6"/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/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/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/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Graphic 6"/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/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Graphic 6"/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/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/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/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-1" fmla="*/ 0 w 8534400"/>
              <a:gd name="connsiteY0-2" fmla="*/ 6043236 h 6043236"/>
              <a:gd name="connsiteX1-3" fmla="*/ 1510809 w 8534400"/>
              <a:gd name="connsiteY1-4" fmla="*/ 0 h 6043236"/>
              <a:gd name="connsiteX2-5" fmla="*/ 8518563 w 8534400"/>
              <a:gd name="connsiteY2-6" fmla="*/ 14514 h 6043236"/>
              <a:gd name="connsiteX3-7" fmla="*/ 8534400 w 8534400"/>
              <a:gd name="connsiteY3-8" fmla="*/ 6043236 h 6043236"/>
              <a:gd name="connsiteX4-9" fmla="*/ 0 w 8534400"/>
              <a:gd name="connsiteY4-10" fmla="*/ 6043236 h 6043236"/>
              <a:gd name="connsiteX0-11" fmla="*/ 317991 w 8852391"/>
              <a:gd name="connsiteY0-12" fmla="*/ 6028722 h 6028722"/>
              <a:gd name="connsiteX1-13" fmla="*/ 0 w 8852391"/>
              <a:gd name="connsiteY1-14" fmla="*/ 2162629 h 6028722"/>
              <a:gd name="connsiteX2-15" fmla="*/ 8836554 w 8852391"/>
              <a:gd name="connsiteY2-16" fmla="*/ 0 h 6028722"/>
              <a:gd name="connsiteX3-17" fmla="*/ 8852391 w 8852391"/>
              <a:gd name="connsiteY3-18" fmla="*/ 6028722 h 6028722"/>
              <a:gd name="connsiteX4-19" fmla="*/ 317991 w 8852391"/>
              <a:gd name="connsiteY4-20" fmla="*/ 6028722 h 6028722"/>
              <a:gd name="connsiteX0-21" fmla="*/ 913076 w 8852391"/>
              <a:gd name="connsiteY0-22" fmla="*/ 6043236 h 6043236"/>
              <a:gd name="connsiteX1-23" fmla="*/ 0 w 8852391"/>
              <a:gd name="connsiteY1-24" fmla="*/ 2162629 h 6043236"/>
              <a:gd name="connsiteX2-25" fmla="*/ 8836554 w 8852391"/>
              <a:gd name="connsiteY2-26" fmla="*/ 0 h 6043236"/>
              <a:gd name="connsiteX3-27" fmla="*/ 8852391 w 8852391"/>
              <a:gd name="connsiteY3-28" fmla="*/ 6028722 h 6043236"/>
              <a:gd name="connsiteX4-29" fmla="*/ 913076 w 8852391"/>
              <a:gd name="connsiteY4-30" fmla="*/ 6043236 h 6043236"/>
              <a:gd name="connsiteX0-31" fmla="*/ 933682 w 8872997"/>
              <a:gd name="connsiteY0-32" fmla="*/ 6043236 h 6043236"/>
              <a:gd name="connsiteX1-33" fmla="*/ 0 w 8872997"/>
              <a:gd name="connsiteY1-34" fmla="*/ 2167781 h 6043236"/>
              <a:gd name="connsiteX2-35" fmla="*/ 8857160 w 8872997"/>
              <a:gd name="connsiteY2-36" fmla="*/ 0 h 6043236"/>
              <a:gd name="connsiteX3-37" fmla="*/ 8872997 w 8872997"/>
              <a:gd name="connsiteY3-38" fmla="*/ 6028722 h 6043236"/>
              <a:gd name="connsiteX4-39" fmla="*/ 933682 w 8872997"/>
              <a:gd name="connsiteY4-40" fmla="*/ 6043236 h 6043236"/>
              <a:gd name="connsiteX0-41" fmla="*/ 933682 w 8872997"/>
              <a:gd name="connsiteY0-42" fmla="*/ 6050963 h 6050963"/>
              <a:gd name="connsiteX1-43" fmla="*/ 0 w 8872997"/>
              <a:gd name="connsiteY1-44" fmla="*/ 2167781 h 6050963"/>
              <a:gd name="connsiteX2-45" fmla="*/ 8857160 w 8872997"/>
              <a:gd name="connsiteY2-46" fmla="*/ 0 h 6050963"/>
              <a:gd name="connsiteX3-47" fmla="*/ 8872997 w 8872997"/>
              <a:gd name="connsiteY3-48" fmla="*/ 6028722 h 6050963"/>
              <a:gd name="connsiteX4-49" fmla="*/ 933682 w 8872997"/>
              <a:gd name="connsiteY4-50" fmla="*/ 6050963 h 6050963"/>
              <a:gd name="connsiteX0-51" fmla="*/ 933682 w 8872997"/>
              <a:gd name="connsiteY0-52" fmla="*/ 6050963 h 6054480"/>
              <a:gd name="connsiteX1-53" fmla="*/ 0 w 8872997"/>
              <a:gd name="connsiteY1-54" fmla="*/ 2167781 h 6054480"/>
              <a:gd name="connsiteX2-55" fmla="*/ 8857160 w 8872997"/>
              <a:gd name="connsiteY2-56" fmla="*/ 0 h 6054480"/>
              <a:gd name="connsiteX3-57" fmla="*/ 8872997 w 8872997"/>
              <a:gd name="connsiteY3-58" fmla="*/ 6054480 h 6054480"/>
              <a:gd name="connsiteX4-59" fmla="*/ 933682 w 8872997"/>
              <a:gd name="connsiteY4-60" fmla="*/ 6050963 h 6054480"/>
              <a:gd name="connsiteX0-61" fmla="*/ 933682 w 8875190"/>
              <a:gd name="connsiteY0-62" fmla="*/ 6063842 h 6067359"/>
              <a:gd name="connsiteX1-63" fmla="*/ 0 w 8875190"/>
              <a:gd name="connsiteY1-64" fmla="*/ 2180660 h 6067359"/>
              <a:gd name="connsiteX2-65" fmla="*/ 8875190 w 8875190"/>
              <a:gd name="connsiteY2-66" fmla="*/ 0 h 6067359"/>
              <a:gd name="connsiteX3-67" fmla="*/ 8872997 w 8875190"/>
              <a:gd name="connsiteY3-68" fmla="*/ 6067359 h 6067359"/>
              <a:gd name="connsiteX4-69" fmla="*/ 933682 w 8875190"/>
              <a:gd name="connsiteY4-70" fmla="*/ 6063842 h 6067359"/>
              <a:gd name="connsiteX0-71" fmla="*/ 933682 w 8872997"/>
              <a:gd name="connsiteY0-72" fmla="*/ 6061266 h 6064783"/>
              <a:gd name="connsiteX1-73" fmla="*/ 0 w 8872997"/>
              <a:gd name="connsiteY1-74" fmla="*/ 2178084 h 6064783"/>
              <a:gd name="connsiteX2-75" fmla="*/ 8872614 w 8872997"/>
              <a:gd name="connsiteY2-76" fmla="*/ 0 h 6064783"/>
              <a:gd name="connsiteX3-77" fmla="*/ 8872997 w 8872997"/>
              <a:gd name="connsiteY3-78" fmla="*/ 6064783 h 6064783"/>
              <a:gd name="connsiteX4-79" fmla="*/ 933682 w 8872997"/>
              <a:gd name="connsiteY4-80" fmla="*/ 6061266 h 6064783"/>
              <a:gd name="connsiteX0-81" fmla="*/ 938445 w 8877760"/>
              <a:gd name="connsiteY0-82" fmla="*/ 6061266 h 6064783"/>
              <a:gd name="connsiteX1-83" fmla="*/ 0 w 8877760"/>
              <a:gd name="connsiteY1-84" fmla="*/ 2175703 h 6064783"/>
              <a:gd name="connsiteX2-85" fmla="*/ 8877377 w 8877760"/>
              <a:gd name="connsiteY2-86" fmla="*/ 0 h 6064783"/>
              <a:gd name="connsiteX3-87" fmla="*/ 8877760 w 8877760"/>
              <a:gd name="connsiteY3-88" fmla="*/ 6064783 h 6064783"/>
              <a:gd name="connsiteX4-89" fmla="*/ 938445 w 8877760"/>
              <a:gd name="connsiteY4-90" fmla="*/ 6061266 h 6064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Graphic 6"/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  <a:endParaRPr lang="en-US" noProof="0"/>
          </a:p>
        </p:txBody>
      </p:sp>
      <p:grpSp>
        <p:nvGrpSpPr>
          <p:cNvPr id="26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grpSp>
        <p:nvGrpSpPr>
          <p:cNvPr id="26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/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  <a:endParaRPr lang="en-US" noProof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  <a:endParaRPr lang="en-US" noProof="0"/>
          </a:p>
        </p:txBody>
      </p:sp>
      <p:sp>
        <p:nvSpPr>
          <p:cNvPr id="34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  <a:endParaRPr lang="en-US" noProof="0"/>
          </a:p>
        </p:txBody>
      </p:sp>
      <p:sp>
        <p:nvSpPr>
          <p:cNvPr id="3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3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8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9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0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5" name="Picture Placeholder 12"/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/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/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/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How to use this template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1</a:t>
            </a:r>
            <a:endParaRPr lang="en-US" noProof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79705" indent="-179705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grpSp>
        <p:nvGrpSpPr>
          <p:cNvPr id="19" name="Graphic 17"/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/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-1" fmla="*/ 0 w 4643879"/>
              <a:gd name="connsiteY0-2" fmla="*/ 5462044 h 5462044"/>
              <a:gd name="connsiteX1-3" fmla="*/ 11990 w 4643879"/>
              <a:gd name="connsiteY1-4" fmla="*/ 13839 h 5462044"/>
              <a:gd name="connsiteX2-5" fmla="*/ 4643879 w 4643879"/>
              <a:gd name="connsiteY2-6" fmla="*/ 0 h 5462044"/>
              <a:gd name="connsiteX3-7" fmla="*/ 3482909 w 4643879"/>
              <a:gd name="connsiteY3-8" fmla="*/ 5462044 h 5462044"/>
              <a:gd name="connsiteX4-9" fmla="*/ 0 w 4643879"/>
              <a:gd name="connsiteY4-10" fmla="*/ 5462044 h 5462044"/>
              <a:gd name="connsiteX0-11" fmla="*/ 0 w 4643879"/>
              <a:gd name="connsiteY0-12" fmla="*/ 5462044 h 5462044"/>
              <a:gd name="connsiteX1-13" fmla="*/ 11990 w 4643879"/>
              <a:gd name="connsiteY1-14" fmla="*/ 13839 h 5462044"/>
              <a:gd name="connsiteX2-15" fmla="*/ 1026146 w 4643879"/>
              <a:gd name="connsiteY2-16" fmla="*/ 8068 h 5462044"/>
              <a:gd name="connsiteX3-17" fmla="*/ 4643879 w 4643879"/>
              <a:gd name="connsiteY3-18" fmla="*/ 0 h 5462044"/>
              <a:gd name="connsiteX4-19" fmla="*/ 3482909 w 4643879"/>
              <a:gd name="connsiteY4-20" fmla="*/ 5462044 h 5462044"/>
              <a:gd name="connsiteX5" fmla="*/ 0 w 4643879"/>
              <a:gd name="connsiteY5" fmla="*/ 5462044 h 5462044"/>
              <a:gd name="connsiteX0-21" fmla="*/ 0 w 4643879"/>
              <a:gd name="connsiteY0-22" fmla="*/ 5462044 h 5462044"/>
              <a:gd name="connsiteX1-23" fmla="*/ 11990 w 4643879"/>
              <a:gd name="connsiteY1-24" fmla="*/ 13839 h 5462044"/>
              <a:gd name="connsiteX2-25" fmla="*/ 1029484 w 4643879"/>
              <a:gd name="connsiteY2-26" fmla="*/ 2927 h 5462044"/>
              <a:gd name="connsiteX3-27" fmla="*/ 4643879 w 4643879"/>
              <a:gd name="connsiteY3-28" fmla="*/ 0 h 5462044"/>
              <a:gd name="connsiteX4-29" fmla="*/ 3482909 w 4643879"/>
              <a:gd name="connsiteY4-30" fmla="*/ 5462044 h 5462044"/>
              <a:gd name="connsiteX5-31" fmla="*/ 0 w 4643879"/>
              <a:gd name="connsiteY5-32" fmla="*/ 5462044 h 5462044"/>
              <a:gd name="connsiteX0-33" fmla="*/ 0 w 4643879"/>
              <a:gd name="connsiteY0-34" fmla="*/ 5462044 h 5462044"/>
              <a:gd name="connsiteX1-35" fmla="*/ 5006 w 4643879"/>
              <a:gd name="connsiteY1-36" fmla="*/ 210263 h 5462044"/>
              <a:gd name="connsiteX2-37" fmla="*/ 1029484 w 4643879"/>
              <a:gd name="connsiteY2-38" fmla="*/ 2927 h 5462044"/>
              <a:gd name="connsiteX3-39" fmla="*/ 4643879 w 4643879"/>
              <a:gd name="connsiteY3-40" fmla="*/ 0 h 5462044"/>
              <a:gd name="connsiteX4-41" fmla="*/ 3482909 w 4643879"/>
              <a:gd name="connsiteY4-42" fmla="*/ 5462044 h 5462044"/>
              <a:gd name="connsiteX5-43" fmla="*/ 0 w 4643879"/>
              <a:gd name="connsiteY5-44" fmla="*/ 5462044 h 5462044"/>
              <a:gd name="connsiteX0-45" fmla="*/ 0 w 4643879"/>
              <a:gd name="connsiteY0-46" fmla="*/ 5462044 h 5462044"/>
              <a:gd name="connsiteX1-47" fmla="*/ 5006 w 4643879"/>
              <a:gd name="connsiteY1-48" fmla="*/ 210263 h 5462044"/>
              <a:gd name="connsiteX2-49" fmla="*/ 1029484 w 4643879"/>
              <a:gd name="connsiteY2-50" fmla="*/ 2927 h 5462044"/>
              <a:gd name="connsiteX3-51" fmla="*/ 4643879 w 4643879"/>
              <a:gd name="connsiteY3-52" fmla="*/ 0 h 5462044"/>
              <a:gd name="connsiteX4-53" fmla="*/ 4634592 w 4643879"/>
              <a:gd name="connsiteY4-54" fmla="*/ 5460922 h 5462044"/>
              <a:gd name="connsiteX5-55" fmla="*/ 0 w 4643879"/>
              <a:gd name="connsiteY5-56" fmla="*/ 5462044 h 5462044"/>
              <a:gd name="connsiteX0-57" fmla="*/ 0 w 4647218"/>
              <a:gd name="connsiteY0-58" fmla="*/ 5467184 h 5467184"/>
              <a:gd name="connsiteX1-59" fmla="*/ 8345 w 4647218"/>
              <a:gd name="connsiteY1-60" fmla="*/ 210263 h 5467184"/>
              <a:gd name="connsiteX2-61" fmla="*/ 1032823 w 4647218"/>
              <a:gd name="connsiteY2-62" fmla="*/ 2927 h 5467184"/>
              <a:gd name="connsiteX3-63" fmla="*/ 4647218 w 4647218"/>
              <a:gd name="connsiteY3-64" fmla="*/ 0 h 5467184"/>
              <a:gd name="connsiteX4-65" fmla="*/ 4637931 w 4647218"/>
              <a:gd name="connsiteY4-66" fmla="*/ 5460922 h 5467184"/>
              <a:gd name="connsiteX5-67" fmla="*/ 0 w 4647218"/>
              <a:gd name="connsiteY5-68" fmla="*/ 5467184 h 5467184"/>
              <a:gd name="connsiteX0-69" fmla="*/ 0 w 4647218"/>
              <a:gd name="connsiteY0-70" fmla="*/ 5467184 h 5467184"/>
              <a:gd name="connsiteX1-71" fmla="*/ 8345 w 4647218"/>
              <a:gd name="connsiteY1-72" fmla="*/ 210263 h 5467184"/>
              <a:gd name="connsiteX2-73" fmla="*/ 1032823 w 4647218"/>
              <a:gd name="connsiteY2-74" fmla="*/ 2927 h 5467184"/>
              <a:gd name="connsiteX3-75" fmla="*/ 4647218 w 4647218"/>
              <a:gd name="connsiteY3-76" fmla="*/ 0 h 5467184"/>
              <a:gd name="connsiteX4-77" fmla="*/ 4637931 w 4647218"/>
              <a:gd name="connsiteY4-78" fmla="*/ 5460922 h 5467184"/>
              <a:gd name="connsiteX5-79" fmla="*/ 0 w 4647218"/>
              <a:gd name="connsiteY5-80" fmla="*/ 5467184 h 5467184"/>
              <a:gd name="connsiteX0-81" fmla="*/ 0 w 4647218"/>
              <a:gd name="connsiteY0-82" fmla="*/ 5472101 h 5472101"/>
              <a:gd name="connsiteX1-83" fmla="*/ 8345 w 4647218"/>
              <a:gd name="connsiteY1-84" fmla="*/ 215180 h 5472101"/>
              <a:gd name="connsiteX2-85" fmla="*/ 1048878 w 4647218"/>
              <a:gd name="connsiteY2-86" fmla="*/ 0 h 5472101"/>
              <a:gd name="connsiteX3-87" fmla="*/ 4647218 w 4647218"/>
              <a:gd name="connsiteY3-88" fmla="*/ 4917 h 5472101"/>
              <a:gd name="connsiteX4-89" fmla="*/ 4637931 w 4647218"/>
              <a:gd name="connsiteY4-90" fmla="*/ 5465839 h 5472101"/>
              <a:gd name="connsiteX5-91" fmla="*/ 0 w 4647218"/>
              <a:gd name="connsiteY5-92" fmla="*/ 5472101 h 5472101"/>
              <a:gd name="connsiteX0-93" fmla="*/ 0 w 4647218"/>
              <a:gd name="connsiteY0-94" fmla="*/ 5472101 h 5472101"/>
              <a:gd name="connsiteX1-95" fmla="*/ 5908 w 4647218"/>
              <a:gd name="connsiteY1-96" fmla="*/ 224560 h 5472101"/>
              <a:gd name="connsiteX2-97" fmla="*/ 1048878 w 4647218"/>
              <a:gd name="connsiteY2-98" fmla="*/ 0 h 5472101"/>
              <a:gd name="connsiteX3-99" fmla="*/ 4647218 w 4647218"/>
              <a:gd name="connsiteY3-100" fmla="*/ 4917 h 5472101"/>
              <a:gd name="connsiteX4-101" fmla="*/ 4637931 w 4647218"/>
              <a:gd name="connsiteY4-102" fmla="*/ 5465839 h 5472101"/>
              <a:gd name="connsiteX5-103" fmla="*/ 0 w 4647218"/>
              <a:gd name="connsiteY5-104" fmla="*/ 5472101 h 5472101"/>
              <a:gd name="connsiteX0-105" fmla="*/ 481 w 4647699"/>
              <a:gd name="connsiteY0-106" fmla="*/ 5472101 h 5472101"/>
              <a:gd name="connsiteX1-107" fmla="*/ 1250 w 4647699"/>
              <a:gd name="connsiteY1-108" fmla="*/ 221221 h 5472101"/>
              <a:gd name="connsiteX2-109" fmla="*/ 1049359 w 4647699"/>
              <a:gd name="connsiteY2-110" fmla="*/ 0 h 5472101"/>
              <a:gd name="connsiteX3-111" fmla="*/ 4647699 w 4647699"/>
              <a:gd name="connsiteY3-112" fmla="*/ 4917 h 5472101"/>
              <a:gd name="connsiteX4-113" fmla="*/ 4638412 w 4647699"/>
              <a:gd name="connsiteY4-114" fmla="*/ 5465839 h 5472101"/>
              <a:gd name="connsiteX5-115" fmla="*/ 481 w 4647699"/>
              <a:gd name="connsiteY5-116" fmla="*/ 5472101 h 5472101"/>
              <a:gd name="connsiteX0-117" fmla="*/ 481 w 4647699"/>
              <a:gd name="connsiteY0-118" fmla="*/ 5472101 h 5472101"/>
              <a:gd name="connsiteX1-119" fmla="*/ 1250 w 4647699"/>
              <a:gd name="connsiteY1-120" fmla="*/ 221221 h 5472101"/>
              <a:gd name="connsiteX2-121" fmla="*/ 1049359 w 4647699"/>
              <a:gd name="connsiteY2-122" fmla="*/ 0 h 5472101"/>
              <a:gd name="connsiteX3-123" fmla="*/ 4647699 w 4647699"/>
              <a:gd name="connsiteY3-124" fmla="*/ 4917 h 5472101"/>
              <a:gd name="connsiteX4-125" fmla="*/ 4643537 w 4647699"/>
              <a:gd name="connsiteY4-126" fmla="*/ 5464749 h 5472101"/>
              <a:gd name="connsiteX5-127" fmla="*/ 481 w 4647699"/>
              <a:gd name="connsiteY5-128" fmla="*/ 5472101 h 54721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grpSp>
        <p:nvGrpSpPr>
          <p:cNvPr id="13" name="Group 12"/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/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" name="Graphic 6"/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2</a:t>
            </a:r>
            <a:endParaRPr lang="en-US" noProof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79705" indent="-179705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grpSp>
        <p:nvGrpSpPr>
          <p:cNvPr id="22" name="Graphic 20"/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/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-1" fmla="*/ 6333977 w 6396137"/>
                <a:gd name="connsiteY0-2" fmla="*/ 0 h 1759509"/>
                <a:gd name="connsiteX1-3" fmla="*/ 0 w 6396137"/>
                <a:gd name="connsiteY1-4" fmla="*/ 444000 h 1759509"/>
                <a:gd name="connsiteX2-5" fmla="*/ 0 w 6396137"/>
                <a:gd name="connsiteY2-6" fmla="*/ 1759509 h 1759509"/>
                <a:gd name="connsiteX3-7" fmla="*/ 6396137 w 6396137"/>
                <a:gd name="connsiteY3-8" fmla="*/ 834832 h 1759509"/>
                <a:gd name="connsiteX4-9" fmla="*/ 6333977 w 6396137"/>
                <a:gd name="connsiteY4-10" fmla="*/ 0 h 17595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-1" fmla="*/ 0 w 5738813"/>
              <a:gd name="connsiteY0-2" fmla="*/ 5403850 h 5403850"/>
              <a:gd name="connsiteX1-3" fmla="*/ 11560 w 5738813"/>
              <a:gd name="connsiteY1-4" fmla="*/ 6440 h 5403850"/>
              <a:gd name="connsiteX2-5" fmla="*/ 4387851 w 5738813"/>
              <a:gd name="connsiteY2-6" fmla="*/ 0 h 5403850"/>
              <a:gd name="connsiteX3-7" fmla="*/ 5738813 w 5738813"/>
              <a:gd name="connsiteY3-8" fmla="*/ 5403850 h 5403850"/>
              <a:gd name="connsiteX4-9" fmla="*/ 0 w 5738813"/>
              <a:gd name="connsiteY4-10" fmla="*/ 5403850 h 5403850"/>
              <a:gd name="connsiteX0-11" fmla="*/ 0 w 5746572"/>
              <a:gd name="connsiteY0-12" fmla="*/ 5397410 h 5397410"/>
              <a:gd name="connsiteX1-13" fmla="*/ 11560 w 5746572"/>
              <a:gd name="connsiteY1-14" fmla="*/ 0 h 5397410"/>
              <a:gd name="connsiteX2-15" fmla="*/ 5746572 w 5746572"/>
              <a:gd name="connsiteY2-16" fmla="*/ 6439 h 5397410"/>
              <a:gd name="connsiteX3-17" fmla="*/ 5738813 w 5746572"/>
              <a:gd name="connsiteY3-18" fmla="*/ 5397410 h 5397410"/>
              <a:gd name="connsiteX4-19" fmla="*/ 0 w 5746572"/>
              <a:gd name="connsiteY4-20" fmla="*/ 5397410 h 5397410"/>
              <a:gd name="connsiteX0-21" fmla="*/ 0 w 6092996"/>
              <a:gd name="connsiteY0-22" fmla="*/ 5397410 h 5397410"/>
              <a:gd name="connsiteX1-23" fmla="*/ 11560 w 6092996"/>
              <a:gd name="connsiteY1-24" fmla="*/ 0 h 5397410"/>
              <a:gd name="connsiteX2-25" fmla="*/ 5746572 w 6092996"/>
              <a:gd name="connsiteY2-26" fmla="*/ 6439 h 5397410"/>
              <a:gd name="connsiteX3-27" fmla="*/ 6092982 w 6092996"/>
              <a:gd name="connsiteY3-28" fmla="*/ 4940210 h 5397410"/>
              <a:gd name="connsiteX4-29" fmla="*/ 0 w 6092996"/>
              <a:gd name="connsiteY4-30" fmla="*/ 5397410 h 5397410"/>
              <a:gd name="connsiteX0-31" fmla="*/ 0 w 6092982"/>
              <a:gd name="connsiteY0-32" fmla="*/ 5397410 h 5397410"/>
              <a:gd name="connsiteX1-33" fmla="*/ 11560 w 6092982"/>
              <a:gd name="connsiteY1-34" fmla="*/ 0 h 5397410"/>
              <a:gd name="connsiteX2-35" fmla="*/ 5746572 w 6092982"/>
              <a:gd name="connsiteY2-36" fmla="*/ 6439 h 5397410"/>
              <a:gd name="connsiteX3-37" fmla="*/ 6092982 w 6092982"/>
              <a:gd name="connsiteY3-38" fmla="*/ 4940210 h 5397410"/>
              <a:gd name="connsiteX4-39" fmla="*/ 0 w 6092982"/>
              <a:gd name="connsiteY4-40" fmla="*/ 5397410 h 5397410"/>
              <a:gd name="connsiteX0-41" fmla="*/ 0 w 6092982"/>
              <a:gd name="connsiteY0-42" fmla="*/ 5397410 h 5397410"/>
              <a:gd name="connsiteX1-43" fmla="*/ 11560 w 6092982"/>
              <a:gd name="connsiteY1-44" fmla="*/ 0 h 5397410"/>
              <a:gd name="connsiteX2-45" fmla="*/ 5746572 w 6092982"/>
              <a:gd name="connsiteY2-46" fmla="*/ 6439 h 5397410"/>
              <a:gd name="connsiteX3-47" fmla="*/ 6092982 w 6092982"/>
              <a:gd name="connsiteY3-48" fmla="*/ 4940210 h 5397410"/>
              <a:gd name="connsiteX4-49" fmla="*/ 0 w 6092982"/>
              <a:gd name="connsiteY4-50" fmla="*/ 5397410 h 5397410"/>
              <a:gd name="connsiteX0-51" fmla="*/ 0 w 6092982"/>
              <a:gd name="connsiteY0-52" fmla="*/ 5397410 h 5397410"/>
              <a:gd name="connsiteX1-53" fmla="*/ 11560 w 6092982"/>
              <a:gd name="connsiteY1-54" fmla="*/ 0 h 5397410"/>
              <a:gd name="connsiteX2-55" fmla="*/ 5746572 w 6092982"/>
              <a:gd name="connsiteY2-56" fmla="*/ 6439 h 5397410"/>
              <a:gd name="connsiteX3-57" fmla="*/ 6092982 w 6092982"/>
              <a:gd name="connsiteY3-58" fmla="*/ 4940210 h 5397410"/>
              <a:gd name="connsiteX4-59" fmla="*/ 0 w 6092982"/>
              <a:gd name="connsiteY4-60" fmla="*/ 5397410 h 5397410"/>
              <a:gd name="connsiteX0-61" fmla="*/ 0 w 6092982"/>
              <a:gd name="connsiteY0-62" fmla="*/ 5408602 h 5408602"/>
              <a:gd name="connsiteX1-63" fmla="*/ 11560 w 6092982"/>
              <a:gd name="connsiteY1-64" fmla="*/ 0 h 5408602"/>
              <a:gd name="connsiteX2-65" fmla="*/ 5746572 w 6092982"/>
              <a:gd name="connsiteY2-66" fmla="*/ 6439 h 5408602"/>
              <a:gd name="connsiteX3-67" fmla="*/ 6092982 w 6092982"/>
              <a:gd name="connsiteY3-68" fmla="*/ 4940210 h 5408602"/>
              <a:gd name="connsiteX4-69" fmla="*/ 0 w 6092982"/>
              <a:gd name="connsiteY4-70" fmla="*/ 5408602 h 5408602"/>
              <a:gd name="connsiteX0-71" fmla="*/ 0 w 6065273"/>
              <a:gd name="connsiteY0-72" fmla="*/ 5408602 h 5408602"/>
              <a:gd name="connsiteX1-73" fmla="*/ 11560 w 6065273"/>
              <a:gd name="connsiteY1-74" fmla="*/ 0 h 5408602"/>
              <a:gd name="connsiteX2-75" fmla="*/ 5746572 w 6065273"/>
              <a:gd name="connsiteY2-76" fmla="*/ 6439 h 5408602"/>
              <a:gd name="connsiteX3-77" fmla="*/ 6065273 w 6065273"/>
              <a:gd name="connsiteY3-78" fmla="*/ 4979386 h 5408602"/>
              <a:gd name="connsiteX4-79" fmla="*/ 0 w 6065273"/>
              <a:gd name="connsiteY4-80" fmla="*/ 5408602 h 5408602"/>
              <a:gd name="connsiteX0-81" fmla="*/ 0 w 6065273"/>
              <a:gd name="connsiteY0-82" fmla="*/ 5408602 h 5408602"/>
              <a:gd name="connsiteX1-83" fmla="*/ 11560 w 6065273"/>
              <a:gd name="connsiteY1-84" fmla="*/ 0 h 5408602"/>
              <a:gd name="connsiteX2-85" fmla="*/ 5724405 w 6065273"/>
              <a:gd name="connsiteY2-86" fmla="*/ 12034 h 5408602"/>
              <a:gd name="connsiteX3-87" fmla="*/ 6065273 w 6065273"/>
              <a:gd name="connsiteY3-88" fmla="*/ 4979386 h 5408602"/>
              <a:gd name="connsiteX4-89" fmla="*/ 0 w 6065273"/>
              <a:gd name="connsiteY4-90" fmla="*/ 5408602 h 5408602"/>
              <a:gd name="connsiteX0-91" fmla="*/ 0 w 6065273"/>
              <a:gd name="connsiteY0-92" fmla="*/ 5408602 h 5408602"/>
              <a:gd name="connsiteX1-93" fmla="*/ 11560 w 6065273"/>
              <a:gd name="connsiteY1-94" fmla="*/ 0 h 5408602"/>
              <a:gd name="connsiteX2-95" fmla="*/ 5724405 w 6065273"/>
              <a:gd name="connsiteY2-96" fmla="*/ 841 h 5408602"/>
              <a:gd name="connsiteX3-97" fmla="*/ 6065273 w 6065273"/>
              <a:gd name="connsiteY3-98" fmla="*/ 4979386 h 5408602"/>
              <a:gd name="connsiteX4-99" fmla="*/ 0 w 6065273"/>
              <a:gd name="connsiteY4-100" fmla="*/ 5408602 h 5408602"/>
              <a:gd name="connsiteX0-101" fmla="*/ 693 w 6065966"/>
              <a:gd name="connsiteY0-102" fmla="*/ 5408602 h 5408602"/>
              <a:gd name="connsiteX1-103" fmla="*/ 1170 w 6065966"/>
              <a:gd name="connsiteY1-104" fmla="*/ 0 h 5408602"/>
              <a:gd name="connsiteX2-105" fmla="*/ 5725098 w 6065966"/>
              <a:gd name="connsiteY2-106" fmla="*/ 841 h 5408602"/>
              <a:gd name="connsiteX3-107" fmla="*/ 6065966 w 6065966"/>
              <a:gd name="connsiteY3-108" fmla="*/ 4979386 h 5408602"/>
              <a:gd name="connsiteX4-109" fmla="*/ 693 w 6065966"/>
              <a:gd name="connsiteY4-110" fmla="*/ 5408602 h 54086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Comparison</a:t>
            </a:r>
            <a:endParaRPr lang="en-US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  <a:endParaRPr lang="en-US" noProof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22" name="Freeform: Shape 21"/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Freeform: Shape 22"/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Chart Slide</a:t>
            </a:r>
            <a:endParaRPr lang="en-US" noProof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23" name="Chart Placeholder 21"/>
          <p:cNvSpPr>
            <a:spLocks noGrp="1"/>
          </p:cNvSpPr>
          <p:nvPr>
            <p:ph type="chart" sz="quarter" idx="14" hasCustomPrompt="1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Freeform: Shape 26"/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 Slide</a:t>
            </a:r>
            <a:endParaRPr lang="en-US" noProof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15" name="Table Placeholder 14"/>
          <p:cNvSpPr>
            <a:spLocks noGrp="1"/>
          </p:cNvSpPr>
          <p:nvPr>
            <p:ph type="tbl" sz="quarter" idx="13" hasCustomPrompt="1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7" name="Freeform: Shape 16"/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/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grpSp>
        <p:nvGrpSpPr>
          <p:cNvPr id="9" name="Graphic 4"/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/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itle 22"/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-1" fmla="*/ 0 w 4187844"/>
              <a:gd name="connsiteY0-2" fmla="*/ 916770 h 1051526"/>
              <a:gd name="connsiteX1-3" fmla="*/ 229193 w 4187844"/>
              <a:gd name="connsiteY1-4" fmla="*/ 0 h 1051526"/>
              <a:gd name="connsiteX2-5" fmla="*/ 3782588 w 4187844"/>
              <a:gd name="connsiteY2-6" fmla="*/ 0 h 1051526"/>
              <a:gd name="connsiteX3-7" fmla="*/ 4187844 w 4187844"/>
              <a:gd name="connsiteY3-8" fmla="*/ 1051526 h 1051526"/>
              <a:gd name="connsiteX4-9" fmla="*/ 0 w 4187844"/>
              <a:gd name="connsiteY4-10" fmla="*/ 916770 h 1051526"/>
              <a:gd name="connsiteX0-11" fmla="*/ 0 w 4187844"/>
              <a:gd name="connsiteY0-12" fmla="*/ 939936 h 1074692"/>
              <a:gd name="connsiteX1-13" fmla="*/ 229193 w 4187844"/>
              <a:gd name="connsiteY1-14" fmla="*/ 23166 h 1074692"/>
              <a:gd name="connsiteX2-15" fmla="*/ 4165479 w 4187844"/>
              <a:gd name="connsiteY2-16" fmla="*/ 0 h 1074692"/>
              <a:gd name="connsiteX3-17" fmla="*/ 4187844 w 4187844"/>
              <a:gd name="connsiteY3-18" fmla="*/ 1074692 h 1074692"/>
              <a:gd name="connsiteX4-19" fmla="*/ 0 w 4187844"/>
              <a:gd name="connsiteY4-20" fmla="*/ 939936 h 1074692"/>
              <a:gd name="connsiteX0-21" fmla="*/ 0 w 4860085"/>
              <a:gd name="connsiteY0-22" fmla="*/ 1101781 h 1101781"/>
              <a:gd name="connsiteX1-23" fmla="*/ 901434 w 4860085"/>
              <a:gd name="connsiteY1-24" fmla="*/ 23166 h 1101781"/>
              <a:gd name="connsiteX2-25" fmla="*/ 4837720 w 4860085"/>
              <a:gd name="connsiteY2-26" fmla="*/ 0 h 1101781"/>
              <a:gd name="connsiteX3-27" fmla="*/ 4860085 w 4860085"/>
              <a:gd name="connsiteY3-28" fmla="*/ 1074692 h 1101781"/>
              <a:gd name="connsiteX4-29" fmla="*/ 0 w 4860085"/>
              <a:gd name="connsiteY4-30" fmla="*/ 1101781 h 1101781"/>
              <a:gd name="connsiteX0-31" fmla="*/ 0 w 4860085"/>
              <a:gd name="connsiteY0-32" fmla="*/ 1101781 h 1101781"/>
              <a:gd name="connsiteX1-33" fmla="*/ 84487 w 4860085"/>
              <a:gd name="connsiteY1-34" fmla="*/ 53552 h 1101781"/>
              <a:gd name="connsiteX2-35" fmla="*/ 4837720 w 4860085"/>
              <a:gd name="connsiteY2-36" fmla="*/ 0 h 1101781"/>
              <a:gd name="connsiteX3-37" fmla="*/ 4860085 w 4860085"/>
              <a:gd name="connsiteY3-38" fmla="*/ 1074692 h 1101781"/>
              <a:gd name="connsiteX4-39" fmla="*/ 0 w 4860085"/>
              <a:gd name="connsiteY4-40" fmla="*/ 1101781 h 1101781"/>
              <a:gd name="connsiteX0-41" fmla="*/ 0 w 4886832"/>
              <a:gd name="connsiteY0-42" fmla="*/ 1098969 h 1098969"/>
              <a:gd name="connsiteX1-43" fmla="*/ 111234 w 4886832"/>
              <a:gd name="connsiteY1-44" fmla="*/ 53552 h 1098969"/>
              <a:gd name="connsiteX2-45" fmla="*/ 4864467 w 4886832"/>
              <a:gd name="connsiteY2-46" fmla="*/ 0 h 1098969"/>
              <a:gd name="connsiteX3-47" fmla="*/ 4886832 w 4886832"/>
              <a:gd name="connsiteY3-48" fmla="*/ 1074692 h 1098969"/>
              <a:gd name="connsiteX4-49" fmla="*/ 0 w 4886832"/>
              <a:gd name="connsiteY4-50" fmla="*/ 1098969 h 1098969"/>
              <a:gd name="connsiteX0-51" fmla="*/ 0 w 4886832"/>
              <a:gd name="connsiteY0-52" fmla="*/ 1098969 h 1098969"/>
              <a:gd name="connsiteX1-53" fmla="*/ 95749 w 4886832"/>
              <a:gd name="connsiteY1-54" fmla="*/ 46516 h 1098969"/>
              <a:gd name="connsiteX2-55" fmla="*/ 4864467 w 4886832"/>
              <a:gd name="connsiteY2-56" fmla="*/ 0 h 1098969"/>
              <a:gd name="connsiteX3-57" fmla="*/ 4886832 w 4886832"/>
              <a:gd name="connsiteY3-58" fmla="*/ 1074692 h 1098969"/>
              <a:gd name="connsiteX4-59" fmla="*/ 0 w 4886832"/>
              <a:gd name="connsiteY4-60" fmla="*/ 1098969 h 1098969"/>
              <a:gd name="connsiteX0-61" fmla="*/ 0 w 4892182"/>
              <a:gd name="connsiteY0-62" fmla="*/ 1098407 h 1098407"/>
              <a:gd name="connsiteX1-63" fmla="*/ 101099 w 4892182"/>
              <a:gd name="connsiteY1-64" fmla="*/ 46516 h 1098407"/>
              <a:gd name="connsiteX2-65" fmla="*/ 4869817 w 4892182"/>
              <a:gd name="connsiteY2-66" fmla="*/ 0 h 1098407"/>
              <a:gd name="connsiteX3-67" fmla="*/ 4892182 w 4892182"/>
              <a:gd name="connsiteY3-68" fmla="*/ 1074692 h 1098407"/>
              <a:gd name="connsiteX4-69" fmla="*/ 0 w 4892182"/>
              <a:gd name="connsiteY4-70" fmla="*/ 1098407 h 1098407"/>
              <a:gd name="connsiteX0-71" fmla="*/ 5888 w 4898070"/>
              <a:gd name="connsiteY0-72" fmla="*/ 1098407 h 1098407"/>
              <a:gd name="connsiteX1-73" fmla="*/ 0 w 4898070"/>
              <a:gd name="connsiteY1-74" fmla="*/ 35271 h 1098407"/>
              <a:gd name="connsiteX2-75" fmla="*/ 4875705 w 4898070"/>
              <a:gd name="connsiteY2-76" fmla="*/ 0 h 1098407"/>
              <a:gd name="connsiteX3-77" fmla="*/ 4898070 w 4898070"/>
              <a:gd name="connsiteY3-78" fmla="*/ 1074692 h 1098407"/>
              <a:gd name="connsiteX4-79" fmla="*/ 5888 w 4898070"/>
              <a:gd name="connsiteY4-80" fmla="*/ 1098407 h 1098407"/>
              <a:gd name="connsiteX0-81" fmla="*/ 25 w 5005106"/>
              <a:gd name="connsiteY0-82" fmla="*/ 1091949 h 1091949"/>
              <a:gd name="connsiteX1-83" fmla="*/ 107036 w 5005106"/>
              <a:gd name="connsiteY1-84" fmla="*/ 35271 h 1091949"/>
              <a:gd name="connsiteX2-85" fmla="*/ 4982741 w 5005106"/>
              <a:gd name="connsiteY2-86" fmla="*/ 0 h 1091949"/>
              <a:gd name="connsiteX3-87" fmla="*/ 5005106 w 5005106"/>
              <a:gd name="connsiteY3-88" fmla="*/ 1074692 h 1091949"/>
              <a:gd name="connsiteX4-89" fmla="*/ 25 w 5005106"/>
              <a:gd name="connsiteY4-90" fmla="*/ 1091949 h 1091949"/>
              <a:gd name="connsiteX0-91" fmla="*/ 0 w 5005081"/>
              <a:gd name="connsiteY0-92" fmla="*/ 1091949 h 1091949"/>
              <a:gd name="connsiteX1-93" fmla="*/ 107011 w 5005081"/>
              <a:gd name="connsiteY1-94" fmla="*/ 35271 h 1091949"/>
              <a:gd name="connsiteX2-95" fmla="*/ 4982716 w 5005081"/>
              <a:gd name="connsiteY2-96" fmla="*/ 0 h 1091949"/>
              <a:gd name="connsiteX3-97" fmla="*/ 5005081 w 5005081"/>
              <a:gd name="connsiteY3-98" fmla="*/ 1074692 h 1091949"/>
              <a:gd name="connsiteX4-99" fmla="*/ 0 w 5005081"/>
              <a:gd name="connsiteY4-100" fmla="*/ 1091949 h 1091949"/>
              <a:gd name="connsiteX0-101" fmla="*/ 0 w 5005081"/>
              <a:gd name="connsiteY0-102" fmla="*/ 1091949 h 1091949"/>
              <a:gd name="connsiteX1-103" fmla="*/ 107011 w 5005081"/>
              <a:gd name="connsiteY1-104" fmla="*/ 35271 h 1091949"/>
              <a:gd name="connsiteX2-105" fmla="*/ 4982716 w 5005081"/>
              <a:gd name="connsiteY2-106" fmla="*/ 0 h 1091949"/>
              <a:gd name="connsiteX3-107" fmla="*/ 5005081 w 5005081"/>
              <a:gd name="connsiteY3-108" fmla="*/ 1074692 h 1091949"/>
              <a:gd name="connsiteX4-109" fmla="*/ 0 w 5005081"/>
              <a:gd name="connsiteY4-110" fmla="*/ 1091949 h 10919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Media Placeholder 12"/>
          <p:cNvSpPr>
            <a:spLocks noGrp="1"/>
          </p:cNvSpPr>
          <p:nvPr>
            <p:ph type="media" sz="quarter" idx="13" hasCustomPrompt="1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7" name="Freeform: Shape 16"/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noProof="0" dirty="0"/>
              <a:t> </a:t>
            </a:r>
            <a:endParaRPr lang="en-US" noProof="0" dirty="0"/>
          </a:p>
        </p:txBody>
      </p:sp>
      <p:sp>
        <p:nvSpPr>
          <p:cNvPr id="19" name="Freeform: Shape 18"/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/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HCI201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840000">
            <a:off x="6698422" y="2685197"/>
            <a:ext cx="5598449" cy="1827069"/>
          </a:xfrm>
        </p:spPr>
        <p:txBody>
          <a:bodyPr>
            <a:noAutofit/>
          </a:bodyPr>
          <a:lstStyle/>
          <a:p>
            <a:pPr algn="ctr"/>
            <a:r>
              <a:rPr lang="en-US" sz="7800" dirty="0"/>
              <a:t>Vocabulary</a:t>
            </a:r>
            <a:endParaRPr lang="ru-R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720000">
            <a:off x="7912903" y="5105435"/>
            <a:ext cx="4179367" cy="858767"/>
          </a:xfrm>
        </p:spPr>
        <p:txBody>
          <a:bodyPr>
            <a:normAutofit/>
          </a:bodyPr>
          <a:lstStyle/>
          <a:p>
            <a:r>
              <a:rPr lang="en-US" sz="2400" b="1" i="1" dirty="0">
                <a:latin typeface="Comic Sans MS (Headings)"/>
                <a:cs typeface="Arial" panose="020B0604020202020204" pitchFamily="34" charset="0"/>
              </a:rPr>
              <a:t>Lecturer </a:t>
            </a:r>
            <a:r>
              <a:rPr lang="en-US" sz="2400" dirty="0">
                <a:latin typeface="Comic Sans MS (Headings)"/>
              </a:rPr>
              <a:t>: </a:t>
            </a:r>
            <a:r>
              <a:rPr lang="en-US" sz="2400" dirty="0" err="1">
                <a:latin typeface="Comic Sans MS (Headings)"/>
              </a:rPr>
              <a:t>Võ</a:t>
            </a:r>
            <a:r>
              <a:rPr lang="en-US" sz="2400" dirty="0">
                <a:latin typeface="Comic Sans MS (Headings)"/>
              </a:rPr>
              <a:t> </a:t>
            </a:r>
            <a:r>
              <a:rPr lang="en-US" sz="2400" dirty="0" err="1">
                <a:latin typeface="Comic Sans MS (Headings)"/>
              </a:rPr>
              <a:t>Hồng</a:t>
            </a:r>
            <a:r>
              <a:rPr lang="en-US" sz="2400" dirty="0">
                <a:latin typeface="Comic Sans MS (Headings)"/>
              </a:rPr>
              <a:t> </a:t>
            </a:r>
            <a:r>
              <a:rPr lang="en-US" sz="2400" dirty="0" err="1">
                <a:latin typeface="Comic Sans MS (Headings)"/>
              </a:rPr>
              <a:t>Khanh</a:t>
            </a:r>
            <a:endParaRPr lang="ru-RU" sz="2400" dirty="0">
              <a:latin typeface="Comic Sans MS (Headings)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1"/>
          <a:srcRect l="4748" r="4748"/>
          <a:stretch>
            <a:fillRect/>
          </a:stretch>
        </p:blipFill>
        <p:spPr>
          <a:xfrm>
            <a:off x="0" y="1048269"/>
            <a:ext cx="6376530" cy="54390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714632" y="2372498"/>
            <a:ext cx="10762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III. Use case</a:t>
            </a:r>
            <a:endParaRPr lang="en-US" sz="12000" b="1" dirty="0">
              <a:solidFill>
                <a:schemeClr val="bg2">
                  <a:lumMod val="75000"/>
                </a:schemeClr>
              </a:solidFill>
              <a:latin typeface="Comic Sans MS (Headings)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7410" y="337185"/>
            <a:ext cx="7917815" cy="6183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955589" y="2459504"/>
            <a:ext cx="1028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IV. Site map</a:t>
            </a:r>
            <a:endParaRPr lang="en-US" sz="12000" b="1" dirty="0">
              <a:solidFill>
                <a:schemeClr val="bg2">
                  <a:lumMod val="75000"/>
                </a:schemeClr>
              </a:solidFill>
              <a:latin typeface="Comic Sans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0725" y="365759"/>
            <a:ext cx="8319355" cy="6218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955589" y="2356868"/>
            <a:ext cx="1028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V. Demo</a:t>
            </a:r>
            <a:endParaRPr lang="en-US" sz="12000" b="1" dirty="0">
              <a:solidFill>
                <a:schemeClr val="bg2">
                  <a:lumMod val="75000"/>
                </a:schemeClr>
              </a:solidFill>
              <a:latin typeface="Comic Sans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955589" y="2459504"/>
            <a:ext cx="1028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VI. Q&amp;A</a:t>
            </a:r>
            <a:endParaRPr lang="en-US" sz="12000" b="1" dirty="0">
              <a:solidFill>
                <a:schemeClr val="bg2">
                  <a:lumMod val="75000"/>
                </a:schemeClr>
              </a:solidFill>
              <a:latin typeface="Comic Sans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/>
          <p:cNvSpPr>
            <a:spLocks noGrp="1"/>
          </p:cNvSpPr>
          <p:nvPr>
            <p:ph type="media" sz="quarter" idx="13"/>
          </p:nvPr>
        </p:nvSpPr>
        <p:spPr/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489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43456" y="1900966"/>
            <a:ext cx="5029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Thank </a:t>
            </a:r>
            <a:endParaRPr lang="en-US" sz="9600" dirty="0">
              <a:solidFill>
                <a:schemeClr val="bg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9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you</a:t>
            </a:r>
            <a:endParaRPr lang="en-US" sz="9600" dirty="0">
              <a:solidFill>
                <a:schemeClr val="bg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5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199502" y="1618735"/>
            <a:ext cx="8964241" cy="40900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Huỳnh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Bá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Đạt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– CE140320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4">
                  <a:lumMod val="7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Phạm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Quốc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Nghị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- CE140179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Tăng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Minh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Tín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– CE130438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Trần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Chấn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Dương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– CE140484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Trương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Nhật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+mj-lt"/>
                <a:cs typeface="+mj-lt"/>
              </a:rPr>
              <a:t> Nam – CE140370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+mj-lt"/>
              <a:cs typeface="+mj-lt"/>
            </a:endParaRPr>
          </a:p>
          <a:p>
            <a:endParaRPr lang="en-US" dirty="0"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21180000">
            <a:off x="63500" y="282575"/>
            <a:ext cx="4714240" cy="1325880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199502" y="1618735"/>
            <a:ext cx="8964241" cy="448550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Introduce vocabulary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omic Sans MS (Headings)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Introduce tool Figma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omic Sans MS (Headings)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Use case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omic Sans MS (Headings)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Site map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omic Sans MS (Headings)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Demo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omic Sans MS (Headings)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Q&amp;A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omic Sans MS (Headings)"/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1101074" y="2063579"/>
            <a:ext cx="9989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I. Introduce Vocabulary</a:t>
            </a:r>
            <a:endParaRPr lang="en-US" sz="9600" b="1" dirty="0">
              <a:solidFill>
                <a:schemeClr val="bg2">
                  <a:lumMod val="75000"/>
                </a:schemeClr>
              </a:solidFill>
              <a:latin typeface="Comic Sans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207" y="273524"/>
            <a:ext cx="3072635" cy="6310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73050"/>
            <a:ext cx="3072765" cy="631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170" y="295910"/>
            <a:ext cx="3072384" cy="6266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715" y="306070"/>
            <a:ext cx="3010949" cy="6256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955589" y="2199503"/>
            <a:ext cx="102808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II. Introduce Tool Figma</a:t>
            </a:r>
            <a:endParaRPr lang="en-US" sz="9600" b="1" dirty="0">
              <a:solidFill>
                <a:schemeClr val="bg2">
                  <a:lumMod val="75000"/>
                </a:schemeClr>
              </a:solidFill>
              <a:latin typeface="Comic Sans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2599018" y="2439297"/>
            <a:ext cx="749248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Compatibility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Effectively support the workgroup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Simple file share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Convenient feedback support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Everything is stored online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532" y="1362386"/>
            <a:ext cx="599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 Main advantages</a:t>
            </a:r>
            <a:endParaRPr lang="en-US" sz="3200" b="1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  <a:p>
            <a:endParaRPr lang="en-US" sz="3200" b="1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TextBox 3"/>
          <p:cNvSpPr txBox="1"/>
          <p:nvPr/>
        </p:nvSpPr>
        <p:spPr>
          <a:xfrm>
            <a:off x="1143532" y="1362386"/>
            <a:ext cx="599958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 Main disadvantages</a:t>
            </a:r>
            <a:endParaRPr lang="en-US" sz="3200" b="1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  <a:p>
            <a:endParaRPr lang="en-US" sz="3200" b="1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99018" y="2439297"/>
            <a:ext cx="749248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No too many plugin</a:t>
            </a:r>
            <a:endParaRPr lang="en-US" sz="2400" dirty="0">
              <a:solidFill>
                <a:srgbClr val="00000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Subcription plan instead of a one-time purchase</a:t>
            </a:r>
            <a:endParaRPr lang="en-US" sz="2400" dirty="0">
              <a:solidFill>
                <a:srgbClr val="00000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No variety image editing tools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618</Words>
  <Application>WPS Presentation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Franklin Gothic Book</vt:lpstr>
      <vt:lpstr>Comic Sans MS (Headings)</vt:lpstr>
      <vt:lpstr>Comic Sans MS</vt:lpstr>
      <vt:lpstr>Algerian</vt:lpstr>
      <vt:lpstr>Gabriola</vt:lpstr>
      <vt:lpstr>Microsoft YaHei</vt:lpstr>
      <vt:lpstr>Arial Unicode MS</vt:lpstr>
      <vt:lpstr>Calibri</vt:lpstr>
      <vt:lpstr>Office Theme</vt:lpstr>
      <vt:lpstr>Vocabulary</vt:lpstr>
      <vt:lpstr>Group 5</vt:lpstr>
      <vt:lpstr>Table of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</dc:title>
  <dc:creator>Nam Truong Nhat</dc:creator>
  <cp:lastModifiedBy>duong</cp:lastModifiedBy>
  <cp:revision>16</cp:revision>
  <dcterms:created xsi:type="dcterms:W3CDTF">2021-06-01T12:07:00Z</dcterms:created>
  <dcterms:modified xsi:type="dcterms:W3CDTF">2021-06-09T09:26:29Z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1033-11.2.0.9669</vt:lpwstr>
  </property>
</Properties>
</file>