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83" r:id="rId3"/>
    <p:sldId id="263" r:id="rId4"/>
    <p:sldId id="289" r:id="rId5"/>
    <p:sldId id="265" r:id="rId6"/>
    <p:sldId id="290" r:id="rId7"/>
    <p:sldId id="305" r:id="rId8"/>
    <p:sldId id="260" r:id="rId9"/>
    <p:sldId id="258" r:id="rId10"/>
    <p:sldId id="291" r:id="rId11"/>
    <p:sldId id="292" r:id="rId12"/>
    <p:sldId id="293" r:id="rId13"/>
    <p:sldId id="294" r:id="rId14"/>
    <p:sldId id="295" r:id="rId15"/>
    <p:sldId id="299" r:id="rId16"/>
    <p:sldId id="300" r:id="rId17"/>
    <p:sldId id="301" r:id="rId18"/>
    <p:sldId id="297" r:id="rId19"/>
    <p:sldId id="296" r:id="rId20"/>
    <p:sldId id="298" r:id="rId21"/>
    <p:sldId id="302" r:id="rId22"/>
    <p:sldId id="304" r:id="rId2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8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97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87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51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44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30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8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078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963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557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57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96a1177a11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96a1177a11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200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579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25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65e2dad2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65e2dad2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65e2dad2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65e2dad2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66ddc4f9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66ddc4f9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66ddc4f9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66ddc4f9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86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66ddc4f9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66ddc4f9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7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65e2dad2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65e2dad2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2dad2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2dad2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1">
  <p:cSld name="TITLE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ctrTitle"/>
          </p:nvPr>
        </p:nvSpPr>
        <p:spPr>
          <a:xfrm>
            <a:off x="4025428" y="1759749"/>
            <a:ext cx="5189547" cy="1822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PHÁT TRIỂN WEBSITE BÁN HÀNG ĐIỆN TỬ THEO QUY TRÌNH AGILE</a:t>
            </a:r>
            <a:endParaRPr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9" name="Google Shape;69;p20"/>
          <p:cNvSpPr txBox="1">
            <a:spLocks noGrp="1"/>
          </p:cNvSpPr>
          <p:nvPr>
            <p:ph type="subTitle" idx="1"/>
          </p:nvPr>
        </p:nvSpPr>
        <p:spPr>
          <a:xfrm>
            <a:off x="3518518" y="3719391"/>
            <a:ext cx="5189547" cy="1278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+mj-lt"/>
              </a:rPr>
              <a:t>GVGD: </a:t>
            </a:r>
            <a:r>
              <a:rPr lang="en-US" sz="1600" dirty="0" err="1">
                <a:latin typeface="+mj-lt"/>
              </a:rPr>
              <a:t>Nguyễn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Ân</a:t>
            </a: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+mj-lt"/>
              </a:rPr>
              <a:t>SVTH: </a:t>
            </a:r>
            <a:r>
              <a:rPr lang="en-US" sz="1600" dirty="0" err="1">
                <a:latin typeface="+mj-lt"/>
              </a:rPr>
              <a:t>Nghị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Tuấn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Lộc</a:t>
            </a:r>
            <a:r>
              <a:rPr lang="en-US" sz="1600" dirty="0">
                <a:latin typeface="+mj-lt"/>
              </a:rPr>
              <a:t> _ 11012038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             </a:t>
            </a:r>
            <a:r>
              <a:rPr lang="en-US" sz="1600" dirty="0" err="1">
                <a:latin typeface="+mj-lt"/>
              </a:rPr>
              <a:t>Dương</a:t>
            </a:r>
            <a:r>
              <a:rPr lang="en-US" sz="1600" dirty="0">
                <a:latin typeface="+mj-lt"/>
              </a:rPr>
              <a:t> Trung </a:t>
            </a:r>
            <a:r>
              <a:rPr lang="en-US" sz="1600" dirty="0" err="1">
                <a:latin typeface="+mj-lt"/>
              </a:rPr>
              <a:t>Hiếu</a:t>
            </a:r>
            <a:r>
              <a:rPr lang="en-US" sz="1600" dirty="0">
                <a:latin typeface="+mj-lt"/>
              </a:rPr>
              <a:t> _ 110121139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             </a:t>
            </a:r>
            <a:r>
              <a:rPr lang="en-US" sz="1600" dirty="0" err="1">
                <a:latin typeface="+mj-lt"/>
              </a:rPr>
              <a:t>Nguyễn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Thị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Ngọc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Thư</a:t>
            </a:r>
            <a:r>
              <a:rPr lang="en-US" sz="1600" dirty="0">
                <a:latin typeface="+mj-lt"/>
              </a:rPr>
              <a:t> _ 110121109</a:t>
            </a:r>
          </a:p>
        </p:txBody>
      </p:sp>
      <p:sp>
        <p:nvSpPr>
          <p:cNvPr id="70" name="Google Shape;70;p20"/>
          <p:cNvSpPr/>
          <p:nvPr/>
        </p:nvSpPr>
        <p:spPr>
          <a:xfrm rot="-734058">
            <a:off x="3003428" y="2278014"/>
            <a:ext cx="711057" cy="710978"/>
          </a:xfrm>
          <a:custGeom>
            <a:avLst/>
            <a:gdLst/>
            <a:ahLst/>
            <a:cxnLst/>
            <a:rect l="l" t="t" r="r" b="b"/>
            <a:pathLst>
              <a:path w="9016" h="9015" extrusionOk="0">
                <a:moveTo>
                  <a:pt x="1" y="0"/>
                </a:moveTo>
                <a:cubicBezTo>
                  <a:pt x="1" y="4968"/>
                  <a:pt x="4043" y="9012"/>
                  <a:pt x="9010" y="9015"/>
                </a:cubicBezTo>
                <a:lnTo>
                  <a:pt x="9010" y="9015"/>
                </a:lnTo>
                <a:lnTo>
                  <a:pt x="9010" y="5685"/>
                </a:lnTo>
                <a:cubicBezTo>
                  <a:pt x="5878" y="5685"/>
                  <a:pt x="3325" y="3137"/>
                  <a:pt x="3325" y="0"/>
                </a:cubicBezTo>
                <a:close/>
                <a:moveTo>
                  <a:pt x="9010" y="9015"/>
                </a:moveTo>
                <a:lnTo>
                  <a:pt x="9010" y="9015"/>
                </a:lnTo>
                <a:lnTo>
                  <a:pt x="9015" y="9015"/>
                </a:lnTo>
                <a:cubicBezTo>
                  <a:pt x="9014" y="9015"/>
                  <a:pt x="9012" y="9015"/>
                  <a:pt x="9010" y="90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0"/>
          <p:cNvSpPr/>
          <p:nvPr/>
        </p:nvSpPr>
        <p:spPr>
          <a:xfrm>
            <a:off x="2581414" y="806472"/>
            <a:ext cx="711069" cy="710596"/>
          </a:xfrm>
          <a:custGeom>
            <a:avLst/>
            <a:gdLst/>
            <a:ahLst/>
            <a:cxnLst/>
            <a:rect l="l" t="t" r="r" b="b"/>
            <a:pathLst>
              <a:path w="9016" h="9010" extrusionOk="0">
                <a:moveTo>
                  <a:pt x="1" y="1"/>
                </a:moveTo>
                <a:lnTo>
                  <a:pt x="1" y="3325"/>
                </a:lnTo>
                <a:cubicBezTo>
                  <a:pt x="3138" y="3325"/>
                  <a:pt x="5686" y="5878"/>
                  <a:pt x="5686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0"/>
          <p:cNvSpPr/>
          <p:nvPr/>
        </p:nvSpPr>
        <p:spPr>
          <a:xfrm>
            <a:off x="1212723" y="2644244"/>
            <a:ext cx="710991" cy="710991"/>
          </a:xfrm>
          <a:custGeom>
            <a:avLst/>
            <a:gdLst/>
            <a:ahLst/>
            <a:cxnLst/>
            <a:rect l="l" t="t" r="r" b="b"/>
            <a:pathLst>
              <a:path w="9015" h="9015" extrusionOk="0">
                <a:moveTo>
                  <a:pt x="0" y="0"/>
                </a:moveTo>
                <a:cubicBezTo>
                  <a:pt x="0" y="4970"/>
                  <a:pt x="4045" y="9015"/>
                  <a:pt x="9015" y="9015"/>
                </a:cubicBezTo>
                <a:lnTo>
                  <a:pt x="9015" y="5685"/>
                </a:lnTo>
                <a:cubicBezTo>
                  <a:pt x="5878" y="5685"/>
                  <a:pt x="3330" y="3137"/>
                  <a:pt x="3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0"/>
          <p:cNvSpPr/>
          <p:nvPr/>
        </p:nvSpPr>
        <p:spPr>
          <a:xfrm rot="-734058">
            <a:off x="2447118" y="2857819"/>
            <a:ext cx="710978" cy="710584"/>
          </a:xfrm>
          <a:custGeom>
            <a:avLst/>
            <a:gdLst/>
            <a:ahLst/>
            <a:cxnLst/>
            <a:rect l="l" t="t" r="r" b="b"/>
            <a:pathLst>
              <a:path w="9015" h="9010" extrusionOk="0">
                <a:moveTo>
                  <a:pt x="0" y="1"/>
                </a:moveTo>
                <a:lnTo>
                  <a:pt x="0" y="3325"/>
                </a:lnTo>
                <a:cubicBezTo>
                  <a:pt x="3137" y="3325"/>
                  <a:pt x="5685" y="5878"/>
                  <a:pt x="5685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-12" y="1934125"/>
            <a:ext cx="2632124" cy="1421113"/>
          </a:xfrm>
          <a:custGeom>
            <a:avLst/>
            <a:gdLst/>
            <a:ahLst/>
            <a:cxnLst/>
            <a:rect l="l" t="t" r="r" b="b"/>
            <a:pathLst>
              <a:path w="33374" h="18019" extrusionOk="0">
                <a:moveTo>
                  <a:pt x="24364" y="0"/>
                </a:moveTo>
                <a:cubicBezTo>
                  <a:pt x="19395" y="0"/>
                  <a:pt x="15350" y="4040"/>
                  <a:pt x="15350" y="9010"/>
                </a:cubicBezTo>
                <a:lnTo>
                  <a:pt x="18679" y="9010"/>
                </a:lnTo>
                <a:cubicBezTo>
                  <a:pt x="18679" y="5873"/>
                  <a:pt x="21227" y="3325"/>
                  <a:pt x="24364" y="3325"/>
                </a:cubicBezTo>
                <a:cubicBezTo>
                  <a:pt x="27496" y="3325"/>
                  <a:pt x="30049" y="5873"/>
                  <a:pt x="30049" y="9010"/>
                </a:cubicBezTo>
                <a:cubicBezTo>
                  <a:pt x="30049" y="12147"/>
                  <a:pt x="27496" y="14695"/>
                  <a:pt x="24364" y="14695"/>
                </a:cubicBezTo>
                <a:lnTo>
                  <a:pt x="1" y="14695"/>
                </a:lnTo>
                <a:lnTo>
                  <a:pt x="1" y="18019"/>
                </a:lnTo>
                <a:lnTo>
                  <a:pt x="24364" y="18019"/>
                </a:lnTo>
                <a:cubicBezTo>
                  <a:pt x="29334" y="18019"/>
                  <a:pt x="33373" y="13979"/>
                  <a:pt x="33373" y="9010"/>
                </a:cubicBezTo>
                <a:cubicBezTo>
                  <a:pt x="33373" y="4040"/>
                  <a:pt x="29334" y="0"/>
                  <a:pt x="243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0"/>
          <p:cNvSpPr/>
          <p:nvPr/>
        </p:nvSpPr>
        <p:spPr>
          <a:xfrm rot="-734058">
            <a:off x="1815145" y="2871582"/>
            <a:ext cx="1924096" cy="1421562"/>
          </a:xfrm>
          <a:custGeom>
            <a:avLst/>
            <a:gdLst/>
            <a:ahLst/>
            <a:cxnLst/>
            <a:rect l="l" t="t" r="r" b="b"/>
            <a:pathLst>
              <a:path w="24397" h="18025" extrusionOk="0">
                <a:moveTo>
                  <a:pt x="9009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09" y="18024"/>
                </a:cubicBezTo>
                <a:cubicBezTo>
                  <a:pt x="13979" y="18024"/>
                  <a:pt x="18024" y="13979"/>
                  <a:pt x="18024" y="9010"/>
                </a:cubicBezTo>
                <a:lnTo>
                  <a:pt x="14694" y="9010"/>
                </a:lnTo>
                <a:cubicBezTo>
                  <a:pt x="14694" y="12147"/>
                  <a:pt x="12146" y="14695"/>
                  <a:pt x="9009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09" y="3325"/>
                </a:cubicBezTo>
                <a:lnTo>
                  <a:pt x="24397" y="3325"/>
                </a:lnTo>
                <a:lnTo>
                  <a:pt x="243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/>
          <p:nvPr/>
        </p:nvSpPr>
        <p:spPr>
          <a:xfrm rot="-734058">
            <a:off x="2859231" y="1507202"/>
            <a:ext cx="1483156" cy="1421088"/>
          </a:xfrm>
          <a:custGeom>
            <a:avLst/>
            <a:gdLst/>
            <a:ahLst/>
            <a:cxnLst/>
            <a:rect l="l" t="t" r="r" b="b"/>
            <a:pathLst>
              <a:path w="18806" h="18019" extrusionOk="0">
                <a:moveTo>
                  <a:pt x="9796" y="0"/>
                </a:moveTo>
                <a:cubicBezTo>
                  <a:pt x="4827" y="0"/>
                  <a:pt x="787" y="4040"/>
                  <a:pt x="787" y="9010"/>
                </a:cubicBezTo>
                <a:lnTo>
                  <a:pt x="4111" y="9010"/>
                </a:lnTo>
                <a:cubicBezTo>
                  <a:pt x="4111" y="5873"/>
                  <a:pt x="6665" y="3325"/>
                  <a:pt x="9796" y="3325"/>
                </a:cubicBezTo>
                <a:cubicBezTo>
                  <a:pt x="12933" y="3325"/>
                  <a:pt x="15481" y="5873"/>
                  <a:pt x="15481" y="9010"/>
                </a:cubicBezTo>
                <a:cubicBezTo>
                  <a:pt x="15481" y="10534"/>
                  <a:pt x="14887" y="11954"/>
                  <a:pt x="13803" y="13016"/>
                </a:cubicBezTo>
                <a:cubicBezTo>
                  <a:pt x="12702" y="14095"/>
                  <a:pt x="11211" y="14689"/>
                  <a:pt x="9598" y="14689"/>
                </a:cubicBezTo>
                <a:lnTo>
                  <a:pt x="0" y="14689"/>
                </a:lnTo>
                <a:lnTo>
                  <a:pt x="0" y="18019"/>
                </a:lnTo>
                <a:lnTo>
                  <a:pt x="9604" y="18019"/>
                </a:lnTo>
                <a:cubicBezTo>
                  <a:pt x="12086" y="18019"/>
                  <a:pt x="14408" y="17083"/>
                  <a:pt x="16131" y="15394"/>
                </a:cubicBezTo>
                <a:cubicBezTo>
                  <a:pt x="17859" y="13699"/>
                  <a:pt x="18806" y="11431"/>
                  <a:pt x="18806" y="9010"/>
                </a:cubicBezTo>
                <a:cubicBezTo>
                  <a:pt x="18806" y="4040"/>
                  <a:pt x="14766" y="0"/>
                  <a:pt x="97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1873978" y="806472"/>
            <a:ext cx="2698057" cy="1421587"/>
          </a:xfrm>
          <a:custGeom>
            <a:avLst/>
            <a:gdLst/>
            <a:ahLst/>
            <a:cxnLst/>
            <a:rect l="l" t="t" r="r" b="b"/>
            <a:pathLst>
              <a:path w="34210" h="18025" extrusionOk="0">
                <a:moveTo>
                  <a:pt x="9015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15" y="18024"/>
                </a:cubicBezTo>
                <a:cubicBezTo>
                  <a:pt x="13984" y="18024"/>
                  <a:pt x="18024" y="13979"/>
                  <a:pt x="18024" y="9010"/>
                </a:cubicBezTo>
                <a:lnTo>
                  <a:pt x="14700" y="9010"/>
                </a:lnTo>
                <a:cubicBezTo>
                  <a:pt x="14700" y="12147"/>
                  <a:pt x="12146" y="14695"/>
                  <a:pt x="9015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15" y="3325"/>
                </a:cubicBezTo>
                <a:lnTo>
                  <a:pt x="34210" y="3325"/>
                </a:lnTo>
                <a:lnTo>
                  <a:pt x="342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0"/>
          <p:cNvSpPr/>
          <p:nvPr/>
        </p:nvSpPr>
        <p:spPr>
          <a:xfrm>
            <a:off x="4572025" y="806475"/>
            <a:ext cx="4572000" cy="26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32490-E607-790E-AB0B-2D4ADE50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837" y="92449"/>
            <a:ext cx="630403" cy="630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1BA692-D317-4154-F299-777F7B833177}"/>
              </a:ext>
            </a:extLst>
          </p:cNvPr>
          <p:cNvSpPr txBox="1"/>
          <p:nvPr/>
        </p:nvSpPr>
        <p:spPr>
          <a:xfrm>
            <a:off x="4262987" y="138345"/>
            <a:ext cx="353905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TRƯỜNG ĐẠI HỌC TRÀ VINH</a:t>
            </a:r>
          </a:p>
          <a:p>
            <a:pPr algn="ctr"/>
            <a:r>
              <a:rPr lang="en-US" sz="1500" dirty="0"/>
              <a:t>KHOA KỸ THUẬT VÀ CÔNG NGHỆ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408F9-2CBA-BE8D-9519-D1C1B6B31775}"/>
              </a:ext>
            </a:extLst>
          </p:cNvPr>
          <p:cNvSpPr txBox="1"/>
          <p:nvPr/>
        </p:nvSpPr>
        <p:spPr>
          <a:xfrm>
            <a:off x="4620204" y="1288489"/>
            <a:ext cx="316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BÁO CÁO ĐỒ ÁN</a:t>
            </a:r>
          </a:p>
          <a:p>
            <a:pPr algn="ctr"/>
            <a:r>
              <a:rPr lang="en-US" dirty="0">
                <a:latin typeface="+mj-lt"/>
              </a:rPr>
              <a:t>Môn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Mềm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47579" y="546091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PHÂN CHIA CÔNG VIỆC CHO TỪNG THÀNH VIÊN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D21B5-96CB-208A-A25A-C8912864F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5" y="1962092"/>
            <a:ext cx="7659169" cy="2410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C28B5-0948-1501-70A2-3DED1BB30B03}"/>
              </a:ext>
            </a:extLst>
          </p:cNvPr>
          <p:cNvSpPr txBox="1"/>
          <p:nvPr/>
        </p:nvSpPr>
        <p:spPr>
          <a:xfrm>
            <a:off x="925033" y="1300468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Sprint 1:</a:t>
            </a:r>
          </a:p>
        </p:txBody>
      </p:sp>
    </p:spTree>
    <p:extLst>
      <p:ext uri="{BB962C8B-B14F-4D97-AF65-F5344CB8AC3E}">
        <p14:creationId xmlns:p14="http://schemas.microsoft.com/office/powerpoint/2010/main" val="51093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47579" y="546091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PHÂN CHIA CÔNG VIỆC CHO TỪNG THÀNH VIÊN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C28B5-0948-1501-70A2-3DED1BB30B03}"/>
              </a:ext>
            </a:extLst>
          </p:cNvPr>
          <p:cNvSpPr txBox="1"/>
          <p:nvPr/>
        </p:nvSpPr>
        <p:spPr>
          <a:xfrm>
            <a:off x="925033" y="1300468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Sprint 2: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61CF5-890B-911B-6893-9DDCD33E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9" y="2268809"/>
            <a:ext cx="7706801" cy="1924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1E800-C886-D9CD-E9C5-DAFB4F5DF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04" y="1958050"/>
            <a:ext cx="7630590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47579" y="546091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PHÂN CHIA CÔNG VIỆC CHO TỪNG THÀNH VIÊN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C28B5-0948-1501-70A2-3DED1BB30B03}"/>
              </a:ext>
            </a:extLst>
          </p:cNvPr>
          <p:cNvSpPr txBox="1"/>
          <p:nvPr/>
        </p:nvSpPr>
        <p:spPr>
          <a:xfrm>
            <a:off x="925033" y="1300468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Sprint 3: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1E800-C886-D9CD-E9C5-DAFB4F5D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4" y="1958050"/>
            <a:ext cx="7630590" cy="333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26B408-02B2-24B7-A351-53AB8C4DC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04" y="2251445"/>
            <a:ext cx="763059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5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47579" y="546091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PHÂN CHIA CÔNG VIỆC CHO TỪNG THÀNH VIÊN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C28B5-0948-1501-70A2-3DED1BB30B03}"/>
              </a:ext>
            </a:extLst>
          </p:cNvPr>
          <p:cNvSpPr txBox="1"/>
          <p:nvPr/>
        </p:nvSpPr>
        <p:spPr>
          <a:xfrm>
            <a:off x="925033" y="1300468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Sprint 4: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1E800-C886-D9CD-E9C5-DAFB4F5D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4" y="1958050"/>
            <a:ext cx="7630590" cy="333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92E0E-4495-D293-0622-2F1DBCF0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04" y="2274361"/>
            <a:ext cx="761153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47579" y="546091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PHÂN CHIA CÔNG VIỆC CHO TỪNG THÀNH VIÊN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C28B5-0948-1501-70A2-3DED1BB30B03}"/>
              </a:ext>
            </a:extLst>
          </p:cNvPr>
          <p:cNvSpPr txBox="1"/>
          <p:nvPr/>
        </p:nvSpPr>
        <p:spPr>
          <a:xfrm>
            <a:off x="925033" y="1300468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Sprint 5: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1E800-C886-D9CD-E9C5-DAFB4F5D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93" y="1791339"/>
            <a:ext cx="7630590" cy="333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727306-863E-029A-FC58-C7C8B5125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82" y="2124761"/>
            <a:ext cx="760201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0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47579" y="546091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PHÂN CHIA CÔNG VIỆC CHO TỪNG THÀNH VIÊN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C28B5-0948-1501-70A2-3DED1BB30B03}"/>
              </a:ext>
            </a:extLst>
          </p:cNvPr>
          <p:cNvSpPr txBox="1"/>
          <p:nvPr/>
        </p:nvSpPr>
        <p:spPr>
          <a:xfrm>
            <a:off x="925033" y="1300468"/>
            <a:ext cx="509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Sprint 5: CẬP NHẬT, BẢO TRÌ TÍNH NĂNG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266DD-8271-474C-95E6-EA6EAABD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41" y="2391423"/>
            <a:ext cx="3644629" cy="2320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F39CF-3007-7383-3491-225906890553}"/>
              </a:ext>
            </a:extLst>
          </p:cNvPr>
          <p:cNvSpPr txBox="1"/>
          <p:nvPr/>
        </p:nvSpPr>
        <p:spPr>
          <a:xfrm>
            <a:off x="765543" y="1775637"/>
            <a:ext cx="261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err="1"/>
              <a:t>Resful</a:t>
            </a:r>
            <a:r>
              <a:rPr lang="en-US" sz="1800" b="1" dirty="0"/>
              <a:t>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5EEDDF-614C-46B4-E265-79ACA0ECF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56" y="1929525"/>
            <a:ext cx="4635795" cy="28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4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47579" y="546091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PHÂN CHIA CÔNG VIỆC CHO TỪNG THÀNH VIÊN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C28B5-0948-1501-70A2-3DED1BB30B03}"/>
              </a:ext>
            </a:extLst>
          </p:cNvPr>
          <p:cNvSpPr txBox="1"/>
          <p:nvPr/>
        </p:nvSpPr>
        <p:spPr>
          <a:xfrm>
            <a:off x="925033" y="1300468"/>
            <a:ext cx="509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Sprint 5: CẬP NHẬT, BẢO TRÌ TÍNH NĂNG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F39CF-3007-7383-3491-225906890553}"/>
              </a:ext>
            </a:extLst>
          </p:cNvPr>
          <p:cNvSpPr txBox="1"/>
          <p:nvPr/>
        </p:nvSpPr>
        <p:spPr>
          <a:xfrm>
            <a:off x="765543" y="1775637"/>
            <a:ext cx="261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Docker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BA762-D164-5DC9-BB0A-1DCE311C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02" y="2456203"/>
            <a:ext cx="3609510" cy="2034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BF5AF-9ECF-15F7-7322-078F1CA1D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577" y="1942977"/>
            <a:ext cx="4980952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2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47579" y="546091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PHÂN CHIA CÔNG VIỆC CHO TỪNG THÀNH VIÊN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C28B5-0948-1501-70A2-3DED1BB30B03}"/>
              </a:ext>
            </a:extLst>
          </p:cNvPr>
          <p:cNvSpPr txBox="1"/>
          <p:nvPr/>
        </p:nvSpPr>
        <p:spPr>
          <a:xfrm>
            <a:off x="925033" y="1300468"/>
            <a:ext cx="509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Sprint 5: CẬP NHẬT, BẢO TRÌ TÍNH NĂNG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F39CF-3007-7383-3491-225906890553}"/>
              </a:ext>
            </a:extLst>
          </p:cNvPr>
          <p:cNvSpPr txBox="1"/>
          <p:nvPr/>
        </p:nvSpPr>
        <p:spPr>
          <a:xfrm>
            <a:off x="765543" y="1775637"/>
            <a:ext cx="261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lên</a:t>
            </a:r>
            <a:r>
              <a:rPr lang="en-US" b="1" dirty="0"/>
              <a:t> AWS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A306E-C793-5D04-F9E6-E0255455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9" y="2242949"/>
            <a:ext cx="3321564" cy="2651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A5462-15E8-153D-B7D9-55D622CA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39" y="1942977"/>
            <a:ext cx="4973617" cy="27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47579" y="546091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PHÂN CHIA CÔNG VIỆC CHO TỪNG THÀNH VIÊN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C28B5-0948-1501-70A2-3DED1BB30B03}"/>
              </a:ext>
            </a:extLst>
          </p:cNvPr>
          <p:cNvSpPr txBox="1"/>
          <p:nvPr/>
        </p:nvSpPr>
        <p:spPr>
          <a:xfrm>
            <a:off x="925033" y="1300468"/>
            <a:ext cx="418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LỊCH SỬ COMMIT TRÊN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58779-CCE9-E741-B5B5-65AFE68B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82" y="1794595"/>
            <a:ext cx="6493803" cy="28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75098" y="132816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KẾT QUẢ ĐẠT ĐƯỢC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3046164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THỰC HIỆN HÓA KẾ HOẠCH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B4ED61-C1D6-072B-0159-0D2A1E597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8" y="922760"/>
            <a:ext cx="2834725" cy="182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0181C4B-72AF-092C-1CF2-F12D2CF28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9544"/>
            <a:ext cx="3841549" cy="182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9E7500-EAB6-D8DD-38F2-86797860C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" y="3050737"/>
            <a:ext cx="4030179" cy="191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C8F75E37-B4E2-E483-B42E-69A388DB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660" y="2915150"/>
            <a:ext cx="4420628" cy="20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25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7"/>
          <p:cNvSpPr txBox="1">
            <a:spLocks noGrp="1"/>
          </p:cNvSpPr>
          <p:nvPr>
            <p:ph type="title"/>
          </p:nvPr>
        </p:nvSpPr>
        <p:spPr>
          <a:xfrm>
            <a:off x="495289" y="536650"/>
            <a:ext cx="407644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+mj-lt"/>
              </a:rPr>
              <a:t>NỘI DUNG BÁO CÁO</a:t>
            </a:r>
            <a:endParaRPr sz="3000" b="1" dirty="0">
              <a:latin typeface="+mj-lt"/>
            </a:endParaRPr>
          </a:p>
        </p:txBody>
      </p:sp>
      <p:sp>
        <p:nvSpPr>
          <p:cNvPr id="1159" name="Google Shape;1159;p47"/>
          <p:cNvSpPr/>
          <p:nvPr/>
        </p:nvSpPr>
        <p:spPr>
          <a:xfrm>
            <a:off x="5173637" y="1630338"/>
            <a:ext cx="1650267" cy="481199"/>
          </a:xfrm>
          <a:custGeom>
            <a:avLst/>
            <a:gdLst/>
            <a:ahLst/>
            <a:cxnLst/>
            <a:rect l="l" t="t" r="r" b="b"/>
            <a:pathLst>
              <a:path w="14156" h="2564" extrusionOk="0">
                <a:moveTo>
                  <a:pt x="0" y="1"/>
                </a:moveTo>
                <a:lnTo>
                  <a:pt x="0" y="2563"/>
                </a:lnTo>
                <a:lnTo>
                  <a:pt x="14156" y="2563"/>
                </a:lnTo>
                <a:lnTo>
                  <a:pt x="14156" y="1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0" name="Google Shape;1160;p47"/>
          <p:cNvSpPr/>
          <p:nvPr/>
        </p:nvSpPr>
        <p:spPr>
          <a:xfrm>
            <a:off x="2231712" y="2154150"/>
            <a:ext cx="1692598" cy="481197"/>
          </a:xfrm>
          <a:custGeom>
            <a:avLst/>
            <a:gdLst/>
            <a:ahLst/>
            <a:cxnLst/>
            <a:rect l="l" t="t" r="r" b="b"/>
            <a:pathLst>
              <a:path w="14156" h="2563" extrusionOk="0">
                <a:moveTo>
                  <a:pt x="0" y="0"/>
                </a:moveTo>
                <a:lnTo>
                  <a:pt x="0" y="2563"/>
                </a:lnTo>
                <a:lnTo>
                  <a:pt x="14156" y="2563"/>
                </a:lnTo>
                <a:lnTo>
                  <a:pt x="14156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1" name="Google Shape;1161;p47"/>
          <p:cNvSpPr/>
          <p:nvPr/>
        </p:nvSpPr>
        <p:spPr>
          <a:xfrm>
            <a:off x="5173649" y="2762550"/>
            <a:ext cx="2075534" cy="481199"/>
          </a:xfrm>
          <a:custGeom>
            <a:avLst/>
            <a:gdLst/>
            <a:ahLst/>
            <a:cxnLst/>
            <a:rect l="l" t="t" r="r" b="b"/>
            <a:pathLst>
              <a:path w="14156" h="2564" extrusionOk="0">
                <a:moveTo>
                  <a:pt x="0" y="1"/>
                </a:moveTo>
                <a:lnTo>
                  <a:pt x="0" y="2564"/>
                </a:lnTo>
                <a:lnTo>
                  <a:pt x="14156" y="2564"/>
                </a:lnTo>
                <a:lnTo>
                  <a:pt x="14156" y="1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2" name="Google Shape;1162;p47"/>
          <p:cNvSpPr/>
          <p:nvPr/>
        </p:nvSpPr>
        <p:spPr>
          <a:xfrm>
            <a:off x="5173638" y="4102375"/>
            <a:ext cx="1692598" cy="481197"/>
          </a:xfrm>
          <a:custGeom>
            <a:avLst/>
            <a:gdLst/>
            <a:ahLst/>
            <a:cxnLst/>
            <a:rect l="l" t="t" r="r" b="b"/>
            <a:pathLst>
              <a:path w="14156" h="2563" extrusionOk="0">
                <a:moveTo>
                  <a:pt x="0" y="0"/>
                </a:moveTo>
                <a:lnTo>
                  <a:pt x="0" y="2563"/>
                </a:lnTo>
                <a:lnTo>
                  <a:pt x="14156" y="2563"/>
                </a:lnTo>
                <a:lnTo>
                  <a:pt x="14156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3" name="Google Shape;1163;p47"/>
          <p:cNvSpPr/>
          <p:nvPr/>
        </p:nvSpPr>
        <p:spPr>
          <a:xfrm>
            <a:off x="1479315" y="3396563"/>
            <a:ext cx="2444995" cy="481199"/>
          </a:xfrm>
          <a:custGeom>
            <a:avLst/>
            <a:gdLst/>
            <a:ahLst/>
            <a:cxnLst/>
            <a:rect l="l" t="t" r="r" b="b"/>
            <a:pathLst>
              <a:path w="14156" h="2564" extrusionOk="0">
                <a:moveTo>
                  <a:pt x="0" y="1"/>
                </a:moveTo>
                <a:lnTo>
                  <a:pt x="0" y="2563"/>
                </a:lnTo>
                <a:lnTo>
                  <a:pt x="14156" y="2563"/>
                </a:lnTo>
                <a:lnTo>
                  <a:pt x="14156" y="1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64" name="Google Shape;1164;p47"/>
          <p:cNvSpPr txBox="1"/>
          <p:nvPr/>
        </p:nvSpPr>
        <p:spPr>
          <a:xfrm>
            <a:off x="2239662" y="225229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+mj-lt"/>
                <a:ea typeface="Roboto"/>
                <a:cs typeface="Roboto"/>
                <a:sym typeface="Roboto"/>
              </a:rPr>
              <a:t>X</a:t>
            </a:r>
            <a:r>
              <a:rPr lang="es" b="1" dirty="0">
                <a:solidFill>
                  <a:schemeClr val="accent5"/>
                </a:solidFill>
                <a:latin typeface="+mj-lt"/>
                <a:ea typeface="Roboto"/>
                <a:cs typeface="Roboto"/>
                <a:sym typeface="Roboto"/>
              </a:rPr>
              <a:t>ÁC ĐỊNH NHU CẦU</a:t>
            </a:r>
            <a:endParaRPr b="1" dirty="0">
              <a:solidFill>
                <a:schemeClr val="accent5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47"/>
          <p:cNvSpPr txBox="1"/>
          <p:nvPr/>
        </p:nvSpPr>
        <p:spPr>
          <a:xfrm>
            <a:off x="1266462" y="3503437"/>
            <a:ext cx="283576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accent3"/>
                </a:solidFill>
                <a:latin typeface="+mj-lt"/>
                <a:ea typeface="Roboto"/>
                <a:cs typeface="Roboto"/>
                <a:sym typeface="Roboto"/>
              </a:rPr>
              <a:t>THỰC HIỆN HÓA KẾ HOẠCH</a:t>
            </a:r>
            <a:endParaRPr b="1" dirty="0">
              <a:solidFill>
                <a:schemeClr val="accent3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47"/>
          <p:cNvSpPr txBox="1"/>
          <p:nvPr/>
        </p:nvSpPr>
        <p:spPr>
          <a:xfrm>
            <a:off x="5567637" y="1698406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accent1"/>
                </a:solidFill>
                <a:latin typeface="+mj-lt"/>
                <a:ea typeface="Roboto"/>
                <a:cs typeface="Roboto"/>
                <a:sym typeface="Roboto"/>
              </a:rPr>
              <a:t>GIỚI THIỆU</a:t>
            </a:r>
            <a:endParaRPr b="1" dirty="0">
              <a:solidFill>
                <a:schemeClr val="accen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47"/>
          <p:cNvSpPr txBox="1"/>
          <p:nvPr/>
        </p:nvSpPr>
        <p:spPr>
          <a:xfrm>
            <a:off x="4991311" y="2872276"/>
            <a:ext cx="2382067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accent4"/>
                </a:solidFill>
                <a:latin typeface="+mj-lt"/>
                <a:ea typeface="Roboto"/>
                <a:cs typeface="Roboto"/>
                <a:sym typeface="Roboto"/>
              </a:rPr>
              <a:t>LẬP KẾ HOẠCH SCRUM</a:t>
            </a:r>
            <a:endParaRPr b="1" dirty="0">
              <a:solidFill>
                <a:schemeClr val="accent4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47"/>
          <p:cNvSpPr txBox="1"/>
          <p:nvPr/>
        </p:nvSpPr>
        <p:spPr>
          <a:xfrm>
            <a:off x="5432838" y="421005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+mj-lt"/>
                <a:ea typeface="Roboto"/>
                <a:cs typeface="Roboto"/>
                <a:sym typeface="Roboto"/>
              </a:rPr>
              <a:t>K</a:t>
            </a:r>
            <a:r>
              <a:rPr lang="es" b="1" dirty="0">
                <a:solidFill>
                  <a:schemeClr val="accent2"/>
                </a:solidFill>
                <a:latin typeface="+mj-lt"/>
                <a:ea typeface="Roboto"/>
                <a:cs typeface="Roboto"/>
                <a:sym typeface="Roboto"/>
              </a:rPr>
              <a:t>ẾT LUẬN</a:t>
            </a:r>
            <a:endParaRPr b="1" dirty="0">
              <a:solidFill>
                <a:schemeClr val="accent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47"/>
          <p:cNvSpPr/>
          <p:nvPr/>
        </p:nvSpPr>
        <p:spPr>
          <a:xfrm>
            <a:off x="4572035" y="1639688"/>
            <a:ext cx="415564" cy="462494"/>
          </a:xfrm>
          <a:custGeom>
            <a:avLst/>
            <a:gdLst/>
            <a:ahLst/>
            <a:cxnLst/>
            <a:rect l="l" t="t" r="r" b="b"/>
            <a:pathLst>
              <a:path w="6960" h="7746" extrusionOk="0">
                <a:moveTo>
                  <a:pt x="6960" y="1"/>
                </a:moveTo>
                <a:lnTo>
                  <a:pt x="1" y="2430"/>
                </a:lnTo>
                <a:lnTo>
                  <a:pt x="6960" y="7746"/>
                </a:lnTo>
                <a:lnTo>
                  <a:pt x="6960" y="1"/>
                </a:lnTo>
                <a:close/>
              </a:path>
            </a:pathLst>
          </a:custGeom>
          <a:solidFill>
            <a:srgbClr val="B63C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0" name="Google Shape;1170;p47"/>
          <p:cNvSpPr/>
          <p:nvPr/>
        </p:nvSpPr>
        <p:spPr>
          <a:xfrm>
            <a:off x="4572035" y="1246928"/>
            <a:ext cx="1337388" cy="537905"/>
          </a:xfrm>
          <a:custGeom>
            <a:avLst/>
            <a:gdLst/>
            <a:ahLst/>
            <a:cxnLst/>
            <a:rect l="l" t="t" r="r" b="b"/>
            <a:pathLst>
              <a:path w="22399" h="9009" extrusionOk="0">
                <a:moveTo>
                  <a:pt x="11834" y="0"/>
                </a:moveTo>
                <a:lnTo>
                  <a:pt x="1" y="9008"/>
                </a:lnTo>
                <a:lnTo>
                  <a:pt x="19799" y="9008"/>
                </a:lnTo>
                <a:lnTo>
                  <a:pt x="22399" y="4504"/>
                </a:lnTo>
                <a:lnTo>
                  <a:pt x="19799" y="0"/>
                </a:lnTo>
                <a:close/>
              </a:path>
            </a:pathLst>
          </a:custGeom>
          <a:solidFill>
            <a:srgbClr val="F250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1" name="Google Shape;1171;p47"/>
          <p:cNvSpPr/>
          <p:nvPr/>
        </p:nvSpPr>
        <p:spPr>
          <a:xfrm>
            <a:off x="4156502" y="2154142"/>
            <a:ext cx="415504" cy="462494"/>
          </a:xfrm>
          <a:custGeom>
            <a:avLst/>
            <a:gdLst/>
            <a:ahLst/>
            <a:cxnLst/>
            <a:rect l="l" t="t" r="r" b="b"/>
            <a:pathLst>
              <a:path w="6959" h="7746" extrusionOk="0">
                <a:moveTo>
                  <a:pt x="0" y="1"/>
                </a:moveTo>
                <a:lnTo>
                  <a:pt x="0" y="7746"/>
                </a:lnTo>
                <a:lnTo>
                  <a:pt x="6959" y="2430"/>
                </a:lnTo>
                <a:lnTo>
                  <a:pt x="0" y="1"/>
                </a:lnTo>
                <a:close/>
              </a:path>
            </a:pathLst>
          </a:custGeom>
          <a:solidFill>
            <a:srgbClr val="79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2" name="Google Shape;1172;p47"/>
          <p:cNvSpPr/>
          <p:nvPr/>
        </p:nvSpPr>
        <p:spPr>
          <a:xfrm>
            <a:off x="3234488" y="1761381"/>
            <a:ext cx="1337508" cy="537905"/>
          </a:xfrm>
          <a:custGeom>
            <a:avLst/>
            <a:gdLst/>
            <a:ahLst/>
            <a:cxnLst/>
            <a:rect l="l" t="t" r="r" b="b"/>
            <a:pathLst>
              <a:path w="22401" h="9009" extrusionOk="0">
                <a:moveTo>
                  <a:pt x="2602" y="0"/>
                </a:moveTo>
                <a:lnTo>
                  <a:pt x="1" y="4504"/>
                </a:lnTo>
                <a:lnTo>
                  <a:pt x="2602" y="9008"/>
                </a:lnTo>
                <a:lnTo>
                  <a:pt x="22401" y="9008"/>
                </a:lnTo>
                <a:lnTo>
                  <a:pt x="10565" y="0"/>
                </a:lnTo>
                <a:close/>
              </a:path>
            </a:pathLst>
          </a:custGeom>
          <a:solidFill>
            <a:srgbClr val="F2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3" name="Google Shape;1173;p47"/>
          <p:cNvSpPr/>
          <p:nvPr/>
        </p:nvSpPr>
        <p:spPr>
          <a:xfrm>
            <a:off x="4572035" y="2753320"/>
            <a:ext cx="415564" cy="462494"/>
          </a:xfrm>
          <a:custGeom>
            <a:avLst/>
            <a:gdLst/>
            <a:ahLst/>
            <a:cxnLst/>
            <a:rect l="l" t="t" r="r" b="b"/>
            <a:pathLst>
              <a:path w="6960" h="7746" extrusionOk="0">
                <a:moveTo>
                  <a:pt x="6960" y="1"/>
                </a:moveTo>
                <a:lnTo>
                  <a:pt x="1" y="2430"/>
                </a:lnTo>
                <a:lnTo>
                  <a:pt x="6960" y="7745"/>
                </a:lnTo>
                <a:lnTo>
                  <a:pt x="6960" y="1"/>
                </a:lnTo>
                <a:close/>
              </a:path>
            </a:pathLst>
          </a:custGeom>
          <a:solidFill>
            <a:srgbClr val="B677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4" name="Google Shape;1174;p47"/>
          <p:cNvSpPr/>
          <p:nvPr/>
        </p:nvSpPr>
        <p:spPr>
          <a:xfrm>
            <a:off x="4572035" y="2360381"/>
            <a:ext cx="1337388" cy="538084"/>
          </a:xfrm>
          <a:custGeom>
            <a:avLst/>
            <a:gdLst/>
            <a:ahLst/>
            <a:cxnLst/>
            <a:rect l="l" t="t" r="r" b="b"/>
            <a:pathLst>
              <a:path w="22399" h="9012" extrusionOk="0">
                <a:moveTo>
                  <a:pt x="11834" y="1"/>
                </a:moveTo>
                <a:lnTo>
                  <a:pt x="1" y="9011"/>
                </a:lnTo>
                <a:lnTo>
                  <a:pt x="19799" y="9011"/>
                </a:lnTo>
                <a:lnTo>
                  <a:pt x="22399" y="4507"/>
                </a:lnTo>
                <a:lnTo>
                  <a:pt x="19799" y="1"/>
                </a:lnTo>
                <a:close/>
              </a:path>
            </a:pathLst>
          </a:custGeom>
          <a:solidFill>
            <a:srgbClr val="F29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5" name="Google Shape;1175;p47"/>
          <p:cNvSpPr/>
          <p:nvPr/>
        </p:nvSpPr>
        <p:spPr>
          <a:xfrm>
            <a:off x="4571735" y="4111725"/>
            <a:ext cx="415564" cy="462494"/>
          </a:xfrm>
          <a:custGeom>
            <a:avLst/>
            <a:gdLst/>
            <a:ahLst/>
            <a:cxnLst/>
            <a:rect l="l" t="t" r="r" b="b"/>
            <a:pathLst>
              <a:path w="6960" h="7746" extrusionOk="0">
                <a:moveTo>
                  <a:pt x="6960" y="1"/>
                </a:moveTo>
                <a:lnTo>
                  <a:pt x="1" y="2430"/>
                </a:lnTo>
                <a:lnTo>
                  <a:pt x="6960" y="7746"/>
                </a:lnTo>
                <a:lnTo>
                  <a:pt x="6960" y="1"/>
                </a:lnTo>
                <a:close/>
              </a:path>
            </a:pathLst>
          </a:custGeom>
          <a:solidFill>
            <a:srgbClr val="0C1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6" name="Google Shape;1176;p47"/>
          <p:cNvSpPr/>
          <p:nvPr/>
        </p:nvSpPr>
        <p:spPr>
          <a:xfrm>
            <a:off x="4571735" y="3718965"/>
            <a:ext cx="1337388" cy="537905"/>
          </a:xfrm>
          <a:custGeom>
            <a:avLst/>
            <a:gdLst/>
            <a:ahLst/>
            <a:cxnLst/>
            <a:rect l="l" t="t" r="r" b="b"/>
            <a:pathLst>
              <a:path w="22399" h="9009" extrusionOk="0">
                <a:moveTo>
                  <a:pt x="11834" y="0"/>
                </a:moveTo>
                <a:lnTo>
                  <a:pt x="1" y="9008"/>
                </a:lnTo>
                <a:lnTo>
                  <a:pt x="19799" y="9008"/>
                </a:lnTo>
                <a:lnTo>
                  <a:pt x="22399" y="4504"/>
                </a:lnTo>
                <a:lnTo>
                  <a:pt x="19799" y="0"/>
                </a:lnTo>
                <a:close/>
              </a:path>
            </a:pathLst>
          </a:custGeom>
          <a:solidFill>
            <a:srgbClr val="1D2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7" name="Google Shape;1177;p47"/>
          <p:cNvSpPr/>
          <p:nvPr/>
        </p:nvSpPr>
        <p:spPr>
          <a:xfrm>
            <a:off x="4156502" y="3405999"/>
            <a:ext cx="415504" cy="462315"/>
          </a:xfrm>
          <a:custGeom>
            <a:avLst/>
            <a:gdLst/>
            <a:ahLst/>
            <a:cxnLst/>
            <a:rect l="l" t="t" r="r" b="b"/>
            <a:pathLst>
              <a:path w="6959" h="7743" extrusionOk="0">
                <a:moveTo>
                  <a:pt x="0" y="1"/>
                </a:moveTo>
                <a:lnTo>
                  <a:pt x="0" y="7743"/>
                </a:lnTo>
                <a:lnTo>
                  <a:pt x="6959" y="2430"/>
                </a:lnTo>
                <a:lnTo>
                  <a:pt x="0" y="1"/>
                </a:lnTo>
                <a:close/>
              </a:path>
            </a:pathLst>
          </a:custGeom>
          <a:solidFill>
            <a:srgbClr val="2265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8" name="Google Shape;1178;p47"/>
          <p:cNvSpPr/>
          <p:nvPr/>
        </p:nvSpPr>
        <p:spPr>
          <a:xfrm>
            <a:off x="3234488" y="3013059"/>
            <a:ext cx="1337508" cy="538084"/>
          </a:xfrm>
          <a:custGeom>
            <a:avLst/>
            <a:gdLst/>
            <a:ahLst/>
            <a:cxnLst/>
            <a:rect l="l" t="t" r="r" b="b"/>
            <a:pathLst>
              <a:path w="22401" h="9012" extrusionOk="0">
                <a:moveTo>
                  <a:pt x="2602" y="1"/>
                </a:moveTo>
                <a:lnTo>
                  <a:pt x="1" y="4507"/>
                </a:lnTo>
                <a:lnTo>
                  <a:pt x="2602" y="9011"/>
                </a:lnTo>
                <a:lnTo>
                  <a:pt x="22401" y="9011"/>
                </a:lnTo>
                <a:lnTo>
                  <a:pt x="10565" y="1"/>
                </a:lnTo>
                <a:close/>
              </a:path>
            </a:pathLst>
          </a:custGeom>
          <a:solidFill>
            <a:srgbClr val="43CA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79" name="Google Shape;1179;p47"/>
          <p:cNvSpPr/>
          <p:nvPr/>
        </p:nvSpPr>
        <p:spPr>
          <a:xfrm>
            <a:off x="5173655" y="1246450"/>
            <a:ext cx="736373" cy="538084"/>
          </a:xfrm>
          <a:custGeom>
            <a:avLst/>
            <a:gdLst/>
            <a:ahLst/>
            <a:cxnLst/>
            <a:rect l="l" t="t" r="r" b="b"/>
            <a:pathLst>
              <a:path w="12333" h="9012" extrusionOk="0">
                <a:moveTo>
                  <a:pt x="9710" y="1"/>
                </a:moveTo>
                <a:lnTo>
                  <a:pt x="0" y="9011"/>
                </a:lnTo>
                <a:lnTo>
                  <a:pt x="9710" y="9003"/>
                </a:lnTo>
                <a:lnTo>
                  <a:pt x="12333" y="4525"/>
                </a:lnTo>
                <a:lnTo>
                  <a:pt x="9710" y="1"/>
                </a:lnTo>
                <a:close/>
              </a:path>
            </a:pathLst>
          </a:custGeom>
          <a:solidFill>
            <a:srgbClr val="F573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0" name="Google Shape;1180;p47"/>
          <p:cNvSpPr/>
          <p:nvPr/>
        </p:nvSpPr>
        <p:spPr>
          <a:xfrm>
            <a:off x="3235682" y="1761859"/>
            <a:ext cx="736432" cy="538024"/>
          </a:xfrm>
          <a:custGeom>
            <a:avLst/>
            <a:gdLst/>
            <a:ahLst/>
            <a:cxnLst/>
            <a:rect l="l" t="t" r="r" b="b"/>
            <a:pathLst>
              <a:path w="12334" h="9011" extrusionOk="0">
                <a:moveTo>
                  <a:pt x="2623" y="0"/>
                </a:moveTo>
                <a:lnTo>
                  <a:pt x="1" y="4524"/>
                </a:lnTo>
                <a:lnTo>
                  <a:pt x="2623" y="9003"/>
                </a:lnTo>
                <a:lnTo>
                  <a:pt x="12333" y="9010"/>
                </a:lnTo>
                <a:lnTo>
                  <a:pt x="2623" y="0"/>
                </a:lnTo>
                <a:close/>
              </a:path>
            </a:pathLst>
          </a:custGeom>
          <a:solidFill>
            <a:srgbClr val="F59A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1" name="Google Shape;1181;p47"/>
          <p:cNvSpPr/>
          <p:nvPr/>
        </p:nvSpPr>
        <p:spPr>
          <a:xfrm>
            <a:off x="5173655" y="2359485"/>
            <a:ext cx="736373" cy="537905"/>
          </a:xfrm>
          <a:custGeom>
            <a:avLst/>
            <a:gdLst/>
            <a:ahLst/>
            <a:cxnLst/>
            <a:rect l="l" t="t" r="r" b="b"/>
            <a:pathLst>
              <a:path w="12333" h="9009" extrusionOk="0">
                <a:moveTo>
                  <a:pt x="9710" y="1"/>
                </a:moveTo>
                <a:lnTo>
                  <a:pt x="0" y="9008"/>
                </a:lnTo>
                <a:lnTo>
                  <a:pt x="9710" y="9003"/>
                </a:lnTo>
                <a:lnTo>
                  <a:pt x="12333" y="4522"/>
                </a:lnTo>
                <a:lnTo>
                  <a:pt x="9710" y="1"/>
                </a:lnTo>
                <a:close/>
              </a:path>
            </a:pathLst>
          </a:custGeom>
          <a:solidFill>
            <a:srgbClr val="F7C5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2" name="Google Shape;1182;p47"/>
          <p:cNvSpPr/>
          <p:nvPr/>
        </p:nvSpPr>
        <p:spPr>
          <a:xfrm>
            <a:off x="3235682" y="3013059"/>
            <a:ext cx="736432" cy="537905"/>
          </a:xfrm>
          <a:custGeom>
            <a:avLst/>
            <a:gdLst/>
            <a:ahLst/>
            <a:cxnLst/>
            <a:rect l="l" t="t" r="r" b="b"/>
            <a:pathLst>
              <a:path w="12334" h="9009" extrusionOk="0">
                <a:moveTo>
                  <a:pt x="2623" y="1"/>
                </a:moveTo>
                <a:lnTo>
                  <a:pt x="1" y="4522"/>
                </a:lnTo>
                <a:lnTo>
                  <a:pt x="2623" y="9004"/>
                </a:lnTo>
                <a:lnTo>
                  <a:pt x="12333" y="9009"/>
                </a:lnTo>
                <a:lnTo>
                  <a:pt x="12333" y="9009"/>
                </a:lnTo>
                <a:lnTo>
                  <a:pt x="2623" y="1"/>
                </a:lnTo>
                <a:close/>
              </a:path>
            </a:pathLst>
          </a:custGeom>
          <a:solidFill>
            <a:srgbClr val="8EDF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3" name="Google Shape;1183;p47"/>
          <p:cNvSpPr/>
          <p:nvPr/>
        </p:nvSpPr>
        <p:spPr>
          <a:xfrm>
            <a:off x="5173355" y="3718965"/>
            <a:ext cx="736373" cy="538024"/>
          </a:xfrm>
          <a:custGeom>
            <a:avLst/>
            <a:gdLst/>
            <a:ahLst/>
            <a:cxnLst/>
            <a:rect l="l" t="t" r="r" b="b"/>
            <a:pathLst>
              <a:path w="12333" h="9011" extrusionOk="0">
                <a:moveTo>
                  <a:pt x="9710" y="0"/>
                </a:moveTo>
                <a:lnTo>
                  <a:pt x="0" y="9011"/>
                </a:lnTo>
                <a:lnTo>
                  <a:pt x="0" y="9011"/>
                </a:lnTo>
                <a:lnTo>
                  <a:pt x="9710" y="9003"/>
                </a:lnTo>
                <a:lnTo>
                  <a:pt x="12333" y="4525"/>
                </a:lnTo>
                <a:lnTo>
                  <a:pt x="9710" y="0"/>
                </a:lnTo>
                <a:close/>
              </a:path>
            </a:pathLst>
          </a:custGeom>
          <a:solidFill>
            <a:srgbClr val="5B80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184" name="Google Shape;1184;p47"/>
          <p:cNvSpPr txBox="1"/>
          <p:nvPr/>
        </p:nvSpPr>
        <p:spPr>
          <a:xfrm>
            <a:off x="4725025" y="131142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5" name="Google Shape;1185;p47"/>
          <p:cNvSpPr txBox="1"/>
          <p:nvPr/>
        </p:nvSpPr>
        <p:spPr>
          <a:xfrm>
            <a:off x="3355163" y="1811000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6" name="Google Shape;1186;p47"/>
          <p:cNvSpPr txBox="1"/>
          <p:nvPr/>
        </p:nvSpPr>
        <p:spPr>
          <a:xfrm>
            <a:off x="4725319" y="242497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03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7" name="Google Shape;1187;p47"/>
          <p:cNvSpPr txBox="1"/>
          <p:nvPr/>
        </p:nvSpPr>
        <p:spPr>
          <a:xfrm>
            <a:off x="3355163" y="304387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04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8" name="Google Shape;1188;p47"/>
          <p:cNvSpPr txBox="1"/>
          <p:nvPr/>
        </p:nvSpPr>
        <p:spPr>
          <a:xfrm>
            <a:off x="4725013" y="378352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05</a:t>
            </a:r>
            <a:endParaRPr sz="1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89" name="Google Shape;1189;p47"/>
          <p:cNvSpPr txBox="1"/>
          <p:nvPr/>
        </p:nvSpPr>
        <p:spPr>
          <a:xfrm>
            <a:off x="269617" y="2037570"/>
            <a:ext cx="1970045" cy="72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2984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NGƯỜI DÙNG</a:t>
            </a:r>
          </a:p>
          <a:p>
            <a:pPr marL="2984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  <a:t>CHỨC NĂNG</a:t>
            </a:r>
          </a:p>
          <a:p>
            <a:pPr marL="2984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PHI </a:t>
            </a:r>
            <a:r>
              <a:rPr lang="en-US">
                <a:latin typeface="+mj-lt"/>
                <a:ea typeface="Roboto"/>
                <a:cs typeface="Roboto"/>
                <a:sym typeface="Roboto"/>
              </a:rPr>
              <a:t>CHỨC NĂNG</a:t>
            </a:r>
            <a:endParaRPr lang="vi-VN">
              <a:latin typeface="+mj-lt"/>
              <a:ea typeface="Roboto"/>
              <a:cs typeface="Roboto"/>
              <a:sym typeface="Roboto"/>
            </a:endParaRPr>
          </a:p>
          <a:p>
            <a:pPr marL="2984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vi-VN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  <a:t>C</a:t>
            </a:r>
            <a:r>
              <a:rPr lang="vi-VN">
                <a:latin typeface="+mj-lt"/>
                <a:ea typeface="Roboto"/>
                <a:cs typeface="Roboto"/>
                <a:sym typeface="Roboto"/>
              </a:rPr>
              <a:t>ÔNG NGHỆ &amp; KIẾN TRÚC</a:t>
            </a:r>
            <a:endParaRPr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47"/>
          <p:cNvSpPr txBox="1"/>
          <p:nvPr/>
        </p:nvSpPr>
        <p:spPr>
          <a:xfrm>
            <a:off x="1396760" y="4069902"/>
            <a:ext cx="2444995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  <a:t>KẾT QUẢ CÁC SPRINTS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SPRINT BURNDOWN</a:t>
            </a:r>
            <a:endParaRPr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47"/>
          <p:cNvSpPr txBox="1"/>
          <p:nvPr/>
        </p:nvSpPr>
        <p:spPr>
          <a:xfrm>
            <a:off x="6599927" y="1656256"/>
            <a:ext cx="2157613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  <a:t>L</a:t>
            </a:r>
            <a:r>
              <a:rPr lang="es" dirty="0">
                <a:latin typeface="+mj-lt"/>
                <a:ea typeface="Roboto"/>
                <a:cs typeface="Roboto"/>
                <a:sym typeface="Roboto"/>
              </a:rPr>
              <a:t>Ý DO CHỌN ĐỀ TÀI</a:t>
            </a:r>
            <a:endParaRPr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47"/>
          <p:cNvSpPr txBox="1"/>
          <p:nvPr/>
        </p:nvSpPr>
        <p:spPr>
          <a:xfrm>
            <a:off x="6903142" y="4093019"/>
            <a:ext cx="2342348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841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KẾT QUẢ ĐẠT ĐƯỢC</a:t>
            </a:r>
          </a:p>
          <a:p>
            <a:pPr marL="1841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  <a:t>HẠN CHẾ</a:t>
            </a:r>
          </a:p>
          <a:p>
            <a:pPr marL="1841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HƯỚNG PHÁT TRIỂN</a:t>
            </a:r>
            <a:endParaRPr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47"/>
          <p:cNvSpPr txBox="1"/>
          <p:nvPr/>
        </p:nvSpPr>
        <p:spPr>
          <a:xfrm>
            <a:off x="7249183" y="2572706"/>
            <a:ext cx="2372833" cy="79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j-lt"/>
              </a:rPr>
              <a:t>USER STORIES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j-lt"/>
              </a:rPr>
              <a:t>PRODUCT BACKLOG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j-lt"/>
              </a:rPr>
              <a:t>SPRINT PLANNING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j-lt"/>
              </a:rPr>
              <a:t>PHÂN CHIA TASKS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775098" y="132816"/>
            <a:ext cx="485744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KẾT QUẢ ĐẠT ĐƯỢC</a:t>
            </a:r>
            <a:endParaRPr b="1" dirty="0"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3046164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THỰC HIỆN HÓA KẾ HOẠCH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70F3E-A82D-A950-F0EC-9B630193F3DE}"/>
              </a:ext>
            </a:extLst>
          </p:cNvPr>
          <p:cNvSpPr txBox="1"/>
          <p:nvPr/>
        </p:nvSpPr>
        <p:spPr>
          <a:xfrm>
            <a:off x="637953" y="107388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SPRINT BURNDOWN 3-4-5: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9DB79-4BF6-A4AB-E196-BF1B2E396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" y="2011658"/>
            <a:ext cx="3228787" cy="2581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37F69-8DCD-E25E-A4F0-FE60873BA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431" y="2011658"/>
            <a:ext cx="2638312" cy="2491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967BA7-9CA0-3C9E-8953-B56634E4F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743" y="2094948"/>
            <a:ext cx="2948046" cy="22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3046164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KẾT LUẬN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66FE5-FF02-1D15-93C3-ED2F8AA649BA}"/>
              </a:ext>
            </a:extLst>
          </p:cNvPr>
          <p:cNvSpPr txBox="1"/>
          <p:nvPr/>
        </p:nvSpPr>
        <p:spPr>
          <a:xfrm>
            <a:off x="1158949" y="1029967"/>
            <a:ext cx="72514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KẾT QUẢ ĐẠT ĐƯỢC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Hoàn </a:t>
            </a:r>
            <a:r>
              <a:rPr lang="en-US" sz="1600" dirty="0" err="1">
                <a:latin typeface="+mj-lt"/>
              </a:rPr>
              <a:t>thành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giao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diện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cho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người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dùng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</a:t>
            </a:r>
            <a:r>
              <a:rPr lang="en-US" sz="1600" dirty="0">
                <a:latin typeface="+mj-lt"/>
              </a:rPr>
              <a:t> Admin.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</a:rPr>
              <a:t>Tạo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chức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năng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cơ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đáp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ứng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yêu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cầu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của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người</a:t>
            </a:r>
            <a:r>
              <a:rPr lang="en-US" sz="1600" dirty="0">
                <a:latin typeface="+mj-lt"/>
              </a:rPr>
              <a:t> dung.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Sprint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lập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kế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hoạch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quy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Agile,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duy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trì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tiến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độ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chất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lượng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err="1">
                <a:effectLst/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sz="1600">
                <a:effectLst/>
                <a:latin typeface="+mj-lt"/>
                <a:ea typeface="Times New Roman" panose="02020603050405020304" pitchFamily="18" charset="0"/>
              </a:rPr>
              <a:t> phẩm</a:t>
            </a:r>
            <a:r>
              <a:rPr lang="vi-VN" sz="160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HẠN CHẾ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còn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chưa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hoàn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thiện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như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tìm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kiếm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lọc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màu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sắc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….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+mj-lt"/>
              </a:rPr>
              <a:t>Nhóm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bắt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đầu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làm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quen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với</a:t>
            </a:r>
            <a:r>
              <a:rPr lang="en-US" sz="1600" dirty="0">
                <a:latin typeface="+mj-lt"/>
              </a:rPr>
              <a:t> Scrum </a:t>
            </a:r>
            <a:r>
              <a:rPr lang="en-US" sz="1600" dirty="0" err="1">
                <a:latin typeface="+mj-lt"/>
              </a:rPr>
              <a:t>còn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khá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khăn</a:t>
            </a:r>
            <a:r>
              <a:rPr lang="en-US" sz="1600" dirty="0">
                <a:latin typeface="+mj-lt"/>
              </a:rPr>
              <a:t> do </a:t>
            </a:r>
            <a:r>
              <a:rPr lang="en-US" sz="1600" dirty="0" err="1">
                <a:latin typeface="+mj-lt"/>
              </a:rPr>
              <a:t>lần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đầu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tiếp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cận</a:t>
            </a:r>
            <a:r>
              <a:rPr lang="en-US" sz="1600" dirty="0"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HƯỚNG PHÁT TRIỂN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Tiếp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tục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cải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tiến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còn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thiếu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sót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website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điện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tử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hợp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sử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thêm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cụ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Agile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như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Trello, Asana,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hoặc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cụ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Kanban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cải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thiện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quy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làm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584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ctrTitle"/>
          </p:nvPr>
        </p:nvSpPr>
        <p:spPr>
          <a:xfrm>
            <a:off x="3600809" y="1593568"/>
            <a:ext cx="5189547" cy="1822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THANKS FOR WATCHING!!!</a:t>
            </a:r>
            <a:endParaRPr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0" name="Google Shape;70;p20"/>
          <p:cNvSpPr/>
          <p:nvPr/>
        </p:nvSpPr>
        <p:spPr>
          <a:xfrm rot="-734058">
            <a:off x="3003428" y="2278014"/>
            <a:ext cx="711057" cy="710978"/>
          </a:xfrm>
          <a:custGeom>
            <a:avLst/>
            <a:gdLst/>
            <a:ahLst/>
            <a:cxnLst/>
            <a:rect l="l" t="t" r="r" b="b"/>
            <a:pathLst>
              <a:path w="9016" h="9015" extrusionOk="0">
                <a:moveTo>
                  <a:pt x="1" y="0"/>
                </a:moveTo>
                <a:cubicBezTo>
                  <a:pt x="1" y="4968"/>
                  <a:pt x="4043" y="9012"/>
                  <a:pt x="9010" y="9015"/>
                </a:cubicBezTo>
                <a:lnTo>
                  <a:pt x="9010" y="9015"/>
                </a:lnTo>
                <a:lnTo>
                  <a:pt x="9010" y="5685"/>
                </a:lnTo>
                <a:cubicBezTo>
                  <a:pt x="5878" y="5685"/>
                  <a:pt x="3325" y="3137"/>
                  <a:pt x="3325" y="0"/>
                </a:cubicBezTo>
                <a:close/>
                <a:moveTo>
                  <a:pt x="9010" y="9015"/>
                </a:moveTo>
                <a:lnTo>
                  <a:pt x="9010" y="9015"/>
                </a:lnTo>
                <a:lnTo>
                  <a:pt x="9015" y="9015"/>
                </a:lnTo>
                <a:cubicBezTo>
                  <a:pt x="9014" y="9015"/>
                  <a:pt x="9012" y="9015"/>
                  <a:pt x="9010" y="90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0"/>
          <p:cNvSpPr/>
          <p:nvPr/>
        </p:nvSpPr>
        <p:spPr>
          <a:xfrm>
            <a:off x="2581414" y="806472"/>
            <a:ext cx="711069" cy="710596"/>
          </a:xfrm>
          <a:custGeom>
            <a:avLst/>
            <a:gdLst/>
            <a:ahLst/>
            <a:cxnLst/>
            <a:rect l="l" t="t" r="r" b="b"/>
            <a:pathLst>
              <a:path w="9016" h="9010" extrusionOk="0">
                <a:moveTo>
                  <a:pt x="1" y="1"/>
                </a:moveTo>
                <a:lnTo>
                  <a:pt x="1" y="3325"/>
                </a:lnTo>
                <a:cubicBezTo>
                  <a:pt x="3138" y="3325"/>
                  <a:pt x="5686" y="5878"/>
                  <a:pt x="5686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0"/>
          <p:cNvSpPr/>
          <p:nvPr/>
        </p:nvSpPr>
        <p:spPr>
          <a:xfrm>
            <a:off x="1212723" y="2644244"/>
            <a:ext cx="710991" cy="710991"/>
          </a:xfrm>
          <a:custGeom>
            <a:avLst/>
            <a:gdLst/>
            <a:ahLst/>
            <a:cxnLst/>
            <a:rect l="l" t="t" r="r" b="b"/>
            <a:pathLst>
              <a:path w="9015" h="9015" extrusionOk="0">
                <a:moveTo>
                  <a:pt x="0" y="0"/>
                </a:moveTo>
                <a:cubicBezTo>
                  <a:pt x="0" y="4970"/>
                  <a:pt x="4045" y="9015"/>
                  <a:pt x="9015" y="9015"/>
                </a:cubicBezTo>
                <a:lnTo>
                  <a:pt x="9015" y="5685"/>
                </a:lnTo>
                <a:cubicBezTo>
                  <a:pt x="5878" y="5685"/>
                  <a:pt x="3330" y="3137"/>
                  <a:pt x="3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0"/>
          <p:cNvSpPr/>
          <p:nvPr/>
        </p:nvSpPr>
        <p:spPr>
          <a:xfrm rot="-734058">
            <a:off x="2447118" y="2857819"/>
            <a:ext cx="710978" cy="710584"/>
          </a:xfrm>
          <a:custGeom>
            <a:avLst/>
            <a:gdLst/>
            <a:ahLst/>
            <a:cxnLst/>
            <a:rect l="l" t="t" r="r" b="b"/>
            <a:pathLst>
              <a:path w="9015" h="9010" extrusionOk="0">
                <a:moveTo>
                  <a:pt x="0" y="1"/>
                </a:moveTo>
                <a:lnTo>
                  <a:pt x="0" y="3325"/>
                </a:lnTo>
                <a:cubicBezTo>
                  <a:pt x="3137" y="3325"/>
                  <a:pt x="5685" y="5878"/>
                  <a:pt x="5685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-12" y="1934125"/>
            <a:ext cx="2632124" cy="1421113"/>
          </a:xfrm>
          <a:custGeom>
            <a:avLst/>
            <a:gdLst/>
            <a:ahLst/>
            <a:cxnLst/>
            <a:rect l="l" t="t" r="r" b="b"/>
            <a:pathLst>
              <a:path w="33374" h="18019" extrusionOk="0">
                <a:moveTo>
                  <a:pt x="24364" y="0"/>
                </a:moveTo>
                <a:cubicBezTo>
                  <a:pt x="19395" y="0"/>
                  <a:pt x="15350" y="4040"/>
                  <a:pt x="15350" y="9010"/>
                </a:cubicBezTo>
                <a:lnTo>
                  <a:pt x="18679" y="9010"/>
                </a:lnTo>
                <a:cubicBezTo>
                  <a:pt x="18679" y="5873"/>
                  <a:pt x="21227" y="3325"/>
                  <a:pt x="24364" y="3325"/>
                </a:cubicBezTo>
                <a:cubicBezTo>
                  <a:pt x="27496" y="3325"/>
                  <a:pt x="30049" y="5873"/>
                  <a:pt x="30049" y="9010"/>
                </a:cubicBezTo>
                <a:cubicBezTo>
                  <a:pt x="30049" y="12147"/>
                  <a:pt x="27496" y="14695"/>
                  <a:pt x="24364" y="14695"/>
                </a:cubicBezTo>
                <a:lnTo>
                  <a:pt x="1" y="14695"/>
                </a:lnTo>
                <a:lnTo>
                  <a:pt x="1" y="18019"/>
                </a:lnTo>
                <a:lnTo>
                  <a:pt x="24364" y="18019"/>
                </a:lnTo>
                <a:cubicBezTo>
                  <a:pt x="29334" y="18019"/>
                  <a:pt x="33373" y="13979"/>
                  <a:pt x="33373" y="9010"/>
                </a:cubicBezTo>
                <a:cubicBezTo>
                  <a:pt x="33373" y="4040"/>
                  <a:pt x="29334" y="0"/>
                  <a:pt x="243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0"/>
          <p:cNvSpPr/>
          <p:nvPr/>
        </p:nvSpPr>
        <p:spPr>
          <a:xfrm rot="-734058">
            <a:off x="1815145" y="2871582"/>
            <a:ext cx="1924096" cy="1421562"/>
          </a:xfrm>
          <a:custGeom>
            <a:avLst/>
            <a:gdLst/>
            <a:ahLst/>
            <a:cxnLst/>
            <a:rect l="l" t="t" r="r" b="b"/>
            <a:pathLst>
              <a:path w="24397" h="18025" extrusionOk="0">
                <a:moveTo>
                  <a:pt x="9009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09" y="18024"/>
                </a:cubicBezTo>
                <a:cubicBezTo>
                  <a:pt x="13979" y="18024"/>
                  <a:pt x="18024" y="13979"/>
                  <a:pt x="18024" y="9010"/>
                </a:cubicBezTo>
                <a:lnTo>
                  <a:pt x="14694" y="9010"/>
                </a:lnTo>
                <a:cubicBezTo>
                  <a:pt x="14694" y="12147"/>
                  <a:pt x="12146" y="14695"/>
                  <a:pt x="9009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09" y="3325"/>
                </a:cubicBezTo>
                <a:lnTo>
                  <a:pt x="24397" y="3325"/>
                </a:lnTo>
                <a:lnTo>
                  <a:pt x="243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/>
          <p:nvPr/>
        </p:nvSpPr>
        <p:spPr>
          <a:xfrm rot="-734058">
            <a:off x="2859231" y="1507202"/>
            <a:ext cx="1483156" cy="1421088"/>
          </a:xfrm>
          <a:custGeom>
            <a:avLst/>
            <a:gdLst/>
            <a:ahLst/>
            <a:cxnLst/>
            <a:rect l="l" t="t" r="r" b="b"/>
            <a:pathLst>
              <a:path w="18806" h="18019" extrusionOk="0">
                <a:moveTo>
                  <a:pt x="9796" y="0"/>
                </a:moveTo>
                <a:cubicBezTo>
                  <a:pt x="4827" y="0"/>
                  <a:pt x="787" y="4040"/>
                  <a:pt x="787" y="9010"/>
                </a:cubicBezTo>
                <a:lnTo>
                  <a:pt x="4111" y="9010"/>
                </a:lnTo>
                <a:cubicBezTo>
                  <a:pt x="4111" y="5873"/>
                  <a:pt x="6665" y="3325"/>
                  <a:pt x="9796" y="3325"/>
                </a:cubicBezTo>
                <a:cubicBezTo>
                  <a:pt x="12933" y="3325"/>
                  <a:pt x="15481" y="5873"/>
                  <a:pt x="15481" y="9010"/>
                </a:cubicBezTo>
                <a:cubicBezTo>
                  <a:pt x="15481" y="10534"/>
                  <a:pt x="14887" y="11954"/>
                  <a:pt x="13803" y="13016"/>
                </a:cubicBezTo>
                <a:cubicBezTo>
                  <a:pt x="12702" y="14095"/>
                  <a:pt x="11211" y="14689"/>
                  <a:pt x="9598" y="14689"/>
                </a:cubicBezTo>
                <a:lnTo>
                  <a:pt x="0" y="14689"/>
                </a:lnTo>
                <a:lnTo>
                  <a:pt x="0" y="18019"/>
                </a:lnTo>
                <a:lnTo>
                  <a:pt x="9604" y="18019"/>
                </a:lnTo>
                <a:cubicBezTo>
                  <a:pt x="12086" y="18019"/>
                  <a:pt x="14408" y="17083"/>
                  <a:pt x="16131" y="15394"/>
                </a:cubicBezTo>
                <a:cubicBezTo>
                  <a:pt x="17859" y="13699"/>
                  <a:pt x="18806" y="11431"/>
                  <a:pt x="18806" y="9010"/>
                </a:cubicBezTo>
                <a:cubicBezTo>
                  <a:pt x="18806" y="4040"/>
                  <a:pt x="14766" y="0"/>
                  <a:pt x="97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1873978" y="806472"/>
            <a:ext cx="2698057" cy="1421587"/>
          </a:xfrm>
          <a:custGeom>
            <a:avLst/>
            <a:gdLst/>
            <a:ahLst/>
            <a:cxnLst/>
            <a:rect l="l" t="t" r="r" b="b"/>
            <a:pathLst>
              <a:path w="34210" h="18025" extrusionOk="0">
                <a:moveTo>
                  <a:pt x="9015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15" y="18024"/>
                </a:cubicBezTo>
                <a:cubicBezTo>
                  <a:pt x="13984" y="18024"/>
                  <a:pt x="18024" y="13979"/>
                  <a:pt x="18024" y="9010"/>
                </a:cubicBezTo>
                <a:lnTo>
                  <a:pt x="14700" y="9010"/>
                </a:lnTo>
                <a:cubicBezTo>
                  <a:pt x="14700" y="12147"/>
                  <a:pt x="12146" y="14695"/>
                  <a:pt x="9015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15" y="3325"/>
                </a:cubicBezTo>
                <a:lnTo>
                  <a:pt x="34210" y="3325"/>
                </a:lnTo>
                <a:lnTo>
                  <a:pt x="342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0"/>
          <p:cNvSpPr/>
          <p:nvPr/>
        </p:nvSpPr>
        <p:spPr>
          <a:xfrm>
            <a:off x="4572025" y="806475"/>
            <a:ext cx="4572000" cy="26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54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/>
          <p:nvPr/>
        </p:nvSpPr>
        <p:spPr>
          <a:xfrm rot="10800000" flipH="1">
            <a:off x="939800" y="1346200"/>
            <a:ext cx="635100" cy="3314700"/>
          </a:xfrm>
          <a:prstGeom prst="round2DiagRect">
            <a:avLst>
              <a:gd name="adj1" fmla="val 48326"/>
              <a:gd name="adj2" fmla="val 471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955525" y="1400100"/>
            <a:ext cx="7233000" cy="525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776099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955525" y="2289800"/>
            <a:ext cx="7233000" cy="525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776099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955525" y="3179500"/>
            <a:ext cx="7233000" cy="525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776099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s" dirty="0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</a:br>
            <a:br>
              <a:rPr lang="es" dirty="0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</a:br>
            <a:endParaRPr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955525" y="4069200"/>
            <a:ext cx="7233000" cy="525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776099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s" dirty="0">
                <a:solidFill>
                  <a:srgbClr val="000000"/>
                </a:solidFill>
                <a:latin typeface="+mj-lt"/>
                <a:ea typeface="Roboto"/>
                <a:cs typeface="Roboto"/>
                <a:sym typeface="Roboto"/>
              </a:rPr>
            </a:br>
            <a:endParaRPr dirty="0">
              <a:latin typeface="+mj-lt"/>
            </a:endParaRPr>
          </a:p>
        </p:txBody>
      </p:sp>
      <p:sp>
        <p:nvSpPr>
          <p:cNvPr id="355" name="Google Shape;355;p27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+mj-lt"/>
              </a:rPr>
              <a:t>LÝ DO CHỌN ĐỀ TÀI</a:t>
            </a:r>
            <a:endParaRPr sz="2400" b="1" dirty="0">
              <a:latin typeface="+mj-lt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7841508" y="1574328"/>
            <a:ext cx="177319" cy="177399"/>
          </a:xfrm>
          <a:custGeom>
            <a:avLst/>
            <a:gdLst/>
            <a:ahLst/>
            <a:cxnLst/>
            <a:rect l="l" t="t" r="r" b="b"/>
            <a:pathLst>
              <a:path w="2235" h="2236" extrusionOk="0">
                <a:moveTo>
                  <a:pt x="1118" y="1"/>
                </a:moveTo>
                <a:cubicBezTo>
                  <a:pt x="501" y="1"/>
                  <a:pt x="0" y="502"/>
                  <a:pt x="0" y="1118"/>
                </a:cubicBezTo>
                <a:cubicBezTo>
                  <a:pt x="0" y="1735"/>
                  <a:pt x="501" y="2235"/>
                  <a:pt x="1118" y="2235"/>
                </a:cubicBezTo>
                <a:cubicBezTo>
                  <a:pt x="1734" y="2235"/>
                  <a:pt x="2235" y="1735"/>
                  <a:pt x="2235" y="1118"/>
                </a:cubicBezTo>
                <a:cubicBezTo>
                  <a:pt x="2235" y="502"/>
                  <a:pt x="1734" y="1"/>
                  <a:pt x="11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7841508" y="2463860"/>
            <a:ext cx="177319" cy="177795"/>
          </a:xfrm>
          <a:custGeom>
            <a:avLst/>
            <a:gdLst/>
            <a:ahLst/>
            <a:cxnLst/>
            <a:rect l="l" t="t" r="r" b="b"/>
            <a:pathLst>
              <a:path w="2235" h="2241" extrusionOk="0">
                <a:moveTo>
                  <a:pt x="1118" y="1"/>
                </a:moveTo>
                <a:cubicBezTo>
                  <a:pt x="501" y="1"/>
                  <a:pt x="0" y="502"/>
                  <a:pt x="0" y="1118"/>
                </a:cubicBezTo>
                <a:cubicBezTo>
                  <a:pt x="0" y="1740"/>
                  <a:pt x="501" y="2241"/>
                  <a:pt x="1118" y="2241"/>
                </a:cubicBezTo>
                <a:cubicBezTo>
                  <a:pt x="1734" y="2241"/>
                  <a:pt x="2235" y="1740"/>
                  <a:pt x="2235" y="1118"/>
                </a:cubicBezTo>
                <a:cubicBezTo>
                  <a:pt x="2235" y="502"/>
                  <a:pt x="1734" y="1"/>
                  <a:pt x="111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58" name="Google Shape;358;p27"/>
          <p:cNvSpPr/>
          <p:nvPr/>
        </p:nvSpPr>
        <p:spPr>
          <a:xfrm>
            <a:off x="7841508" y="3353781"/>
            <a:ext cx="177319" cy="177319"/>
          </a:xfrm>
          <a:custGeom>
            <a:avLst/>
            <a:gdLst/>
            <a:ahLst/>
            <a:cxnLst/>
            <a:rect l="l" t="t" r="r" b="b"/>
            <a:pathLst>
              <a:path w="2235" h="2235" extrusionOk="0">
                <a:moveTo>
                  <a:pt x="1118" y="1"/>
                </a:moveTo>
                <a:cubicBezTo>
                  <a:pt x="501" y="1"/>
                  <a:pt x="0" y="501"/>
                  <a:pt x="0" y="1118"/>
                </a:cubicBezTo>
                <a:cubicBezTo>
                  <a:pt x="0" y="1734"/>
                  <a:pt x="501" y="2235"/>
                  <a:pt x="1118" y="2235"/>
                </a:cubicBezTo>
                <a:cubicBezTo>
                  <a:pt x="1734" y="2235"/>
                  <a:pt x="2235" y="1734"/>
                  <a:pt x="2235" y="1118"/>
                </a:cubicBezTo>
                <a:cubicBezTo>
                  <a:pt x="2235" y="501"/>
                  <a:pt x="1734" y="1"/>
                  <a:pt x="1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7841508" y="4254900"/>
            <a:ext cx="177319" cy="177399"/>
          </a:xfrm>
          <a:custGeom>
            <a:avLst/>
            <a:gdLst/>
            <a:ahLst/>
            <a:cxnLst/>
            <a:rect l="l" t="t" r="r" b="b"/>
            <a:pathLst>
              <a:path w="2235" h="2236" extrusionOk="0">
                <a:moveTo>
                  <a:pt x="1118" y="1"/>
                </a:moveTo>
                <a:cubicBezTo>
                  <a:pt x="501" y="1"/>
                  <a:pt x="0" y="501"/>
                  <a:pt x="0" y="1118"/>
                </a:cubicBezTo>
                <a:cubicBezTo>
                  <a:pt x="0" y="1734"/>
                  <a:pt x="501" y="2235"/>
                  <a:pt x="1118" y="2235"/>
                </a:cubicBezTo>
                <a:cubicBezTo>
                  <a:pt x="1734" y="2235"/>
                  <a:pt x="2235" y="1734"/>
                  <a:pt x="2235" y="1118"/>
                </a:cubicBezTo>
                <a:cubicBezTo>
                  <a:pt x="2235" y="501"/>
                  <a:pt x="1734" y="1"/>
                  <a:pt x="11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895350" y="1301113"/>
            <a:ext cx="717528" cy="653979"/>
            <a:chOff x="819150" y="1103575"/>
            <a:chExt cx="717528" cy="653979"/>
          </a:xfrm>
        </p:grpSpPr>
        <p:sp>
          <p:nvSpPr>
            <p:cNvPr id="361" name="Google Shape;361;p27"/>
            <p:cNvSpPr/>
            <p:nvPr/>
          </p:nvSpPr>
          <p:spPr>
            <a:xfrm>
              <a:off x="819150" y="1103575"/>
              <a:ext cx="717528" cy="653979"/>
            </a:xfrm>
            <a:custGeom>
              <a:avLst/>
              <a:gdLst/>
              <a:ahLst/>
              <a:cxnLst/>
              <a:rect l="l" t="t" r="r" b="b"/>
              <a:pathLst>
                <a:path w="9044" h="8243" extrusionOk="0">
                  <a:moveTo>
                    <a:pt x="4520" y="1"/>
                  </a:moveTo>
                  <a:cubicBezTo>
                    <a:pt x="3465" y="1"/>
                    <a:pt x="2411" y="404"/>
                    <a:pt x="1608" y="1210"/>
                  </a:cubicBezTo>
                  <a:cubicBezTo>
                    <a:pt x="1" y="2817"/>
                    <a:pt x="1" y="5426"/>
                    <a:pt x="1608" y="7033"/>
                  </a:cubicBezTo>
                  <a:cubicBezTo>
                    <a:pt x="2411" y="7839"/>
                    <a:pt x="3465" y="8242"/>
                    <a:pt x="4520" y="8242"/>
                  </a:cubicBezTo>
                  <a:cubicBezTo>
                    <a:pt x="5575" y="8242"/>
                    <a:pt x="6630" y="7839"/>
                    <a:pt x="7436" y="7033"/>
                  </a:cubicBezTo>
                  <a:cubicBezTo>
                    <a:pt x="9043" y="5426"/>
                    <a:pt x="9043" y="2817"/>
                    <a:pt x="7436" y="1210"/>
                  </a:cubicBezTo>
                  <a:cubicBezTo>
                    <a:pt x="6630" y="404"/>
                    <a:pt x="5575" y="1"/>
                    <a:pt x="4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109125" y="1303503"/>
              <a:ext cx="133208" cy="133208"/>
            </a:xfrm>
            <a:custGeom>
              <a:avLst/>
              <a:gdLst/>
              <a:ahLst/>
              <a:cxnLst/>
              <a:rect l="l" t="t" r="r" b="b"/>
              <a:pathLst>
                <a:path w="1679" h="1679" extrusionOk="0">
                  <a:moveTo>
                    <a:pt x="837" y="138"/>
                  </a:moveTo>
                  <a:cubicBezTo>
                    <a:pt x="1222" y="138"/>
                    <a:pt x="1541" y="457"/>
                    <a:pt x="1541" y="842"/>
                  </a:cubicBezTo>
                  <a:cubicBezTo>
                    <a:pt x="1541" y="1227"/>
                    <a:pt x="1222" y="1541"/>
                    <a:pt x="837" y="1541"/>
                  </a:cubicBezTo>
                  <a:cubicBezTo>
                    <a:pt x="452" y="1541"/>
                    <a:pt x="138" y="1227"/>
                    <a:pt x="138" y="842"/>
                  </a:cubicBezTo>
                  <a:cubicBezTo>
                    <a:pt x="138" y="457"/>
                    <a:pt x="452" y="138"/>
                    <a:pt x="837" y="138"/>
                  </a:cubicBezTo>
                  <a:close/>
                  <a:moveTo>
                    <a:pt x="837" y="0"/>
                  </a:moveTo>
                  <a:cubicBezTo>
                    <a:pt x="374" y="0"/>
                    <a:pt x="0" y="380"/>
                    <a:pt x="0" y="842"/>
                  </a:cubicBezTo>
                  <a:cubicBezTo>
                    <a:pt x="0" y="1304"/>
                    <a:pt x="374" y="1679"/>
                    <a:pt x="837" y="1679"/>
                  </a:cubicBezTo>
                  <a:cubicBezTo>
                    <a:pt x="1299" y="1679"/>
                    <a:pt x="1679" y="1304"/>
                    <a:pt x="1679" y="842"/>
                  </a:cubicBezTo>
                  <a:cubicBezTo>
                    <a:pt x="1679" y="380"/>
                    <a:pt x="1299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1070250" y="1453211"/>
              <a:ext cx="206198" cy="73863"/>
            </a:xfrm>
            <a:custGeom>
              <a:avLst/>
              <a:gdLst/>
              <a:ahLst/>
              <a:cxnLst/>
              <a:rect l="l" t="t" r="r" b="b"/>
              <a:pathLst>
                <a:path w="2599" h="931" extrusionOk="0">
                  <a:moveTo>
                    <a:pt x="1305" y="1"/>
                  </a:moveTo>
                  <a:cubicBezTo>
                    <a:pt x="754" y="1"/>
                    <a:pt x="248" y="326"/>
                    <a:pt x="17" y="832"/>
                  </a:cubicBezTo>
                  <a:cubicBezTo>
                    <a:pt x="0" y="865"/>
                    <a:pt x="17" y="909"/>
                    <a:pt x="50" y="920"/>
                  </a:cubicBezTo>
                  <a:cubicBezTo>
                    <a:pt x="61" y="925"/>
                    <a:pt x="72" y="931"/>
                    <a:pt x="77" y="931"/>
                  </a:cubicBezTo>
                  <a:cubicBezTo>
                    <a:pt x="105" y="931"/>
                    <a:pt x="133" y="914"/>
                    <a:pt x="144" y="887"/>
                  </a:cubicBezTo>
                  <a:cubicBezTo>
                    <a:pt x="353" y="436"/>
                    <a:pt x="809" y="138"/>
                    <a:pt x="1305" y="138"/>
                  </a:cubicBezTo>
                  <a:cubicBezTo>
                    <a:pt x="1795" y="138"/>
                    <a:pt x="2246" y="425"/>
                    <a:pt x="2460" y="865"/>
                  </a:cubicBezTo>
                  <a:cubicBezTo>
                    <a:pt x="2473" y="889"/>
                    <a:pt x="2496" y="904"/>
                    <a:pt x="2523" y="904"/>
                  </a:cubicBezTo>
                  <a:cubicBezTo>
                    <a:pt x="2533" y="904"/>
                    <a:pt x="2544" y="902"/>
                    <a:pt x="2554" y="898"/>
                  </a:cubicBezTo>
                  <a:cubicBezTo>
                    <a:pt x="2587" y="881"/>
                    <a:pt x="2598" y="843"/>
                    <a:pt x="2582" y="804"/>
                  </a:cubicBezTo>
                  <a:cubicBezTo>
                    <a:pt x="2350" y="320"/>
                    <a:pt x="1850" y="1"/>
                    <a:pt x="1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89486" y="1243683"/>
              <a:ext cx="368126" cy="368126"/>
            </a:xfrm>
            <a:custGeom>
              <a:avLst/>
              <a:gdLst/>
              <a:ahLst/>
              <a:cxnLst/>
              <a:rect l="l" t="t" r="r" b="b"/>
              <a:pathLst>
                <a:path w="4640" h="4640" extrusionOk="0">
                  <a:moveTo>
                    <a:pt x="2317" y="138"/>
                  </a:moveTo>
                  <a:cubicBezTo>
                    <a:pt x="3522" y="138"/>
                    <a:pt x="4502" y="1117"/>
                    <a:pt x="4502" y="2317"/>
                  </a:cubicBezTo>
                  <a:cubicBezTo>
                    <a:pt x="4502" y="3522"/>
                    <a:pt x="3522" y="4502"/>
                    <a:pt x="2317" y="4502"/>
                  </a:cubicBezTo>
                  <a:cubicBezTo>
                    <a:pt x="1117" y="4502"/>
                    <a:pt x="138" y="3522"/>
                    <a:pt x="138" y="2317"/>
                  </a:cubicBezTo>
                  <a:cubicBezTo>
                    <a:pt x="138" y="1117"/>
                    <a:pt x="1117" y="138"/>
                    <a:pt x="2317" y="138"/>
                  </a:cubicBezTo>
                  <a:close/>
                  <a:moveTo>
                    <a:pt x="2317" y="0"/>
                  </a:moveTo>
                  <a:cubicBezTo>
                    <a:pt x="1040" y="0"/>
                    <a:pt x="0" y="1040"/>
                    <a:pt x="0" y="2317"/>
                  </a:cubicBezTo>
                  <a:cubicBezTo>
                    <a:pt x="0" y="3599"/>
                    <a:pt x="1040" y="4640"/>
                    <a:pt x="2317" y="4640"/>
                  </a:cubicBezTo>
                  <a:cubicBezTo>
                    <a:pt x="3600" y="4640"/>
                    <a:pt x="4640" y="3599"/>
                    <a:pt x="4640" y="2317"/>
                  </a:cubicBezTo>
                  <a:cubicBezTo>
                    <a:pt x="4640" y="1040"/>
                    <a:pt x="3600" y="0"/>
                    <a:pt x="2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140542" y="1462493"/>
              <a:ext cx="69024" cy="35385"/>
            </a:xfrm>
            <a:custGeom>
              <a:avLst/>
              <a:gdLst/>
              <a:ahLst/>
              <a:cxnLst/>
              <a:rect l="l" t="t" r="r" b="b"/>
              <a:pathLst>
                <a:path w="870" h="446" extrusionOk="0">
                  <a:moveTo>
                    <a:pt x="77" y="1"/>
                  </a:moveTo>
                  <a:cubicBezTo>
                    <a:pt x="60" y="1"/>
                    <a:pt x="42" y="8"/>
                    <a:pt x="28" y="21"/>
                  </a:cubicBezTo>
                  <a:cubicBezTo>
                    <a:pt x="0" y="49"/>
                    <a:pt x="0" y="93"/>
                    <a:pt x="28" y="115"/>
                  </a:cubicBezTo>
                  <a:lnTo>
                    <a:pt x="303" y="390"/>
                  </a:lnTo>
                  <a:cubicBezTo>
                    <a:pt x="342" y="429"/>
                    <a:pt x="386" y="445"/>
                    <a:pt x="435" y="445"/>
                  </a:cubicBezTo>
                  <a:cubicBezTo>
                    <a:pt x="485" y="445"/>
                    <a:pt x="529" y="429"/>
                    <a:pt x="562" y="390"/>
                  </a:cubicBezTo>
                  <a:lnTo>
                    <a:pt x="843" y="120"/>
                  </a:lnTo>
                  <a:cubicBezTo>
                    <a:pt x="870" y="93"/>
                    <a:pt x="870" y="49"/>
                    <a:pt x="843" y="21"/>
                  </a:cubicBezTo>
                  <a:cubicBezTo>
                    <a:pt x="832" y="8"/>
                    <a:pt x="815" y="1"/>
                    <a:pt x="798" y="1"/>
                  </a:cubicBezTo>
                  <a:cubicBezTo>
                    <a:pt x="781" y="1"/>
                    <a:pt x="763" y="8"/>
                    <a:pt x="749" y="21"/>
                  </a:cubicBezTo>
                  <a:lnTo>
                    <a:pt x="468" y="291"/>
                  </a:lnTo>
                  <a:cubicBezTo>
                    <a:pt x="460" y="302"/>
                    <a:pt x="448" y="308"/>
                    <a:pt x="435" y="308"/>
                  </a:cubicBezTo>
                  <a:cubicBezTo>
                    <a:pt x="423" y="308"/>
                    <a:pt x="410" y="302"/>
                    <a:pt x="402" y="291"/>
                  </a:cubicBezTo>
                  <a:lnTo>
                    <a:pt x="122" y="21"/>
                  </a:lnTo>
                  <a:cubicBezTo>
                    <a:pt x="111" y="8"/>
                    <a:pt x="94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68945" y="1489071"/>
              <a:ext cx="10949" cy="87827"/>
            </a:xfrm>
            <a:custGeom>
              <a:avLst/>
              <a:gdLst/>
              <a:ahLst/>
              <a:cxnLst/>
              <a:rect l="l" t="t" r="r" b="b"/>
              <a:pathLst>
                <a:path w="138" h="1107" extrusionOk="0">
                  <a:moveTo>
                    <a:pt x="66" y="0"/>
                  </a:moveTo>
                  <a:cubicBezTo>
                    <a:pt x="28" y="0"/>
                    <a:pt x="0" y="33"/>
                    <a:pt x="0" y="66"/>
                  </a:cubicBezTo>
                  <a:lnTo>
                    <a:pt x="0" y="1035"/>
                  </a:lnTo>
                  <a:cubicBezTo>
                    <a:pt x="0" y="1073"/>
                    <a:pt x="28" y="1106"/>
                    <a:pt x="66" y="1106"/>
                  </a:cubicBezTo>
                  <a:cubicBezTo>
                    <a:pt x="105" y="1106"/>
                    <a:pt x="138" y="1073"/>
                    <a:pt x="138" y="1035"/>
                  </a:cubicBezTo>
                  <a:lnTo>
                    <a:pt x="138" y="66"/>
                  </a:lnTo>
                  <a:cubicBezTo>
                    <a:pt x="138" y="33"/>
                    <a:pt x="10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67" name="Google Shape;367;p27"/>
          <p:cNvGrpSpPr/>
          <p:nvPr/>
        </p:nvGrpSpPr>
        <p:grpSpPr>
          <a:xfrm>
            <a:off x="895350" y="2224000"/>
            <a:ext cx="717528" cy="653741"/>
            <a:chOff x="819150" y="2063625"/>
            <a:chExt cx="717528" cy="653741"/>
          </a:xfrm>
        </p:grpSpPr>
        <p:sp>
          <p:nvSpPr>
            <p:cNvPr id="368" name="Google Shape;368;p27"/>
            <p:cNvSpPr/>
            <p:nvPr/>
          </p:nvSpPr>
          <p:spPr>
            <a:xfrm>
              <a:off x="819150" y="2063625"/>
              <a:ext cx="717528" cy="653741"/>
            </a:xfrm>
            <a:custGeom>
              <a:avLst/>
              <a:gdLst/>
              <a:ahLst/>
              <a:cxnLst/>
              <a:rect l="l" t="t" r="r" b="b"/>
              <a:pathLst>
                <a:path w="9044" h="8240" extrusionOk="0">
                  <a:moveTo>
                    <a:pt x="4520" y="1"/>
                  </a:moveTo>
                  <a:cubicBezTo>
                    <a:pt x="3465" y="1"/>
                    <a:pt x="2411" y="402"/>
                    <a:pt x="1608" y="1206"/>
                  </a:cubicBezTo>
                  <a:cubicBezTo>
                    <a:pt x="1" y="2813"/>
                    <a:pt x="1" y="5422"/>
                    <a:pt x="1608" y="7034"/>
                  </a:cubicBezTo>
                  <a:cubicBezTo>
                    <a:pt x="2411" y="7838"/>
                    <a:pt x="3465" y="8239"/>
                    <a:pt x="4520" y="8239"/>
                  </a:cubicBezTo>
                  <a:cubicBezTo>
                    <a:pt x="5575" y="8239"/>
                    <a:pt x="6630" y="7838"/>
                    <a:pt x="7436" y="7034"/>
                  </a:cubicBezTo>
                  <a:cubicBezTo>
                    <a:pt x="9043" y="5422"/>
                    <a:pt x="9043" y="2813"/>
                    <a:pt x="7436" y="1206"/>
                  </a:cubicBezTo>
                  <a:cubicBezTo>
                    <a:pt x="6630" y="402"/>
                    <a:pt x="5575" y="1"/>
                    <a:pt x="4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065014" y="2249193"/>
              <a:ext cx="235394" cy="229761"/>
            </a:xfrm>
            <a:custGeom>
              <a:avLst/>
              <a:gdLst/>
              <a:ahLst/>
              <a:cxnLst/>
              <a:rect l="l" t="t" r="r" b="b"/>
              <a:pathLst>
                <a:path w="2967" h="2896" extrusionOk="0">
                  <a:moveTo>
                    <a:pt x="1481" y="1"/>
                  </a:moveTo>
                  <a:cubicBezTo>
                    <a:pt x="666" y="1"/>
                    <a:pt x="0" y="667"/>
                    <a:pt x="0" y="1481"/>
                  </a:cubicBezTo>
                  <a:cubicBezTo>
                    <a:pt x="0" y="2125"/>
                    <a:pt x="408" y="2686"/>
                    <a:pt x="1019" y="2890"/>
                  </a:cubicBezTo>
                  <a:cubicBezTo>
                    <a:pt x="1024" y="2890"/>
                    <a:pt x="1030" y="2895"/>
                    <a:pt x="1035" y="2895"/>
                  </a:cubicBezTo>
                  <a:cubicBezTo>
                    <a:pt x="1068" y="2895"/>
                    <a:pt x="1096" y="2873"/>
                    <a:pt x="1101" y="2846"/>
                  </a:cubicBezTo>
                  <a:cubicBezTo>
                    <a:pt x="1112" y="2813"/>
                    <a:pt x="1096" y="2774"/>
                    <a:pt x="1057" y="2758"/>
                  </a:cubicBezTo>
                  <a:cubicBezTo>
                    <a:pt x="507" y="2576"/>
                    <a:pt x="138" y="2064"/>
                    <a:pt x="138" y="1481"/>
                  </a:cubicBezTo>
                  <a:cubicBezTo>
                    <a:pt x="138" y="738"/>
                    <a:pt x="743" y="138"/>
                    <a:pt x="1481" y="138"/>
                  </a:cubicBezTo>
                  <a:cubicBezTo>
                    <a:pt x="2224" y="138"/>
                    <a:pt x="2829" y="738"/>
                    <a:pt x="2829" y="1481"/>
                  </a:cubicBezTo>
                  <a:cubicBezTo>
                    <a:pt x="2829" y="2059"/>
                    <a:pt x="2466" y="2565"/>
                    <a:pt x="1921" y="2752"/>
                  </a:cubicBezTo>
                  <a:cubicBezTo>
                    <a:pt x="1883" y="2769"/>
                    <a:pt x="1866" y="2807"/>
                    <a:pt x="1877" y="2840"/>
                  </a:cubicBezTo>
                  <a:cubicBezTo>
                    <a:pt x="1886" y="2871"/>
                    <a:pt x="1915" y="2888"/>
                    <a:pt x="1944" y="2888"/>
                  </a:cubicBezTo>
                  <a:cubicBezTo>
                    <a:pt x="1951" y="2888"/>
                    <a:pt x="1958" y="2887"/>
                    <a:pt x="1965" y="2884"/>
                  </a:cubicBezTo>
                  <a:cubicBezTo>
                    <a:pt x="2565" y="2681"/>
                    <a:pt x="2967" y="2114"/>
                    <a:pt x="2967" y="1481"/>
                  </a:cubicBezTo>
                  <a:cubicBezTo>
                    <a:pt x="2967" y="667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178545" y="2385017"/>
              <a:ext cx="10949" cy="169465"/>
            </a:xfrm>
            <a:custGeom>
              <a:avLst/>
              <a:gdLst/>
              <a:ahLst/>
              <a:cxnLst/>
              <a:rect l="l" t="t" r="r" b="b"/>
              <a:pathLst>
                <a:path w="138" h="2136" extrusionOk="0">
                  <a:moveTo>
                    <a:pt x="66" y="0"/>
                  </a:moveTo>
                  <a:cubicBezTo>
                    <a:pt x="33" y="0"/>
                    <a:pt x="0" y="28"/>
                    <a:pt x="0" y="66"/>
                  </a:cubicBezTo>
                  <a:lnTo>
                    <a:pt x="0" y="2064"/>
                  </a:lnTo>
                  <a:cubicBezTo>
                    <a:pt x="0" y="2102"/>
                    <a:pt x="33" y="2136"/>
                    <a:pt x="66" y="2136"/>
                  </a:cubicBezTo>
                  <a:cubicBezTo>
                    <a:pt x="105" y="2136"/>
                    <a:pt x="138" y="2102"/>
                    <a:pt x="138" y="2064"/>
                  </a:cubicBezTo>
                  <a:lnTo>
                    <a:pt x="138" y="66"/>
                  </a:lnTo>
                  <a:cubicBezTo>
                    <a:pt x="138" y="28"/>
                    <a:pt x="105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1141415" y="2467527"/>
              <a:ext cx="83939" cy="88699"/>
            </a:xfrm>
            <a:custGeom>
              <a:avLst/>
              <a:gdLst/>
              <a:ahLst/>
              <a:cxnLst/>
              <a:rect l="l" t="t" r="r" b="b"/>
              <a:pathLst>
                <a:path w="1058" h="1118" extrusionOk="0">
                  <a:moveTo>
                    <a:pt x="72" y="0"/>
                  </a:moveTo>
                  <a:cubicBezTo>
                    <a:pt x="34" y="0"/>
                    <a:pt x="0" y="33"/>
                    <a:pt x="0" y="72"/>
                  </a:cubicBezTo>
                  <a:lnTo>
                    <a:pt x="0" y="589"/>
                  </a:lnTo>
                  <a:cubicBezTo>
                    <a:pt x="0" y="677"/>
                    <a:pt x="39" y="765"/>
                    <a:pt x="111" y="820"/>
                  </a:cubicBezTo>
                  <a:lnTo>
                    <a:pt x="408" y="1068"/>
                  </a:lnTo>
                  <a:cubicBezTo>
                    <a:pt x="441" y="1101"/>
                    <a:pt x="490" y="1118"/>
                    <a:pt x="534" y="1118"/>
                  </a:cubicBezTo>
                  <a:cubicBezTo>
                    <a:pt x="578" y="1118"/>
                    <a:pt x="622" y="1101"/>
                    <a:pt x="655" y="1073"/>
                  </a:cubicBezTo>
                  <a:lnTo>
                    <a:pt x="947" y="842"/>
                  </a:lnTo>
                  <a:cubicBezTo>
                    <a:pt x="1019" y="787"/>
                    <a:pt x="1057" y="705"/>
                    <a:pt x="1057" y="622"/>
                  </a:cubicBezTo>
                  <a:lnTo>
                    <a:pt x="1057" y="83"/>
                  </a:lnTo>
                  <a:cubicBezTo>
                    <a:pt x="1057" y="44"/>
                    <a:pt x="1024" y="17"/>
                    <a:pt x="986" y="17"/>
                  </a:cubicBezTo>
                  <a:cubicBezTo>
                    <a:pt x="947" y="17"/>
                    <a:pt x="920" y="44"/>
                    <a:pt x="920" y="83"/>
                  </a:cubicBezTo>
                  <a:lnTo>
                    <a:pt x="920" y="622"/>
                  </a:lnTo>
                  <a:cubicBezTo>
                    <a:pt x="920" y="666"/>
                    <a:pt x="898" y="705"/>
                    <a:pt x="865" y="732"/>
                  </a:cubicBezTo>
                  <a:lnTo>
                    <a:pt x="573" y="963"/>
                  </a:lnTo>
                  <a:cubicBezTo>
                    <a:pt x="562" y="974"/>
                    <a:pt x="548" y="980"/>
                    <a:pt x="534" y="980"/>
                  </a:cubicBezTo>
                  <a:cubicBezTo>
                    <a:pt x="521" y="980"/>
                    <a:pt x="507" y="974"/>
                    <a:pt x="496" y="963"/>
                  </a:cubicBezTo>
                  <a:lnTo>
                    <a:pt x="199" y="716"/>
                  </a:lnTo>
                  <a:cubicBezTo>
                    <a:pt x="160" y="683"/>
                    <a:pt x="138" y="639"/>
                    <a:pt x="138" y="589"/>
                  </a:cubicBezTo>
                  <a:lnTo>
                    <a:pt x="138" y="72"/>
                  </a:lnTo>
                  <a:cubicBezTo>
                    <a:pt x="138" y="33"/>
                    <a:pt x="111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1173705" y="2169698"/>
              <a:ext cx="11028" cy="54267"/>
            </a:xfrm>
            <a:custGeom>
              <a:avLst/>
              <a:gdLst/>
              <a:ahLst/>
              <a:cxnLst/>
              <a:rect l="l" t="t" r="r" b="b"/>
              <a:pathLst>
                <a:path w="139" h="684" extrusionOk="0">
                  <a:moveTo>
                    <a:pt x="72" y="1"/>
                  </a:moveTo>
                  <a:cubicBezTo>
                    <a:pt x="34" y="1"/>
                    <a:pt x="1" y="34"/>
                    <a:pt x="1" y="73"/>
                  </a:cubicBezTo>
                  <a:lnTo>
                    <a:pt x="1" y="617"/>
                  </a:lnTo>
                  <a:cubicBezTo>
                    <a:pt x="1" y="650"/>
                    <a:pt x="34" y="683"/>
                    <a:pt x="72" y="683"/>
                  </a:cubicBezTo>
                  <a:cubicBezTo>
                    <a:pt x="111" y="683"/>
                    <a:pt x="138" y="650"/>
                    <a:pt x="138" y="617"/>
                  </a:cubicBezTo>
                  <a:lnTo>
                    <a:pt x="138" y="73"/>
                  </a:lnTo>
                  <a:cubicBezTo>
                    <a:pt x="138" y="34"/>
                    <a:pt x="111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1040578" y="2226583"/>
              <a:ext cx="42842" cy="41494"/>
            </a:xfrm>
            <a:custGeom>
              <a:avLst/>
              <a:gdLst/>
              <a:ahLst/>
              <a:cxnLst/>
              <a:rect l="l" t="t" r="r" b="b"/>
              <a:pathLst>
                <a:path w="540" h="523" extrusionOk="0">
                  <a:moveTo>
                    <a:pt x="77" y="1"/>
                  </a:moveTo>
                  <a:cubicBezTo>
                    <a:pt x="59" y="1"/>
                    <a:pt x="41" y="8"/>
                    <a:pt x="28" y="21"/>
                  </a:cubicBezTo>
                  <a:cubicBezTo>
                    <a:pt x="0" y="49"/>
                    <a:pt x="0" y="93"/>
                    <a:pt x="28" y="120"/>
                  </a:cubicBezTo>
                  <a:lnTo>
                    <a:pt x="413" y="506"/>
                  </a:lnTo>
                  <a:cubicBezTo>
                    <a:pt x="429" y="517"/>
                    <a:pt x="446" y="522"/>
                    <a:pt x="462" y="522"/>
                  </a:cubicBezTo>
                  <a:cubicBezTo>
                    <a:pt x="479" y="522"/>
                    <a:pt x="501" y="517"/>
                    <a:pt x="512" y="506"/>
                  </a:cubicBezTo>
                  <a:cubicBezTo>
                    <a:pt x="540" y="478"/>
                    <a:pt x="540" y="434"/>
                    <a:pt x="512" y="407"/>
                  </a:cubicBezTo>
                  <a:lnTo>
                    <a:pt x="127" y="21"/>
                  </a:lnTo>
                  <a:cubicBezTo>
                    <a:pt x="113" y="8"/>
                    <a:pt x="9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987740" y="2360503"/>
              <a:ext cx="54188" cy="11028"/>
            </a:xfrm>
            <a:custGeom>
              <a:avLst/>
              <a:gdLst/>
              <a:ahLst/>
              <a:cxnLst/>
              <a:rect l="l" t="t" r="r" b="b"/>
              <a:pathLst>
                <a:path w="683" h="139" extrusionOk="0">
                  <a:moveTo>
                    <a:pt x="66" y="1"/>
                  </a:moveTo>
                  <a:cubicBezTo>
                    <a:pt x="28" y="1"/>
                    <a:pt x="0" y="34"/>
                    <a:pt x="0" y="67"/>
                  </a:cubicBezTo>
                  <a:cubicBezTo>
                    <a:pt x="0" y="106"/>
                    <a:pt x="28" y="139"/>
                    <a:pt x="66" y="139"/>
                  </a:cubicBezTo>
                  <a:lnTo>
                    <a:pt x="611" y="139"/>
                  </a:lnTo>
                  <a:cubicBezTo>
                    <a:pt x="650" y="139"/>
                    <a:pt x="683" y="106"/>
                    <a:pt x="683" y="67"/>
                  </a:cubicBezTo>
                  <a:cubicBezTo>
                    <a:pt x="683" y="34"/>
                    <a:pt x="650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1321271" y="2356139"/>
              <a:ext cx="54267" cy="11028"/>
            </a:xfrm>
            <a:custGeom>
              <a:avLst/>
              <a:gdLst/>
              <a:ahLst/>
              <a:cxnLst/>
              <a:rect l="l" t="t" r="r" b="b"/>
              <a:pathLst>
                <a:path w="684" h="139" extrusionOk="0">
                  <a:moveTo>
                    <a:pt x="72" y="1"/>
                  </a:moveTo>
                  <a:cubicBezTo>
                    <a:pt x="34" y="1"/>
                    <a:pt x="1" y="28"/>
                    <a:pt x="1" y="67"/>
                  </a:cubicBezTo>
                  <a:cubicBezTo>
                    <a:pt x="1" y="106"/>
                    <a:pt x="34" y="139"/>
                    <a:pt x="72" y="139"/>
                  </a:cubicBezTo>
                  <a:lnTo>
                    <a:pt x="617" y="139"/>
                  </a:lnTo>
                  <a:cubicBezTo>
                    <a:pt x="656" y="139"/>
                    <a:pt x="683" y="106"/>
                    <a:pt x="683" y="67"/>
                  </a:cubicBezTo>
                  <a:cubicBezTo>
                    <a:pt x="683" y="28"/>
                    <a:pt x="656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1276763" y="2223568"/>
              <a:ext cx="42446" cy="41414"/>
            </a:xfrm>
            <a:custGeom>
              <a:avLst/>
              <a:gdLst/>
              <a:ahLst/>
              <a:cxnLst/>
              <a:rect l="l" t="t" r="r" b="b"/>
              <a:pathLst>
                <a:path w="535" h="522" extrusionOk="0">
                  <a:moveTo>
                    <a:pt x="462" y="0"/>
                  </a:moveTo>
                  <a:cubicBezTo>
                    <a:pt x="445" y="0"/>
                    <a:pt x="427" y="7"/>
                    <a:pt x="413" y="21"/>
                  </a:cubicBezTo>
                  <a:lnTo>
                    <a:pt x="28" y="406"/>
                  </a:lnTo>
                  <a:cubicBezTo>
                    <a:pt x="1" y="434"/>
                    <a:pt x="1" y="472"/>
                    <a:pt x="28" y="500"/>
                  </a:cubicBezTo>
                  <a:cubicBezTo>
                    <a:pt x="39" y="516"/>
                    <a:pt x="56" y="522"/>
                    <a:pt x="78" y="522"/>
                  </a:cubicBezTo>
                  <a:cubicBezTo>
                    <a:pt x="94" y="522"/>
                    <a:pt x="111" y="516"/>
                    <a:pt x="122" y="500"/>
                  </a:cubicBezTo>
                  <a:lnTo>
                    <a:pt x="507" y="114"/>
                  </a:lnTo>
                  <a:cubicBezTo>
                    <a:pt x="534" y="87"/>
                    <a:pt x="534" y="48"/>
                    <a:pt x="507" y="21"/>
                  </a:cubicBezTo>
                  <a:cubicBezTo>
                    <a:pt x="496" y="7"/>
                    <a:pt x="479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77" name="Google Shape;377;p27"/>
          <p:cNvGrpSpPr/>
          <p:nvPr/>
        </p:nvGrpSpPr>
        <p:grpSpPr>
          <a:xfrm>
            <a:off x="895350" y="4007143"/>
            <a:ext cx="717528" cy="653741"/>
            <a:chOff x="819150" y="3962068"/>
            <a:chExt cx="717528" cy="653741"/>
          </a:xfrm>
        </p:grpSpPr>
        <p:sp>
          <p:nvSpPr>
            <p:cNvPr id="378" name="Google Shape;378;p27"/>
            <p:cNvSpPr/>
            <p:nvPr/>
          </p:nvSpPr>
          <p:spPr>
            <a:xfrm>
              <a:off x="819150" y="3962068"/>
              <a:ext cx="717528" cy="653741"/>
            </a:xfrm>
            <a:custGeom>
              <a:avLst/>
              <a:gdLst/>
              <a:ahLst/>
              <a:cxnLst/>
              <a:rect l="l" t="t" r="r" b="b"/>
              <a:pathLst>
                <a:path w="9044" h="8240" extrusionOk="0">
                  <a:moveTo>
                    <a:pt x="4520" y="1"/>
                  </a:moveTo>
                  <a:cubicBezTo>
                    <a:pt x="3465" y="1"/>
                    <a:pt x="2411" y="402"/>
                    <a:pt x="1608" y="1206"/>
                  </a:cubicBezTo>
                  <a:cubicBezTo>
                    <a:pt x="1" y="2818"/>
                    <a:pt x="1" y="5427"/>
                    <a:pt x="1608" y="7034"/>
                  </a:cubicBezTo>
                  <a:cubicBezTo>
                    <a:pt x="2411" y="7838"/>
                    <a:pt x="3465" y="8239"/>
                    <a:pt x="4520" y="8239"/>
                  </a:cubicBezTo>
                  <a:cubicBezTo>
                    <a:pt x="5575" y="8239"/>
                    <a:pt x="6630" y="7838"/>
                    <a:pt x="7436" y="7034"/>
                  </a:cubicBezTo>
                  <a:cubicBezTo>
                    <a:pt x="9043" y="5427"/>
                    <a:pt x="9043" y="2818"/>
                    <a:pt x="7436" y="1206"/>
                  </a:cubicBezTo>
                  <a:cubicBezTo>
                    <a:pt x="6630" y="402"/>
                    <a:pt x="5575" y="1"/>
                    <a:pt x="4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005194" y="4142875"/>
              <a:ext cx="353766" cy="250627"/>
            </a:xfrm>
            <a:custGeom>
              <a:avLst/>
              <a:gdLst/>
              <a:ahLst/>
              <a:cxnLst/>
              <a:rect l="l" t="t" r="r" b="b"/>
              <a:pathLst>
                <a:path w="4459" h="3159" extrusionOk="0">
                  <a:moveTo>
                    <a:pt x="4315" y="138"/>
                  </a:moveTo>
                  <a:cubicBezTo>
                    <a:pt x="4321" y="138"/>
                    <a:pt x="4321" y="143"/>
                    <a:pt x="4321" y="149"/>
                  </a:cubicBezTo>
                  <a:lnTo>
                    <a:pt x="4321" y="3010"/>
                  </a:lnTo>
                  <a:cubicBezTo>
                    <a:pt x="4321" y="3016"/>
                    <a:pt x="4321" y="3021"/>
                    <a:pt x="4315" y="3021"/>
                  </a:cubicBezTo>
                  <a:lnTo>
                    <a:pt x="149" y="3021"/>
                  </a:lnTo>
                  <a:cubicBezTo>
                    <a:pt x="144" y="3021"/>
                    <a:pt x="138" y="3016"/>
                    <a:pt x="138" y="3010"/>
                  </a:cubicBezTo>
                  <a:lnTo>
                    <a:pt x="138" y="149"/>
                  </a:lnTo>
                  <a:cubicBezTo>
                    <a:pt x="138" y="143"/>
                    <a:pt x="144" y="138"/>
                    <a:pt x="149" y="138"/>
                  </a:cubicBezTo>
                  <a:close/>
                  <a:moveTo>
                    <a:pt x="149" y="0"/>
                  </a:moveTo>
                  <a:cubicBezTo>
                    <a:pt x="66" y="0"/>
                    <a:pt x="0" y="66"/>
                    <a:pt x="0" y="149"/>
                  </a:cubicBezTo>
                  <a:lnTo>
                    <a:pt x="0" y="3010"/>
                  </a:lnTo>
                  <a:cubicBezTo>
                    <a:pt x="0" y="3093"/>
                    <a:pt x="66" y="3159"/>
                    <a:pt x="149" y="3159"/>
                  </a:cubicBezTo>
                  <a:lnTo>
                    <a:pt x="4315" y="3159"/>
                  </a:lnTo>
                  <a:cubicBezTo>
                    <a:pt x="4392" y="3159"/>
                    <a:pt x="4458" y="3093"/>
                    <a:pt x="4458" y="3010"/>
                  </a:cubicBezTo>
                  <a:lnTo>
                    <a:pt x="4458" y="149"/>
                  </a:lnTo>
                  <a:cubicBezTo>
                    <a:pt x="4458" y="66"/>
                    <a:pt x="4392" y="0"/>
                    <a:pt x="4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106507" y="4385169"/>
              <a:ext cx="10949" cy="61169"/>
            </a:xfrm>
            <a:custGeom>
              <a:avLst/>
              <a:gdLst/>
              <a:ahLst/>
              <a:cxnLst/>
              <a:rect l="l" t="t" r="r" b="b"/>
              <a:pathLst>
                <a:path w="138" h="771" extrusionOk="0">
                  <a:moveTo>
                    <a:pt x="72" y="0"/>
                  </a:moveTo>
                  <a:cubicBezTo>
                    <a:pt x="33" y="0"/>
                    <a:pt x="0" y="33"/>
                    <a:pt x="0" y="72"/>
                  </a:cubicBezTo>
                  <a:lnTo>
                    <a:pt x="0" y="705"/>
                  </a:lnTo>
                  <a:cubicBezTo>
                    <a:pt x="0" y="743"/>
                    <a:pt x="33" y="771"/>
                    <a:pt x="72" y="771"/>
                  </a:cubicBezTo>
                  <a:cubicBezTo>
                    <a:pt x="110" y="771"/>
                    <a:pt x="138" y="743"/>
                    <a:pt x="138" y="705"/>
                  </a:cubicBezTo>
                  <a:lnTo>
                    <a:pt x="138" y="72"/>
                  </a:lnTo>
                  <a:cubicBezTo>
                    <a:pt x="138" y="33"/>
                    <a:pt x="110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245743" y="4385169"/>
              <a:ext cx="11028" cy="61169"/>
            </a:xfrm>
            <a:custGeom>
              <a:avLst/>
              <a:gdLst/>
              <a:ahLst/>
              <a:cxnLst/>
              <a:rect l="l" t="t" r="r" b="b"/>
              <a:pathLst>
                <a:path w="139" h="771" extrusionOk="0">
                  <a:moveTo>
                    <a:pt x="72" y="0"/>
                  </a:moveTo>
                  <a:cubicBezTo>
                    <a:pt x="34" y="0"/>
                    <a:pt x="1" y="33"/>
                    <a:pt x="1" y="72"/>
                  </a:cubicBezTo>
                  <a:lnTo>
                    <a:pt x="1" y="705"/>
                  </a:lnTo>
                  <a:cubicBezTo>
                    <a:pt x="1" y="743"/>
                    <a:pt x="34" y="771"/>
                    <a:pt x="72" y="771"/>
                  </a:cubicBezTo>
                  <a:cubicBezTo>
                    <a:pt x="105" y="771"/>
                    <a:pt x="138" y="743"/>
                    <a:pt x="138" y="705"/>
                  </a:cubicBezTo>
                  <a:lnTo>
                    <a:pt x="138" y="72"/>
                  </a:lnTo>
                  <a:cubicBezTo>
                    <a:pt x="138" y="33"/>
                    <a:pt x="105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066283" y="4223085"/>
              <a:ext cx="235474" cy="96236"/>
            </a:xfrm>
            <a:custGeom>
              <a:avLst/>
              <a:gdLst/>
              <a:ahLst/>
              <a:cxnLst/>
              <a:rect l="l" t="t" r="r" b="b"/>
              <a:pathLst>
                <a:path w="2968" h="1213" extrusionOk="0">
                  <a:moveTo>
                    <a:pt x="2885" y="0"/>
                  </a:moveTo>
                  <a:cubicBezTo>
                    <a:pt x="2869" y="0"/>
                    <a:pt x="2853" y="6"/>
                    <a:pt x="2841" y="18"/>
                  </a:cubicBezTo>
                  <a:lnTo>
                    <a:pt x="1894" y="921"/>
                  </a:lnTo>
                  <a:cubicBezTo>
                    <a:pt x="1872" y="943"/>
                    <a:pt x="1842" y="954"/>
                    <a:pt x="1811" y="954"/>
                  </a:cubicBezTo>
                  <a:cubicBezTo>
                    <a:pt x="1780" y="954"/>
                    <a:pt x="1748" y="943"/>
                    <a:pt x="1723" y="921"/>
                  </a:cubicBezTo>
                  <a:lnTo>
                    <a:pt x="1096" y="387"/>
                  </a:lnTo>
                  <a:cubicBezTo>
                    <a:pt x="1046" y="342"/>
                    <a:pt x="985" y="320"/>
                    <a:pt x="923" y="320"/>
                  </a:cubicBezTo>
                  <a:cubicBezTo>
                    <a:pt x="857" y="320"/>
                    <a:pt x="790" y="346"/>
                    <a:pt x="738" y="398"/>
                  </a:cubicBezTo>
                  <a:lnTo>
                    <a:pt x="28" y="1097"/>
                  </a:lnTo>
                  <a:cubicBezTo>
                    <a:pt x="1" y="1119"/>
                    <a:pt x="1" y="1163"/>
                    <a:pt x="28" y="1190"/>
                  </a:cubicBezTo>
                  <a:cubicBezTo>
                    <a:pt x="39" y="1207"/>
                    <a:pt x="56" y="1212"/>
                    <a:pt x="78" y="1212"/>
                  </a:cubicBezTo>
                  <a:cubicBezTo>
                    <a:pt x="94" y="1212"/>
                    <a:pt x="111" y="1207"/>
                    <a:pt x="122" y="1190"/>
                  </a:cubicBezTo>
                  <a:lnTo>
                    <a:pt x="832" y="497"/>
                  </a:lnTo>
                  <a:cubicBezTo>
                    <a:pt x="857" y="471"/>
                    <a:pt x="889" y="459"/>
                    <a:pt x="920" y="459"/>
                  </a:cubicBezTo>
                  <a:cubicBezTo>
                    <a:pt x="949" y="459"/>
                    <a:pt x="978" y="470"/>
                    <a:pt x="1003" y="491"/>
                  </a:cubicBezTo>
                  <a:lnTo>
                    <a:pt x="1635" y="1025"/>
                  </a:lnTo>
                  <a:cubicBezTo>
                    <a:pt x="1687" y="1069"/>
                    <a:pt x="1750" y="1091"/>
                    <a:pt x="1813" y="1091"/>
                  </a:cubicBezTo>
                  <a:cubicBezTo>
                    <a:pt x="1878" y="1091"/>
                    <a:pt x="1943" y="1067"/>
                    <a:pt x="1993" y="1020"/>
                  </a:cubicBezTo>
                  <a:lnTo>
                    <a:pt x="2940" y="117"/>
                  </a:lnTo>
                  <a:cubicBezTo>
                    <a:pt x="2967" y="90"/>
                    <a:pt x="2967" y="51"/>
                    <a:pt x="2940" y="24"/>
                  </a:cubicBezTo>
                  <a:cubicBezTo>
                    <a:pt x="2925" y="9"/>
                    <a:pt x="2905" y="0"/>
                    <a:pt x="28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063665" y="4435389"/>
              <a:ext cx="229365" cy="10949"/>
            </a:xfrm>
            <a:custGeom>
              <a:avLst/>
              <a:gdLst/>
              <a:ahLst/>
              <a:cxnLst/>
              <a:rect l="l" t="t" r="r" b="b"/>
              <a:pathLst>
                <a:path w="2891" h="138" extrusionOk="0">
                  <a:moveTo>
                    <a:pt x="67" y="0"/>
                  </a:moveTo>
                  <a:cubicBezTo>
                    <a:pt x="28" y="0"/>
                    <a:pt x="1" y="33"/>
                    <a:pt x="1" y="72"/>
                  </a:cubicBezTo>
                  <a:cubicBezTo>
                    <a:pt x="1" y="110"/>
                    <a:pt x="28" y="138"/>
                    <a:pt x="67" y="138"/>
                  </a:cubicBezTo>
                  <a:lnTo>
                    <a:pt x="2824" y="138"/>
                  </a:lnTo>
                  <a:cubicBezTo>
                    <a:pt x="2863" y="138"/>
                    <a:pt x="2890" y="110"/>
                    <a:pt x="2890" y="72"/>
                  </a:cubicBezTo>
                  <a:cubicBezTo>
                    <a:pt x="2890" y="33"/>
                    <a:pt x="2863" y="0"/>
                    <a:pt x="2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384" name="Google Shape;384;p27"/>
          <p:cNvGrpSpPr/>
          <p:nvPr/>
        </p:nvGrpSpPr>
        <p:grpSpPr>
          <a:xfrm>
            <a:off x="895350" y="3146646"/>
            <a:ext cx="717528" cy="653662"/>
            <a:chOff x="819150" y="3023359"/>
            <a:chExt cx="717528" cy="653662"/>
          </a:xfrm>
        </p:grpSpPr>
        <p:sp>
          <p:nvSpPr>
            <p:cNvPr id="385" name="Google Shape;385;p27"/>
            <p:cNvSpPr/>
            <p:nvPr/>
          </p:nvSpPr>
          <p:spPr>
            <a:xfrm>
              <a:off x="819150" y="3023359"/>
              <a:ext cx="717528" cy="653662"/>
            </a:xfrm>
            <a:custGeom>
              <a:avLst/>
              <a:gdLst/>
              <a:ahLst/>
              <a:cxnLst/>
              <a:rect l="l" t="t" r="r" b="b"/>
              <a:pathLst>
                <a:path w="9044" h="8239" extrusionOk="0">
                  <a:moveTo>
                    <a:pt x="4520" y="0"/>
                  </a:moveTo>
                  <a:cubicBezTo>
                    <a:pt x="3465" y="0"/>
                    <a:pt x="2411" y="402"/>
                    <a:pt x="1608" y="1205"/>
                  </a:cubicBezTo>
                  <a:cubicBezTo>
                    <a:pt x="1" y="2818"/>
                    <a:pt x="1" y="5427"/>
                    <a:pt x="1608" y="7034"/>
                  </a:cubicBezTo>
                  <a:cubicBezTo>
                    <a:pt x="2411" y="7837"/>
                    <a:pt x="3465" y="8239"/>
                    <a:pt x="4520" y="8239"/>
                  </a:cubicBezTo>
                  <a:cubicBezTo>
                    <a:pt x="5575" y="8239"/>
                    <a:pt x="6630" y="7837"/>
                    <a:pt x="7436" y="7034"/>
                  </a:cubicBezTo>
                  <a:cubicBezTo>
                    <a:pt x="9043" y="5427"/>
                    <a:pt x="9043" y="2818"/>
                    <a:pt x="7436" y="1205"/>
                  </a:cubicBezTo>
                  <a:cubicBezTo>
                    <a:pt x="6630" y="402"/>
                    <a:pt x="5575" y="0"/>
                    <a:pt x="4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1009558" y="3223763"/>
              <a:ext cx="345039" cy="244121"/>
            </a:xfrm>
            <a:custGeom>
              <a:avLst/>
              <a:gdLst/>
              <a:ahLst/>
              <a:cxnLst/>
              <a:rect l="l" t="t" r="r" b="b"/>
              <a:pathLst>
                <a:path w="4349" h="3077" extrusionOk="0">
                  <a:moveTo>
                    <a:pt x="270" y="0"/>
                  </a:moveTo>
                  <a:cubicBezTo>
                    <a:pt x="122" y="0"/>
                    <a:pt x="0" y="116"/>
                    <a:pt x="0" y="264"/>
                  </a:cubicBezTo>
                  <a:lnTo>
                    <a:pt x="0" y="2807"/>
                  </a:lnTo>
                  <a:cubicBezTo>
                    <a:pt x="0" y="2956"/>
                    <a:pt x="122" y="3077"/>
                    <a:pt x="270" y="3077"/>
                  </a:cubicBezTo>
                  <a:lnTo>
                    <a:pt x="1316" y="3077"/>
                  </a:lnTo>
                  <a:cubicBezTo>
                    <a:pt x="1354" y="3077"/>
                    <a:pt x="1387" y="3044"/>
                    <a:pt x="1387" y="3005"/>
                  </a:cubicBezTo>
                  <a:cubicBezTo>
                    <a:pt x="1387" y="2967"/>
                    <a:pt x="1354" y="2939"/>
                    <a:pt x="1316" y="2939"/>
                  </a:cubicBezTo>
                  <a:lnTo>
                    <a:pt x="270" y="2939"/>
                  </a:lnTo>
                  <a:cubicBezTo>
                    <a:pt x="199" y="2939"/>
                    <a:pt x="138" y="2879"/>
                    <a:pt x="138" y="2807"/>
                  </a:cubicBezTo>
                  <a:lnTo>
                    <a:pt x="138" y="264"/>
                  </a:lnTo>
                  <a:cubicBezTo>
                    <a:pt x="138" y="193"/>
                    <a:pt x="199" y="138"/>
                    <a:pt x="270" y="138"/>
                  </a:cubicBezTo>
                  <a:lnTo>
                    <a:pt x="4084" y="138"/>
                  </a:lnTo>
                  <a:cubicBezTo>
                    <a:pt x="4156" y="138"/>
                    <a:pt x="4211" y="193"/>
                    <a:pt x="4211" y="264"/>
                  </a:cubicBezTo>
                  <a:lnTo>
                    <a:pt x="4211" y="2807"/>
                  </a:lnTo>
                  <a:cubicBezTo>
                    <a:pt x="4211" y="2879"/>
                    <a:pt x="4150" y="2939"/>
                    <a:pt x="4084" y="2939"/>
                  </a:cubicBezTo>
                  <a:lnTo>
                    <a:pt x="3132" y="2939"/>
                  </a:lnTo>
                  <a:cubicBezTo>
                    <a:pt x="3093" y="2939"/>
                    <a:pt x="3060" y="2967"/>
                    <a:pt x="3060" y="3005"/>
                  </a:cubicBezTo>
                  <a:cubicBezTo>
                    <a:pt x="3060" y="3044"/>
                    <a:pt x="3093" y="3077"/>
                    <a:pt x="3132" y="3077"/>
                  </a:cubicBezTo>
                  <a:lnTo>
                    <a:pt x="4084" y="3077"/>
                  </a:lnTo>
                  <a:cubicBezTo>
                    <a:pt x="4227" y="3077"/>
                    <a:pt x="4348" y="2956"/>
                    <a:pt x="4348" y="2807"/>
                  </a:cubicBezTo>
                  <a:lnTo>
                    <a:pt x="4348" y="264"/>
                  </a:lnTo>
                  <a:cubicBezTo>
                    <a:pt x="4348" y="116"/>
                    <a:pt x="4227" y="0"/>
                    <a:pt x="4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1108649" y="3459550"/>
              <a:ext cx="11028" cy="59900"/>
            </a:xfrm>
            <a:custGeom>
              <a:avLst/>
              <a:gdLst/>
              <a:ahLst/>
              <a:cxnLst/>
              <a:rect l="l" t="t" r="r" b="b"/>
              <a:pathLst>
                <a:path w="139" h="755" extrusionOk="0">
                  <a:moveTo>
                    <a:pt x="67" y="0"/>
                  </a:moveTo>
                  <a:cubicBezTo>
                    <a:pt x="28" y="0"/>
                    <a:pt x="1" y="33"/>
                    <a:pt x="1" y="72"/>
                  </a:cubicBezTo>
                  <a:lnTo>
                    <a:pt x="1" y="688"/>
                  </a:lnTo>
                  <a:cubicBezTo>
                    <a:pt x="1" y="721"/>
                    <a:pt x="28" y="754"/>
                    <a:pt x="67" y="754"/>
                  </a:cubicBezTo>
                  <a:cubicBezTo>
                    <a:pt x="105" y="754"/>
                    <a:pt x="138" y="721"/>
                    <a:pt x="138" y="688"/>
                  </a:cubicBezTo>
                  <a:lnTo>
                    <a:pt x="138" y="72"/>
                  </a:lnTo>
                  <a:cubicBezTo>
                    <a:pt x="138" y="33"/>
                    <a:pt x="105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1107380" y="3457805"/>
              <a:ext cx="153756" cy="61645"/>
            </a:xfrm>
            <a:custGeom>
              <a:avLst/>
              <a:gdLst/>
              <a:ahLst/>
              <a:cxnLst/>
              <a:rect l="l" t="t" r="r" b="b"/>
              <a:pathLst>
                <a:path w="1938" h="777" extrusionOk="0">
                  <a:moveTo>
                    <a:pt x="1863" y="0"/>
                  </a:moveTo>
                  <a:cubicBezTo>
                    <a:pt x="1854" y="0"/>
                    <a:pt x="1846" y="2"/>
                    <a:pt x="1838" y="6"/>
                  </a:cubicBezTo>
                  <a:lnTo>
                    <a:pt x="55" y="644"/>
                  </a:lnTo>
                  <a:cubicBezTo>
                    <a:pt x="22" y="655"/>
                    <a:pt x="0" y="694"/>
                    <a:pt x="17" y="732"/>
                  </a:cubicBezTo>
                  <a:cubicBezTo>
                    <a:pt x="28" y="760"/>
                    <a:pt x="50" y="776"/>
                    <a:pt x="77" y="776"/>
                  </a:cubicBezTo>
                  <a:cubicBezTo>
                    <a:pt x="88" y="776"/>
                    <a:pt x="94" y="776"/>
                    <a:pt x="105" y="771"/>
                  </a:cubicBezTo>
                  <a:lnTo>
                    <a:pt x="1888" y="132"/>
                  </a:lnTo>
                  <a:cubicBezTo>
                    <a:pt x="1921" y="121"/>
                    <a:pt x="1937" y="83"/>
                    <a:pt x="1926" y="44"/>
                  </a:cubicBezTo>
                  <a:cubicBezTo>
                    <a:pt x="1918" y="19"/>
                    <a:pt x="1890" y="0"/>
                    <a:pt x="1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1076756" y="3304924"/>
              <a:ext cx="207071" cy="11028"/>
            </a:xfrm>
            <a:custGeom>
              <a:avLst/>
              <a:gdLst/>
              <a:ahLst/>
              <a:cxnLst/>
              <a:rect l="l" t="t" r="r" b="b"/>
              <a:pathLst>
                <a:path w="2610" h="139" extrusionOk="0">
                  <a:moveTo>
                    <a:pt x="67" y="1"/>
                  </a:moveTo>
                  <a:cubicBezTo>
                    <a:pt x="28" y="1"/>
                    <a:pt x="1" y="28"/>
                    <a:pt x="1" y="67"/>
                  </a:cubicBezTo>
                  <a:cubicBezTo>
                    <a:pt x="1" y="105"/>
                    <a:pt x="28" y="139"/>
                    <a:pt x="67" y="139"/>
                  </a:cubicBezTo>
                  <a:lnTo>
                    <a:pt x="2544" y="139"/>
                  </a:lnTo>
                  <a:cubicBezTo>
                    <a:pt x="2582" y="139"/>
                    <a:pt x="2610" y="105"/>
                    <a:pt x="2610" y="67"/>
                  </a:cubicBezTo>
                  <a:cubicBezTo>
                    <a:pt x="2610" y="28"/>
                    <a:pt x="2582" y="1"/>
                    <a:pt x="2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76756" y="3384419"/>
              <a:ext cx="207071" cy="11028"/>
            </a:xfrm>
            <a:custGeom>
              <a:avLst/>
              <a:gdLst/>
              <a:ahLst/>
              <a:cxnLst/>
              <a:rect l="l" t="t" r="r" b="b"/>
              <a:pathLst>
                <a:path w="2610" h="139" extrusionOk="0">
                  <a:moveTo>
                    <a:pt x="67" y="1"/>
                  </a:moveTo>
                  <a:cubicBezTo>
                    <a:pt x="28" y="1"/>
                    <a:pt x="1" y="34"/>
                    <a:pt x="1" y="72"/>
                  </a:cubicBezTo>
                  <a:cubicBezTo>
                    <a:pt x="1" y="111"/>
                    <a:pt x="28" y="138"/>
                    <a:pt x="67" y="138"/>
                  </a:cubicBezTo>
                  <a:lnTo>
                    <a:pt x="2544" y="138"/>
                  </a:lnTo>
                  <a:cubicBezTo>
                    <a:pt x="2582" y="138"/>
                    <a:pt x="2610" y="111"/>
                    <a:pt x="2610" y="72"/>
                  </a:cubicBezTo>
                  <a:cubicBezTo>
                    <a:pt x="2610" y="34"/>
                    <a:pt x="2582" y="1"/>
                    <a:pt x="2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5BBB8A-9E1C-6114-D2F0-4A30C1477C09}"/>
              </a:ext>
            </a:extLst>
          </p:cNvPr>
          <p:cNvSpPr txBox="1"/>
          <p:nvPr/>
        </p:nvSpPr>
        <p:spPr>
          <a:xfrm>
            <a:off x="1720841" y="2286117"/>
            <a:ext cx="620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Agile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phép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linh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hoạt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hiệu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49E2C-CA73-5B01-C86A-590E120CD99D}"/>
              </a:ext>
            </a:extLst>
          </p:cNvPr>
          <p:cNvSpPr txBox="1"/>
          <p:nvPr/>
        </p:nvSpPr>
        <p:spPr>
          <a:xfrm>
            <a:off x="1765300" y="1501041"/>
            <a:ext cx="654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ea typeface="Roboto"/>
                <a:cs typeface="Roboto"/>
                <a:sym typeface="Roboto"/>
              </a:rPr>
              <a:t>Do </a:t>
            </a:r>
            <a:r>
              <a:rPr lang="en-US" dirty="0" err="1">
                <a:latin typeface="+mj-lt"/>
                <a:ea typeface="Roboto"/>
                <a:cs typeface="Roboto"/>
                <a:sym typeface="Roboto"/>
              </a:rPr>
              <a:t>nhu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+mj-lt"/>
                <a:ea typeface="Roboto"/>
                <a:cs typeface="Roboto"/>
                <a:sym typeface="Roboto"/>
              </a:rPr>
              <a:t>cầu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+mj-lt"/>
                <a:ea typeface="Roboto"/>
                <a:cs typeface="Roboto"/>
                <a:sym typeface="Roboto"/>
              </a:rPr>
              <a:t>mua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+mj-lt"/>
                <a:ea typeface="Roboto"/>
                <a:cs typeface="Roboto"/>
                <a:sym typeface="Roboto"/>
              </a:rPr>
              <a:t>sắm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+mj-lt"/>
                <a:ea typeface="Roboto"/>
                <a:cs typeface="Roboto"/>
                <a:sym typeface="Roboto"/>
              </a:rPr>
              <a:t>trực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+mj-lt"/>
                <a:ea typeface="Roboto"/>
                <a:cs typeface="Roboto"/>
                <a:sym typeface="Roboto"/>
              </a:rPr>
              <a:t>tuyến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+mj-lt"/>
                <a:ea typeface="Roboto"/>
                <a:cs typeface="Roboto"/>
                <a:sym typeface="Roboto"/>
              </a:rPr>
              <a:t>ngày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err="1">
                <a:latin typeface="+mj-lt"/>
                <a:ea typeface="Roboto"/>
                <a:cs typeface="Roboto"/>
                <a:sym typeface="Roboto"/>
              </a:rPr>
              <a:t>càng</a:t>
            </a:r>
            <a:r>
              <a:rPr lang="en-US">
                <a:latin typeface="+mj-lt"/>
                <a:ea typeface="Roboto"/>
                <a:cs typeface="Roboto"/>
                <a:sym typeface="Roboto"/>
              </a:rPr>
              <a:t> tăng</a:t>
            </a: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057CA-C5D1-1971-42E3-46C8C40B32F2}"/>
              </a:ext>
            </a:extLst>
          </p:cNvPr>
          <p:cNvSpPr txBox="1"/>
          <p:nvPr/>
        </p:nvSpPr>
        <p:spPr>
          <a:xfrm>
            <a:off x="1765300" y="3150408"/>
            <a:ext cx="607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Đáp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nhu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cầu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ngày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càng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tăng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trường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nền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tảng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thương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mại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tử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linh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hoạt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A85CD-0EB6-0DF6-BD01-84FEB694C5A2}"/>
              </a:ext>
            </a:extLst>
          </p:cNvPr>
          <p:cNvSpPr txBox="1"/>
          <p:nvPr/>
        </p:nvSpPr>
        <p:spPr>
          <a:xfrm>
            <a:off x="1700770" y="4064163"/>
            <a:ext cx="614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ea typeface="Times New Roman" panose="02020603050405020304" pitchFamily="18" charset="0"/>
              </a:rPr>
              <a:t>K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hẳng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quan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trọng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phương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Agile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phát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</a:rPr>
              <a:t>nghệ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6D8B02-1EBB-5ED3-99D4-6375BE14CA4A}"/>
              </a:ext>
            </a:extLst>
          </p:cNvPr>
          <p:cNvSpPr/>
          <p:nvPr/>
        </p:nvSpPr>
        <p:spPr>
          <a:xfrm>
            <a:off x="245233" y="148987"/>
            <a:ext cx="1637414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GIỚI THIỆU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>
            <a:spLocks noGrp="1"/>
          </p:cNvSpPr>
          <p:nvPr>
            <p:ph type="title"/>
          </p:nvPr>
        </p:nvSpPr>
        <p:spPr>
          <a:xfrm>
            <a:off x="2573078" y="600239"/>
            <a:ext cx="563792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+mj-lt"/>
              </a:rPr>
              <a:t>PHÂN TÍCH YÊU CẦU NGƯỜI DÙNG</a:t>
            </a:r>
            <a:endParaRPr sz="2400" b="1" dirty="0">
              <a:latin typeface="+mj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6D8B02-1EBB-5ED3-99D4-6375BE14CA4A}"/>
              </a:ext>
            </a:extLst>
          </p:cNvPr>
          <p:cNvSpPr/>
          <p:nvPr/>
        </p:nvSpPr>
        <p:spPr>
          <a:xfrm>
            <a:off x="245232" y="148987"/>
            <a:ext cx="2189623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XÁC ĐỊNH NHU CẦU</a:t>
            </a:r>
          </a:p>
        </p:txBody>
      </p:sp>
      <p:pic>
        <p:nvPicPr>
          <p:cNvPr id="1026" name="Picture 2" descr="Top 4 trung tâm tin học văn phòng tại TP. HCM | Edu2Review">
            <a:extLst>
              <a:ext uri="{FF2B5EF4-FFF2-40B4-BE49-F238E27FC236}">
                <a16:creationId xmlns:a16="http://schemas.microsoft.com/office/drawing/2014/main" id="{2BDE5EF8-FACB-A0FD-BD31-8E79FFB7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2" y="1899241"/>
            <a:ext cx="270465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 kỹ năng mềm của ngành công nghệ thông tin">
            <a:extLst>
              <a:ext uri="{FF2B5EF4-FFF2-40B4-BE49-F238E27FC236}">
                <a16:creationId xmlns:a16="http://schemas.microsoft.com/office/drawing/2014/main" id="{D2394B9C-66C0-2289-B476-AEFF768D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84" y="1899242"/>
            <a:ext cx="247073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Đi chợ Online' giải pháp mua sắm tiện lợi, tiết kiệm của bà nội trợ - Tuổi  Trẻ Online">
            <a:extLst>
              <a:ext uri="{FF2B5EF4-FFF2-40B4-BE49-F238E27FC236}">
                <a16:creationId xmlns:a16="http://schemas.microsoft.com/office/drawing/2014/main" id="{896F1A8C-3D31-5FF7-2570-244E4103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17" y="1899241"/>
            <a:ext cx="2470739" cy="15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E6A9-D19A-A783-E887-0BF7B0775092}"/>
              </a:ext>
            </a:extLst>
          </p:cNvPr>
          <p:cNvSpPr txBox="1"/>
          <p:nvPr/>
        </p:nvSpPr>
        <p:spPr>
          <a:xfrm>
            <a:off x="850627" y="3656330"/>
            <a:ext cx="218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1FE7F-B3DA-B3B3-9B37-47A7AEE176B4}"/>
              </a:ext>
            </a:extLst>
          </p:cNvPr>
          <p:cNvSpPr txBox="1"/>
          <p:nvPr/>
        </p:nvSpPr>
        <p:spPr>
          <a:xfrm>
            <a:off x="3611084" y="3669218"/>
            <a:ext cx="233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08A36-C240-AF42-7867-822AADA91A20}"/>
              </a:ext>
            </a:extLst>
          </p:cNvPr>
          <p:cNvSpPr txBox="1"/>
          <p:nvPr/>
        </p:nvSpPr>
        <p:spPr>
          <a:xfrm>
            <a:off x="6521081" y="3669219"/>
            <a:ext cx="233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 mua sắm có gia đình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3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title"/>
          </p:nvPr>
        </p:nvSpPr>
        <p:spPr>
          <a:xfrm>
            <a:off x="2300049" y="463700"/>
            <a:ext cx="626820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+mj-lt"/>
              </a:rPr>
              <a:t>PHÂN TÍCH YÊU CẦU CHỨC NĂNG</a:t>
            </a:r>
            <a:endParaRPr b="1" dirty="0">
              <a:latin typeface="+mj-lt"/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3953051" y="2422333"/>
            <a:ext cx="465200" cy="465200"/>
          </a:xfrm>
          <a:custGeom>
            <a:avLst/>
            <a:gdLst/>
            <a:ahLst/>
            <a:cxnLst/>
            <a:rect l="l" t="t" r="r" b="b"/>
            <a:pathLst>
              <a:path w="4085" h="4085" extrusionOk="0">
                <a:moveTo>
                  <a:pt x="2043" y="1"/>
                </a:moveTo>
                <a:cubicBezTo>
                  <a:pt x="917" y="1"/>
                  <a:pt x="1" y="914"/>
                  <a:pt x="1" y="2043"/>
                </a:cubicBezTo>
                <a:cubicBezTo>
                  <a:pt x="1" y="3172"/>
                  <a:pt x="917" y="4085"/>
                  <a:pt x="2043" y="4085"/>
                </a:cubicBezTo>
                <a:cubicBezTo>
                  <a:pt x="3172" y="4085"/>
                  <a:pt x="4085" y="3172"/>
                  <a:pt x="4085" y="2043"/>
                </a:cubicBezTo>
                <a:cubicBezTo>
                  <a:pt x="4085" y="914"/>
                  <a:pt x="3172" y="1"/>
                  <a:pt x="20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3537278" y="1602740"/>
            <a:ext cx="464858" cy="465200"/>
          </a:xfrm>
          <a:custGeom>
            <a:avLst/>
            <a:gdLst/>
            <a:ahLst/>
            <a:cxnLst/>
            <a:rect l="l" t="t" r="r" b="b"/>
            <a:pathLst>
              <a:path w="4082" h="4085" extrusionOk="0">
                <a:moveTo>
                  <a:pt x="2039" y="0"/>
                </a:moveTo>
                <a:cubicBezTo>
                  <a:pt x="913" y="0"/>
                  <a:pt x="0" y="916"/>
                  <a:pt x="0" y="2042"/>
                </a:cubicBezTo>
                <a:cubicBezTo>
                  <a:pt x="0" y="3171"/>
                  <a:pt x="913" y="4084"/>
                  <a:pt x="2039" y="4084"/>
                </a:cubicBezTo>
                <a:cubicBezTo>
                  <a:pt x="3168" y="4084"/>
                  <a:pt x="4081" y="3171"/>
                  <a:pt x="4081" y="2042"/>
                </a:cubicBezTo>
                <a:cubicBezTo>
                  <a:pt x="4081" y="916"/>
                  <a:pt x="3168" y="0"/>
                  <a:pt x="20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3953051" y="3237484"/>
            <a:ext cx="465200" cy="465200"/>
          </a:xfrm>
          <a:custGeom>
            <a:avLst/>
            <a:gdLst/>
            <a:ahLst/>
            <a:cxnLst/>
            <a:rect l="l" t="t" r="r" b="b"/>
            <a:pathLst>
              <a:path w="4085" h="4085" extrusionOk="0">
                <a:moveTo>
                  <a:pt x="2043" y="0"/>
                </a:moveTo>
                <a:cubicBezTo>
                  <a:pt x="917" y="0"/>
                  <a:pt x="1" y="913"/>
                  <a:pt x="1" y="2042"/>
                </a:cubicBezTo>
                <a:cubicBezTo>
                  <a:pt x="1" y="3168"/>
                  <a:pt x="917" y="4084"/>
                  <a:pt x="2043" y="4084"/>
                </a:cubicBezTo>
                <a:cubicBezTo>
                  <a:pt x="3172" y="4084"/>
                  <a:pt x="4085" y="3168"/>
                  <a:pt x="4085" y="2042"/>
                </a:cubicBezTo>
                <a:cubicBezTo>
                  <a:pt x="4085" y="913"/>
                  <a:pt x="3172" y="0"/>
                  <a:pt x="2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3537278" y="4052522"/>
            <a:ext cx="464858" cy="464744"/>
          </a:xfrm>
          <a:custGeom>
            <a:avLst/>
            <a:gdLst/>
            <a:ahLst/>
            <a:cxnLst/>
            <a:rect l="l" t="t" r="r" b="b"/>
            <a:pathLst>
              <a:path w="4082" h="4081" extrusionOk="0">
                <a:moveTo>
                  <a:pt x="2039" y="0"/>
                </a:moveTo>
                <a:cubicBezTo>
                  <a:pt x="913" y="0"/>
                  <a:pt x="0" y="913"/>
                  <a:pt x="0" y="2042"/>
                </a:cubicBezTo>
                <a:cubicBezTo>
                  <a:pt x="0" y="3168"/>
                  <a:pt x="913" y="4081"/>
                  <a:pt x="2039" y="4081"/>
                </a:cubicBezTo>
                <a:cubicBezTo>
                  <a:pt x="3168" y="4081"/>
                  <a:pt x="4081" y="3168"/>
                  <a:pt x="4081" y="2042"/>
                </a:cubicBezTo>
                <a:cubicBezTo>
                  <a:pt x="4081" y="913"/>
                  <a:pt x="3168" y="0"/>
                  <a:pt x="20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1464284" y="2043911"/>
            <a:ext cx="720519" cy="1018429"/>
          </a:xfrm>
          <a:custGeom>
            <a:avLst/>
            <a:gdLst/>
            <a:ahLst/>
            <a:cxnLst/>
            <a:rect l="l" t="t" r="r" b="b"/>
            <a:pathLst>
              <a:path w="6327" h="8943" extrusionOk="0">
                <a:moveTo>
                  <a:pt x="1" y="1"/>
                </a:moveTo>
                <a:lnTo>
                  <a:pt x="1" y="8943"/>
                </a:lnTo>
                <a:lnTo>
                  <a:pt x="6326" y="2621"/>
                </a:lnTo>
                <a:cubicBezTo>
                  <a:pt x="4707" y="1001"/>
                  <a:pt x="2469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1464284" y="3062223"/>
            <a:ext cx="1018884" cy="720519"/>
          </a:xfrm>
          <a:custGeom>
            <a:avLst/>
            <a:gdLst/>
            <a:ahLst/>
            <a:cxnLst/>
            <a:rect l="l" t="t" r="r" b="b"/>
            <a:pathLst>
              <a:path w="8947" h="6327" extrusionOk="0">
                <a:moveTo>
                  <a:pt x="1" y="1"/>
                </a:moveTo>
                <a:lnTo>
                  <a:pt x="6326" y="6326"/>
                </a:lnTo>
                <a:cubicBezTo>
                  <a:pt x="7942" y="4707"/>
                  <a:pt x="8946" y="2472"/>
                  <a:pt x="89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6" name="Google Shape;456;p29"/>
          <p:cNvSpPr/>
          <p:nvPr/>
        </p:nvSpPr>
        <p:spPr>
          <a:xfrm>
            <a:off x="1464284" y="2342276"/>
            <a:ext cx="1018884" cy="720063"/>
          </a:xfrm>
          <a:custGeom>
            <a:avLst/>
            <a:gdLst/>
            <a:ahLst/>
            <a:cxnLst/>
            <a:rect l="l" t="t" r="r" b="b"/>
            <a:pathLst>
              <a:path w="8947" h="6323" extrusionOk="0">
                <a:moveTo>
                  <a:pt x="6326" y="1"/>
                </a:moveTo>
                <a:lnTo>
                  <a:pt x="1" y="6323"/>
                </a:lnTo>
                <a:lnTo>
                  <a:pt x="8946" y="6323"/>
                </a:lnTo>
                <a:cubicBezTo>
                  <a:pt x="8946" y="3855"/>
                  <a:pt x="7942" y="1617"/>
                  <a:pt x="63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1464284" y="3062223"/>
            <a:ext cx="720519" cy="1018884"/>
          </a:xfrm>
          <a:custGeom>
            <a:avLst/>
            <a:gdLst/>
            <a:ahLst/>
            <a:cxnLst/>
            <a:rect l="l" t="t" r="r" b="b"/>
            <a:pathLst>
              <a:path w="6327" h="8947" extrusionOk="0">
                <a:moveTo>
                  <a:pt x="1" y="1"/>
                </a:moveTo>
                <a:lnTo>
                  <a:pt x="1" y="8946"/>
                </a:lnTo>
                <a:cubicBezTo>
                  <a:pt x="2469" y="8946"/>
                  <a:pt x="4707" y="7946"/>
                  <a:pt x="6326" y="6326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573750" y="2172139"/>
            <a:ext cx="1780742" cy="1780742"/>
          </a:xfrm>
          <a:custGeom>
            <a:avLst/>
            <a:gdLst/>
            <a:ahLst/>
            <a:cxnLst/>
            <a:rect l="l" t="t" r="r" b="b"/>
            <a:pathLst>
              <a:path w="15637" h="15637" extrusionOk="0">
                <a:moveTo>
                  <a:pt x="13348" y="2289"/>
                </a:moveTo>
                <a:cubicBezTo>
                  <a:pt x="11932" y="876"/>
                  <a:pt x="9978" y="0"/>
                  <a:pt x="7821" y="0"/>
                </a:cubicBezTo>
                <a:cubicBezTo>
                  <a:pt x="5660" y="0"/>
                  <a:pt x="3706" y="876"/>
                  <a:pt x="2293" y="2289"/>
                </a:cubicBezTo>
                <a:cubicBezTo>
                  <a:pt x="876" y="3706"/>
                  <a:pt x="1" y="5660"/>
                  <a:pt x="1" y="7817"/>
                </a:cubicBezTo>
                <a:cubicBezTo>
                  <a:pt x="1" y="9977"/>
                  <a:pt x="876" y="11931"/>
                  <a:pt x="2293" y="13344"/>
                </a:cubicBezTo>
                <a:cubicBezTo>
                  <a:pt x="3706" y="14761"/>
                  <a:pt x="5660" y="15637"/>
                  <a:pt x="7821" y="15637"/>
                </a:cubicBezTo>
                <a:cubicBezTo>
                  <a:pt x="9978" y="15637"/>
                  <a:pt x="11932" y="14761"/>
                  <a:pt x="13348" y="13344"/>
                </a:cubicBezTo>
                <a:cubicBezTo>
                  <a:pt x="14761" y="11931"/>
                  <a:pt x="15637" y="9977"/>
                  <a:pt x="15637" y="7817"/>
                </a:cubicBezTo>
                <a:cubicBezTo>
                  <a:pt x="15637" y="5660"/>
                  <a:pt x="14761" y="3706"/>
                  <a:pt x="13348" y="2289"/>
                </a:cubicBezTo>
                <a:close/>
              </a:path>
            </a:pathLst>
          </a:custGeom>
          <a:solidFill>
            <a:srgbClr val="F4F6F8"/>
          </a:solidFill>
          <a:ln>
            <a:noFill/>
          </a:ln>
          <a:effectLst>
            <a:outerShdw blurRad="57150" dist="19050" dir="87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4878447" y="2497850"/>
            <a:ext cx="3169011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accent4"/>
                </a:solidFill>
                <a:latin typeface="+mj-lt"/>
                <a:ea typeface="Roboto"/>
                <a:cs typeface="Roboto"/>
                <a:sym typeface="Roboto"/>
              </a:rPr>
              <a:t>QUẢN LÝ GIỎ HÀNG</a:t>
            </a:r>
            <a:endParaRPr sz="1600" b="1" dirty="0">
              <a:solidFill>
                <a:schemeClr val="accent4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4878447" y="1689051"/>
            <a:ext cx="2426119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accent1"/>
                </a:solidFill>
                <a:latin typeface="+mj-lt"/>
                <a:ea typeface="Roboto"/>
                <a:cs typeface="Roboto"/>
                <a:sym typeface="Roboto"/>
              </a:rPr>
              <a:t>QUẢN LÝ SẢN PHẨM</a:t>
            </a:r>
            <a:endParaRPr sz="1600" b="1" dirty="0">
              <a:solidFill>
                <a:schemeClr val="accen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9"/>
          <p:cNvSpPr txBox="1"/>
          <p:nvPr/>
        </p:nvSpPr>
        <p:spPr>
          <a:xfrm>
            <a:off x="4861246" y="3304334"/>
            <a:ext cx="2985582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accent2"/>
                </a:solidFill>
                <a:latin typeface="+mj-lt"/>
                <a:ea typeface="Roboto"/>
                <a:cs typeface="Roboto"/>
                <a:sym typeface="Roboto"/>
              </a:rPr>
              <a:t>THANH TOÁN SẢN PHẨM</a:t>
            </a:r>
            <a:endParaRPr sz="1600" b="1" dirty="0">
              <a:solidFill>
                <a:schemeClr val="accent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4878447" y="4136361"/>
            <a:ext cx="2985581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chemeClr val="accent5"/>
                </a:solidFill>
                <a:latin typeface="+mj-lt"/>
                <a:ea typeface="Roboto"/>
                <a:cs typeface="Roboto"/>
                <a:sym typeface="Roboto"/>
              </a:rPr>
              <a:t>QUẢN LÝ TÀI KHOẢN</a:t>
            </a:r>
            <a:endParaRPr sz="1600" b="1" dirty="0">
              <a:solidFill>
                <a:schemeClr val="accent5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9"/>
          <p:cNvSpPr txBox="1">
            <a:spLocks noGrp="1"/>
          </p:cNvSpPr>
          <p:nvPr>
            <p:ph type="title"/>
          </p:nvPr>
        </p:nvSpPr>
        <p:spPr>
          <a:xfrm>
            <a:off x="662975" y="2705363"/>
            <a:ext cx="1602300" cy="7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CHỨC NĂNG</a:t>
            </a:r>
            <a:endParaRPr dirty="0">
              <a:latin typeface="+mj-lt"/>
            </a:endParaRPr>
          </a:p>
        </p:txBody>
      </p:sp>
      <p:cxnSp>
        <p:nvCxnSpPr>
          <p:cNvPr id="468" name="Google Shape;468;p29"/>
          <p:cNvCxnSpPr/>
          <p:nvPr/>
        </p:nvCxnSpPr>
        <p:spPr>
          <a:xfrm flipH="1">
            <a:off x="2313950" y="1836975"/>
            <a:ext cx="1245000" cy="316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9" name="Google Shape;469;p29"/>
          <p:cNvCxnSpPr/>
          <p:nvPr/>
        </p:nvCxnSpPr>
        <p:spPr>
          <a:xfrm flipH="1">
            <a:off x="2610650" y="2663600"/>
            <a:ext cx="13572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0" name="Google Shape;470;p29"/>
          <p:cNvCxnSpPr/>
          <p:nvPr/>
        </p:nvCxnSpPr>
        <p:spPr>
          <a:xfrm rot="10800000">
            <a:off x="2641250" y="3296450"/>
            <a:ext cx="1336800" cy="204000"/>
          </a:xfrm>
          <a:prstGeom prst="bentConnector3">
            <a:avLst>
              <a:gd name="adj1" fmla="val 5114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1" name="Google Shape;471;p29"/>
          <p:cNvCxnSpPr/>
          <p:nvPr/>
        </p:nvCxnSpPr>
        <p:spPr>
          <a:xfrm rot="10800000">
            <a:off x="2171550" y="4020775"/>
            <a:ext cx="1408500" cy="29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72" name="Google Shape;472;p29"/>
          <p:cNvGrpSpPr/>
          <p:nvPr/>
        </p:nvGrpSpPr>
        <p:grpSpPr>
          <a:xfrm>
            <a:off x="3624916" y="1697224"/>
            <a:ext cx="289555" cy="276260"/>
            <a:chOff x="4126815" y="2760704"/>
            <a:chExt cx="380393" cy="363118"/>
          </a:xfrm>
        </p:grpSpPr>
        <p:sp>
          <p:nvSpPr>
            <p:cNvPr id="473" name="Google Shape;473;p29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4054606" y="3342799"/>
            <a:ext cx="262085" cy="250524"/>
            <a:chOff x="7441465" y="2302860"/>
            <a:chExt cx="342192" cy="327140"/>
          </a:xfrm>
        </p:grpSpPr>
        <p:sp>
          <p:nvSpPr>
            <p:cNvPr id="478" name="Google Shape;478;p2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80" name="Google Shape;480;p29"/>
          <p:cNvSpPr/>
          <p:nvPr/>
        </p:nvSpPr>
        <p:spPr>
          <a:xfrm>
            <a:off x="3638648" y="4154388"/>
            <a:ext cx="262110" cy="261002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4054600" y="2523901"/>
            <a:ext cx="262110" cy="26205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F97D54C-A44E-B4B1-2E4F-6D1B70A7020B}"/>
              </a:ext>
            </a:extLst>
          </p:cNvPr>
          <p:cNvSpPr/>
          <p:nvPr/>
        </p:nvSpPr>
        <p:spPr>
          <a:xfrm>
            <a:off x="164869" y="52307"/>
            <a:ext cx="2189623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XÁC ĐỊNH NHU CẦU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title"/>
          </p:nvPr>
        </p:nvSpPr>
        <p:spPr>
          <a:xfrm>
            <a:off x="2167601" y="809280"/>
            <a:ext cx="684236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+mj-lt"/>
              </a:rPr>
              <a:t>PHÂN TÍCH YÊU CẦU PHI CHỨC NĂNG</a:t>
            </a:r>
            <a:endParaRPr b="1" dirty="0">
              <a:latin typeface="+mj-lt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3537278" y="1602740"/>
            <a:ext cx="464858" cy="465200"/>
          </a:xfrm>
          <a:custGeom>
            <a:avLst/>
            <a:gdLst/>
            <a:ahLst/>
            <a:cxnLst/>
            <a:rect l="l" t="t" r="r" b="b"/>
            <a:pathLst>
              <a:path w="4082" h="4085" extrusionOk="0">
                <a:moveTo>
                  <a:pt x="2039" y="0"/>
                </a:moveTo>
                <a:cubicBezTo>
                  <a:pt x="913" y="0"/>
                  <a:pt x="0" y="916"/>
                  <a:pt x="0" y="2042"/>
                </a:cubicBezTo>
                <a:cubicBezTo>
                  <a:pt x="0" y="3171"/>
                  <a:pt x="913" y="4084"/>
                  <a:pt x="2039" y="4084"/>
                </a:cubicBezTo>
                <a:cubicBezTo>
                  <a:pt x="3168" y="4084"/>
                  <a:pt x="4081" y="3171"/>
                  <a:pt x="4081" y="2042"/>
                </a:cubicBezTo>
                <a:cubicBezTo>
                  <a:pt x="4081" y="916"/>
                  <a:pt x="3168" y="0"/>
                  <a:pt x="20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4017103" y="3016595"/>
            <a:ext cx="465200" cy="465200"/>
          </a:xfrm>
          <a:custGeom>
            <a:avLst/>
            <a:gdLst/>
            <a:ahLst/>
            <a:cxnLst/>
            <a:rect l="l" t="t" r="r" b="b"/>
            <a:pathLst>
              <a:path w="4085" h="4085" extrusionOk="0">
                <a:moveTo>
                  <a:pt x="2043" y="0"/>
                </a:moveTo>
                <a:cubicBezTo>
                  <a:pt x="917" y="0"/>
                  <a:pt x="1" y="913"/>
                  <a:pt x="1" y="2042"/>
                </a:cubicBezTo>
                <a:cubicBezTo>
                  <a:pt x="1" y="3168"/>
                  <a:pt x="917" y="4084"/>
                  <a:pt x="2043" y="4084"/>
                </a:cubicBezTo>
                <a:cubicBezTo>
                  <a:pt x="3172" y="4084"/>
                  <a:pt x="4085" y="3168"/>
                  <a:pt x="4085" y="2042"/>
                </a:cubicBezTo>
                <a:cubicBezTo>
                  <a:pt x="4085" y="913"/>
                  <a:pt x="3172" y="0"/>
                  <a:pt x="2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3537278" y="4052522"/>
            <a:ext cx="464858" cy="464744"/>
          </a:xfrm>
          <a:custGeom>
            <a:avLst/>
            <a:gdLst/>
            <a:ahLst/>
            <a:cxnLst/>
            <a:rect l="l" t="t" r="r" b="b"/>
            <a:pathLst>
              <a:path w="4082" h="4081" extrusionOk="0">
                <a:moveTo>
                  <a:pt x="2039" y="0"/>
                </a:moveTo>
                <a:cubicBezTo>
                  <a:pt x="913" y="0"/>
                  <a:pt x="0" y="913"/>
                  <a:pt x="0" y="2042"/>
                </a:cubicBezTo>
                <a:cubicBezTo>
                  <a:pt x="0" y="3168"/>
                  <a:pt x="913" y="4081"/>
                  <a:pt x="2039" y="4081"/>
                </a:cubicBezTo>
                <a:cubicBezTo>
                  <a:pt x="3168" y="4081"/>
                  <a:pt x="4081" y="3168"/>
                  <a:pt x="4081" y="2042"/>
                </a:cubicBezTo>
                <a:cubicBezTo>
                  <a:pt x="4081" y="913"/>
                  <a:pt x="3168" y="0"/>
                  <a:pt x="20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1464284" y="2043911"/>
            <a:ext cx="720519" cy="1018429"/>
          </a:xfrm>
          <a:custGeom>
            <a:avLst/>
            <a:gdLst/>
            <a:ahLst/>
            <a:cxnLst/>
            <a:rect l="l" t="t" r="r" b="b"/>
            <a:pathLst>
              <a:path w="6327" h="8943" extrusionOk="0">
                <a:moveTo>
                  <a:pt x="1" y="1"/>
                </a:moveTo>
                <a:lnTo>
                  <a:pt x="1" y="8943"/>
                </a:lnTo>
                <a:lnTo>
                  <a:pt x="6326" y="2621"/>
                </a:lnTo>
                <a:cubicBezTo>
                  <a:pt x="4707" y="1001"/>
                  <a:pt x="2469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1464284" y="3062223"/>
            <a:ext cx="1018884" cy="720519"/>
          </a:xfrm>
          <a:custGeom>
            <a:avLst/>
            <a:gdLst/>
            <a:ahLst/>
            <a:cxnLst/>
            <a:rect l="l" t="t" r="r" b="b"/>
            <a:pathLst>
              <a:path w="8947" h="6327" extrusionOk="0">
                <a:moveTo>
                  <a:pt x="1" y="1"/>
                </a:moveTo>
                <a:lnTo>
                  <a:pt x="6326" y="6326"/>
                </a:lnTo>
                <a:cubicBezTo>
                  <a:pt x="7942" y="4707"/>
                  <a:pt x="8946" y="2472"/>
                  <a:pt x="89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6" name="Google Shape;456;p29"/>
          <p:cNvSpPr/>
          <p:nvPr/>
        </p:nvSpPr>
        <p:spPr>
          <a:xfrm>
            <a:off x="1464284" y="2342276"/>
            <a:ext cx="1018884" cy="720063"/>
          </a:xfrm>
          <a:custGeom>
            <a:avLst/>
            <a:gdLst/>
            <a:ahLst/>
            <a:cxnLst/>
            <a:rect l="l" t="t" r="r" b="b"/>
            <a:pathLst>
              <a:path w="8947" h="6323" extrusionOk="0">
                <a:moveTo>
                  <a:pt x="6326" y="1"/>
                </a:moveTo>
                <a:lnTo>
                  <a:pt x="1" y="6323"/>
                </a:lnTo>
                <a:lnTo>
                  <a:pt x="8946" y="6323"/>
                </a:lnTo>
                <a:cubicBezTo>
                  <a:pt x="8946" y="3855"/>
                  <a:pt x="7942" y="1617"/>
                  <a:pt x="63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1464284" y="3062223"/>
            <a:ext cx="720519" cy="1018884"/>
          </a:xfrm>
          <a:custGeom>
            <a:avLst/>
            <a:gdLst/>
            <a:ahLst/>
            <a:cxnLst/>
            <a:rect l="l" t="t" r="r" b="b"/>
            <a:pathLst>
              <a:path w="6327" h="8947" extrusionOk="0">
                <a:moveTo>
                  <a:pt x="1" y="1"/>
                </a:moveTo>
                <a:lnTo>
                  <a:pt x="1" y="8946"/>
                </a:lnTo>
                <a:cubicBezTo>
                  <a:pt x="2469" y="8946"/>
                  <a:pt x="4707" y="7946"/>
                  <a:pt x="6326" y="6326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573750" y="2172139"/>
            <a:ext cx="1780742" cy="1780742"/>
          </a:xfrm>
          <a:custGeom>
            <a:avLst/>
            <a:gdLst/>
            <a:ahLst/>
            <a:cxnLst/>
            <a:rect l="l" t="t" r="r" b="b"/>
            <a:pathLst>
              <a:path w="15637" h="15637" extrusionOk="0">
                <a:moveTo>
                  <a:pt x="13348" y="2289"/>
                </a:moveTo>
                <a:cubicBezTo>
                  <a:pt x="11932" y="876"/>
                  <a:pt x="9978" y="0"/>
                  <a:pt x="7821" y="0"/>
                </a:cubicBezTo>
                <a:cubicBezTo>
                  <a:pt x="5660" y="0"/>
                  <a:pt x="3706" y="876"/>
                  <a:pt x="2293" y="2289"/>
                </a:cubicBezTo>
                <a:cubicBezTo>
                  <a:pt x="876" y="3706"/>
                  <a:pt x="1" y="5660"/>
                  <a:pt x="1" y="7817"/>
                </a:cubicBezTo>
                <a:cubicBezTo>
                  <a:pt x="1" y="9977"/>
                  <a:pt x="876" y="11931"/>
                  <a:pt x="2293" y="13344"/>
                </a:cubicBezTo>
                <a:cubicBezTo>
                  <a:pt x="3706" y="14761"/>
                  <a:pt x="5660" y="15637"/>
                  <a:pt x="7821" y="15637"/>
                </a:cubicBezTo>
                <a:cubicBezTo>
                  <a:pt x="9978" y="15637"/>
                  <a:pt x="11932" y="14761"/>
                  <a:pt x="13348" y="13344"/>
                </a:cubicBezTo>
                <a:cubicBezTo>
                  <a:pt x="14761" y="11931"/>
                  <a:pt x="15637" y="9977"/>
                  <a:pt x="15637" y="7817"/>
                </a:cubicBezTo>
                <a:cubicBezTo>
                  <a:pt x="15637" y="5660"/>
                  <a:pt x="14761" y="3706"/>
                  <a:pt x="13348" y="2289"/>
                </a:cubicBezTo>
                <a:close/>
              </a:path>
            </a:pathLst>
          </a:custGeom>
          <a:solidFill>
            <a:srgbClr val="F4F6F8"/>
          </a:solidFill>
          <a:ln>
            <a:noFill/>
          </a:ln>
          <a:effectLst>
            <a:outerShdw blurRad="57150" dist="19050" dir="87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5141866" y="1712411"/>
            <a:ext cx="2798258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accent1"/>
                </a:solidFill>
                <a:latin typeface="+mj-lt"/>
                <a:ea typeface="Roboto"/>
                <a:cs typeface="Roboto"/>
                <a:sym typeface="Roboto"/>
              </a:rPr>
              <a:t>TÍNH DỄ SỬ DỤNG</a:t>
            </a:r>
            <a:endParaRPr sz="1800" b="1" dirty="0">
              <a:solidFill>
                <a:schemeClr val="accen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9"/>
          <p:cNvSpPr txBox="1"/>
          <p:nvPr/>
        </p:nvSpPr>
        <p:spPr>
          <a:xfrm>
            <a:off x="5187012" y="2999977"/>
            <a:ext cx="2928247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accent2"/>
                </a:solidFill>
                <a:latin typeface="+mj-lt"/>
                <a:ea typeface="Roboto"/>
                <a:cs typeface="Roboto"/>
                <a:sym typeface="Roboto"/>
              </a:rPr>
              <a:t>BẢO MẬT</a:t>
            </a:r>
            <a:endParaRPr sz="1800" b="1" dirty="0">
              <a:solidFill>
                <a:schemeClr val="accent2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5141866" y="4154388"/>
            <a:ext cx="2928246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5"/>
                </a:solidFill>
                <a:latin typeface="+mj-lt"/>
                <a:ea typeface="Roboto"/>
                <a:cs typeface="Roboto"/>
                <a:sym typeface="Roboto"/>
              </a:rPr>
              <a:t>KHẢ NĂNG MỞ RỘNG</a:t>
            </a:r>
            <a:endParaRPr sz="1800" b="1" dirty="0">
              <a:solidFill>
                <a:schemeClr val="accent5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9"/>
          <p:cNvSpPr txBox="1">
            <a:spLocks noGrp="1"/>
          </p:cNvSpPr>
          <p:nvPr>
            <p:ph type="title"/>
          </p:nvPr>
        </p:nvSpPr>
        <p:spPr>
          <a:xfrm>
            <a:off x="395507" y="2617177"/>
            <a:ext cx="2087661" cy="7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PHI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CHỨC NĂNG</a:t>
            </a:r>
            <a:endParaRPr dirty="0">
              <a:latin typeface="+mj-lt"/>
            </a:endParaRPr>
          </a:p>
        </p:txBody>
      </p:sp>
      <p:cxnSp>
        <p:nvCxnSpPr>
          <p:cNvPr id="468" name="Google Shape;468;p29"/>
          <p:cNvCxnSpPr/>
          <p:nvPr/>
        </p:nvCxnSpPr>
        <p:spPr>
          <a:xfrm flipH="1">
            <a:off x="2313950" y="1836975"/>
            <a:ext cx="1245000" cy="316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0" name="Google Shape;470;p29"/>
          <p:cNvCxnSpPr/>
          <p:nvPr/>
        </p:nvCxnSpPr>
        <p:spPr>
          <a:xfrm rot="10800000">
            <a:off x="2705302" y="3075561"/>
            <a:ext cx="1336800" cy="204000"/>
          </a:xfrm>
          <a:prstGeom prst="bentConnector3">
            <a:avLst>
              <a:gd name="adj1" fmla="val 5114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1" name="Google Shape;471;p29"/>
          <p:cNvCxnSpPr/>
          <p:nvPr/>
        </p:nvCxnSpPr>
        <p:spPr>
          <a:xfrm rot="10800000">
            <a:off x="2171550" y="4020775"/>
            <a:ext cx="1408500" cy="29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72" name="Google Shape;472;p29"/>
          <p:cNvGrpSpPr/>
          <p:nvPr/>
        </p:nvGrpSpPr>
        <p:grpSpPr>
          <a:xfrm>
            <a:off x="3624916" y="1697224"/>
            <a:ext cx="289555" cy="276260"/>
            <a:chOff x="4126815" y="2760704"/>
            <a:chExt cx="380393" cy="363118"/>
          </a:xfrm>
        </p:grpSpPr>
        <p:sp>
          <p:nvSpPr>
            <p:cNvPr id="473" name="Google Shape;473;p29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4118658" y="3121910"/>
            <a:ext cx="262085" cy="250524"/>
            <a:chOff x="7441465" y="2302860"/>
            <a:chExt cx="342192" cy="327140"/>
          </a:xfrm>
        </p:grpSpPr>
        <p:sp>
          <p:nvSpPr>
            <p:cNvPr id="478" name="Google Shape;478;p2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80" name="Google Shape;480;p29"/>
          <p:cNvSpPr/>
          <p:nvPr/>
        </p:nvSpPr>
        <p:spPr>
          <a:xfrm>
            <a:off x="3638648" y="4154388"/>
            <a:ext cx="262110" cy="261002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4054600" y="2523901"/>
            <a:ext cx="262110" cy="26205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F97D54C-A44E-B4B1-2E4F-6D1B70A7020B}"/>
              </a:ext>
            </a:extLst>
          </p:cNvPr>
          <p:cNvSpPr/>
          <p:nvPr/>
        </p:nvSpPr>
        <p:spPr>
          <a:xfrm>
            <a:off x="164869" y="52307"/>
            <a:ext cx="2189623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XÁC ĐỊNH NHU CẦU</a:t>
            </a:r>
          </a:p>
        </p:txBody>
      </p:sp>
    </p:spTree>
    <p:extLst>
      <p:ext uri="{BB962C8B-B14F-4D97-AF65-F5344CB8AC3E}">
        <p14:creationId xmlns:p14="http://schemas.microsoft.com/office/powerpoint/2010/main" val="27526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title"/>
          </p:nvPr>
        </p:nvSpPr>
        <p:spPr>
          <a:xfrm>
            <a:off x="2546220" y="624786"/>
            <a:ext cx="626202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+mn-lt"/>
              </a:rPr>
              <a:t>CÁC CÔNG NGHỆ, KIẾN TRÚC ĐƯỢC SỬ DỤNG</a:t>
            </a:r>
            <a:endParaRPr b="1" dirty="0">
              <a:latin typeface="+mn-lt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3537278" y="1602740"/>
            <a:ext cx="464858" cy="465200"/>
          </a:xfrm>
          <a:custGeom>
            <a:avLst/>
            <a:gdLst/>
            <a:ahLst/>
            <a:cxnLst/>
            <a:rect l="l" t="t" r="r" b="b"/>
            <a:pathLst>
              <a:path w="4082" h="4085" extrusionOk="0">
                <a:moveTo>
                  <a:pt x="2039" y="0"/>
                </a:moveTo>
                <a:cubicBezTo>
                  <a:pt x="913" y="0"/>
                  <a:pt x="0" y="916"/>
                  <a:pt x="0" y="2042"/>
                </a:cubicBezTo>
                <a:cubicBezTo>
                  <a:pt x="0" y="3171"/>
                  <a:pt x="913" y="4084"/>
                  <a:pt x="2039" y="4084"/>
                </a:cubicBezTo>
                <a:cubicBezTo>
                  <a:pt x="3168" y="4084"/>
                  <a:pt x="4081" y="3171"/>
                  <a:pt x="4081" y="2042"/>
                </a:cubicBezTo>
                <a:cubicBezTo>
                  <a:pt x="4081" y="916"/>
                  <a:pt x="3168" y="0"/>
                  <a:pt x="20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4076139" y="3225810"/>
            <a:ext cx="465200" cy="465200"/>
          </a:xfrm>
          <a:custGeom>
            <a:avLst/>
            <a:gdLst/>
            <a:ahLst/>
            <a:cxnLst/>
            <a:rect l="l" t="t" r="r" b="b"/>
            <a:pathLst>
              <a:path w="4085" h="4085" extrusionOk="0">
                <a:moveTo>
                  <a:pt x="2043" y="0"/>
                </a:moveTo>
                <a:cubicBezTo>
                  <a:pt x="917" y="0"/>
                  <a:pt x="1" y="913"/>
                  <a:pt x="1" y="2042"/>
                </a:cubicBezTo>
                <a:cubicBezTo>
                  <a:pt x="1" y="3168"/>
                  <a:pt x="917" y="4084"/>
                  <a:pt x="2043" y="4084"/>
                </a:cubicBezTo>
                <a:cubicBezTo>
                  <a:pt x="3172" y="4084"/>
                  <a:pt x="4085" y="3168"/>
                  <a:pt x="4085" y="2042"/>
                </a:cubicBezTo>
                <a:cubicBezTo>
                  <a:pt x="4085" y="913"/>
                  <a:pt x="3172" y="0"/>
                  <a:pt x="2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3537278" y="4052522"/>
            <a:ext cx="464858" cy="464744"/>
          </a:xfrm>
          <a:custGeom>
            <a:avLst/>
            <a:gdLst/>
            <a:ahLst/>
            <a:cxnLst/>
            <a:rect l="l" t="t" r="r" b="b"/>
            <a:pathLst>
              <a:path w="4082" h="4081" extrusionOk="0">
                <a:moveTo>
                  <a:pt x="2039" y="0"/>
                </a:moveTo>
                <a:cubicBezTo>
                  <a:pt x="913" y="0"/>
                  <a:pt x="0" y="913"/>
                  <a:pt x="0" y="2042"/>
                </a:cubicBezTo>
                <a:cubicBezTo>
                  <a:pt x="0" y="3168"/>
                  <a:pt x="913" y="4081"/>
                  <a:pt x="2039" y="4081"/>
                </a:cubicBezTo>
                <a:cubicBezTo>
                  <a:pt x="3168" y="4081"/>
                  <a:pt x="4081" y="3168"/>
                  <a:pt x="4081" y="2042"/>
                </a:cubicBezTo>
                <a:cubicBezTo>
                  <a:pt x="4081" y="913"/>
                  <a:pt x="3168" y="0"/>
                  <a:pt x="20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1464284" y="2043911"/>
            <a:ext cx="720519" cy="1018429"/>
          </a:xfrm>
          <a:custGeom>
            <a:avLst/>
            <a:gdLst/>
            <a:ahLst/>
            <a:cxnLst/>
            <a:rect l="l" t="t" r="r" b="b"/>
            <a:pathLst>
              <a:path w="6327" h="8943" extrusionOk="0">
                <a:moveTo>
                  <a:pt x="1" y="1"/>
                </a:moveTo>
                <a:lnTo>
                  <a:pt x="1" y="8943"/>
                </a:lnTo>
                <a:lnTo>
                  <a:pt x="6326" y="2621"/>
                </a:lnTo>
                <a:cubicBezTo>
                  <a:pt x="4707" y="1001"/>
                  <a:pt x="2469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5" name="Google Shape;455;p29"/>
          <p:cNvSpPr/>
          <p:nvPr/>
        </p:nvSpPr>
        <p:spPr>
          <a:xfrm>
            <a:off x="1464284" y="3062223"/>
            <a:ext cx="1018884" cy="720519"/>
          </a:xfrm>
          <a:custGeom>
            <a:avLst/>
            <a:gdLst/>
            <a:ahLst/>
            <a:cxnLst/>
            <a:rect l="l" t="t" r="r" b="b"/>
            <a:pathLst>
              <a:path w="8947" h="6327" extrusionOk="0">
                <a:moveTo>
                  <a:pt x="1" y="1"/>
                </a:moveTo>
                <a:lnTo>
                  <a:pt x="6326" y="6326"/>
                </a:lnTo>
                <a:cubicBezTo>
                  <a:pt x="7942" y="4707"/>
                  <a:pt x="8946" y="2472"/>
                  <a:pt x="89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6" name="Google Shape;456;p29"/>
          <p:cNvSpPr/>
          <p:nvPr/>
        </p:nvSpPr>
        <p:spPr>
          <a:xfrm>
            <a:off x="1464284" y="2342276"/>
            <a:ext cx="1018884" cy="720063"/>
          </a:xfrm>
          <a:custGeom>
            <a:avLst/>
            <a:gdLst/>
            <a:ahLst/>
            <a:cxnLst/>
            <a:rect l="l" t="t" r="r" b="b"/>
            <a:pathLst>
              <a:path w="8947" h="6323" extrusionOk="0">
                <a:moveTo>
                  <a:pt x="6326" y="1"/>
                </a:moveTo>
                <a:lnTo>
                  <a:pt x="1" y="6323"/>
                </a:lnTo>
                <a:lnTo>
                  <a:pt x="8946" y="6323"/>
                </a:lnTo>
                <a:cubicBezTo>
                  <a:pt x="8946" y="3855"/>
                  <a:pt x="7942" y="1617"/>
                  <a:pt x="63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1464284" y="3062223"/>
            <a:ext cx="720519" cy="1018884"/>
          </a:xfrm>
          <a:custGeom>
            <a:avLst/>
            <a:gdLst/>
            <a:ahLst/>
            <a:cxnLst/>
            <a:rect l="l" t="t" r="r" b="b"/>
            <a:pathLst>
              <a:path w="6327" h="8947" extrusionOk="0">
                <a:moveTo>
                  <a:pt x="1" y="1"/>
                </a:moveTo>
                <a:lnTo>
                  <a:pt x="1" y="8946"/>
                </a:lnTo>
                <a:cubicBezTo>
                  <a:pt x="2469" y="8946"/>
                  <a:pt x="4707" y="7946"/>
                  <a:pt x="6326" y="6326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573750" y="2172139"/>
            <a:ext cx="1780742" cy="1780742"/>
          </a:xfrm>
          <a:custGeom>
            <a:avLst/>
            <a:gdLst/>
            <a:ahLst/>
            <a:cxnLst/>
            <a:rect l="l" t="t" r="r" b="b"/>
            <a:pathLst>
              <a:path w="15637" h="15637" extrusionOk="0">
                <a:moveTo>
                  <a:pt x="13348" y="2289"/>
                </a:moveTo>
                <a:cubicBezTo>
                  <a:pt x="11932" y="876"/>
                  <a:pt x="9978" y="0"/>
                  <a:pt x="7821" y="0"/>
                </a:cubicBezTo>
                <a:cubicBezTo>
                  <a:pt x="5660" y="0"/>
                  <a:pt x="3706" y="876"/>
                  <a:pt x="2293" y="2289"/>
                </a:cubicBezTo>
                <a:cubicBezTo>
                  <a:pt x="876" y="3706"/>
                  <a:pt x="1" y="5660"/>
                  <a:pt x="1" y="7817"/>
                </a:cubicBezTo>
                <a:cubicBezTo>
                  <a:pt x="1" y="9977"/>
                  <a:pt x="876" y="11931"/>
                  <a:pt x="2293" y="13344"/>
                </a:cubicBezTo>
                <a:cubicBezTo>
                  <a:pt x="3706" y="14761"/>
                  <a:pt x="5660" y="15637"/>
                  <a:pt x="7821" y="15637"/>
                </a:cubicBezTo>
                <a:cubicBezTo>
                  <a:pt x="9978" y="15637"/>
                  <a:pt x="11932" y="14761"/>
                  <a:pt x="13348" y="13344"/>
                </a:cubicBezTo>
                <a:cubicBezTo>
                  <a:pt x="14761" y="11931"/>
                  <a:pt x="15637" y="9977"/>
                  <a:pt x="15637" y="7817"/>
                </a:cubicBezTo>
                <a:cubicBezTo>
                  <a:pt x="15637" y="5660"/>
                  <a:pt x="14761" y="3706"/>
                  <a:pt x="13348" y="2289"/>
                </a:cubicBezTo>
                <a:close/>
              </a:path>
            </a:pathLst>
          </a:custGeom>
          <a:solidFill>
            <a:srgbClr val="F4F6F8"/>
          </a:solidFill>
          <a:ln>
            <a:noFill/>
          </a:ln>
          <a:effectLst>
            <a:outerShdw blurRad="57150" dist="19050" dir="87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4663234" y="1602740"/>
            <a:ext cx="4645072" cy="608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>
                <a:solidFill>
                  <a:schemeClr val="accent1"/>
                </a:solidFill>
                <a:latin typeface="+mn-lt"/>
                <a:ea typeface="Roboto"/>
                <a:cs typeface="Roboto"/>
                <a:sym typeface="Roboto"/>
              </a:rPr>
              <a:t>FRONT-END: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+mn-lt"/>
                <a:ea typeface="Roboto"/>
                <a:cs typeface="Roboto"/>
                <a:sym typeface="Roboto"/>
              </a:rPr>
              <a:t>HTML, CSS, JAVASCRIPT, BOOTSTRAP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9"/>
          <p:cNvSpPr txBox="1"/>
          <p:nvPr/>
        </p:nvSpPr>
        <p:spPr>
          <a:xfrm>
            <a:off x="4720845" y="3221012"/>
            <a:ext cx="2928247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>
                <a:solidFill>
                  <a:schemeClr val="accent2"/>
                </a:solidFill>
                <a:latin typeface="+mn-lt"/>
                <a:ea typeface="Roboto"/>
                <a:cs typeface="Roboto"/>
                <a:sym typeface="Roboto"/>
              </a:rPr>
              <a:t>BACK-END: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accent2"/>
                </a:solidFill>
                <a:latin typeface="+mn-lt"/>
                <a:ea typeface="Roboto"/>
                <a:cs typeface="Roboto"/>
                <a:sym typeface="Roboto"/>
              </a:rPr>
              <a:t>DJANGO &amp; PYTHON</a:t>
            </a:r>
            <a:endParaRPr sz="1800" dirty="0">
              <a:solidFill>
                <a:schemeClr val="accent2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4720846" y="4081107"/>
            <a:ext cx="2928246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>
                <a:solidFill>
                  <a:schemeClr val="accent5"/>
                </a:solidFill>
                <a:latin typeface="+mn-lt"/>
                <a:ea typeface="Roboto"/>
                <a:cs typeface="Roboto"/>
                <a:sym typeface="Roboto"/>
              </a:rPr>
              <a:t>KIẾN TRÚC ỨNG DỤNG: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accent5"/>
                </a:solidFill>
                <a:latin typeface="+mn-lt"/>
                <a:ea typeface="Roboto"/>
                <a:cs typeface="Roboto"/>
                <a:sym typeface="Roboto"/>
              </a:rPr>
              <a:t>MÔ HÌNH MVC (MTV)</a:t>
            </a:r>
            <a:endParaRPr sz="1800" dirty="0">
              <a:solidFill>
                <a:schemeClr val="accent5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9"/>
          <p:cNvSpPr txBox="1">
            <a:spLocks noGrp="1"/>
          </p:cNvSpPr>
          <p:nvPr>
            <p:ph type="title"/>
          </p:nvPr>
        </p:nvSpPr>
        <p:spPr>
          <a:xfrm>
            <a:off x="393011" y="2695741"/>
            <a:ext cx="2087661" cy="7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n-lt"/>
              </a:rPr>
              <a:t>WEBSITE</a:t>
            </a:r>
            <a:endParaRPr dirty="0">
              <a:latin typeface="+mn-lt"/>
            </a:endParaRPr>
          </a:p>
        </p:txBody>
      </p:sp>
      <p:cxnSp>
        <p:nvCxnSpPr>
          <p:cNvPr id="468" name="Google Shape;468;p29"/>
          <p:cNvCxnSpPr/>
          <p:nvPr/>
        </p:nvCxnSpPr>
        <p:spPr>
          <a:xfrm flipH="1">
            <a:off x="2313950" y="1836975"/>
            <a:ext cx="1245000" cy="316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0" name="Google Shape;470;p29"/>
          <p:cNvCxnSpPr/>
          <p:nvPr/>
        </p:nvCxnSpPr>
        <p:spPr>
          <a:xfrm rot="10800000">
            <a:off x="2705302" y="3302432"/>
            <a:ext cx="1336800" cy="204000"/>
          </a:xfrm>
          <a:prstGeom prst="bentConnector3">
            <a:avLst>
              <a:gd name="adj1" fmla="val 5114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1" name="Google Shape;471;p29"/>
          <p:cNvCxnSpPr/>
          <p:nvPr/>
        </p:nvCxnSpPr>
        <p:spPr>
          <a:xfrm rot="10800000">
            <a:off x="2171550" y="4020775"/>
            <a:ext cx="1408500" cy="29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72" name="Google Shape;472;p29"/>
          <p:cNvGrpSpPr/>
          <p:nvPr/>
        </p:nvGrpSpPr>
        <p:grpSpPr>
          <a:xfrm>
            <a:off x="3624916" y="1697224"/>
            <a:ext cx="289555" cy="276260"/>
            <a:chOff x="4126815" y="2760704"/>
            <a:chExt cx="380393" cy="363118"/>
          </a:xfrm>
        </p:grpSpPr>
        <p:sp>
          <p:nvSpPr>
            <p:cNvPr id="473" name="Google Shape;473;p29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4177694" y="3331125"/>
            <a:ext cx="262085" cy="250524"/>
            <a:chOff x="7441465" y="2302860"/>
            <a:chExt cx="342192" cy="327140"/>
          </a:xfrm>
        </p:grpSpPr>
        <p:sp>
          <p:nvSpPr>
            <p:cNvPr id="478" name="Google Shape;478;p29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480" name="Google Shape;480;p29"/>
          <p:cNvSpPr/>
          <p:nvPr/>
        </p:nvSpPr>
        <p:spPr>
          <a:xfrm>
            <a:off x="3638648" y="4154388"/>
            <a:ext cx="262110" cy="261002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4054600" y="2523901"/>
            <a:ext cx="262110" cy="26205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F97D54C-A44E-B4B1-2E4F-6D1B70A7020B}"/>
              </a:ext>
            </a:extLst>
          </p:cNvPr>
          <p:cNvSpPr/>
          <p:nvPr/>
        </p:nvSpPr>
        <p:spPr>
          <a:xfrm>
            <a:off x="164869" y="52307"/>
            <a:ext cx="2189623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XÁC ĐỊNH NHU CẦU</a:t>
            </a:r>
          </a:p>
        </p:txBody>
      </p:sp>
      <p:sp>
        <p:nvSpPr>
          <p:cNvPr id="3" name="Google Shape;450;p29">
            <a:extLst>
              <a:ext uri="{FF2B5EF4-FFF2-40B4-BE49-F238E27FC236}">
                <a16:creationId xmlns:a16="http://schemas.microsoft.com/office/drawing/2014/main" id="{40A7C1B4-B8AF-FD0C-B1B4-610BAC95538F}"/>
              </a:ext>
            </a:extLst>
          </p:cNvPr>
          <p:cNvSpPr/>
          <p:nvPr/>
        </p:nvSpPr>
        <p:spPr>
          <a:xfrm>
            <a:off x="4076139" y="2405308"/>
            <a:ext cx="465200" cy="465200"/>
          </a:xfrm>
          <a:custGeom>
            <a:avLst/>
            <a:gdLst/>
            <a:ahLst/>
            <a:cxnLst/>
            <a:rect l="l" t="t" r="r" b="b"/>
            <a:pathLst>
              <a:path w="4085" h="4085" extrusionOk="0">
                <a:moveTo>
                  <a:pt x="2043" y="1"/>
                </a:moveTo>
                <a:cubicBezTo>
                  <a:pt x="917" y="1"/>
                  <a:pt x="1" y="914"/>
                  <a:pt x="1" y="2043"/>
                </a:cubicBezTo>
                <a:cubicBezTo>
                  <a:pt x="1" y="3172"/>
                  <a:pt x="917" y="4085"/>
                  <a:pt x="2043" y="4085"/>
                </a:cubicBezTo>
                <a:cubicBezTo>
                  <a:pt x="3172" y="4085"/>
                  <a:pt x="4085" y="3172"/>
                  <a:pt x="4085" y="2043"/>
                </a:cubicBezTo>
                <a:cubicBezTo>
                  <a:pt x="4085" y="914"/>
                  <a:pt x="3172" y="1"/>
                  <a:pt x="20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cxnSp>
        <p:nvCxnSpPr>
          <p:cNvPr id="4" name="Google Shape;469;p29">
            <a:extLst>
              <a:ext uri="{FF2B5EF4-FFF2-40B4-BE49-F238E27FC236}">
                <a16:creationId xmlns:a16="http://schemas.microsoft.com/office/drawing/2014/main" id="{51770F3B-691E-51E2-4BC1-5BCE38873738}"/>
              </a:ext>
            </a:extLst>
          </p:cNvPr>
          <p:cNvCxnSpPr/>
          <p:nvPr/>
        </p:nvCxnSpPr>
        <p:spPr>
          <a:xfrm flipH="1">
            <a:off x="2733738" y="2646575"/>
            <a:ext cx="13572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481;p29">
            <a:extLst>
              <a:ext uri="{FF2B5EF4-FFF2-40B4-BE49-F238E27FC236}">
                <a16:creationId xmlns:a16="http://schemas.microsoft.com/office/drawing/2014/main" id="{D44D4247-725C-EA2F-D112-C21AD116BED5}"/>
              </a:ext>
            </a:extLst>
          </p:cNvPr>
          <p:cNvSpPr/>
          <p:nvPr/>
        </p:nvSpPr>
        <p:spPr>
          <a:xfrm>
            <a:off x="4177688" y="2506876"/>
            <a:ext cx="262110" cy="262059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6" name="Google Shape;459;p29">
            <a:extLst>
              <a:ext uri="{FF2B5EF4-FFF2-40B4-BE49-F238E27FC236}">
                <a16:creationId xmlns:a16="http://schemas.microsoft.com/office/drawing/2014/main" id="{778EB873-2F71-AA23-5C13-68E2D9AE5000}"/>
              </a:ext>
            </a:extLst>
          </p:cNvPr>
          <p:cNvSpPr txBox="1"/>
          <p:nvPr/>
        </p:nvSpPr>
        <p:spPr>
          <a:xfrm>
            <a:off x="4720846" y="2406000"/>
            <a:ext cx="3169011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>
                <a:solidFill>
                  <a:schemeClr val="accent4"/>
                </a:solidFill>
                <a:latin typeface="+mn-lt"/>
                <a:ea typeface="Roboto"/>
                <a:cs typeface="Roboto"/>
                <a:sym typeface="Roboto"/>
              </a:rPr>
              <a:t>BACK-END: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accent4"/>
                </a:solidFill>
                <a:latin typeface="+mn-lt"/>
                <a:ea typeface="Roboto"/>
                <a:cs typeface="Roboto"/>
                <a:sym typeface="Roboto"/>
              </a:rPr>
              <a:t>DJANGO &amp; PYTHON</a:t>
            </a:r>
            <a:endParaRPr lang="vi-VN" sz="1600" dirty="0">
              <a:solidFill>
                <a:schemeClr val="accent4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995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429888" y="2175013"/>
            <a:ext cx="1573553" cy="234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2385408" y="2984540"/>
            <a:ext cx="1547444" cy="200018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4196842" y="1998921"/>
            <a:ext cx="1310358" cy="227636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5813278" y="2997112"/>
            <a:ext cx="1405822" cy="214638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584938" y="2044121"/>
            <a:ext cx="1310358" cy="271016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USER STORIES</a:t>
            </a:r>
            <a:endParaRPr dirty="0"/>
          </a:p>
        </p:txBody>
      </p:sp>
      <p:sp>
        <p:nvSpPr>
          <p:cNvPr id="242" name="Google Shape;242;p24"/>
          <p:cNvSpPr/>
          <p:nvPr/>
        </p:nvSpPr>
        <p:spPr>
          <a:xfrm>
            <a:off x="702875" y="1454550"/>
            <a:ext cx="941089" cy="941445"/>
          </a:xfrm>
          <a:custGeom>
            <a:avLst/>
            <a:gdLst/>
            <a:ahLst/>
            <a:cxnLst/>
            <a:rect l="l" t="t" r="r" b="b"/>
            <a:pathLst>
              <a:path w="13199" h="13204" extrusionOk="0">
                <a:moveTo>
                  <a:pt x="6599" y="1"/>
                </a:moveTo>
                <a:cubicBezTo>
                  <a:pt x="2956" y="1"/>
                  <a:pt x="1" y="2956"/>
                  <a:pt x="1" y="6605"/>
                </a:cubicBezTo>
                <a:cubicBezTo>
                  <a:pt x="1" y="10248"/>
                  <a:pt x="2956" y="13203"/>
                  <a:pt x="6599" y="13203"/>
                </a:cubicBezTo>
                <a:cubicBezTo>
                  <a:pt x="7766" y="13203"/>
                  <a:pt x="8867" y="12901"/>
                  <a:pt x="9814" y="12367"/>
                </a:cubicBezTo>
                <a:lnTo>
                  <a:pt x="12560" y="12565"/>
                </a:lnTo>
                <a:lnTo>
                  <a:pt x="12362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3" y="1"/>
                  <a:pt x="65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34675" y="1486350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3" y="138"/>
                </a:moveTo>
                <a:cubicBezTo>
                  <a:pt x="9472" y="138"/>
                  <a:pt x="12174" y="2840"/>
                  <a:pt x="12169" y="6153"/>
                </a:cubicBezTo>
                <a:cubicBezTo>
                  <a:pt x="12169" y="7182"/>
                  <a:pt x="11910" y="8195"/>
                  <a:pt x="11409" y="9087"/>
                </a:cubicBezTo>
                <a:cubicBezTo>
                  <a:pt x="11354" y="9186"/>
                  <a:pt x="11327" y="9301"/>
                  <a:pt x="11338" y="9417"/>
                </a:cubicBezTo>
                <a:lnTo>
                  <a:pt x="11486" y="11486"/>
                </a:lnTo>
                <a:lnTo>
                  <a:pt x="9412" y="11338"/>
                </a:lnTo>
                <a:cubicBezTo>
                  <a:pt x="9400" y="11337"/>
                  <a:pt x="9389" y="11337"/>
                  <a:pt x="9377" y="11337"/>
                </a:cubicBezTo>
                <a:cubicBezTo>
                  <a:pt x="9274" y="11337"/>
                  <a:pt x="9176" y="11360"/>
                  <a:pt x="9087" y="11409"/>
                </a:cubicBezTo>
                <a:cubicBezTo>
                  <a:pt x="8195" y="11910"/>
                  <a:pt x="7183" y="12174"/>
                  <a:pt x="6153" y="12174"/>
                </a:cubicBezTo>
                <a:cubicBezTo>
                  <a:pt x="2835" y="12174"/>
                  <a:pt x="138" y="9472"/>
                  <a:pt x="138" y="6159"/>
                </a:cubicBezTo>
                <a:cubicBezTo>
                  <a:pt x="138" y="2840"/>
                  <a:pt x="2835" y="138"/>
                  <a:pt x="6153" y="138"/>
                </a:cubicBezTo>
                <a:close/>
                <a:moveTo>
                  <a:pt x="6153" y="0"/>
                </a:moveTo>
                <a:cubicBezTo>
                  <a:pt x="2758" y="0"/>
                  <a:pt x="1" y="2763"/>
                  <a:pt x="1" y="6159"/>
                </a:cubicBezTo>
                <a:cubicBezTo>
                  <a:pt x="1" y="9549"/>
                  <a:pt x="2758" y="12312"/>
                  <a:pt x="6153" y="12312"/>
                </a:cubicBezTo>
                <a:cubicBezTo>
                  <a:pt x="7205" y="12312"/>
                  <a:pt x="8239" y="12042"/>
                  <a:pt x="9153" y="11530"/>
                </a:cubicBezTo>
                <a:cubicBezTo>
                  <a:pt x="9219" y="11497"/>
                  <a:pt x="9296" y="11475"/>
                  <a:pt x="9373" y="11475"/>
                </a:cubicBezTo>
                <a:lnTo>
                  <a:pt x="9406" y="11475"/>
                </a:lnTo>
                <a:lnTo>
                  <a:pt x="11635" y="11640"/>
                </a:lnTo>
                <a:lnTo>
                  <a:pt x="11475" y="9406"/>
                </a:lnTo>
                <a:cubicBezTo>
                  <a:pt x="11470" y="9318"/>
                  <a:pt x="11486" y="9230"/>
                  <a:pt x="11530" y="9158"/>
                </a:cubicBezTo>
                <a:cubicBezTo>
                  <a:pt x="12042" y="8245"/>
                  <a:pt x="12312" y="7204"/>
                  <a:pt x="12312" y="6159"/>
                </a:cubicBezTo>
                <a:cubicBezTo>
                  <a:pt x="12312" y="2763"/>
                  <a:pt x="9549" y="0"/>
                  <a:pt x="6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2395391" y="2310768"/>
            <a:ext cx="941017" cy="941445"/>
          </a:xfrm>
          <a:custGeom>
            <a:avLst/>
            <a:gdLst/>
            <a:ahLst/>
            <a:cxnLst/>
            <a:rect l="l" t="t" r="r" b="b"/>
            <a:pathLst>
              <a:path w="13198" h="13204" extrusionOk="0">
                <a:moveTo>
                  <a:pt x="6599" y="0"/>
                </a:moveTo>
                <a:cubicBezTo>
                  <a:pt x="2955" y="0"/>
                  <a:pt x="0" y="2956"/>
                  <a:pt x="0" y="6604"/>
                </a:cubicBezTo>
                <a:cubicBezTo>
                  <a:pt x="0" y="10248"/>
                  <a:pt x="2955" y="13203"/>
                  <a:pt x="6599" y="13203"/>
                </a:cubicBezTo>
                <a:cubicBezTo>
                  <a:pt x="7765" y="13203"/>
                  <a:pt x="8866" y="12900"/>
                  <a:pt x="9818" y="12367"/>
                </a:cubicBezTo>
                <a:lnTo>
                  <a:pt x="12564" y="12565"/>
                </a:lnTo>
                <a:lnTo>
                  <a:pt x="12361" y="9818"/>
                </a:lnTo>
                <a:cubicBezTo>
                  <a:pt x="12895" y="8866"/>
                  <a:pt x="13197" y="7771"/>
                  <a:pt x="13197" y="6604"/>
                </a:cubicBezTo>
                <a:cubicBezTo>
                  <a:pt x="13197" y="2956"/>
                  <a:pt x="10247" y="0"/>
                  <a:pt x="65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2427120" y="2342568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4" y="138"/>
                </a:moveTo>
                <a:cubicBezTo>
                  <a:pt x="9472" y="138"/>
                  <a:pt x="12174" y="2840"/>
                  <a:pt x="12174" y="6158"/>
                </a:cubicBezTo>
                <a:cubicBezTo>
                  <a:pt x="12174" y="7182"/>
                  <a:pt x="11910" y="8195"/>
                  <a:pt x="11409" y="9086"/>
                </a:cubicBezTo>
                <a:cubicBezTo>
                  <a:pt x="11354" y="9185"/>
                  <a:pt x="11327" y="9301"/>
                  <a:pt x="11338" y="9416"/>
                </a:cubicBezTo>
                <a:lnTo>
                  <a:pt x="11486" y="11491"/>
                </a:lnTo>
                <a:lnTo>
                  <a:pt x="11486" y="11491"/>
                </a:lnTo>
                <a:lnTo>
                  <a:pt x="9412" y="11337"/>
                </a:lnTo>
                <a:cubicBezTo>
                  <a:pt x="9400" y="11337"/>
                  <a:pt x="9389" y="11336"/>
                  <a:pt x="9378" y="11336"/>
                </a:cubicBezTo>
                <a:cubicBezTo>
                  <a:pt x="9274" y="11336"/>
                  <a:pt x="9176" y="11359"/>
                  <a:pt x="9087" y="11409"/>
                </a:cubicBezTo>
                <a:cubicBezTo>
                  <a:pt x="8195" y="11910"/>
                  <a:pt x="7183" y="12174"/>
                  <a:pt x="6154" y="12174"/>
                </a:cubicBezTo>
                <a:cubicBezTo>
                  <a:pt x="2835" y="12174"/>
                  <a:pt x="138" y="9477"/>
                  <a:pt x="138" y="6158"/>
                </a:cubicBezTo>
                <a:cubicBezTo>
                  <a:pt x="138" y="2840"/>
                  <a:pt x="2835" y="138"/>
                  <a:pt x="6154" y="138"/>
                </a:cubicBezTo>
                <a:close/>
                <a:moveTo>
                  <a:pt x="6154" y="0"/>
                </a:moveTo>
                <a:cubicBezTo>
                  <a:pt x="2764" y="0"/>
                  <a:pt x="1" y="2763"/>
                  <a:pt x="1" y="6158"/>
                </a:cubicBezTo>
                <a:cubicBezTo>
                  <a:pt x="1" y="9549"/>
                  <a:pt x="2764" y="12311"/>
                  <a:pt x="6154" y="12311"/>
                </a:cubicBezTo>
                <a:cubicBezTo>
                  <a:pt x="7205" y="12311"/>
                  <a:pt x="8239" y="12042"/>
                  <a:pt x="9153" y="11530"/>
                </a:cubicBezTo>
                <a:cubicBezTo>
                  <a:pt x="9219" y="11497"/>
                  <a:pt x="9296" y="11475"/>
                  <a:pt x="9373" y="11475"/>
                </a:cubicBezTo>
                <a:lnTo>
                  <a:pt x="9406" y="11475"/>
                </a:lnTo>
                <a:lnTo>
                  <a:pt x="11635" y="11640"/>
                </a:lnTo>
                <a:lnTo>
                  <a:pt x="11475" y="9405"/>
                </a:lnTo>
                <a:cubicBezTo>
                  <a:pt x="11470" y="9317"/>
                  <a:pt x="11486" y="9229"/>
                  <a:pt x="11531" y="9158"/>
                </a:cubicBezTo>
                <a:cubicBezTo>
                  <a:pt x="12042" y="8244"/>
                  <a:pt x="12312" y="7204"/>
                  <a:pt x="12312" y="6158"/>
                </a:cubicBezTo>
                <a:cubicBezTo>
                  <a:pt x="12312" y="2763"/>
                  <a:pt x="9549" y="0"/>
                  <a:pt x="61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4072295" y="1278458"/>
            <a:ext cx="941089" cy="941445"/>
          </a:xfrm>
          <a:custGeom>
            <a:avLst/>
            <a:gdLst/>
            <a:ahLst/>
            <a:cxnLst/>
            <a:rect l="l" t="t" r="r" b="b"/>
            <a:pathLst>
              <a:path w="13199" h="13204" extrusionOk="0">
                <a:moveTo>
                  <a:pt x="6599" y="1"/>
                </a:moveTo>
                <a:cubicBezTo>
                  <a:pt x="2951" y="1"/>
                  <a:pt x="1" y="2956"/>
                  <a:pt x="1" y="6605"/>
                </a:cubicBezTo>
                <a:cubicBezTo>
                  <a:pt x="1" y="10248"/>
                  <a:pt x="2951" y="13203"/>
                  <a:pt x="6599" y="13203"/>
                </a:cubicBezTo>
                <a:cubicBezTo>
                  <a:pt x="7766" y="13203"/>
                  <a:pt x="8861" y="12901"/>
                  <a:pt x="9813" y="12367"/>
                </a:cubicBezTo>
                <a:lnTo>
                  <a:pt x="12560" y="12565"/>
                </a:lnTo>
                <a:lnTo>
                  <a:pt x="12362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3" y="1"/>
                  <a:pt x="65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4103738" y="1310258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8" y="138"/>
                </a:moveTo>
                <a:cubicBezTo>
                  <a:pt x="9477" y="138"/>
                  <a:pt x="12174" y="2840"/>
                  <a:pt x="12174" y="6153"/>
                </a:cubicBezTo>
                <a:cubicBezTo>
                  <a:pt x="12174" y="7182"/>
                  <a:pt x="11910" y="8195"/>
                  <a:pt x="11409" y="9087"/>
                </a:cubicBezTo>
                <a:cubicBezTo>
                  <a:pt x="11354" y="9186"/>
                  <a:pt x="11332" y="9301"/>
                  <a:pt x="11337" y="9417"/>
                </a:cubicBezTo>
                <a:lnTo>
                  <a:pt x="11491" y="11486"/>
                </a:lnTo>
                <a:lnTo>
                  <a:pt x="9417" y="11338"/>
                </a:lnTo>
                <a:cubicBezTo>
                  <a:pt x="9405" y="11337"/>
                  <a:pt x="9394" y="11337"/>
                  <a:pt x="9382" y="11337"/>
                </a:cubicBezTo>
                <a:cubicBezTo>
                  <a:pt x="9278" y="11337"/>
                  <a:pt x="9176" y="11360"/>
                  <a:pt x="9086" y="11409"/>
                </a:cubicBezTo>
                <a:cubicBezTo>
                  <a:pt x="8195" y="11910"/>
                  <a:pt x="7182" y="12174"/>
                  <a:pt x="6158" y="12174"/>
                </a:cubicBezTo>
                <a:cubicBezTo>
                  <a:pt x="2840" y="12174"/>
                  <a:pt x="138" y="9472"/>
                  <a:pt x="138" y="6159"/>
                </a:cubicBezTo>
                <a:cubicBezTo>
                  <a:pt x="138" y="2840"/>
                  <a:pt x="2840" y="138"/>
                  <a:pt x="6158" y="138"/>
                </a:cubicBezTo>
                <a:close/>
                <a:moveTo>
                  <a:pt x="6158" y="0"/>
                </a:moveTo>
                <a:cubicBezTo>
                  <a:pt x="2763" y="0"/>
                  <a:pt x="0" y="2763"/>
                  <a:pt x="0" y="6159"/>
                </a:cubicBezTo>
                <a:cubicBezTo>
                  <a:pt x="0" y="9549"/>
                  <a:pt x="2763" y="12312"/>
                  <a:pt x="6158" y="12312"/>
                </a:cubicBezTo>
                <a:cubicBezTo>
                  <a:pt x="7204" y="12312"/>
                  <a:pt x="8244" y="12042"/>
                  <a:pt x="9158" y="11530"/>
                </a:cubicBezTo>
                <a:cubicBezTo>
                  <a:pt x="9224" y="11497"/>
                  <a:pt x="9295" y="11475"/>
                  <a:pt x="9372" y="11475"/>
                </a:cubicBezTo>
                <a:lnTo>
                  <a:pt x="9406" y="11475"/>
                </a:lnTo>
                <a:lnTo>
                  <a:pt x="11640" y="11640"/>
                </a:lnTo>
                <a:lnTo>
                  <a:pt x="11475" y="9406"/>
                </a:lnTo>
                <a:cubicBezTo>
                  <a:pt x="11469" y="9318"/>
                  <a:pt x="11491" y="9230"/>
                  <a:pt x="11530" y="9158"/>
                </a:cubicBezTo>
                <a:cubicBezTo>
                  <a:pt x="12042" y="8245"/>
                  <a:pt x="12311" y="7204"/>
                  <a:pt x="12311" y="6159"/>
                </a:cubicBezTo>
                <a:cubicBezTo>
                  <a:pt x="12311" y="2763"/>
                  <a:pt x="9549" y="0"/>
                  <a:pt x="61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7432511" y="1375533"/>
            <a:ext cx="941017" cy="941445"/>
          </a:xfrm>
          <a:custGeom>
            <a:avLst/>
            <a:gdLst/>
            <a:ahLst/>
            <a:cxnLst/>
            <a:rect l="l" t="t" r="r" b="b"/>
            <a:pathLst>
              <a:path w="13198" h="13204" extrusionOk="0">
                <a:moveTo>
                  <a:pt x="6599" y="1"/>
                </a:moveTo>
                <a:cubicBezTo>
                  <a:pt x="2956" y="1"/>
                  <a:pt x="0" y="2956"/>
                  <a:pt x="0" y="6605"/>
                </a:cubicBezTo>
                <a:cubicBezTo>
                  <a:pt x="0" y="10248"/>
                  <a:pt x="2956" y="13203"/>
                  <a:pt x="6599" y="13203"/>
                </a:cubicBezTo>
                <a:cubicBezTo>
                  <a:pt x="7766" y="13203"/>
                  <a:pt x="8861" y="12901"/>
                  <a:pt x="9813" y="12367"/>
                </a:cubicBezTo>
                <a:lnTo>
                  <a:pt x="12559" y="12565"/>
                </a:lnTo>
                <a:lnTo>
                  <a:pt x="12361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2" y="1"/>
                  <a:pt x="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7464311" y="1407333"/>
            <a:ext cx="877418" cy="877846"/>
          </a:xfrm>
          <a:custGeom>
            <a:avLst/>
            <a:gdLst/>
            <a:ahLst/>
            <a:cxnLst/>
            <a:rect l="l" t="t" r="r" b="b"/>
            <a:pathLst>
              <a:path w="12306" h="12312" extrusionOk="0">
                <a:moveTo>
                  <a:pt x="6153" y="138"/>
                </a:moveTo>
                <a:cubicBezTo>
                  <a:pt x="9472" y="138"/>
                  <a:pt x="12174" y="2840"/>
                  <a:pt x="12168" y="6153"/>
                </a:cubicBezTo>
                <a:cubicBezTo>
                  <a:pt x="12168" y="7182"/>
                  <a:pt x="11904" y="8195"/>
                  <a:pt x="11409" y="9087"/>
                </a:cubicBezTo>
                <a:cubicBezTo>
                  <a:pt x="11354" y="9186"/>
                  <a:pt x="11326" y="9301"/>
                  <a:pt x="11337" y="9417"/>
                </a:cubicBezTo>
                <a:lnTo>
                  <a:pt x="11486" y="11486"/>
                </a:lnTo>
                <a:lnTo>
                  <a:pt x="11486" y="11486"/>
                </a:lnTo>
                <a:lnTo>
                  <a:pt x="9411" y="11338"/>
                </a:lnTo>
                <a:cubicBezTo>
                  <a:pt x="9400" y="11337"/>
                  <a:pt x="9388" y="11337"/>
                  <a:pt x="9377" y="11337"/>
                </a:cubicBezTo>
                <a:cubicBezTo>
                  <a:pt x="9274" y="11337"/>
                  <a:pt x="9176" y="11360"/>
                  <a:pt x="9086" y="11409"/>
                </a:cubicBezTo>
                <a:cubicBezTo>
                  <a:pt x="8195" y="11910"/>
                  <a:pt x="7182" y="12174"/>
                  <a:pt x="6153" y="12174"/>
                </a:cubicBezTo>
                <a:cubicBezTo>
                  <a:pt x="2834" y="12174"/>
                  <a:pt x="138" y="9472"/>
                  <a:pt x="138" y="6159"/>
                </a:cubicBezTo>
                <a:cubicBezTo>
                  <a:pt x="138" y="2840"/>
                  <a:pt x="2834" y="138"/>
                  <a:pt x="6153" y="138"/>
                </a:cubicBezTo>
                <a:close/>
                <a:moveTo>
                  <a:pt x="6153" y="0"/>
                </a:moveTo>
                <a:cubicBezTo>
                  <a:pt x="2763" y="0"/>
                  <a:pt x="0" y="2763"/>
                  <a:pt x="0" y="6159"/>
                </a:cubicBezTo>
                <a:cubicBezTo>
                  <a:pt x="0" y="9549"/>
                  <a:pt x="2763" y="12312"/>
                  <a:pt x="6153" y="12312"/>
                </a:cubicBezTo>
                <a:cubicBezTo>
                  <a:pt x="7204" y="12312"/>
                  <a:pt x="8239" y="12042"/>
                  <a:pt x="9152" y="11530"/>
                </a:cubicBezTo>
                <a:cubicBezTo>
                  <a:pt x="9218" y="11497"/>
                  <a:pt x="9295" y="11475"/>
                  <a:pt x="9372" y="11475"/>
                </a:cubicBezTo>
                <a:lnTo>
                  <a:pt x="9400" y="11475"/>
                </a:lnTo>
                <a:lnTo>
                  <a:pt x="11634" y="11640"/>
                </a:lnTo>
                <a:lnTo>
                  <a:pt x="11475" y="9406"/>
                </a:lnTo>
                <a:cubicBezTo>
                  <a:pt x="11464" y="9318"/>
                  <a:pt x="11486" y="9230"/>
                  <a:pt x="11530" y="9158"/>
                </a:cubicBezTo>
                <a:cubicBezTo>
                  <a:pt x="12036" y="8245"/>
                  <a:pt x="12306" y="7204"/>
                  <a:pt x="12306" y="6159"/>
                </a:cubicBezTo>
                <a:cubicBezTo>
                  <a:pt x="12306" y="2763"/>
                  <a:pt x="9549" y="0"/>
                  <a:pt x="6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5728267" y="2323341"/>
            <a:ext cx="941445" cy="941445"/>
          </a:xfrm>
          <a:custGeom>
            <a:avLst/>
            <a:gdLst/>
            <a:ahLst/>
            <a:cxnLst/>
            <a:rect l="l" t="t" r="r" b="b"/>
            <a:pathLst>
              <a:path w="13204" h="13204" extrusionOk="0">
                <a:moveTo>
                  <a:pt x="6599" y="0"/>
                </a:moveTo>
                <a:cubicBezTo>
                  <a:pt x="2956" y="0"/>
                  <a:pt x="0" y="2956"/>
                  <a:pt x="0" y="6604"/>
                </a:cubicBezTo>
                <a:cubicBezTo>
                  <a:pt x="0" y="10248"/>
                  <a:pt x="2956" y="13203"/>
                  <a:pt x="6599" y="13203"/>
                </a:cubicBezTo>
                <a:cubicBezTo>
                  <a:pt x="7771" y="13203"/>
                  <a:pt x="8866" y="12900"/>
                  <a:pt x="9818" y="12367"/>
                </a:cubicBezTo>
                <a:lnTo>
                  <a:pt x="12565" y="12565"/>
                </a:lnTo>
                <a:lnTo>
                  <a:pt x="12367" y="9818"/>
                </a:lnTo>
                <a:cubicBezTo>
                  <a:pt x="12895" y="8866"/>
                  <a:pt x="13203" y="7771"/>
                  <a:pt x="13203" y="6604"/>
                </a:cubicBezTo>
                <a:cubicBezTo>
                  <a:pt x="13203" y="2956"/>
                  <a:pt x="10248" y="0"/>
                  <a:pt x="65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5760067" y="2355141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8" y="138"/>
                </a:moveTo>
                <a:cubicBezTo>
                  <a:pt x="9472" y="138"/>
                  <a:pt x="12174" y="2840"/>
                  <a:pt x="12174" y="6158"/>
                </a:cubicBezTo>
                <a:cubicBezTo>
                  <a:pt x="12174" y="7182"/>
                  <a:pt x="11910" y="8195"/>
                  <a:pt x="11409" y="9086"/>
                </a:cubicBezTo>
                <a:cubicBezTo>
                  <a:pt x="11354" y="9185"/>
                  <a:pt x="11332" y="9301"/>
                  <a:pt x="11337" y="9416"/>
                </a:cubicBezTo>
                <a:lnTo>
                  <a:pt x="11486" y="11491"/>
                </a:lnTo>
                <a:lnTo>
                  <a:pt x="9411" y="11337"/>
                </a:lnTo>
                <a:cubicBezTo>
                  <a:pt x="9400" y="11337"/>
                  <a:pt x="9389" y="11336"/>
                  <a:pt x="9378" y="11336"/>
                </a:cubicBezTo>
                <a:cubicBezTo>
                  <a:pt x="9278" y="11336"/>
                  <a:pt x="9176" y="11359"/>
                  <a:pt x="9086" y="11409"/>
                </a:cubicBezTo>
                <a:cubicBezTo>
                  <a:pt x="8195" y="11910"/>
                  <a:pt x="7182" y="12174"/>
                  <a:pt x="6158" y="12174"/>
                </a:cubicBezTo>
                <a:cubicBezTo>
                  <a:pt x="2840" y="12174"/>
                  <a:pt x="138" y="9477"/>
                  <a:pt x="138" y="6158"/>
                </a:cubicBezTo>
                <a:cubicBezTo>
                  <a:pt x="138" y="2840"/>
                  <a:pt x="2840" y="138"/>
                  <a:pt x="6158" y="138"/>
                </a:cubicBezTo>
                <a:close/>
                <a:moveTo>
                  <a:pt x="6158" y="0"/>
                </a:moveTo>
                <a:cubicBezTo>
                  <a:pt x="2763" y="0"/>
                  <a:pt x="0" y="2763"/>
                  <a:pt x="0" y="6158"/>
                </a:cubicBezTo>
                <a:cubicBezTo>
                  <a:pt x="0" y="9549"/>
                  <a:pt x="2763" y="12311"/>
                  <a:pt x="6158" y="12311"/>
                </a:cubicBezTo>
                <a:cubicBezTo>
                  <a:pt x="7204" y="12311"/>
                  <a:pt x="8244" y="12042"/>
                  <a:pt x="9152" y="11530"/>
                </a:cubicBezTo>
                <a:cubicBezTo>
                  <a:pt x="9218" y="11497"/>
                  <a:pt x="9295" y="11475"/>
                  <a:pt x="9372" y="11475"/>
                </a:cubicBezTo>
                <a:lnTo>
                  <a:pt x="9405" y="11475"/>
                </a:lnTo>
                <a:lnTo>
                  <a:pt x="11634" y="11640"/>
                </a:lnTo>
                <a:lnTo>
                  <a:pt x="11475" y="9405"/>
                </a:lnTo>
                <a:cubicBezTo>
                  <a:pt x="11469" y="9317"/>
                  <a:pt x="11486" y="9229"/>
                  <a:pt x="11530" y="9158"/>
                </a:cubicBezTo>
                <a:cubicBezTo>
                  <a:pt x="12042" y="8244"/>
                  <a:pt x="12311" y="7204"/>
                  <a:pt x="12311" y="6158"/>
                </a:cubicBezTo>
                <a:cubicBezTo>
                  <a:pt x="12311" y="2763"/>
                  <a:pt x="9549" y="0"/>
                  <a:pt x="61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585623" y="2479161"/>
            <a:ext cx="1226766" cy="17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“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khách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hàng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tôi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muốn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giao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diện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thân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thiện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dùng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thể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dễ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dàng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điều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hướng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tìm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kiếm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sản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latin typeface="+mj-lt"/>
                <a:ea typeface="Times New Roman" panose="02020603050405020304" pitchFamily="18" charset="0"/>
              </a:rPr>
              <a:t>phẩm</a:t>
            </a:r>
            <a:r>
              <a:rPr lang="en-US" sz="1200" b="0" i="1" dirty="0">
                <a:effectLst/>
                <a:latin typeface="+mj-lt"/>
                <a:ea typeface="Times New Roman" panose="02020603050405020304" pitchFamily="18" charset="0"/>
              </a:rPr>
              <a:t>.”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2480191" y="3264786"/>
            <a:ext cx="1419148" cy="1687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effectLst/>
                <a:ea typeface="Times New Roman" panose="02020603050405020304" pitchFamily="18" charset="0"/>
              </a:rPr>
              <a:t>“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khách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hàng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tôi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muốn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xem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thông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tin chi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tiết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về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sản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phẩm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bao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gồm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hình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ảnh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mô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tả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đánh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giá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giá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cả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để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đưa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ra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quyết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định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mua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hàng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sáng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ea typeface="Times New Roman" panose="02020603050405020304" pitchFamily="18" charset="0"/>
              </a:rPr>
              <a:t>suốt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”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4327028" y="2452285"/>
            <a:ext cx="1224555" cy="136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lvl="0">
              <a:spcBef>
                <a:spcPts val="1000"/>
              </a:spcBef>
              <a:buClr>
                <a:srgbClr val="000000"/>
              </a:buClr>
              <a:tabLst>
                <a:tab pos="457200" algn="l"/>
              </a:tabLst>
            </a:pP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“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Là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khách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hàng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tôi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muốn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thêm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cập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nhật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hoặc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xóa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sản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phẩm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trong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giỏ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hàng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của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mình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để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có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thể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quản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lý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việc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mua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hàng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của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mình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trước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khi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thanh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toán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+mj-lt"/>
                <a:ea typeface="SimSun" panose="02010600030101010101" pitchFamily="2" charset="-122"/>
              </a:rPr>
              <a:t>.”</a:t>
            </a:r>
            <a:endParaRPr lang="en-US" sz="1200" b="1" i="1" dirty="0">
              <a:solidFill>
                <a:srgbClr val="4F81BD"/>
              </a:solidFill>
              <a:effectLst/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5934377" y="3605917"/>
            <a:ext cx="1268959" cy="114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dirty="0">
                <a:effectLst/>
                <a:ea typeface="Times New Roman" panose="02020603050405020304" pitchFamily="18" charset="0"/>
              </a:rPr>
              <a:t>“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Là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khách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hàng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tôi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muốn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đăng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nhập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hoặc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đăng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ký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;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cập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nhật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thông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tin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cá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nhân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mình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để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quản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lý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tài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khoản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theo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dõi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việc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mua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hàng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0" i="1" dirty="0" err="1">
                <a:effectLst/>
                <a:ea typeface="Times New Roman" panose="02020603050405020304" pitchFamily="18" charset="0"/>
              </a:rPr>
              <a:t>mình</a:t>
            </a:r>
            <a:r>
              <a:rPr lang="en-US" sz="1200" b="0" i="1" dirty="0">
                <a:effectLst/>
                <a:ea typeface="Times New Roman" panose="02020603050405020304" pitchFamily="18" charset="0"/>
              </a:rPr>
              <a:t>.”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7584937" y="2319687"/>
            <a:ext cx="1310357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"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Là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chủ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sở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hữu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trang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web,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tôi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muốn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thường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xuyên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duy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trì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cập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nhật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tính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trang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web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luôn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an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toàn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hiệu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quả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phù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hợp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với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nhu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cầu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+mj-lt"/>
                <a:ea typeface="Times New Roman" panose="02020603050405020304" pitchFamily="18" charset="0"/>
              </a:rPr>
              <a:t>dùng</a:t>
            </a:r>
            <a:r>
              <a:rPr lang="en-US" sz="1200" i="1" dirty="0">
                <a:effectLst/>
                <a:latin typeface="+mj-lt"/>
                <a:ea typeface="Times New Roman" panose="02020603050405020304" pitchFamily="18" charset="0"/>
              </a:rPr>
              <a:t>."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674100" y="172082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364075" y="2595900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4018240" y="1544721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5662686" y="2595900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7387626" y="1641796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61867A8-5524-BB5F-54AA-05487C69C3AE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3724950" y="1336900"/>
            <a:ext cx="1699200" cy="520475"/>
          </a:xfrm>
          <a:custGeom>
            <a:avLst/>
            <a:gdLst/>
            <a:ahLst/>
            <a:cxnLst/>
            <a:rect l="l" t="t" r="r" b="b"/>
            <a:pathLst>
              <a:path w="67968" h="20819" extrusionOk="0">
                <a:moveTo>
                  <a:pt x="0" y="0"/>
                </a:moveTo>
                <a:cubicBezTo>
                  <a:pt x="7003" y="11664"/>
                  <a:pt x="21502" y="20819"/>
                  <a:pt x="35107" y="20819"/>
                </a:cubicBezTo>
                <a:cubicBezTo>
                  <a:pt x="48074" y="20819"/>
                  <a:pt x="60194" y="10378"/>
                  <a:pt x="67968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554923" y="535427"/>
            <a:ext cx="40016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latin typeface="+mj-lt"/>
              </a:rPr>
              <a:t>KẾ HOẠCH SCRUM</a:t>
            </a:r>
            <a:endParaRPr b="1" dirty="0">
              <a:latin typeface="+mj-lt"/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 flipH="1">
            <a:off x="1173725" y="1357325"/>
            <a:ext cx="2510400" cy="73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2"/>
          <p:cNvCxnSpPr/>
          <p:nvPr/>
        </p:nvCxnSpPr>
        <p:spPr>
          <a:xfrm>
            <a:off x="1174467" y="2081900"/>
            <a:ext cx="0" cy="52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2"/>
          <p:cNvCxnSpPr/>
          <p:nvPr/>
        </p:nvCxnSpPr>
        <p:spPr>
          <a:xfrm flipH="1">
            <a:off x="2857525" y="1734900"/>
            <a:ext cx="1204200" cy="35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2"/>
          <p:cNvCxnSpPr/>
          <p:nvPr/>
        </p:nvCxnSpPr>
        <p:spPr>
          <a:xfrm>
            <a:off x="2858242" y="2081900"/>
            <a:ext cx="0" cy="52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2"/>
          <p:cNvCxnSpPr/>
          <p:nvPr/>
        </p:nvCxnSpPr>
        <p:spPr>
          <a:xfrm>
            <a:off x="4572500" y="1877775"/>
            <a:ext cx="0" cy="72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2"/>
          <p:cNvCxnSpPr/>
          <p:nvPr/>
        </p:nvCxnSpPr>
        <p:spPr>
          <a:xfrm>
            <a:off x="5471550" y="1357325"/>
            <a:ext cx="2510400" cy="73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2"/>
          <p:cNvCxnSpPr/>
          <p:nvPr/>
        </p:nvCxnSpPr>
        <p:spPr>
          <a:xfrm>
            <a:off x="7981208" y="2081900"/>
            <a:ext cx="0" cy="52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2"/>
          <p:cNvCxnSpPr/>
          <p:nvPr/>
        </p:nvCxnSpPr>
        <p:spPr>
          <a:xfrm>
            <a:off x="5082663" y="1734900"/>
            <a:ext cx="1204200" cy="35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2"/>
          <p:cNvCxnSpPr/>
          <p:nvPr/>
        </p:nvCxnSpPr>
        <p:spPr>
          <a:xfrm>
            <a:off x="6286146" y="2081900"/>
            <a:ext cx="0" cy="52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2"/>
          <p:cNvSpPr/>
          <p:nvPr/>
        </p:nvSpPr>
        <p:spPr>
          <a:xfrm>
            <a:off x="4477831" y="1741412"/>
            <a:ext cx="188337" cy="188789"/>
          </a:xfrm>
          <a:custGeom>
            <a:avLst/>
            <a:gdLst/>
            <a:ahLst/>
            <a:cxnLst/>
            <a:rect l="l" t="t" r="r" b="b"/>
            <a:pathLst>
              <a:path w="2499" h="2505" extrusionOk="0">
                <a:moveTo>
                  <a:pt x="1249" y="1"/>
                </a:moveTo>
                <a:cubicBezTo>
                  <a:pt x="556" y="1"/>
                  <a:pt x="0" y="562"/>
                  <a:pt x="0" y="1256"/>
                </a:cubicBezTo>
                <a:cubicBezTo>
                  <a:pt x="0" y="1944"/>
                  <a:pt x="556" y="2505"/>
                  <a:pt x="1249" y="2505"/>
                </a:cubicBezTo>
                <a:cubicBezTo>
                  <a:pt x="1937" y="2505"/>
                  <a:pt x="2499" y="1944"/>
                  <a:pt x="2499" y="1256"/>
                </a:cubicBezTo>
                <a:cubicBezTo>
                  <a:pt x="2499" y="562"/>
                  <a:pt x="1937" y="1"/>
                  <a:pt x="12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4961437" y="1607565"/>
            <a:ext cx="214866" cy="188563"/>
          </a:xfrm>
          <a:custGeom>
            <a:avLst/>
            <a:gdLst/>
            <a:ahLst/>
            <a:cxnLst/>
            <a:rect l="l" t="t" r="r" b="b"/>
            <a:pathLst>
              <a:path w="2851" h="2502" extrusionOk="0">
                <a:moveTo>
                  <a:pt x="1423" y="1"/>
                </a:moveTo>
                <a:cubicBezTo>
                  <a:pt x="1210" y="1"/>
                  <a:pt x="995" y="55"/>
                  <a:pt x="798" y="170"/>
                </a:cubicBezTo>
                <a:cubicBezTo>
                  <a:pt x="198" y="517"/>
                  <a:pt x="0" y="1281"/>
                  <a:pt x="347" y="1881"/>
                </a:cubicBezTo>
                <a:cubicBezTo>
                  <a:pt x="579" y="2279"/>
                  <a:pt x="998" y="2502"/>
                  <a:pt x="1428" y="2502"/>
                </a:cubicBezTo>
                <a:cubicBezTo>
                  <a:pt x="1641" y="2502"/>
                  <a:pt x="1856" y="2447"/>
                  <a:pt x="2053" y="2333"/>
                </a:cubicBezTo>
                <a:cubicBezTo>
                  <a:pt x="2653" y="1986"/>
                  <a:pt x="2851" y="1221"/>
                  <a:pt x="2504" y="621"/>
                </a:cubicBezTo>
                <a:cubicBezTo>
                  <a:pt x="2272" y="223"/>
                  <a:pt x="1853" y="1"/>
                  <a:pt x="14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323482" y="1241747"/>
            <a:ext cx="215393" cy="188563"/>
          </a:xfrm>
          <a:custGeom>
            <a:avLst/>
            <a:gdLst/>
            <a:ahLst/>
            <a:cxnLst/>
            <a:rect l="l" t="t" r="r" b="b"/>
            <a:pathLst>
              <a:path w="2858" h="2502" extrusionOk="0">
                <a:moveTo>
                  <a:pt x="1430" y="0"/>
                </a:moveTo>
                <a:cubicBezTo>
                  <a:pt x="995" y="0"/>
                  <a:pt x="572" y="227"/>
                  <a:pt x="342" y="632"/>
                </a:cubicBezTo>
                <a:cubicBezTo>
                  <a:pt x="1" y="1232"/>
                  <a:pt x="210" y="1997"/>
                  <a:pt x="810" y="2338"/>
                </a:cubicBezTo>
                <a:cubicBezTo>
                  <a:pt x="1005" y="2449"/>
                  <a:pt x="1218" y="2502"/>
                  <a:pt x="1427" y="2502"/>
                </a:cubicBezTo>
                <a:cubicBezTo>
                  <a:pt x="1863" y="2502"/>
                  <a:pt x="2286" y="2275"/>
                  <a:pt x="2516" y="1870"/>
                </a:cubicBezTo>
                <a:cubicBezTo>
                  <a:pt x="2857" y="1270"/>
                  <a:pt x="2648" y="505"/>
                  <a:pt x="2048" y="164"/>
                </a:cubicBezTo>
                <a:cubicBezTo>
                  <a:pt x="1853" y="53"/>
                  <a:pt x="1640" y="0"/>
                  <a:pt x="1430" y="0"/>
                </a:cubicBezTo>
                <a:close/>
              </a:path>
            </a:pathLst>
          </a:custGeom>
          <a:solidFill>
            <a:srgbClr val="01ED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3967245" y="1607565"/>
            <a:ext cx="215318" cy="188563"/>
          </a:xfrm>
          <a:custGeom>
            <a:avLst/>
            <a:gdLst/>
            <a:ahLst/>
            <a:cxnLst/>
            <a:rect l="l" t="t" r="r" b="b"/>
            <a:pathLst>
              <a:path w="2857" h="2502" extrusionOk="0">
                <a:moveTo>
                  <a:pt x="1430" y="1"/>
                </a:moveTo>
                <a:cubicBezTo>
                  <a:pt x="998" y="1"/>
                  <a:pt x="579" y="223"/>
                  <a:pt x="347" y="621"/>
                </a:cubicBezTo>
                <a:cubicBezTo>
                  <a:pt x="0" y="1221"/>
                  <a:pt x="204" y="1986"/>
                  <a:pt x="798" y="2333"/>
                </a:cubicBezTo>
                <a:cubicBezTo>
                  <a:pt x="997" y="2447"/>
                  <a:pt x="1213" y="2502"/>
                  <a:pt x="1427" y="2502"/>
                </a:cubicBezTo>
                <a:cubicBezTo>
                  <a:pt x="1859" y="2502"/>
                  <a:pt x="2278" y="2279"/>
                  <a:pt x="2510" y="1881"/>
                </a:cubicBezTo>
                <a:cubicBezTo>
                  <a:pt x="2857" y="1281"/>
                  <a:pt x="2653" y="517"/>
                  <a:pt x="2059" y="170"/>
                </a:cubicBezTo>
                <a:cubicBezTo>
                  <a:pt x="1860" y="55"/>
                  <a:pt x="1644" y="1"/>
                  <a:pt x="1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3605124" y="1241747"/>
            <a:ext cx="215393" cy="188563"/>
          </a:xfrm>
          <a:custGeom>
            <a:avLst/>
            <a:gdLst/>
            <a:ahLst/>
            <a:cxnLst/>
            <a:rect l="l" t="t" r="r" b="b"/>
            <a:pathLst>
              <a:path w="2858" h="2502" extrusionOk="0">
                <a:moveTo>
                  <a:pt x="1428" y="0"/>
                </a:moveTo>
                <a:cubicBezTo>
                  <a:pt x="1218" y="0"/>
                  <a:pt x="1005" y="53"/>
                  <a:pt x="810" y="164"/>
                </a:cubicBezTo>
                <a:cubicBezTo>
                  <a:pt x="210" y="505"/>
                  <a:pt x="1" y="1270"/>
                  <a:pt x="342" y="1870"/>
                </a:cubicBezTo>
                <a:cubicBezTo>
                  <a:pt x="572" y="2275"/>
                  <a:pt x="993" y="2502"/>
                  <a:pt x="1426" y="2502"/>
                </a:cubicBezTo>
                <a:cubicBezTo>
                  <a:pt x="1635" y="2502"/>
                  <a:pt x="1848" y="2449"/>
                  <a:pt x="2043" y="2338"/>
                </a:cubicBezTo>
                <a:cubicBezTo>
                  <a:pt x="2643" y="1997"/>
                  <a:pt x="2857" y="1232"/>
                  <a:pt x="2516" y="632"/>
                </a:cubicBezTo>
                <a:cubicBezTo>
                  <a:pt x="2286" y="227"/>
                  <a:pt x="1863" y="0"/>
                  <a:pt x="14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657917" y="3137800"/>
            <a:ext cx="1030800" cy="1179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839738" y="2596915"/>
            <a:ext cx="667479" cy="667479"/>
          </a:xfrm>
          <a:custGeom>
            <a:avLst/>
            <a:gdLst/>
            <a:ahLst/>
            <a:cxnLst/>
            <a:rect l="l" t="t" r="r" b="b"/>
            <a:pathLst>
              <a:path w="11008" h="11008" extrusionOk="0">
                <a:moveTo>
                  <a:pt x="5504" y="1"/>
                </a:moveTo>
                <a:cubicBezTo>
                  <a:pt x="2466" y="1"/>
                  <a:pt x="0" y="2467"/>
                  <a:pt x="0" y="5504"/>
                </a:cubicBezTo>
                <a:cubicBezTo>
                  <a:pt x="0" y="8542"/>
                  <a:pt x="2466" y="11008"/>
                  <a:pt x="5504" y="11008"/>
                </a:cubicBezTo>
                <a:cubicBezTo>
                  <a:pt x="8547" y="11008"/>
                  <a:pt x="11007" y="8542"/>
                  <a:pt x="11007" y="5504"/>
                </a:cubicBezTo>
                <a:cubicBezTo>
                  <a:pt x="11007" y="2467"/>
                  <a:pt x="8542" y="1"/>
                  <a:pt x="55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2357501" y="3137800"/>
            <a:ext cx="1030800" cy="1179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2554597" y="2596915"/>
            <a:ext cx="667479" cy="667479"/>
          </a:xfrm>
          <a:custGeom>
            <a:avLst/>
            <a:gdLst/>
            <a:ahLst/>
            <a:cxnLst/>
            <a:rect l="l" t="t" r="r" b="b"/>
            <a:pathLst>
              <a:path w="11008" h="11008" extrusionOk="0">
                <a:moveTo>
                  <a:pt x="5504" y="1"/>
                </a:moveTo>
                <a:cubicBezTo>
                  <a:pt x="2461" y="1"/>
                  <a:pt x="1" y="2467"/>
                  <a:pt x="1" y="5504"/>
                </a:cubicBezTo>
                <a:cubicBezTo>
                  <a:pt x="1" y="8542"/>
                  <a:pt x="2461" y="11008"/>
                  <a:pt x="5504" y="11008"/>
                </a:cubicBezTo>
                <a:cubicBezTo>
                  <a:pt x="8542" y="11008"/>
                  <a:pt x="11008" y="8542"/>
                  <a:pt x="11008" y="5504"/>
                </a:cubicBezTo>
                <a:cubicBezTo>
                  <a:pt x="11008" y="2467"/>
                  <a:pt x="8542" y="1"/>
                  <a:pt x="55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5756670" y="3137800"/>
            <a:ext cx="1030800" cy="1179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5938169" y="2596915"/>
            <a:ext cx="667843" cy="667479"/>
          </a:xfrm>
          <a:custGeom>
            <a:avLst/>
            <a:gdLst/>
            <a:ahLst/>
            <a:cxnLst/>
            <a:rect l="l" t="t" r="r" b="b"/>
            <a:pathLst>
              <a:path w="11014" h="11008" extrusionOk="0">
                <a:moveTo>
                  <a:pt x="5504" y="1"/>
                </a:moveTo>
                <a:cubicBezTo>
                  <a:pt x="2466" y="1"/>
                  <a:pt x="1" y="2467"/>
                  <a:pt x="1" y="5504"/>
                </a:cubicBezTo>
                <a:cubicBezTo>
                  <a:pt x="1" y="8542"/>
                  <a:pt x="2466" y="11008"/>
                  <a:pt x="5504" y="11008"/>
                </a:cubicBezTo>
                <a:cubicBezTo>
                  <a:pt x="8548" y="11008"/>
                  <a:pt x="11013" y="8542"/>
                  <a:pt x="11013" y="5504"/>
                </a:cubicBezTo>
                <a:cubicBezTo>
                  <a:pt x="11013" y="2467"/>
                  <a:pt x="8548" y="1"/>
                  <a:pt x="55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4057085" y="3137800"/>
            <a:ext cx="1030800" cy="1179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4238606" y="2596915"/>
            <a:ext cx="667782" cy="667479"/>
          </a:xfrm>
          <a:custGeom>
            <a:avLst/>
            <a:gdLst/>
            <a:ahLst/>
            <a:cxnLst/>
            <a:rect l="l" t="t" r="r" b="b"/>
            <a:pathLst>
              <a:path w="11013" h="11008" extrusionOk="0">
                <a:moveTo>
                  <a:pt x="5504" y="1"/>
                </a:moveTo>
                <a:cubicBezTo>
                  <a:pt x="2466" y="1"/>
                  <a:pt x="0" y="2467"/>
                  <a:pt x="0" y="5504"/>
                </a:cubicBezTo>
                <a:cubicBezTo>
                  <a:pt x="0" y="8542"/>
                  <a:pt x="2466" y="11008"/>
                  <a:pt x="5504" y="11008"/>
                </a:cubicBezTo>
                <a:cubicBezTo>
                  <a:pt x="8547" y="11008"/>
                  <a:pt x="11007" y="8542"/>
                  <a:pt x="11013" y="5504"/>
                </a:cubicBezTo>
                <a:cubicBezTo>
                  <a:pt x="11013" y="2467"/>
                  <a:pt x="8547" y="1"/>
                  <a:pt x="55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456254" y="3137800"/>
            <a:ext cx="1030800" cy="1179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637934" y="2596915"/>
            <a:ext cx="667843" cy="667479"/>
          </a:xfrm>
          <a:custGeom>
            <a:avLst/>
            <a:gdLst/>
            <a:ahLst/>
            <a:cxnLst/>
            <a:rect l="l" t="t" r="r" b="b"/>
            <a:pathLst>
              <a:path w="11014" h="11008" extrusionOk="0">
                <a:moveTo>
                  <a:pt x="5510" y="1"/>
                </a:moveTo>
                <a:cubicBezTo>
                  <a:pt x="2466" y="1"/>
                  <a:pt x="1" y="2467"/>
                  <a:pt x="1" y="5504"/>
                </a:cubicBezTo>
                <a:cubicBezTo>
                  <a:pt x="1" y="8542"/>
                  <a:pt x="2466" y="11008"/>
                  <a:pt x="5510" y="11008"/>
                </a:cubicBezTo>
                <a:cubicBezTo>
                  <a:pt x="8548" y="11008"/>
                  <a:pt x="11013" y="8542"/>
                  <a:pt x="11013" y="5504"/>
                </a:cubicBezTo>
                <a:cubicBezTo>
                  <a:pt x="11013" y="2467"/>
                  <a:pt x="8548" y="1"/>
                  <a:pt x="55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57913" y="3375010"/>
            <a:ext cx="10308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algn="ctr"/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Tạo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giao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Times New Roman" panose="02020603050405020304" pitchFamily="18" charset="0"/>
              </a:rPr>
              <a:t>diện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 website</a:t>
            </a:r>
          </a:p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357500" y="3290239"/>
            <a:ext cx="10308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Hoàn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thành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giao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diện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chức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cơ</a:t>
            </a:r>
            <a:r>
              <a:rPr lang="en-US" sz="12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j-lt"/>
                <a:ea typeface="Times New Roman" panose="02020603050405020304" pitchFamily="18" charset="0"/>
              </a:rPr>
              <a:t>bản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057075" y="3290239"/>
            <a:ext cx="10308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Hoàn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thành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chức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còn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lại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website</a:t>
            </a:r>
            <a:endParaRPr sz="1200"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756675" y="3290239"/>
            <a:ext cx="10308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Hoàn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thành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website</a:t>
            </a:r>
            <a:endParaRPr sz="1200" dirty="0">
              <a:solidFill>
                <a:srgbClr val="000000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412371" y="3301727"/>
            <a:ext cx="11742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effectLst/>
                <a:ea typeface="Times New Roman" panose="02020603050405020304" pitchFamily="18" charset="0"/>
              </a:rPr>
              <a:t>Bảo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trì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cập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nhật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tính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năng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thống</a:t>
            </a:r>
            <a:endParaRPr sz="1200" dirty="0">
              <a:latin typeface="+mj-l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586213" y="4077350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86225" y="40773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Sprint 1</a:t>
            </a:r>
            <a:endParaRPr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2285788" y="4077350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985375" y="4077350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5684963" y="4077350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7384563" y="4077350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2285800" y="40773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Sprint 2</a:t>
            </a:r>
            <a:endParaRPr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985375" y="40773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Sprint 3</a:t>
            </a:r>
            <a:endParaRPr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5684975" y="40773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Sprint 4</a:t>
            </a:r>
            <a:endParaRPr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7384550" y="407734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Sprint 5</a:t>
            </a:r>
            <a:endParaRPr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711825" y="2890175"/>
            <a:ext cx="322151" cy="201675"/>
          </a:xfrm>
          <a:custGeom>
            <a:avLst/>
            <a:gdLst/>
            <a:ahLst/>
            <a:cxnLst/>
            <a:rect l="l" t="t" r="r" b="b"/>
            <a:pathLst>
              <a:path w="10121" h="6336" extrusionOk="0">
                <a:moveTo>
                  <a:pt x="2691" y="2847"/>
                </a:moveTo>
                <a:lnTo>
                  <a:pt x="2691" y="6037"/>
                </a:lnTo>
                <a:lnTo>
                  <a:pt x="1393" y="6037"/>
                </a:lnTo>
                <a:lnTo>
                  <a:pt x="1393" y="2847"/>
                </a:lnTo>
                <a:close/>
                <a:moveTo>
                  <a:pt x="5703" y="2049"/>
                </a:moveTo>
                <a:lnTo>
                  <a:pt x="5703" y="6037"/>
                </a:lnTo>
                <a:lnTo>
                  <a:pt x="4406" y="6037"/>
                </a:lnTo>
                <a:lnTo>
                  <a:pt x="4406" y="2049"/>
                </a:lnTo>
                <a:close/>
                <a:moveTo>
                  <a:pt x="8704" y="299"/>
                </a:moveTo>
                <a:lnTo>
                  <a:pt x="8704" y="6037"/>
                </a:lnTo>
                <a:lnTo>
                  <a:pt x="7406" y="6037"/>
                </a:lnTo>
                <a:lnTo>
                  <a:pt x="7406" y="299"/>
                </a:lnTo>
                <a:close/>
                <a:moveTo>
                  <a:pt x="7275" y="1"/>
                </a:moveTo>
                <a:cubicBezTo>
                  <a:pt x="7192" y="1"/>
                  <a:pt x="7132" y="61"/>
                  <a:pt x="7132" y="156"/>
                </a:cubicBezTo>
                <a:lnTo>
                  <a:pt x="7132" y="6037"/>
                </a:lnTo>
                <a:lnTo>
                  <a:pt x="6001" y="6037"/>
                </a:lnTo>
                <a:lnTo>
                  <a:pt x="6001" y="1894"/>
                </a:lnTo>
                <a:cubicBezTo>
                  <a:pt x="6001" y="1811"/>
                  <a:pt x="5941" y="1751"/>
                  <a:pt x="5846" y="1751"/>
                </a:cubicBezTo>
                <a:lnTo>
                  <a:pt x="4275" y="1751"/>
                </a:lnTo>
                <a:cubicBezTo>
                  <a:pt x="4179" y="1751"/>
                  <a:pt x="4120" y="1811"/>
                  <a:pt x="4120" y="1894"/>
                </a:cubicBezTo>
                <a:lnTo>
                  <a:pt x="4120" y="6037"/>
                </a:lnTo>
                <a:lnTo>
                  <a:pt x="2989" y="6037"/>
                </a:lnTo>
                <a:lnTo>
                  <a:pt x="2989" y="2704"/>
                </a:lnTo>
                <a:cubicBezTo>
                  <a:pt x="2989" y="2608"/>
                  <a:pt x="2929" y="2549"/>
                  <a:pt x="2846" y="2549"/>
                </a:cubicBezTo>
                <a:lnTo>
                  <a:pt x="1262" y="2549"/>
                </a:lnTo>
                <a:cubicBezTo>
                  <a:pt x="1167" y="2549"/>
                  <a:pt x="1119" y="2608"/>
                  <a:pt x="1119" y="2704"/>
                </a:cubicBezTo>
                <a:lnTo>
                  <a:pt x="1119" y="6037"/>
                </a:lnTo>
                <a:lnTo>
                  <a:pt x="143" y="6037"/>
                </a:lnTo>
                <a:cubicBezTo>
                  <a:pt x="60" y="6037"/>
                  <a:pt x="0" y="6097"/>
                  <a:pt x="0" y="6180"/>
                </a:cubicBezTo>
                <a:cubicBezTo>
                  <a:pt x="0" y="6276"/>
                  <a:pt x="60" y="6335"/>
                  <a:pt x="143" y="6335"/>
                </a:cubicBezTo>
                <a:lnTo>
                  <a:pt x="9966" y="6335"/>
                </a:lnTo>
                <a:cubicBezTo>
                  <a:pt x="10061" y="6335"/>
                  <a:pt x="10121" y="6276"/>
                  <a:pt x="10121" y="6180"/>
                </a:cubicBezTo>
                <a:cubicBezTo>
                  <a:pt x="10121" y="6109"/>
                  <a:pt x="10049" y="6037"/>
                  <a:pt x="9966" y="6037"/>
                </a:cubicBezTo>
                <a:lnTo>
                  <a:pt x="9001" y="6037"/>
                </a:lnTo>
                <a:lnTo>
                  <a:pt x="9001" y="156"/>
                </a:lnTo>
                <a:cubicBezTo>
                  <a:pt x="9001" y="61"/>
                  <a:pt x="8942" y="1"/>
                  <a:pt x="88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2715995" y="2769476"/>
            <a:ext cx="308878" cy="185537"/>
          </a:xfrm>
          <a:custGeom>
            <a:avLst/>
            <a:gdLst/>
            <a:ahLst/>
            <a:cxnLst/>
            <a:rect l="l" t="t" r="r" b="b"/>
            <a:pathLst>
              <a:path w="9704" h="5829" extrusionOk="0">
                <a:moveTo>
                  <a:pt x="9212" y="1"/>
                </a:moveTo>
                <a:cubicBezTo>
                  <a:pt x="9189" y="1"/>
                  <a:pt x="9167" y="3"/>
                  <a:pt x="9144" y="7"/>
                </a:cubicBezTo>
                <a:lnTo>
                  <a:pt x="7870" y="162"/>
                </a:lnTo>
                <a:cubicBezTo>
                  <a:pt x="7620" y="197"/>
                  <a:pt x="7442" y="435"/>
                  <a:pt x="7477" y="685"/>
                </a:cubicBezTo>
                <a:cubicBezTo>
                  <a:pt x="7500" y="920"/>
                  <a:pt x="7711" y="1092"/>
                  <a:pt x="7944" y="1092"/>
                </a:cubicBezTo>
                <a:cubicBezTo>
                  <a:pt x="7959" y="1092"/>
                  <a:pt x="7974" y="1092"/>
                  <a:pt x="7989" y="1090"/>
                </a:cubicBezTo>
                <a:lnTo>
                  <a:pt x="8096" y="1066"/>
                </a:lnTo>
                <a:lnTo>
                  <a:pt x="8096" y="1066"/>
                </a:lnTo>
                <a:cubicBezTo>
                  <a:pt x="6537" y="2876"/>
                  <a:pt x="4691" y="3805"/>
                  <a:pt x="3382" y="4269"/>
                </a:cubicBezTo>
                <a:cubicBezTo>
                  <a:pt x="1739" y="4853"/>
                  <a:pt x="476" y="4912"/>
                  <a:pt x="465" y="4912"/>
                </a:cubicBezTo>
                <a:cubicBezTo>
                  <a:pt x="203" y="4924"/>
                  <a:pt x="0" y="5138"/>
                  <a:pt x="12" y="5388"/>
                </a:cubicBezTo>
                <a:cubicBezTo>
                  <a:pt x="36" y="5638"/>
                  <a:pt x="226" y="5829"/>
                  <a:pt x="476" y="5829"/>
                </a:cubicBezTo>
                <a:lnTo>
                  <a:pt x="488" y="5829"/>
                </a:lnTo>
                <a:cubicBezTo>
                  <a:pt x="548" y="5829"/>
                  <a:pt x="1893" y="5793"/>
                  <a:pt x="3667" y="5150"/>
                </a:cubicBezTo>
                <a:cubicBezTo>
                  <a:pt x="4656" y="4793"/>
                  <a:pt x="5596" y="4317"/>
                  <a:pt x="6442" y="3745"/>
                </a:cubicBezTo>
                <a:cubicBezTo>
                  <a:pt x="6525" y="3710"/>
                  <a:pt x="6537" y="3614"/>
                  <a:pt x="6489" y="3543"/>
                </a:cubicBezTo>
                <a:cubicBezTo>
                  <a:pt x="6458" y="3497"/>
                  <a:pt x="6413" y="3471"/>
                  <a:pt x="6365" y="3471"/>
                </a:cubicBezTo>
                <a:cubicBezTo>
                  <a:pt x="6339" y="3471"/>
                  <a:pt x="6312" y="3478"/>
                  <a:pt x="6287" y="3495"/>
                </a:cubicBezTo>
                <a:cubicBezTo>
                  <a:pt x="5453" y="4067"/>
                  <a:pt x="4537" y="4519"/>
                  <a:pt x="3560" y="4865"/>
                </a:cubicBezTo>
                <a:cubicBezTo>
                  <a:pt x="1834" y="5484"/>
                  <a:pt x="536" y="5519"/>
                  <a:pt x="476" y="5531"/>
                </a:cubicBezTo>
                <a:cubicBezTo>
                  <a:pt x="393" y="5531"/>
                  <a:pt x="310" y="5460"/>
                  <a:pt x="310" y="5377"/>
                </a:cubicBezTo>
                <a:cubicBezTo>
                  <a:pt x="310" y="5281"/>
                  <a:pt x="393" y="5210"/>
                  <a:pt x="476" y="5198"/>
                </a:cubicBezTo>
                <a:cubicBezTo>
                  <a:pt x="488" y="5198"/>
                  <a:pt x="1798" y="5150"/>
                  <a:pt x="3489" y="4543"/>
                </a:cubicBezTo>
                <a:cubicBezTo>
                  <a:pt x="4894" y="4031"/>
                  <a:pt x="6918" y="3007"/>
                  <a:pt x="8573" y="947"/>
                </a:cubicBezTo>
                <a:cubicBezTo>
                  <a:pt x="8664" y="856"/>
                  <a:pt x="8579" y="709"/>
                  <a:pt x="8456" y="709"/>
                </a:cubicBezTo>
                <a:cubicBezTo>
                  <a:pt x="8451" y="709"/>
                  <a:pt x="8447" y="709"/>
                  <a:pt x="8442" y="709"/>
                </a:cubicBezTo>
                <a:lnTo>
                  <a:pt x="7966" y="769"/>
                </a:lnTo>
                <a:cubicBezTo>
                  <a:pt x="7951" y="772"/>
                  <a:pt x="7937" y="774"/>
                  <a:pt x="7924" y="774"/>
                </a:cubicBezTo>
                <a:cubicBezTo>
                  <a:pt x="7850" y="774"/>
                  <a:pt x="7797" y="720"/>
                  <a:pt x="7787" y="650"/>
                </a:cubicBezTo>
                <a:cubicBezTo>
                  <a:pt x="7751" y="554"/>
                  <a:pt x="7835" y="459"/>
                  <a:pt x="7930" y="447"/>
                </a:cubicBezTo>
                <a:lnTo>
                  <a:pt x="9204" y="281"/>
                </a:lnTo>
                <a:cubicBezTo>
                  <a:pt x="9210" y="280"/>
                  <a:pt x="9216" y="280"/>
                  <a:pt x="9222" y="280"/>
                </a:cubicBezTo>
                <a:cubicBezTo>
                  <a:pt x="9311" y="280"/>
                  <a:pt x="9394" y="358"/>
                  <a:pt x="9394" y="447"/>
                </a:cubicBezTo>
                <a:lnTo>
                  <a:pt x="9394" y="1709"/>
                </a:lnTo>
                <a:cubicBezTo>
                  <a:pt x="9394" y="1805"/>
                  <a:pt x="9323" y="1876"/>
                  <a:pt x="9228" y="1876"/>
                </a:cubicBezTo>
                <a:cubicBezTo>
                  <a:pt x="9132" y="1876"/>
                  <a:pt x="9061" y="1805"/>
                  <a:pt x="9061" y="1709"/>
                </a:cubicBezTo>
                <a:lnTo>
                  <a:pt x="9061" y="1328"/>
                </a:lnTo>
                <a:cubicBezTo>
                  <a:pt x="9061" y="1269"/>
                  <a:pt x="9025" y="1209"/>
                  <a:pt x="8978" y="1186"/>
                </a:cubicBezTo>
                <a:cubicBezTo>
                  <a:pt x="8963" y="1183"/>
                  <a:pt x="8948" y="1181"/>
                  <a:pt x="8932" y="1181"/>
                </a:cubicBezTo>
                <a:cubicBezTo>
                  <a:pt x="8882" y="1181"/>
                  <a:pt x="8829" y="1197"/>
                  <a:pt x="8811" y="1233"/>
                </a:cubicBezTo>
                <a:cubicBezTo>
                  <a:pt x="8263" y="1924"/>
                  <a:pt x="7620" y="2531"/>
                  <a:pt x="6930" y="3067"/>
                </a:cubicBezTo>
                <a:cubicBezTo>
                  <a:pt x="6870" y="3114"/>
                  <a:pt x="6858" y="3210"/>
                  <a:pt x="6906" y="3269"/>
                </a:cubicBezTo>
                <a:cubicBezTo>
                  <a:pt x="6936" y="3307"/>
                  <a:pt x="6985" y="3330"/>
                  <a:pt x="7032" y="3330"/>
                </a:cubicBezTo>
                <a:cubicBezTo>
                  <a:pt x="7060" y="3330"/>
                  <a:pt x="7086" y="3322"/>
                  <a:pt x="7108" y="3305"/>
                </a:cubicBezTo>
                <a:cubicBezTo>
                  <a:pt x="7704" y="2840"/>
                  <a:pt x="8275" y="2305"/>
                  <a:pt x="8775" y="1745"/>
                </a:cubicBezTo>
                <a:cubicBezTo>
                  <a:pt x="8799" y="1995"/>
                  <a:pt x="8989" y="2186"/>
                  <a:pt x="9239" y="2186"/>
                </a:cubicBezTo>
                <a:cubicBezTo>
                  <a:pt x="9490" y="2186"/>
                  <a:pt x="9704" y="1983"/>
                  <a:pt x="9704" y="1721"/>
                </a:cubicBezTo>
                <a:lnTo>
                  <a:pt x="9704" y="459"/>
                </a:lnTo>
                <a:cubicBezTo>
                  <a:pt x="9680" y="328"/>
                  <a:pt x="9620" y="209"/>
                  <a:pt x="9513" y="126"/>
                </a:cubicBezTo>
                <a:cubicBezTo>
                  <a:pt x="9425" y="47"/>
                  <a:pt x="9319" y="1"/>
                  <a:pt x="92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090998" y="2748542"/>
            <a:ext cx="278958" cy="278958"/>
          </a:xfrm>
          <a:custGeom>
            <a:avLst/>
            <a:gdLst/>
            <a:ahLst/>
            <a:cxnLst/>
            <a:rect l="l" t="t" r="r" b="b"/>
            <a:pathLst>
              <a:path w="8764" h="8764" extrusionOk="0">
                <a:moveTo>
                  <a:pt x="4120" y="1"/>
                </a:moveTo>
                <a:cubicBezTo>
                  <a:pt x="3858" y="1"/>
                  <a:pt x="3632" y="203"/>
                  <a:pt x="3572" y="453"/>
                </a:cubicBezTo>
                <a:lnTo>
                  <a:pt x="3406" y="1299"/>
                </a:lnTo>
                <a:cubicBezTo>
                  <a:pt x="3227" y="1358"/>
                  <a:pt x="3060" y="1418"/>
                  <a:pt x="2906" y="1513"/>
                </a:cubicBezTo>
                <a:lnTo>
                  <a:pt x="2191" y="1037"/>
                </a:lnTo>
                <a:cubicBezTo>
                  <a:pt x="2096" y="971"/>
                  <a:pt x="1987" y="940"/>
                  <a:pt x="1879" y="940"/>
                </a:cubicBezTo>
                <a:cubicBezTo>
                  <a:pt x="1732" y="940"/>
                  <a:pt x="1587" y="998"/>
                  <a:pt x="1477" y="1108"/>
                </a:cubicBezTo>
                <a:lnTo>
                  <a:pt x="1096" y="1477"/>
                </a:lnTo>
                <a:cubicBezTo>
                  <a:pt x="905" y="1668"/>
                  <a:pt x="882" y="1965"/>
                  <a:pt x="1024" y="2191"/>
                </a:cubicBezTo>
                <a:lnTo>
                  <a:pt x="1501" y="2906"/>
                </a:lnTo>
                <a:cubicBezTo>
                  <a:pt x="1417" y="3073"/>
                  <a:pt x="1358" y="3239"/>
                  <a:pt x="1298" y="3406"/>
                </a:cubicBezTo>
                <a:lnTo>
                  <a:pt x="441" y="3573"/>
                </a:lnTo>
                <a:cubicBezTo>
                  <a:pt x="179" y="3632"/>
                  <a:pt x="0" y="3858"/>
                  <a:pt x="0" y="4132"/>
                </a:cubicBezTo>
                <a:lnTo>
                  <a:pt x="0" y="4644"/>
                </a:lnTo>
                <a:cubicBezTo>
                  <a:pt x="0" y="4918"/>
                  <a:pt x="191" y="5132"/>
                  <a:pt x="441" y="5204"/>
                </a:cubicBezTo>
                <a:lnTo>
                  <a:pt x="1298" y="5359"/>
                </a:lnTo>
                <a:cubicBezTo>
                  <a:pt x="1358" y="5537"/>
                  <a:pt x="1417" y="5704"/>
                  <a:pt x="1501" y="5871"/>
                </a:cubicBezTo>
                <a:lnTo>
                  <a:pt x="1024" y="6585"/>
                </a:lnTo>
                <a:cubicBezTo>
                  <a:pt x="882" y="6811"/>
                  <a:pt x="905" y="7109"/>
                  <a:pt x="1096" y="7299"/>
                </a:cubicBezTo>
                <a:lnTo>
                  <a:pt x="1477" y="7668"/>
                </a:lnTo>
                <a:cubicBezTo>
                  <a:pt x="1587" y="7778"/>
                  <a:pt x="1732" y="7837"/>
                  <a:pt x="1879" y="7837"/>
                </a:cubicBezTo>
                <a:cubicBezTo>
                  <a:pt x="1987" y="7837"/>
                  <a:pt x="2096" y="7805"/>
                  <a:pt x="2191" y="7740"/>
                </a:cubicBezTo>
                <a:lnTo>
                  <a:pt x="2906" y="7264"/>
                </a:lnTo>
                <a:cubicBezTo>
                  <a:pt x="3060" y="7359"/>
                  <a:pt x="3227" y="7418"/>
                  <a:pt x="3406" y="7478"/>
                </a:cubicBezTo>
                <a:lnTo>
                  <a:pt x="3572" y="8323"/>
                </a:lnTo>
                <a:cubicBezTo>
                  <a:pt x="3632" y="8585"/>
                  <a:pt x="3858" y="8764"/>
                  <a:pt x="4120" y="8764"/>
                </a:cubicBezTo>
                <a:lnTo>
                  <a:pt x="4644" y="8764"/>
                </a:lnTo>
                <a:cubicBezTo>
                  <a:pt x="4906" y="8764"/>
                  <a:pt x="5132" y="8573"/>
                  <a:pt x="5192" y="8323"/>
                </a:cubicBezTo>
                <a:lnTo>
                  <a:pt x="5358" y="7478"/>
                </a:lnTo>
                <a:cubicBezTo>
                  <a:pt x="5489" y="7430"/>
                  <a:pt x="5620" y="7371"/>
                  <a:pt x="5763" y="7311"/>
                </a:cubicBezTo>
                <a:cubicBezTo>
                  <a:pt x="5846" y="7299"/>
                  <a:pt x="5894" y="7192"/>
                  <a:pt x="5846" y="7109"/>
                </a:cubicBezTo>
                <a:cubicBezTo>
                  <a:pt x="5812" y="7039"/>
                  <a:pt x="5751" y="6995"/>
                  <a:pt x="5684" y="6995"/>
                </a:cubicBezTo>
                <a:cubicBezTo>
                  <a:pt x="5659" y="6995"/>
                  <a:pt x="5634" y="7001"/>
                  <a:pt x="5608" y="7014"/>
                </a:cubicBezTo>
                <a:cubicBezTo>
                  <a:pt x="5465" y="7085"/>
                  <a:pt x="5311" y="7144"/>
                  <a:pt x="5144" y="7180"/>
                </a:cubicBezTo>
                <a:cubicBezTo>
                  <a:pt x="5084" y="7192"/>
                  <a:pt x="5025" y="7252"/>
                  <a:pt x="5013" y="7311"/>
                </a:cubicBezTo>
                <a:lnTo>
                  <a:pt x="4823" y="8264"/>
                </a:lnTo>
                <a:cubicBezTo>
                  <a:pt x="4811" y="8347"/>
                  <a:pt x="4715" y="8430"/>
                  <a:pt x="4632" y="8430"/>
                </a:cubicBezTo>
                <a:lnTo>
                  <a:pt x="4108" y="8430"/>
                </a:lnTo>
                <a:cubicBezTo>
                  <a:pt x="4013" y="8430"/>
                  <a:pt x="3930" y="8347"/>
                  <a:pt x="3918" y="8264"/>
                </a:cubicBezTo>
                <a:lnTo>
                  <a:pt x="3715" y="7311"/>
                </a:lnTo>
                <a:cubicBezTo>
                  <a:pt x="3703" y="7252"/>
                  <a:pt x="3656" y="7192"/>
                  <a:pt x="3584" y="7180"/>
                </a:cubicBezTo>
                <a:cubicBezTo>
                  <a:pt x="3358" y="7121"/>
                  <a:pt x="3156" y="7025"/>
                  <a:pt x="2965" y="6906"/>
                </a:cubicBezTo>
                <a:cubicBezTo>
                  <a:pt x="2935" y="6894"/>
                  <a:pt x="2900" y="6888"/>
                  <a:pt x="2864" y="6888"/>
                </a:cubicBezTo>
                <a:cubicBezTo>
                  <a:pt x="2828" y="6888"/>
                  <a:pt x="2792" y="6894"/>
                  <a:pt x="2763" y="6906"/>
                </a:cubicBezTo>
                <a:lnTo>
                  <a:pt x="1965" y="7442"/>
                </a:lnTo>
                <a:cubicBezTo>
                  <a:pt x="1934" y="7468"/>
                  <a:pt x="1894" y="7480"/>
                  <a:pt x="1854" y="7480"/>
                </a:cubicBezTo>
                <a:cubicBezTo>
                  <a:pt x="1802" y="7480"/>
                  <a:pt x="1749" y="7459"/>
                  <a:pt x="1715" y="7418"/>
                </a:cubicBezTo>
                <a:lnTo>
                  <a:pt x="1334" y="7049"/>
                </a:lnTo>
                <a:cubicBezTo>
                  <a:pt x="1263" y="6966"/>
                  <a:pt x="1263" y="6859"/>
                  <a:pt x="1310" y="6787"/>
                </a:cubicBezTo>
                <a:lnTo>
                  <a:pt x="1846" y="5990"/>
                </a:lnTo>
                <a:cubicBezTo>
                  <a:pt x="1882" y="5930"/>
                  <a:pt x="1882" y="5859"/>
                  <a:pt x="1846" y="5799"/>
                </a:cubicBezTo>
                <a:cubicBezTo>
                  <a:pt x="1727" y="5597"/>
                  <a:pt x="1655" y="5382"/>
                  <a:pt x="1572" y="5168"/>
                </a:cubicBezTo>
                <a:cubicBezTo>
                  <a:pt x="1560" y="5109"/>
                  <a:pt x="1501" y="5049"/>
                  <a:pt x="1441" y="5037"/>
                </a:cubicBezTo>
                <a:lnTo>
                  <a:pt x="489" y="4847"/>
                </a:lnTo>
                <a:cubicBezTo>
                  <a:pt x="393" y="4823"/>
                  <a:pt x="322" y="4739"/>
                  <a:pt x="322" y="4644"/>
                </a:cubicBezTo>
                <a:lnTo>
                  <a:pt x="322" y="4132"/>
                </a:lnTo>
                <a:cubicBezTo>
                  <a:pt x="322" y="4037"/>
                  <a:pt x="393" y="3954"/>
                  <a:pt x="489" y="3930"/>
                </a:cubicBezTo>
                <a:lnTo>
                  <a:pt x="1441" y="3739"/>
                </a:lnTo>
                <a:cubicBezTo>
                  <a:pt x="1501" y="3727"/>
                  <a:pt x="1560" y="3680"/>
                  <a:pt x="1572" y="3608"/>
                </a:cubicBezTo>
                <a:cubicBezTo>
                  <a:pt x="1632" y="3382"/>
                  <a:pt x="1727" y="3180"/>
                  <a:pt x="1846" y="2977"/>
                </a:cubicBezTo>
                <a:cubicBezTo>
                  <a:pt x="1870" y="2918"/>
                  <a:pt x="1870" y="2846"/>
                  <a:pt x="1846" y="2787"/>
                </a:cubicBezTo>
                <a:lnTo>
                  <a:pt x="1310" y="1989"/>
                </a:lnTo>
                <a:cubicBezTo>
                  <a:pt x="1251" y="1906"/>
                  <a:pt x="1263" y="1787"/>
                  <a:pt x="1334" y="1727"/>
                </a:cubicBezTo>
                <a:lnTo>
                  <a:pt x="1715" y="1358"/>
                </a:lnTo>
                <a:cubicBezTo>
                  <a:pt x="1754" y="1319"/>
                  <a:pt x="1804" y="1301"/>
                  <a:pt x="1854" y="1301"/>
                </a:cubicBezTo>
                <a:cubicBezTo>
                  <a:pt x="1894" y="1301"/>
                  <a:pt x="1933" y="1313"/>
                  <a:pt x="1965" y="1334"/>
                </a:cubicBezTo>
                <a:lnTo>
                  <a:pt x="2763" y="1870"/>
                </a:lnTo>
                <a:cubicBezTo>
                  <a:pt x="2792" y="1888"/>
                  <a:pt x="2828" y="1897"/>
                  <a:pt x="2864" y="1897"/>
                </a:cubicBezTo>
                <a:cubicBezTo>
                  <a:pt x="2900" y="1897"/>
                  <a:pt x="2935" y="1888"/>
                  <a:pt x="2965" y="1870"/>
                </a:cubicBezTo>
                <a:cubicBezTo>
                  <a:pt x="3156" y="1751"/>
                  <a:pt x="3382" y="1668"/>
                  <a:pt x="3584" y="1596"/>
                </a:cubicBezTo>
                <a:cubicBezTo>
                  <a:pt x="3644" y="1584"/>
                  <a:pt x="3703" y="1525"/>
                  <a:pt x="3715" y="1465"/>
                </a:cubicBezTo>
                <a:lnTo>
                  <a:pt x="3918" y="513"/>
                </a:lnTo>
                <a:cubicBezTo>
                  <a:pt x="3930" y="417"/>
                  <a:pt x="4013" y="346"/>
                  <a:pt x="4108" y="346"/>
                </a:cubicBezTo>
                <a:lnTo>
                  <a:pt x="4632" y="346"/>
                </a:lnTo>
                <a:cubicBezTo>
                  <a:pt x="4715" y="346"/>
                  <a:pt x="4811" y="417"/>
                  <a:pt x="4823" y="513"/>
                </a:cubicBezTo>
                <a:lnTo>
                  <a:pt x="5013" y="1465"/>
                </a:lnTo>
                <a:cubicBezTo>
                  <a:pt x="5025" y="1525"/>
                  <a:pt x="5073" y="1584"/>
                  <a:pt x="5144" y="1596"/>
                </a:cubicBezTo>
                <a:cubicBezTo>
                  <a:pt x="5370" y="1656"/>
                  <a:pt x="5585" y="1751"/>
                  <a:pt x="5775" y="1870"/>
                </a:cubicBezTo>
                <a:cubicBezTo>
                  <a:pt x="5805" y="1882"/>
                  <a:pt x="5838" y="1888"/>
                  <a:pt x="5870" y="1888"/>
                </a:cubicBezTo>
                <a:cubicBezTo>
                  <a:pt x="5903" y="1888"/>
                  <a:pt x="5936" y="1882"/>
                  <a:pt x="5966" y="1870"/>
                </a:cubicBezTo>
                <a:lnTo>
                  <a:pt x="6775" y="1334"/>
                </a:lnTo>
                <a:cubicBezTo>
                  <a:pt x="6806" y="1309"/>
                  <a:pt x="6846" y="1296"/>
                  <a:pt x="6886" y="1296"/>
                </a:cubicBezTo>
                <a:cubicBezTo>
                  <a:pt x="6938" y="1296"/>
                  <a:pt x="6991" y="1317"/>
                  <a:pt x="7025" y="1358"/>
                </a:cubicBezTo>
                <a:lnTo>
                  <a:pt x="7394" y="1727"/>
                </a:lnTo>
                <a:cubicBezTo>
                  <a:pt x="7466" y="1810"/>
                  <a:pt x="7466" y="1906"/>
                  <a:pt x="7430" y="1989"/>
                </a:cubicBezTo>
                <a:lnTo>
                  <a:pt x="6894" y="2787"/>
                </a:lnTo>
                <a:cubicBezTo>
                  <a:pt x="6847" y="2846"/>
                  <a:pt x="6847" y="2918"/>
                  <a:pt x="6894" y="2977"/>
                </a:cubicBezTo>
                <a:cubicBezTo>
                  <a:pt x="7013" y="3180"/>
                  <a:pt x="7085" y="3394"/>
                  <a:pt x="7156" y="3608"/>
                </a:cubicBezTo>
                <a:cubicBezTo>
                  <a:pt x="7168" y="3668"/>
                  <a:pt x="7228" y="3727"/>
                  <a:pt x="7287" y="3739"/>
                </a:cubicBezTo>
                <a:lnTo>
                  <a:pt x="8240" y="3930"/>
                </a:lnTo>
                <a:cubicBezTo>
                  <a:pt x="8335" y="3954"/>
                  <a:pt x="8406" y="4037"/>
                  <a:pt x="8406" y="4132"/>
                </a:cubicBezTo>
                <a:lnTo>
                  <a:pt x="8406" y="4644"/>
                </a:lnTo>
                <a:cubicBezTo>
                  <a:pt x="8406" y="4739"/>
                  <a:pt x="8335" y="4823"/>
                  <a:pt x="8240" y="4847"/>
                </a:cubicBezTo>
                <a:lnTo>
                  <a:pt x="7287" y="5037"/>
                </a:lnTo>
                <a:cubicBezTo>
                  <a:pt x="7228" y="5049"/>
                  <a:pt x="7168" y="5097"/>
                  <a:pt x="7156" y="5168"/>
                </a:cubicBezTo>
                <a:cubicBezTo>
                  <a:pt x="7109" y="5335"/>
                  <a:pt x="7049" y="5478"/>
                  <a:pt x="6978" y="5632"/>
                </a:cubicBezTo>
                <a:cubicBezTo>
                  <a:pt x="6930" y="5716"/>
                  <a:pt x="6978" y="5823"/>
                  <a:pt x="7073" y="5871"/>
                </a:cubicBezTo>
                <a:cubicBezTo>
                  <a:pt x="7095" y="5883"/>
                  <a:pt x="7119" y="5889"/>
                  <a:pt x="7143" y="5889"/>
                </a:cubicBezTo>
                <a:cubicBezTo>
                  <a:pt x="7209" y="5889"/>
                  <a:pt x="7276" y="5845"/>
                  <a:pt x="7311" y="5775"/>
                </a:cubicBezTo>
                <a:cubicBezTo>
                  <a:pt x="7370" y="5644"/>
                  <a:pt x="7430" y="5513"/>
                  <a:pt x="7466" y="5359"/>
                </a:cubicBezTo>
                <a:lnTo>
                  <a:pt x="8323" y="5204"/>
                </a:lnTo>
                <a:cubicBezTo>
                  <a:pt x="8585" y="5144"/>
                  <a:pt x="8763" y="4918"/>
                  <a:pt x="8763" y="4644"/>
                </a:cubicBezTo>
                <a:lnTo>
                  <a:pt x="8763" y="4132"/>
                </a:lnTo>
                <a:cubicBezTo>
                  <a:pt x="8763" y="3858"/>
                  <a:pt x="8573" y="3632"/>
                  <a:pt x="8323" y="3573"/>
                </a:cubicBezTo>
                <a:lnTo>
                  <a:pt x="7466" y="3406"/>
                </a:lnTo>
                <a:cubicBezTo>
                  <a:pt x="7406" y="3227"/>
                  <a:pt x="7347" y="3073"/>
                  <a:pt x="7263" y="2906"/>
                </a:cubicBezTo>
                <a:lnTo>
                  <a:pt x="7740" y="2191"/>
                </a:lnTo>
                <a:cubicBezTo>
                  <a:pt x="7882" y="1965"/>
                  <a:pt x="7859" y="1668"/>
                  <a:pt x="7668" y="1477"/>
                </a:cubicBezTo>
                <a:lnTo>
                  <a:pt x="7287" y="1108"/>
                </a:lnTo>
                <a:cubicBezTo>
                  <a:pt x="7177" y="998"/>
                  <a:pt x="7032" y="940"/>
                  <a:pt x="6885" y="940"/>
                </a:cubicBezTo>
                <a:cubicBezTo>
                  <a:pt x="6777" y="940"/>
                  <a:pt x="6668" y="971"/>
                  <a:pt x="6573" y="1037"/>
                </a:cubicBezTo>
                <a:lnTo>
                  <a:pt x="5858" y="1513"/>
                </a:lnTo>
                <a:cubicBezTo>
                  <a:pt x="5704" y="1418"/>
                  <a:pt x="5537" y="1358"/>
                  <a:pt x="5358" y="1299"/>
                </a:cubicBezTo>
                <a:lnTo>
                  <a:pt x="5192" y="453"/>
                </a:lnTo>
                <a:cubicBezTo>
                  <a:pt x="5132" y="179"/>
                  <a:pt x="4906" y="1"/>
                  <a:pt x="4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6183082" y="2824329"/>
            <a:ext cx="111851" cy="97432"/>
          </a:xfrm>
          <a:custGeom>
            <a:avLst/>
            <a:gdLst/>
            <a:ahLst/>
            <a:cxnLst/>
            <a:rect l="l" t="t" r="r" b="b"/>
            <a:pathLst>
              <a:path w="3514" h="3061" extrusionOk="0">
                <a:moveTo>
                  <a:pt x="1489" y="1"/>
                </a:moveTo>
                <a:cubicBezTo>
                  <a:pt x="965" y="1"/>
                  <a:pt x="465" y="215"/>
                  <a:pt x="84" y="584"/>
                </a:cubicBezTo>
                <a:cubicBezTo>
                  <a:pt x="1" y="656"/>
                  <a:pt x="1" y="763"/>
                  <a:pt x="84" y="834"/>
                </a:cubicBezTo>
                <a:cubicBezTo>
                  <a:pt x="120" y="870"/>
                  <a:pt x="164" y="888"/>
                  <a:pt x="209" y="888"/>
                </a:cubicBezTo>
                <a:cubicBezTo>
                  <a:pt x="254" y="888"/>
                  <a:pt x="298" y="870"/>
                  <a:pt x="334" y="834"/>
                </a:cubicBezTo>
                <a:cubicBezTo>
                  <a:pt x="644" y="537"/>
                  <a:pt x="1060" y="358"/>
                  <a:pt x="1489" y="358"/>
                </a:cubicBezTo>
                <a:cubicBezTo>
                  <a:pt x="2418" y="358"/>
                  <a:pt x="3168" y="1108"/>
                  <a:pt x="3168" y="2025"/>
                </a:cubicBezTo>
                <a:cubicBezTo>
                  <a:pt x="3168" y="2299"/>
                  <a:pt x="3096" y="2549"/>
                  <a:pt x="2989" y="2787"/>
                </a:cubicBezTo>
                <a:cubicBezTo>
                  <a:pt x="2930" y="2894"/>
                  <a:pt x="2953" y="2989"/>
                  <a:pt x="3049" y="3037"/>
                </a:cubicBezTo>
                <a:cubicBezTo>
                  <a:pt x="3073" y="3061"/>
                  <a:pt x="3108" y="3061"/>
                  <a:pt x="3132" y="3061"/>
                </a:cubicBezTo>
                <a:cubicBezTo>
                  <a:pt x="3192" y="3061"/>
                  <a:pt x="3263" y="3025"/>
                  <a:pt x="3299" y="2954"/>
                </a:cubicBezTo>
                <a:cubicBezTo>
                  <a:pt x="3442" y="2668"/>
                  <a:pt x="3513" y="2358"/>
                  <a:pt x="3513" y="2025"/>
                </a:cubicBezTo>
                <a:cubicBezTo>
                  <a:pt x="3513" y="906"/>
                  <a:pt x="2608" y="1"/>
                  <a:pt x="14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6166403" y="2864498"/>
            <a:ext cx="105389" cy="88742"/>
          </a:xfrm>
          <a:custGeom>
            <a:avLst/>
            <a:gdLst/>
            <a:ahLst/>
            <a:cxnLst/>
            <a:rect l="l" t="t" r="r" b="b"/>
            <a:pathLst>
              <a:path w="3311" h="2788" extrusionOk="0">
                <a:moveTo>
                  <a:pt x="262" y="1"/>
                </a:moveTo>
                <a:cubicBezTo>
                  <a:pt x="194" y="1"/>
                  <a:pt x="124" y="44"/>
                  <a:pt x="96" y="108"/>
                </a:cubicBezTo>
                <a:cubicBezTo>
                  <a:pt x="25" y="323"/>
                  <a:pt x="1" y="549"/>
                  <a:pt x="1" y="763"/>
                </a:cubicBezTo>
                <a:cubicBezTo>
                  <a:pt x="1" y="1882"/>
                  <a:pt x="906" y="2787"/>
                  <a:pt x="2013" y="2787"/>
                </a:cubicBezTo>
                <a:cubicBezTo>
                  <a:pt x="2454" y="2787"/>
                  <a:pt x="2846" y="2656"/>
                  <a:pt x="3204" y="2406"/>
                </a:cubicBezTo>
                <a:cubicBezTo>
                  <a:pt x="3287" y="2347"/>
                  <a:pt x="3311" y="2239"/>
                  <a:pt x="3251" y="2156"/>
                </a:cubicBezTo>
                <a:cubicBezTo>
                  <a:pt x="3214" y="2104"/>
                  <a:pt x="3159" y="2075"/>
                  <a:pt x="3102" y="2075"/>
                </a:cubicBezTo>
                <a:cubicBezTo>
                  <a:pt x="3068" y="2075"/>
                  <a:pt x="3033" y="2086"/>
                  <a:pt x="3001" y="2108"/>
                </a:cubicBezTo>
                <a:cubicBezTo>
                  <a:pt x="2715" y="2311"/>
                  <a:pt x="2370" y="2418"/>
                  <a:pt x="2037" y="2418"/>
                </a:cubicBezTo>
                <a:cubicBezTo>
                  <a:pt x="1108" y="2418"/>
                  <a:pt x="370" y="1680"/>
                  <a:pt x="370" y="751"/>
                </a:cubicBezTo>
                <a:cubicBezTo>
                  <a:pt x="370" y="573"/>
                  <a:pt x="394" y="382"/>
                  <a:pt x="453" y="215"/>
                </a:cubicBezTo>
                <a:cubicBezTo>
                  <a:pt x="477" y="144"/>
                  <a:pt x="406" y="37"/>
                  <a:pt x="322" y="13"/>
                </a:cubicBezTo>
                <a:cubicBezTo>
                  <a:pt x="303" y="5"/>
                  <a:pt x="283" y="1"/>
                  <a:pt x="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6267208" y="2925898"/>
            <a:ext cx="186110" cy="186874"/>
          </a:xfrm>
          <a:custGeom>
            <a:avLst/>
            <a:gdLst/>
            <a:ahLst/>
            <a:cxnLst/>
            <a:rect l="l" t="t" r="r" b="b"/>
            <a:pathLst>
              <a:path w="5847" h="5871" extrusionOk="0">
                <a:moveTo>
                  <a:pt x="2751" y="1"/>
                </a:moveTo>
                <a:cubicBezTo>
                  <a:pt x="2549" y="1"/>
                  <a:pt x="2370" y="144"/>
                  <a:pt x="2335" y="346"/>
                </a:cubicBezTo>
                <a:lnTo>
                  <a:pt x="2227" y="858"/>
                </a:lnTo>
                <a:cubicBezTo>
                  <a:pt x="2144" y="894"/>
                  <a:pt x="2037" y="941"/>
                  <a:pt x="1965" y="977"/>
                </a:cubicBezTo>
                <a:lnTo>
                  <a:pt x="1513" y="680"/>
                </a:lnTo>
                <a:cubicBezTo>
                  <a:pt x="1449" y="631"/>
                  <a:pt x="1372" y="608"/>
                  <a:pt x="1293" y="608"/>
                </a:cubicBezTo>
                <a:cubicBezTo>
                  <a:pt x="1179" y="608"/>
                  <a:pt x="1061" y="655"/>
                  <a:pt x="977" y="739"/>
                </a:cubicBezTo>
                <a:lnTo>
                  <a:pt x="739" y="977"/>
                </a:lnTo>
                <a:cubicBezTo>
                  <a:pt x="596" y="1132"/>
                  <a:pt x="584" y="1346"/>
                  <a:pt x="680" y="1513"/>
                </a:cubicBezTo>
                <a:lnTo>
                  <a:pt x="977" y="1965"/>
                </a:lnTo>
                <a:cubicBezTo>
                  <a:pt x="918" y="2084"/>
                  <a:pt x="882" y="2215"/>
                  <a:pt x="834" y="2346"/>
                </a:cubicBezTo>
                <a:cubicBezTo>
                  <a:pt x="799" y="2442"/>
                  <a:pt x="858" y="2537"/>
                  <a:pt x="953" y="2573"/>
                </a:cubicBezTo>
                <a:cubicBezTo>
                  <a:pt x="968" y="2579"/>
                  <a:pt x="984" y="2582"/>
                  <a:pt x="1000" y="2582"/>
                </a:cubicBezTo>
                <a:cubicBezTo>
                  <a:pt x="1073" y="2582"/>
                  <a:pt x="1150" y="2522"/>
                  <a:pt x="1180" y="2454"/>
                </a:cubicBezTo>
                <a:cubicBezTo>
                  <a:pt x="1215" y="2323"/>
                  <a:pt x="1263" y="2192"/>
                  <a:pt x="1334" y="2049"/>
                </a:cubicBezTo>
                <a:cubicBezTo>
                  <a:pt x="1370" y="1989"/>
                  <a:pt x="1370" y="1918"/>
                  <a:pt x="1334" y="1858"/>
                </a:cubicBezTo>
                <a:lnTo>
                  <a:pt x="977" y="1322"/>
                </a:lnTo>
                <a:cubicBezTo>
                  <a:pt x="965" y="1287"/>
                  <a:pt x="965" y="1263"/>
                  <a:pt x="1001" y="1239"/>
                </a:cubicBezTo>
                <a:lnTo>
                  <a:pt x="1239" y="989"/>
                </a:lnTo>
                <a:cubicBezTo>
                  <a:pt x="1253" y="975"/>
                  <a:pt x="1271" y="969"/>
                  <a:pt x="1288" y="969"/>
                </a:cubicBezTo>
                <a:cubicBezTo>
                  <a:pt x="1301" y="969"/>
                  <a:pt x="1313" y="972"/>
                  <a:pt x="1322" y="977"/>
                </a:cubicBezTo>
                <a:lnTo>
                  <a:pt x="1858" y="1334"/>
                </a:lnTo>
                <a:cubicBezTo>
                  <a:pt x="1888" y="1358"/>
                  <a:pt x="1921" y="1370"/>
                  <a:pt x="1954" y="1370"/>
                </a:cubicBezTo>
                <a:cubicBezTo>
                  <a:pt x="1986" y="1370"/>
                  <a:pt x="2019" y="1358"/>
                  <a:pt x="2049" y="1334"/>
                </a:cubicBezTo>
                <a:cubicBezTo>
                  <a:pt x="2168" y="1263"/>
                  <a:pt x="2323" y="1203"/>
                  <a:pt x="2454" y="1168"/>
                </a:cubicBezTo>
                <a:cubicBezTo>
                  <a:pt x="2513" y="1156"/>
                  <a:pt x="2573" y="1096"/>
                  <a:pt x="2585" y="1037"/>
                </a:cubicBezTo>
                <a:lnTo>
                  <a:pt x="2704" y="418"/>
                </a:lnTo>
                <a:cubicBezTo>
                  <a:pt x="2704" y="382"/>
                  <a:pt x="2739" y="358"/>
                  <a:pt x="2775" y="358"/>
                </a:cubicBezTo>
                <a:lnTo>
                  <a:pt x="3120" y="358"/>
                </a:lnTo>
                <a:cubicBezTo>
                  <a:pt x="3156" y="358"/>
                  <a:pt x="3180" y="382"/>
                  <a:pt x="3192" y="418"/>
                </a:cubicBezTo>
                <a:lnTo>
                  <a:pt x="3311" y="1037"/>
                </a:lnTo>
                <a:cubicBezTo>
                  <a:pt x="3335" y="1096"/>
                  <a:pt x="3370" y="1156"/>
                  <a:pt x="3454" y="1168"/>
                </a:cubicBezTo>
                <a:cubicBezTo>
                  <a:pt x="3585" y="1215"/>
                  <a:pt x="3716" y="1263"/>
                  <a:pt x="3847" y="1334"/>
                </a:cubicBezTo>
                <a:cubicBezTo>
                  <a:pt x="3882" y="1352"/>
                  <a:pt x="3918" y="1361"/>
                  <a:pt x="3952" y="1361"/>
                </a:cubicBezTo>
                <a:cubicBezTo>
                  <a:pt x="3987" y="1361"/>
                  <a:pt x="4019" y="1352"/>
                  <a:pt x="4049" y="1334"/>
                </a:cubicBezTo>
                <a:lnTo>
                  <a:pt x="4585" y="977"/>
                </a:lnTo>
                <a:cubicBezTo>
                  <a:pt x="4595" y="972"/>
                  <a:pt x="4607" y="969"/>
                  <a:pt x="4619" y="969"/>
                </a:cubicBezTo>
                <a:cubicBezTo>
                  <a:pt x="4636" y="969"/>
                  <a:pt x="4654" y="975"/>
                  <a:pt x="4668" y="989"/>
                </a:cubicBezTo>
                <a:lnTo>
                  <a:pt x="4906" y="1239"/>
                </a:lnTo>
                <a:cubicBezTo>
                  <a:pt x="4942" y="1263"/>
                  <a:pt x="4942" y="1287"/>
                  <a:pt x="4918" y="1322"/>
                </a:cubicBezTo>
                <a:lnTo>
                  <a:pt x="4561" y="1858"/>
                </a:lnTo>
                <a:cubicBezTo>
                  <a:pt x="4525" y="1918"/>
                  <a:pt x="4525" y="1989"/>
                  <a:pt x="4561" y="2049"/>
                </a:cubicBezTo>
                <a:cubicBezTo>
                  <a:pt x="4644" y="2168"/>
                  <a:pt x="4704" y="2323"/>
                  <a:pt x="4728" y="2454"/>
                </a:cubicBezTo>
                <a:cubicBezTo>
                  <a:pt x="4740" y="2513"/>
                  <a:pt x="4799" y="2573"/>
                  <a:pt x="4859" y="2585"/>
                </a:cubicBezTo>
                <a:lnTo>
                  <a:pt x="5490" y="2704"/>
                </a:lnTo>
                <a:cubicBezTo>
                  <a:pt x="5513" y="2704"/>
                  <a:pt x="5549" y="2739"/>
                  <a:pt x="5549" y="2775"/>
                </a:cubicBezTo>
                <a:lnTo>
                  <a:pt x="5549" y="3120"/>
                </a:lnTo>
                <a:cubicBezTo>
                  <a:pt x="5549" y="3156"/>
                  <a:pt x="5513" y="3180"/>
                  <a:pt x="5490" y="3192"/>
                </a:cubicBezTo>
                <a:lnTo>
                  <a:pt x="4859" y="3311"/>
                </a:lnTo>
                <a:cubicBezTo>
                  <a:pt x="4799" y="3335"/>
                  <a:pt x="4740" y="3370"/>
                  <a:pt x="4728" y="3454"/>
                </a:cubicBezTo>
                <a:cubicBezTo>
                  <a:pt x="4680" y="3585"/>
                  <a:pt x="4644" y="3716"/>
                  <a:pt x="4561" y="3847"/>
                </a:cubicBezTo>
                <a:cubicBezTo>
                  <a:pt x="4537" y="3906"/>
                  <a:pt x="4537" y="3989"/>
                  <a:pt x="4561" y="4049"/>
                </a:cubicBezTo>
                <a:lnTo>
                  <a:pt x="4918" y="4585"/>
                </a:lnTo>
                <a:cubicBezTo>
                  <a:pt x="4942" y="4609"/>
                  <a:pt x="4942" y="4644"/>
                  <a:pt x="4906" y="4668"/>
                </a:cubicBezTo>
                <a:lnTo>
                  <a:pt x="4668" y="4906"/>
                </a:lnTo>
                <a:cubicBezTo>
                  <a:pt x="4655" y="4926"/>
                  <a:pt x="4638" y="4935"/>
                  <a:pt x="4622" y="4935"/>
                </a:cubicBezTo>
                <a:cubicBezTo>
                  <a:pt x="4609" y="4935"/>
                  <a:pt x="4595" y="4929"/>
                  <a:pt x="4585" y="4918"/>
                </a:cubicBezTo>
                <a:lnTo>
                  <a:pt x="4049" y="4561"/>
                </a:lnTo>
                <a:cubicBezTo>
                  <a:pt x="4019" y="4543"/>
                  <a:pt x="3984" y="4534"/>
                  <a:pt x="3948" y="4534"/>
                </a:cubicBezTo>
                <a:cubicBezTo>
                  <a:pt x="3912" y="4534"/>
                  <a:pt x="3876" y="4543"/>
                  <a:pt x="3847" y="4561"/>
                </a:cubicBezTo>
                <a:cubicBezTo>
                  <a:pt x="3728" y="4644"/>
                  <a:pt x="3585" y="4704"/>
                  <a:pt x="3454" y="4728"/>
                </a:cubicBezTo>
                <a:cubicBezTo>
                  <a:pt x="3394" y="4751"/>
                  <a:pt x="3335" y="4811"/>
                  <a:pt x="3311" y="4859"/>
                </a:cubicBezTo>
                <a:lnTo>
                  <a:pt x="3192" y="5490"/>
                </a:lnTo>
                <a:cubicBezTo>
                  <a:pt x="3192" y="5525"/>
                  <a:pt x="3168" y="5549"/>
                  <a:pt x="3120" y="5549"/>
                </a:cubicBezTo>
                <a:lnTo>
                  <a:pt x="2775" y="5549"/>
                </a:lnTo>
                <a:cubicBezTo>
                  <a:pt x="2751" y="5549"/>
                  <a:pt x="2716" y="5513"/>
                  <a:pt x="2704" y="5490"/>
                </a:cubicBezTo>
                <a:lnTo>
                  <a:pt x="2585" y="4859"/>
                </a:lnTo>
                <a:cubicBezTo>
                  <a:pt x="2573" y="4811"/>
                  <a:pt x="2525" y="4751"/>
                  <a:pt x="2454" y="4728"/>
                </a:cubicBezTo>
                <a:cubicBezTo>
                  <a:pt x="2323" y="4692"/>
                  <a:pt x="2180" y="4644"/>
                  <a:pt x="2049" y="4561"/>
                </a:cubicBezTo>
                <a:cubicBezTo>
                  <a:pt x="2019" y="4549"/>
                  <a:pt x="1986" y="4543"/>
                  <a:pt x="1954" y="4543"/>
                </a:cubicBezTo>
                <a:cubicBezTo>
                  <a:pt x="1921" y="4543"/>
                  <a:pt x="1888" y="4549"/>
                  <a:pt x="1858" y="4561"/>
                </a:cubicBezTo>
                <a:lnTo>
                  <a:pt x="1322" y="4918"/>
                </a:lnTo>
                <a:cubicBezTo>
                  <a:pt x="1306" y="4929"/>
                  <a:pt x="1293" y="4935"/>
                  <a:pt x="1280" y="4935"/>
                </a:cubicBezTo>
                <a:cubicBezTo>
                  <a:pt x="1265" y="4935"/>
                  <a:pt x="1252" y="4926"/>
                  <a:pt x="1239" y="4906"/>
                </a:cubicBezTo>
                <a:lnTo>
                  <a:pt x="1001" y="4668"/>
                </a:lnTo>
                <a:cubicBezTo>
                  <a:pt x="965" y="4644"/>
                  <a:pt x="965" y="4609"/>
                  <a:pt x="977" y="4585"/>
                </a:cubicBezTo>
                <a:lnTo>
                  <a:pt x="1334" y="4049"/>
                </a:lnTo>
                <a:cubicBezTo>
                  <a:pt x="1382" y="3989"/>
                  <a:pt x="1382" y="3906"/>
                  <a:pt x="1334" y="3847"/>
                </a:cubicBezTo>
                <a:cubicBezTo>
                  <a:pt x="1263" y="3728"/>
                  <a:pt x="1203" y="3585"/>
                  <a:pt x="1180" y="3454"/>
                </a:cubicBezTo>
                <a:cubicBezTo>
                  <a:pt x="1156" y="3394"/>
                  <a:pt x="1096" y="3335"/>
                  <a:pt x="1037" y="3311"/>
                </a:cubicBezTo>
                <a:lnTo>
                  <a:pt x="418" y="3192"/>
                </a:lnTo>
                <a:cubicBezTo>
                  <a:pt x="382" y="3192"/>
                  <a:pt x="358" y="3168"/>
                  <a:pt x="358" y="3120"/>
                </a:cubicBezTo>
                <a:lnTo>
                  <a:pt x="358" y="2775"/>
                </a:lnTo>
                <a:cubicBezTo>
                  <a:pt x="358" y="2751"/>
                  <a:pt x="382" y="2727"/>
                  <a:pt x="418" y="2704"/>
                </a:cubicBezTo>
                <a:lnTo>
                  <a:pt x="465" y="2692"/>
                </a:lnTo>
                <a:cubicBezTo>
                  <a:pt x="560" y="2680"/>
                  <a:pt x="620" y="2573"/>
                  <a:pt x="596" y="2477"/>
                </a:cubicBezTo>
                <a:cubicBezTo>
                  <a:pt x="586" y="2396"/>
                  <a:pt x="507" y="2341"/>
                  <a:pt x="425" y="2341"/>
                </a:cubicBezTo>
                <a:cubicBezTo>
                  <a:pt x="411" y="2341"/>
                  <a:pt x="396" y="2343"/>
                  <a:pt x="382" y="2346"/>
                </a:cubicBezTo>
                <a:lnTo>
                  <a:pt x="346" y="2370"/>
                </a:lnTo>
                <a:cubicBezTo>
                  <a:pt x="144" y="2406"/>
                  <a:pt x="1" y="2585"/>
                  <a:pt x="1" y="2775"/>
                </a:cubicBezTo>
                <a:lnTo>
                  <a:pt x="1" y="3120"/>
                </a:lnTo>
                <a:cubicBezTo>
                  <a:pt x="1" y="3335"/>
                  <a:pt x="144" y="3513"/>
                  <a:pt x="346" y="3537"/>
                </a:cubicBezTo>
                <a:lnTo>
                  <a:pt x="858" y="3644"/>
                </a:lnTo>
                <a:cubicBezTo>
                  <a:pt x="894" y="3728"/>
                  <a:pt x="941" y="3835"/>
                  <a:pt x="977" y="3906"/>
                </a:cubicBezTo>
                <a:lnTo>
                  <a:pt x="680" y="4359"/>
                </a:lnTo>
                <a:cubicBezTo>
                  <a:pt x="560" y="4525"/>
                  <a:pt x="596" y="4763"/>
                  <a:pt x="739" y="4894"/>
                </a:cubicBezTo>
                <a:lnTo>
                  <a:pt x="977" y="5132"/>
                </a:lnTo>
                <a:cubicBezTo>
                  <a:pt x="1067" y="5216"/>
                  <a:pt x="1182" y="5259"/>
                  <a:pt x="1292" y="5259"/>
                </a:cubicBezTo>
                <a:cubicBezTo>
                  <a:pt x="1371" y="5259"/>
                  <a:pt x="1448" y="5237"/>
                  <a:pt x="1513" y="5192"/>
                </a:cubicBezTo>
                <a:lnTo>
                  <a:pt x="1965" y="4894"/>
                </a:lnTo>
                <a:cubicBezTo>
                  <a:pt x="2049" y="4942"/>
                  <a:pt x="2144" y="4978"/>
                  <a:pt x="2227" y="5013"/>
                </a:cubicBezTo>
                <a:lnTo>
                  <a:pt x="2335" y="5537"/>
                </a:lnTo>
                <a:cubicBezTo>
                  <a:pt x="2382" y="5728"/>
                  <a:pt x="2561" y="5871"/>
                  <a:pt x="2751" y="5871"/>
                </a:cubicBezTo>
                <a:lnTo>
                  <a:pt x="3097" y="5871"/>
                </a:lnTo>
                <a:cubicBezTo>
                  <a:pt x="3299" y="5871"/>
                  <a:pt x="3478" y="5728"/>
                  <a:pt x="3513" y="5537"/>
                </a:cubicBezTo>
                <a:lnTo>
                  <a:pt x="3620" y="5013"/>
                </a:lnTo>
                <a:cubicBezTo>
                  <a:pt x="3704" y="4978"/>
                  <a:pt x="3811" y="4942"/>
                  <a:pt x="3882" y="4894"/>
                </a:cubicBezTo>
                <a:lnTo>
                  <a:pt x="4323" y="5192"/>
                </a:lnTo>
                <a:cubicBezTo>
                  <a:pt x="4391" y="5241"/>
                  <a:pt x="4472" y="5264"/>
                  <a:pt x="4552" y="5264"/>
                </a:cubicBezTo>
                <a:cubicBezTo>
                  <a:pt x="4667" y="5264"/>
                  <a:pt x="4781" y="5217"/>
                  <a:pt x="4859" y="5132"/>
                </a:cubicBezTo>
                <a:lnTo>
                  <a:pt x="5097" y="4894"/>
                </a:lnTo>
                <a:cubicBezTo>
                  <a:pt x="5252" y="4740"/>
                  <a:pt x="5263" y="4525"/>
                  <a:pt x="5156" y="4359"/>
                </a:cubicBezTo>
                <a:lnTo>
                  <a:pt x="4859" y="3906"/>
                </a:lnTo>
                <a:cubicBezTo>
                  <a:pt x="4906" y="3823"/>
                  <a:pt x="4954" y="3728"/>
                  <a:pt x="4978" y="3644"/>
                </a:cubicBezTo>
                <a:lnTo>
                  <a:pt x="5502" y="3537"/>
                </a:lnTo>
                <a:cubicBezTo>
                  <a:pt x="5692" y="3489"/>
                  <a:pt x="5847" y="3311"/>
                  <a:pt x="5847" y="3120"/>
                </a:cubicBezTo>
                <a:lnTo>
                  <a:pt x="5847" y="2775"/>
                </a:lnTo>
                <a:cubicBezTo>
                  <a:pt x="5847" y="2549"/>
                  <a:pt x="5716" y="2382"/>
                  <a:pt x="5502" y="2334"/>
                </a:cubicBezTo>
                <a:lnTo>
                  <a:pt x="4990" y="2227"/>
                </a:lnTo>
                <a:cubicBezTo>
                  <a:pt x="4954" y="2144"/>
                  <a:pt x="4906" y="2037"/>
                  <a:pt x="4871" y="1965"/>
                </a:cubicBezTo>
                <a:lnTo>
                  <a:pt x="5168" y="1513"/>
                </a:lnTo>
                <a:cubicBezTo>
                  <a:pt x="5287" y="1346"/>
                  <a:pt x="5252" y="1108"/>
                  <a:pt x="5109" y="977"/>
                </a:cubicBezTo>
                <a:lnTo>
                  <a:pt x="4871" y="739"/>
                </a:lnTo>
                <a:cubicBezTo>
                  <a:pt x="4780" y="656"/>
                  <a:pt x="4666" y="613"/>
                  <a:pt x="4555" y="613"/>
                </a:cubicBezTo>
                <a:cubicBezTo>
                  <a:pt x="4476" y="613"/>
                  <a:pt x="4399" y="635"/>
                  <a:pt x="4335" y="680"/>
                </a:cubicBezTo>
                <a:lnTo>
                  <a:pt x="3882" y="977"/>
                </a:lnTo>
                <a:cubicBezTo>
                  <a:pt x="3799" y="941"/>
                  <a:pt x="3704" y="894"/>
                  <a:pt x="3620" y="858"/>
                </a:cubicBezTo>
                <a:lnTo>
                  <a:pt x="3513" y="346"/>
                </a:lnTo>
                <a:cubicBezTo>
                  <a:pt x="3466" y="144"/>
                  <a:pt x="3287" y="1"/>
                  <a:pt x="30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6327463" y="2986534"/>
            <a:ext cx="64488" cy="64456"/>
          </a:xfrm>
          <a:custGeom>
            <a:avLst/>
            <a:gdLst/>
            <a:ahLst/>
            <a:cxnLst/>
            <a:rect l="l" t="t" r="r" b="b"/>
            <a:pathLst>
              <a:path w="2026" h="2025" extrusionOk="0">
                <a:moveTo>
                  <a:pt x="1013" y="1"/>
                </a:moveTo>
                <a:cubicBezTo>
                  <a:pt x="453" y="1"/>
                  <a:pt x="1" y="441"/>
                  <a:pt x="1" y="1013"/>
                </a:cubicBezTo>
                <a:cubicBezTo>
                  <a:pt x="1" y="1561"/>
                  <a:pt x="442" y="2025"/>
                  <a:pt x="1013" y="2025"/>
                </a:cubicBezTo>
                <a:cubicBezTo>
                  <a:pt x="1227" y="2025"/>
                  <a:pt x="1442" y="1942"/>
                  <a:pt x="1620" y="1811"/>
                </a:cubicBezTo>
                <a:cubicBezTo>
                  <a:pt x="1692" y="1751"/>
                  <a:pt x="1704" y="1632"/>
                  <a:pt x="1644" y="1561"/>
                </a:cubicBezTo>
                <a:cubicBezTo>
                  <a:pt x="1608" y="1517"/>
                  <a:pt x="1549" y="1491"/>
                  <a:pt x="1493" y="1491"/>
                </a:cubicBezTo>
                <a:cubicBezTo>
                  <a:pt x="1457" y="1491"/>
                  <a:pt x="1422" y="1502"/>
                  <a:pt x="1394" y="1525"/>
                </a:cubicBezTo>
                <a:cubicBezTo>
                  <a:pt x="1275" y="1620"/>
                  <a:pt x="1144" y="1668"/>
                  <a:pt x="989" y="1668"/>
                </a:cubicBezTo>
                <a:cubicBezTo>
                  <a:pt x="632" y="1668"/>
                  <a:pt x="358" y="1370"/>
                  <a:pt x="358" y="1025"/>
                </a:cubicBezTo>
                <a:cubicBezTo>
                  <a:pt x="382" y="668"/>
                  <a:pt x="668" y="370"/>
                  <a:pt x="1025" y="370"/>
                </a:cubicBezTo>
                <a:cubicBezTo>
                  <a:pt x="1382" y="370"/>
                  <a:pt x="1668" y="668"/>
                  <a:pt x="1668" y="1013"/>
                </a:cubicBezTo>
                <a:cubicBezTo>
                  <a:pt x="1668" y="1120"/>
                  <a:pt x="1739" y="1191"/>
                  <a:pt x="1846" y="1191"/>
                </a:cubicBezTo>
                <a:cubicBezTo>
                  <a:pt x="1942" y="1191"/>
                  <a:pt x="2025" y="1120"/>
                  <a:pt x="2025" y="1013"/>
                </a:cubicBezTo>
                <a:cubicBezTo>
                  <a:pt x="2025" y="453"/>
                  <a:pt x="1573" y="1"/>
                  <a:pt x="10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6195209" y="2854281"/>
            <a:ext cx="70153" cy="70153"/>
          </a:xfrm>
          <a:custGeom>
            <a:avLst/>
            <a:gdLst/>
            <a:ahLst/>
            <a:cxnLst/>
            <a:rect l="l" t="t" r="r" b="b"/>
            <a:pathLst>
              <a:path w="2204" h="2204" extrusionOk="0">
                <a:moveTo>
                  <a:pt x="1096" y="370"/>
                </a:moveTo>
                <a:cubicBezTo>
                  <a:pt x="1501" y="370"/>
                  <a:pt x="1834" y="703"/>
                  <a:pt x="1834" y="1108"/>
                </a:cubicBezTo>
                <a:cubicBezTo>
                  <a:pt x="1834" y="1501"/>
                  <a:pt x="1501" y="1834"/>
                  <a:pt x="1096" y="1834"/>
                </a:cubicBezTo>
                <a:cubicBezTo>
                  <a:pt x="691" y="1834"/>
                  <a:pt x="370" y="1501"/>
                  <a:pt x="370" y="1108"/>
                </a:cubicBezTo>
                <a:cubicBezTo>
                  <a:pt x="370" y="703"/>
                  <a:pt x="703" y="370"/>
                  <a:pt x="1096" y="370"/>
                </a:cubicBezTo>
                <a:close/>
                <a:moveTo>
                  <a:pt x="1096" y="1"/>
                </a:moveTo>
                <a:cubicBezTo>
                  <a:pt x="489" y="1"/>
                  <a:pt x="1" y="489"/>
                  <a:pt x="1" y="1108"/>
                </a:cubicBezTo>
                <a:cubicBezTo>
                  <a:pt x="1" y="1715"/>
                  <a:pt x="489" y="2203"/>
                  <a:pt x="1096" y="2203"/>
                </a:cubicBezTo>
                <a:cubicBezTo>
                  <a:pt x="1715" y="2191"/>
                  <a:pt x="2203" y="1703"/>
                  <a:pt x="2203" y="1108"/>
                </a:cubicBezTo>
                <a:cubicBezTo>
                  <a:pt x="2203" y="489"/>
                  <a:pt x="1715" y="1"/>
                  <a:pt x="10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165" name="Google Shape;165;p22"/>
          <p:cNvGrpSpPr/>
          <p:nvPr/>
        </p:nvGrpSpPr>
        <p:grpSpPr>
          <a:xfrm>
            <a:off x="1002111" y="2780681"/>
            <a:ext cx="344741" cy="299966"/>
            <a:chOff x="3716358" y="1544655"/>
            <a:chExt cx="361971" cy="314958"/>
          </a:xfrm>
        </p:grpSpPr>
        <p:sp>
          <p:nvSpPr>
            <p:cNvPr id="166" name="Google Shape;166;p22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171" name="Google Shape;171;p22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3" name="Google Shape;173;p22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6" name="Google Shape;176;p22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77" name="Google Shape;177;p22"/>
          <p:cNvGrpSpPr/>
          <p:nvPr/>
        </p:nvGrpSpPr>
        <p:grpSpPr>
          <a:xfrm>
            <a:off x="4413175" y="2797112"/>
            <a:ext cx="333888" cy="267105"/>
            <a:chOff x="7500054" y="2934735"/>
            <a:chExt cx="350576" cy="280454"/>
          </a:xfrm>
        </p:grpSpPr>
        <p:sp>
          <p:nvSpPr>
            <p:cNvPr id="178" name="Google Shape;178;p22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86" name="Google Shape;186;p22"/>
          <p:cNvSpPr/>
          <p:nvPr/>
        </p:nvSpPr>
        <p:spPr>
          <a:xfrm>
            <a:off x="8034707" y="2760873"/>
            <a:ext cx="107299" cy="136837"/>
          </a:xfrm>
          <a:custGeom>
            <a:avLst/>
            <a:gdLst/>
            <a:ahLst/>
            <a:cxnLst/>
            <a:rect l="l" t="t" r="r" b="b"/>
            <a:pathLst>
              <a:path w="3371" h="4299" extrusionOk="0">
                <a:moveTo>
                  <a:pt x="1691" y="357"/>
                </a:moveTo>
                <a:cubicBezTo>
                  <a:pt x="2418" y="357"/>
                  <a:pt x="3013" y="953"/>
                  <a:pt x="3013" y="1679"/>
                </a:cubicBezTo>
                <a:cubicBezTo>
                  <a:pt x="3013" y="2250"/>
                  <a:pt x="2644" y="2750"/>
                  <a:pt x="2108" y="2929"/>
                </a:cubicBezTo>
                <a:lnTo>
                  <a:pt x="2418" y="1726"/>
                </a:lnTo>
                <a:cubicBezTo>
                  <a:pt x="2453" y="1643"/>
                  <a:pt x="2394" y="1536"/>
                  <a:pt x="2287" y="1512"/>
                </a:cubicBezTo>
                <a:cubicBezTo>
                  <a:pt x="2273" y="1509"/>
                  <a:pt x="2258" y="1507"/>
                  <a:pt x="2244" y="1507"/>
                </a:cubicBezTo>
                <a:cubicBezTo>
                  <a:pt x="2162" y="1507"/>
                  <a:pt x="2082" y="1564"/>
                  <a:pt x="2072" y="1655"/>
                </a:cubicBezTo>
                <a:lnTo>
                  <a:pt x="2060" y="1715"/>
                </a:lnTo>
                <a:lnTo>
                  <a:pt x="1322" y="1715"/>
                </a:lnTo>
                <a:lnTo>
                  <a:pt x="1298" y="1655"/>
                </a:lnTo>
                <a:cubicBezTo>
                  <a:pt x="1277" y="1568"/>
                  <a:pt x="1195" y="1511"/>
                  <a:pt x="1117" y="1511"/>
                </a:cubicBezTo>
                <a:cubicBezTo>
                  <a:pt x="1110" y="1511"/>
                  <a:pt x="1103" y="1511"/>
                  <a:pt x="1096" y="1512"/>
                </a:cubicBezTo>
                <a:cubicBezTo>
                  <a:pt x="1001" y="1548"/>
                  <a:pt x="941" y="1631"/>
                  <a:pt x="965" y="1726"/>
                </a:cubicBezTo>
                <a:lnTo>
                  <a:pt x="1275" y="2929"/>
                </a:lnTo>
                <a:cubicBezTo>
                  <a:pt x="751" y="2750"/>
                  <a:pt x="370" y="2262"/>
                  <a:pt x="370" y="1679"/>
                </a:cubicBezTo>
                <a:cubicBezTo>
                  <a:pt x="370" y="953"/>
                  <a:pt x="965" y="357"/>
                  <a:pt x="1691" y="357"/>
                </a:cubicBezTo>
                <a:close/>
                <a:moveTo>
                  <a:pt x="1989" y="2036"/>
                </a:moveTo>
                <a:lnTo>
                  <a:pt x="1751" y="3012"/>
                </a:lnTo>
                <a:lnTo>
                  <a:pt x="1656" y="3012"/>
                </a:lnTo>
                <a:lnTo>
                  <a:pt x="1406" y="2036"/>
                </a:lnTo>
                <a:close/>
                <a:moveTo>
                  <a:pt x="2072" y="3310"/>
                </a:moveTo>
                <a:lnTo>
                  <a:pt x="2072" y="3739"/>
                </a:lnTo>
                <a:lnTo>
                  <a:pt x="1322" y="3751"/>
                </a:lnTo>
                <a:cubicBezTo>
                  <a:pt x="1322" y="3751"/>
                  <a:pt x="1298" y="3751"/>
                  <a:pt x="1298" y="3739"/>
                </a:cubicBezTo>
                <a:lnTo>
                  <a:pt x="1298" y="3310"/>
                </a:lnTo>
                <a:cubicBezTo>
                  <a:pt x="1417" y="3334"/>
                  <a:pt x="1560" y="3346"/>
                  <a:pt x="1691" y="3346"/>
                </a:cubicBezTo>
                <a:cubicBezTo>
                  <a:pt x="1822" y="3346"/>
                  <a:pt x="1953" y="3334"/>
                  <a:pt x="2072" y="3310"/>
                </a:cubicBezTo>
                <a:close/>
                <a:moveTo>
                  <a:pt x="1691" y="0"/>
                </a:moveTo>
                <a:cubicBezTo>
                  <a:pt x="763" y="0"/>
                  <a:pt x="1" y="750"/>
                  <a:pt x="1" y="1679"/>
                </a:cubicBezTo>
                <a:cubicBezTo>
                  <a:pt x="1" y="2334"/>
                  <a:pt x="394" y="2917"/>
                  <a:pt x="941" y="3191"/>
                </a:cubicBezTo>
                <a:lnTo>
                  <a:pt x="941" y="3751"/>
                </a:lnTo>
                <a:cubicBezTo>
                  <a:pt x="941" y="3941"/>
                  <a:pt x="1108" y="4108"/>
                  <a:pt x="1298" y="4108"/>
                </a:cubicBezTo>
                <a:lnTo>
                  <a:pt x="1501" y="4108"/>
                </a:lnTo>
                <a:lnTo>
                  <a:pt x="1501" y="4120"/>
                </a:lnTo>
                <a:cubicBezTo>
                  <a:pt x="1501" y="4227"/>
                  <a:pt x="1572" y="4298"/>
                  <a:pt x="1679" y="4298"/>
                </a:cubicBezTo>
                <a:cubicBezTo>
                  <a:pt x="1775" y="4298"/>
                  <a:pt x="1858" y="4227"/>
                  <a:pt x="1858" y="4120"/>
                </a:cubicBezTo>
                <a:lnTo>
                  <a:pt x="1858" y="4108"/>
                </a:lnTo>
                <a:lnTo>
                  <a:pt x="2048" y="4108"/>
                </a:lnTo>
                <a:cubicBezTo>
                  <a:pt x="2239" y="4108"/>
                  <a:pt x="2406" y="3941"/>
                  <a:pt x="2406" y="3751"/>
                </a:cubicBezTo>
                <a:lnTo>
                  <a:pt x="2406" y="3191"/>
                </a:lnTo>
                <a:cubicBezTo>
                  <a:pt x="2953" y="2917"/>
                  <a:pt x="3346" y="2334"/>
                  <a:pt x="3346" y="1679"/>
                </a:cubicBezTo>
                <a:cubicBezTo>
                  <a:pt x="3370" y="750"/>
                  <a:pt x="2608" y="0"/>
                  <a:pt x="16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7797096" y="2778284"/>
            <a:ext cx="214152" cy="322183"/>
          </a:xfrm>
          <a:custGeom>
            <a:avLst/>
            <a:gdLst/>
            <a:ahLst/>
            <a:cxnLst/>
            <a:rect l="l" t="t" r="r" b="b"/>
            <a:pathLst>
              <a:path w="6728" h="10122" extrusionOk="0">
                <a:moveTo>
                  <a:pt x="3346" y="358"/>
                </a:moveTo>
                <a:cubicBezTo>
                  <a:pt x="3870" y="358"/>
                  <a:pt x="4299" y="703"/>
                  <a:pt x="4299" y="1120"/>
                </a:cubicBezTo>
                <a:cubicBezTo>
                  <a:pt x="4001" y="1001"/>
                  <a:pt x="3691" y="941"/>
                  <a:pt x="3346" y="941"/>
                </a:cubicBezTo>
                <a:cubicBezTo>
                  <a:pt x="3001" y="941"/>
                  <a:pt x="2691" y="1001"/>
                  <a:pt x="2394" y="1120"/>
                </a:cubicBezTo>
                <a:cubicBezTo>
                  <a:pt x="2394" y="703"/>
                  <a:pt x="2810" y="358"/>
                  <a:pt x="3346" y="358"/>
                </a:cubicBezTo>
                <a:close/>
                <a:moveTo>
                  <a:pt x="3370" y="1299"/>
                </a:moveTo>
                <a:cubicBezTo>
                  <a:pt x="4620" y="1299"/>
                  <a:pt x="5620" y="2311"/>
                  <a:pt x="5620" y="3561"/>
                </a:cubicBezTo>
                <a:cubicBezTo>
                  <a:pt x="5620" y="3882"/>
                  <a:pt x="5549" y="4216"/>
                  <a:pt x="5418" y="4513"/>
                </a:cubicBezTo>
                <a:lnTo>
                  <a:pt x="5418" y="4347"/>
                </a:lnTo>
                <a:cubicBezTo>
                  <a:pt x="5418" y="4144"/>
                  <a:pt x="5322" y="3930"/>
                  <a:pt x="5168" y="3799"/>
                </a:cubicBezTo>
                <a:cubicBezTo>
                  <a:pt x="4811" y="3489"/>
                  <a:pt x="4025" y="2953"/>
                  <a:pt x="2632" y="2811"/>
                </a:cubicBezTo>
                <a:cubicBezTo>
                  <a:pt x="2626" y="2810"/>
                  <a:pt x="2619" y="2809"/>
                  <a:pt x="2613" y="2809"/>
                </a:cubicBezTo>
                <a:cubicBezTo>
                  <a:pt x="2535" y="2809"/>
                  <a:pt x="2452" y="2878"/>
                  <a:pt x="2441" y="2977"/>
                </a:cubicBezTo>
                <a:cubicBezTo>
                  <a:pt x="2429" y="3073"/>
                  <a:pt x="2501" y="3156"/>
                  <a:pt x="2608" y="3168"/>
                </a:cubicBezTo>
                <a:cubicBezTo>
                  <a:pt x="3882" y="3311"/>
                  <a:pt x="4632" y="3787"/>
                  <a:pt x="4941" y="4061"/>
                </a:cubicBezTo>
                <a:cubicBezTo>
                  <a:pt x="5013" y="4144"/>
                  <a:pt x="5072" y="4239"/>
                  <a:pt x="5072" y="4347"/>
                </a:cubicBezTo>
                <a:lnTo>
                  <a:pt x="5072" y="4680"/>
                </a:lnTo>
                <a:cubicBezTo>
                  <a:pt x="5072" y="5609"/>
                  <a:pt x="4310" y="6371"/>
                  <a:pt x="3382" y="6371"/>
                </a:cubicBezTo>
                <a:cubicBezTo>
                  <a:pt x="3374" y="6371"/>
                  <a:pt x="3367" y="6371"/>
                  <a:pt x="3359" y="6371"/>
                </a:cubicBezTo>
                <a:cubicBezTo>
                  <a:pt x="2405" y="6371"/>
                  <a:pt x="1643" y="5625"/>
                  <a:pt x="1643" y="4692"/>
                </a:cubicBezTo>
                <a:lnTo>
                  <a:pt x="1643" y="4549"/>
                </a:lnTo>
                <a:cubicBezTo>
                  <a:pt x="1643" y="4466"/>
                  <a:pt x="1679" y="4406"/>
                  <a:pt x="1739" y="4382"/>
                </a:cubicBezTo>
                <a:cubicBezTo>
                  <a:pt x="1965" y="4263"/>
                  <a:pt x="2251" y="4025"/>
                  <a:pt x="2382" y="3620"/>
                </a:cubicBezTo>
                <a:cubicBezTo>
                  <a:pt x="2405" y="3525"/>
                  <a:pt x="2370" y="3430"/>
                  <a:pt x="2274" y="3394"/>
                </a:cubicBezTo>
                <a:cubicBezTo>
                  <a:pt x="2258" y="3389"/>
                  <a:pt x="2240" y="3387"/>
                  <a:pt x="2222" y="3387"/>
                </a:cubicBezTo>
                <a:cubicBezTo>
                  <a:pt x="2152" y="3387"/>
                  <a:pt x="2079" y="3425"/>
                  <a:pt x="2060" y="3501"/>
                </a:cubicBezTo>
                <a:cubicBezTo>
                  <a:pt x="1953" y="3799"/>
                  <a:pt x="1739" y="3966"/>
                  <a:pt x="1584" y="4061"/>
                </a:cubicBezTo>
                <a:cubicBezTo>
                  <a:pt x="1417" y="4156"/>
                  <a:pt x="1310" y="4335"/>
                  <a:pt x="1310" y="4513"/>
                </a:cubicBezTo>
                <a:cubicBezTo>
                  <a:pt x="1179" y="4216"/>
                  <a:pt x="1108" y="3882"/>
                  <a:pt x="1108" y="3561"/>
                </a:cubicBezTo>
                <a:cubicBezTo>
                  <a:pt x="1108" y="2311"/>
                  <a:pt x="2120" y="1299"/>
                  <a:pt x="3370" y="1299"/>
                </a:cubicBezTo>
                <a:close/>
                <a:moveTo>
                  <a:pt x="4108" y="6585"/>
                </a:moveTo>
                <a:lnTo>
                  <a:pt x="4108" y="7002"/>
                </a:lnTo>
                <a:cubicBezTo>
                  <a:pt x="4108" y="7228"/>
                  <a:pt x="4239" y="7418"/>
                  <a:pt x="4430" y="7502"/>
                </a:cubicBezTo>
                <a:lnTo>
                  <a:pt x="4691" y="7621"/>
                </a:lnTo>
                <a:cubicBezTo>
                  <a:pt x="4441" y="8133"/>
                  <a:pt x="3918" y="8442"/>
                  <a:pt x="3346" y="8442"/>
                </a:cubicBezTo>
                <a:cubicBezTo>
                  <a:pt x="2786" y="8442"/>
                  <a:pt x="2263" y="8133"/>
                  <a:pt x="2013" y="7621"/>
                </a:cubicBezTo>
                <a:lnTo>
                  <a:pt x="2263" y="7502"/>
                </a:lnTo>
                <a:cubicBezTo>
                  <a:pt x="2453" y="7418"/>
                  <a:pt x="2584" y="7228"/>
                  <a:pt x="2584" y="7002"/>
                </a:cubicBezTo>
                <a:lnTo>
                  <a:pt x="2584" y="6585"/>
                </a:lnTo>
                <a:cubicBezTo>
                  <a:pt x="2822" y="6668"/>
                  <a:pt x="3084" y="6728"/>
                  <a:pt x="3346" y="6728"/>
                </a:cubicBezTo>
                <a:cubicBezTo>
                  <a:pt x="3620" y="6728"/>
                  <a:pt x="3870" y="6668"/>
                  <a:pt x="4108" y="6585"/>
                </a:cubicBezTo>
                <a:close/>
                <a:moveTo>
                  <a:pt x="3346" y="1"/>
                </a:moveTo>
                <a:cubicBezTo>
                  <a:pt x="2632" y="1"/>
                  <a:pt x="2060" y="513"/>
                  <a:pt x="2060" y="1120"/>
                </a:cubicBezTo>
                <a:cubicBezTo>
                  <a:pt x="2060" y="1179"/>
                  <a:pt x="2060" y="1227"/>
                  <a:pt x="2072" y="1287"/>
                </a:cubicBezTo>
                <a:cubicBezTo>
                  <a:pt x="1286" y="1727"/>
                  <a:pt x="750" y="2572"/>
                  <a:pt x="750" y="3561"/>
                </a:cubicBezTo>
                <a:cubicBezTo>
                  <a:pt x="750" y="4204"/>
                  <a:pt x="989" y="4811"/>
                  <a:pt x="1405" y="5287"/>
                </a:cubicBezTo>
                <a:cubicBezTo>
                  <a:pt x="1548" y="5751"/>
                  <a:pt x="1846" y="6156"/>
                  <a:pt x="2251" y="6406"/>
                </a:cubicBezTo>
                <a:lnTo>
                  <a:pt x="2251" y="7014"/>
                </a:lnTo>
                <a:cubicBezTo>
                  <a:pt x="2251" y="7085"/>
                  <a:pt x="2203" y="7168"/>
                  <a:pt x="2132" y="7192"/>
                </a:cubicBezTo>
                <a:lnTo>
                  <a:pt x="548" y="7895"/>
                </a:lnTo>
                <a:cubicBezTo>
                  <a:pt x="203" y="8037"/>
                  <a:pt x="0" y="8371"/>
                  <a:pt x="0" y="8740"/>
                </a:cubicBezTo>
                <a:lnTo>
                  <a:pt x="0" y="9942"/>
                </a:lnTo>
                <a:cubicBezTo>
                  <a:pt x="0" y="10050"/>
                  <a:pt x="72" y="10121"/>
                  <a:pt x="179" y="10121"/>
                </a:cubicBezTo>
                <a:cubicBezTo>
                  <a:pt x="286" y="10121"/>
                  <a:pt x="358" y="10050"/>
                  <a:pt x="358" y="9942"/>
                </a:cubicBezTo>
                <a:lnTo>
                  <a:pt x="358" y="8740"/>
                </a:lnTo>
                <a:cubicBezTo>
                  <a:pt x="358" y="8514"/>
                  <a:pt x="489" y="8311"/>
                  <a:pt x="703" y="8216"/>
                </a:cubicBezTo>
                <a:lnTo>
                  <a:pt x="1691" y="7776"/>
                </a:lnTo>
                <a:cubicBezTo>
                  <a:pt x="2013" y="8395"/>
                  <a:pt x="2644" y="8799"/>
                  <a:pt x="3358" y="8799"/>
                </a:cubicBezTo>
                <a:cubicBezTo>
                  <a:pt x="4072" y="8799"/>
                  <a:pt x="4715" y="8395"/>
                  <a:pt x="5025" y="7776"/>
                </a:cubicBezTo>
                <a:lnTo>
                  <a:pt x="6025" y="8216"/>
                </a:lnTo>
                <a:cubicBezTo>
                  <a:pt x="6239" y="8311"/>
                  <a:pt x="6370" y="8514"/>
                  <a:pt x="6370" y="8740"/>
                </a:cubicBezTo>
                <a:lnTo>
                  <a:pt x="6370" y="9942"/>
                </a:lnTo>
                <a:cubicBezTo>
                  <a:pt x="6370" y="10050"/>
                  <a:pt x="6442" y="10121"/>
                  <a:pt x="6549" y="10121"/>
                </a:cubicBezTo>
                <a:cubicBezTo>
                  <a:pt x="6656" y="10121"/>
                  <a:pt x="6727" y="10050"/>
                  <a:pt x="6727" y="9942"/>
                </a:cubicBezTo>
                <a:lnTo>
                  <a:pt x="6727" y="8740"/>
                </a:lnTo>
                <a:cubicBezTo>
                  <a:pt x="6704" y="8371"/>
                  <a:pt x="6489" y="8037"/>
                  <a:pt x="6144" y="7895"/>
                </a:cubicBezTo>
                <a:lnTo>
                  <a:pt x="4572" y="7192"/>
                </a:lnTo>
                <a:cubicBezTo>
                  <a:pt x="4501" y="7168"/>
                  <a:pt x="4453" y="7085"/>
                  <a:pt x="4453" y="7014"/>
                </a:cubicBezTo>
                <a:lnTo>
                  <a:pt x="4453" y="6406"/>
                </a:lnTo>
                <a:cubicBezTo>
                  <a:pt x="4858" y="6156"/>
                  <a:pt x="5156" y="5751"/>
                  <a:pt x="5299" y="5287"/>
                </a:cubicBezTo>
                <a:cubicBezTo>
                  <a:pt x="5715" y="4811"/>
                  <a:pt x="5954" y="4204"/>
                  <a:pt x="5954" y="3561"/>
                </a:cubicBezTo>
                <a:cubicBezTo>
                  <a:pt x="5954" y="2596"/>
                  <a:pt x="5418" y="1727"/>
                  <a:pt x="4632" y="1287"/>
                </a:cubicBezTo>
                <a:cubicBezTo>
                  <a:pt x="4644" y="1227"/>
                  <a:pt x="4644" y="1179"/>
                  <a:pt x="4644" y="1120"/>
                </a:cubicBezTo>
                <a:cubicBezTo>
                  <a:pt x="4644" y="513"/>
                  <a:pt x="4060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7838411" y="3065168"/>
            <a:ext cx="11395" cy="34918"/>
          </a:xfrm>
          <a:custGeom>
            <a:avLst/>
            <a:gdLst/>
            <a:ahLst/>
            <a:cxnLst/>
            <a:rect l="l" t="t" r="r" b="b"/>
            <a:pathLst>
              <a:path w="358" h="1097" extrusionOk="0">
                <a:moveTo>
                  <a:pt x="179" y="1"/>
                </a:moveTo>
                <a:cubicBezTo>
                  <a:pt x="72" y="1"/>
                  <a:pt x="0" y="72"/>
                  <a:pt x="0" y="179"/>
                </a:cubicBezTo>
                <a:lnTo>
                  <a:pt x="0" y="918"/>
                </a:lnTo>
                <a:cubicBezTo>
                  <a:pt x="0" y="1025"/>
                  <a:pt x="72" y="1096"/>
                  <a:pt x="179" y="1096"/>
                </a:cubicBezTo>
                <a:cubicBezTo>
                  <a:pt x="286" y="1096"/>
                  <a:pt x="357" y="1025"/>
                  <a:pt x="357" y="918"/>
                </a:cubicBezTo>
                <a:lnTo>
                  <a:pt x="357" y="179"/>
                </a:lnTo>
                <a:cubicBezTo>
                  <a:pt x="345" y="84"/>
                  <a:pt x="262" y="1"/>
                  <a:pt x="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7957391" y="3065168"/>
            <a:ext cx="11395" cy="34918"/>
          </a:xfrm>
          <a:custGeom>
            <a:avLst/>
            <a:gdLst/>
            <a:ahLst/>
            <a:cxnLst/>
            <a:rect l="l" t="t" r="r" b="b"/>
            <a:pathLst>
              <a:path w="358" h="1097" extrusionOk="0">
                <a:moveTo>
                  <a:pt x="179" y="1"/>
                </a:moveTo>
                <a:cubicBezTo>
                  <a:pt x="72" y="1"/>
                  <a:pt x="1" y="72"/>
                  <a:pt x="1" y="179"/>
                </a:cubicBezTo>
                <a:lnTo>
                  <a:pt x="1" y="918"/>
                </a:lnTo>
                <a:cubicBezTo>
                  <a:pt x="1" y="1025"/>
                  <a:pt x="72" y="1096"/>
                  <a:pt x="179" y="1096"/>
                </a:cubicBezTo>
                <a:cubicBezTo>
                  <a:pt x="275" y="1096"/>
                  <a:pt x="346" y="1025"/>
                  <a:pt x="346" y="918"/>
                </a:cubicBezTo>
                <a:lnTo>
                  <a:pt x="346" y="179"/>
                </a:lnTo>
                <a:cubicBezTo>
                  <a:pt x="358" y="84"/>
                  <a:pt x="275" y="1"/>
                  <a:pt x="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7999471" y="2779048"/>
            <a:ext cx="178534" cy="186110"/>
          </a:xfrm>
          <a:custGeom>
            <a:avLst/>
            <a:gdLst/>
            <a:ahLst/>
            <a:cxnLst/>
            <a:rect l="l" t="t" r="r" b="b"/>
            <a:pathLst>
              <a:path w="5609" h="5847" extrusionOk="0">
                <a:moveTo>
                  <a:pt x="739" y="1"/>
                </a:moveTo>
                <a:cubicBezTo>
                  <a:pt x="346" y="1"/>
                  <a:pt x="0" y="322"/>
                  <a:pt x="0" y="739"/>
                </a:cubicBezTo>
                <a:lnTo>
                  <a:pt x="0" y="3751"/>
                </a:lnTo>
                <a:cubicBezTo>
                  <a:pt x="0" y="4144"/>
                  <a:pt x="322" y="4489"/>
                  <a:pt x="739" y="4489"/>
                </a:cubicBezTo>
                <a:lnTo>
                  <a:pt x="1084" y="4489"/>
                </a:lnTo>
                <a:lnTo>
                  <a:pt x="834" y="5513"/>
                </a:lnTo>
                <a:cubicBezTo>
                  <a:pt x="798" y="5620"/>
                  <a:pt x="846" y="5739"/>
                  <a:pt x="941" y="5799"/>
                </a:cubicBezTo>
                <a:cubicBezTo>
                  <a:pt x="977" y="5823"/>
                  <a:pt x="1036" y="5847"/>
                  <a:pt x="1084" y="5847"/>
                </a:cubicBezTo>
                <a:cubicBezTo>
                  <a:pt x="1143" y="5847"/>
                  <a:pt x="1191" y="5823"/>
                  <a:pt x="1250" y="5799"/>
                </a:cubicBezTo>
                <a:lnTo>
                  <a:pt x="3048" y="4489"/>
                </a:lnTo>
                <a:lnTo>
                  <a:pt x="4870" y="4489"/>
                </a:lnTo>
                <a:cubicBezTo>
                  <a:pt x="5263" y="4489"/>
                  <a:pt x="5608" y="4156"/>
                  <a:pt x="5608" y="3739"/>
                </a:cubicBezTo>
                <a:lnTo>
                  <a:pt x="5608" y="739"/>
                </a:lnTo>
                <a:cubicBezTo>
                  <a:pt x="5596" y="322"/>
                  <a:pt x="5263" y="1"/>
                  <a:pt x="4870" y="1"/>
                </a:cubicBezTo>
                <a:cubicBezTo>
                  <a:pt x="4763" y="1"/>
                  <a:pt x="4691" y="72"/>
                  <a:pt x="4691" y="179"/>
                </a:cubicBezTo>
                <a:cubicBezTo>
                  <a:pt x="4691" y="274"/>
                  <a:pt x="4763" y="346"/>
                  <a:pt x="4870" y="346"/>
                </a:cubicBezTo>
                <a:cubicBezTo>
                  <a:pt x="5072" y="346"/>
                  <a:pt x="5251" y="524"/>
                  <a:pt x="5251" y="739"/>
                </a:cubicBezTo>
                <a:lnTo>
                  <a:pt x="5251" y="3739"/>
                </a:lnTo>
                <a:cubicBezTo>
                  <a:pt x="5251" y="3953"/>
                  <a:pt x="5072" y="4132"/>
                  <a:pt x="4870" y="4132"/>
                </a:cubicBezTo>
                <a:lnTo>
                  <a:pt x="2989" y="4132"/>
                </a:lnTo>
                <a:cubicBezTo>
                  <a:pt x="2965" y="4132"/>
                  <a:pt x="2917" y="4144"/>
                  <a:pt x="2882" y="4156"/>
                </a:cubicBezTo>
                <a:lnTo>
                  <a:pt x="1215" y="5382"/>
                </a:lnTo>
                <a:lnTo>
                  <a:pt x="1477" y="4358"/>
                </a:lnTo>
                <a:cubicBezTo>
                  <a:pt x="1489" y="4299"/>
                  <a:pt x="1477" y="4251"/>
                  <a:pt x="1441" y="4203"/>
                </a:cubicBezTo>
                <a:cubicBezTo>
                  <a:pt x="1417" y="4156"/>
                  <a:pt x="1358" y="4132"/>
                  <a:pt x="1310" y="4132"/>
                </a:cubicBezTo>
                <a:lnTo>
                  <a:pt x="739" y="4132"/>
                </a:lnTo>
                <a:cubicBezTo>
                  <a:pt x="536" y="4132"/>
                  <a:pt x="358" y="3953"/>
                  <a:pt x="358" y="3739"/>
                </a:cubicBezTo>
                <a:lnTo>
                  <a:pt x="358" y="739"/>
                </a:lnTo>
                <a:cubicBezTo>
                  <a:pt x="358" y="524"/>
                  <a:pt x="536" y="346"/>
                  <a:pt x="739" y="346"/>
                </a:cubicBezTo>
                <a:cubicBezTo>
                  <a:pt x="846" y="346"/>
                  <a:pt x="917" y="274"/>
                  <a:pt x="917" y="179"/>
                </a:cubicBezTo>
                <a:cubicBezTo>
                  <a:pt x="917" y="72"/>
                  <a:pt x="846" y="1"/>
                  <a:pt x="7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B23F47-77B2-4476-B39B-3D92CF3445B1}"/>
              </a:ext>
            </a:extLst>
          </p:cNvPr>
          <p:cNvSpPr/>
          <p:nvPr/>
        </p:nvSpPr>
        <p:spPr>
          <a:xfrm>
            <a:off x="164869" y="52307"/>
            <a:ext cx="2610229" cy="75437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LẬP KẾ HOẠCH SCRUM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gil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2506E"/>
      </a:accent1>
      <a:accent2>
        <a:srgbClr val="1D2F40"/>
      </a:accent2>
      <a:accent3>
        <a:srgbClr val="43CAD9"/>
      </a:accent3>
      <a:accent4>
        <a:srgbClr val="F29F05"/>
      </a:accent4>
      <a:accent5>
        <a:srgbClr val="F28080"/>
      </a:accent5>
      <a:accent6>
        <a:srgbClr val="FF8AB7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919</Words>
  <Application>Microsoft Office PowerPoint</Application>
  <PresentationFormat>On-screen Show (16:9)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Fira Sans Extra Condensed Medium</vt:lpstr>
      <vt:lpstr>Wingdings</vt:lpstr>
      <vt:lpstr>Times New Roman</vt:lpstr>
      <vt:lpstr>Roboto</vt:lpstr>
      <vt:lpstr>Arial</vt:lpstr>
      <vt:lpstr>Agile Infographics by Slidesgo</vt:lpstr>
      <vt:lpstr>PHÁT TRIỂN WEBSITE BÁN HÀNG ĐIỆN TỬ THEO QUY TRÌNH AGILE</vt:lpstr>
      <vt:lpstr>NỘI DUNG BÁO CÁO</vt:lpstr>
      <vt:lpstr>LÝ DO CHỌN ĐỀ TÀI</vt:lpstr>
      <vt:lpstr>PHÂN TÍCH YÊU CẦU NGƯỜI DÙNG</vt:lpstr>
      <vt:lpstr>PHÂN TÍCH YÊU CẦU CHỨC NĂNG</vt:lpstr>
      <vt:lpstr>PHÂN TÍCH YÊU CẦU PHI CHỨC NĂNG</vt:lpstr>
      <vt:lpstr>CÁC CÔNG NGHỆ, KIẾN TRÚC ĐƯỢC SỬ DỤNG</vt:lpstr>
      <vt:lpstr>USER STORIES</vt:lpstr>
      <vt:lpstr>KẾ HOẠCH SCRUM</vt:lpstr>
      <vt:lpstr>PHÂN CHIA CÔNG VIỆC CHO TỪNG THÀNH VIÊN</vt:lpstr>
      <vt:lpstr>PHÂN CHIA CÔNG VIỆC CHO TỪNG THÀNH VIÊN</vt:lpstr>
      <vt:lpstr>PHÂN CHIA CÔNG VIỆC CHO TỪNG THÀNH VIÊN</vt:lpstr>
      <vt:lpstr>PHÂN CHIA CÔNG VIỆC CHO TỪNG THÀNH VIÊN</vt:lpstr>
      <vt:lpstr>PHÂN CHIA CÔNG VIỆC CHO TỪNG THÀNH VIÊN</vt:lpstr>
      <vt:lpstr>PHÂN CHIA CÔNG VIỆC CHO TỪNG THÀNH VIÊN</vt:lpstr>
      <vt:lpstr>PHÂN CHIA CÔNG VIỆC CHO TỪNG THÀNH VIÊN</vt:lpstr>
      <vt:lpstr>PHÂN CHIA CÔNG VIỆC CHO TỪNG THÀNH VIÊN</vt:lpstr>
      <vt:lpstr>PHÂN CHIA CÔNG VIỆC CHO TỪNG THÀNH VIÊN</vt:lpstr>
      <vt:lpstr>KẾT QUẢ ĐẠT ĐƯỢC</vt:lpstr>
      <vt:lpstr>KẾT QUẢ ĐẠT ĐƯỢC</vt:lpstr>
      <vt:lpstr>PowerPoint Presentation</vt:lpstr>
      <vt:lpstr>THANKS FOR WATCHING!!!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NT</dc:creator>
  <cp:lastModifiedBy>Duong Hieu</cp:lastModifiedBy>
  <cp:revision>7</cp:revision>
  <dcterms:modified xsi:type="dcterms:W3CDTF">2024-06-17T19:27:47Z</dcterms:modified>
</cp:coreProperties>
</file>