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70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1" r:id="rId15"/>
    <p:sldId id="272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ÌA" id="{471CB5FE-F1D1-480F-9070-60C222E9620C}">
          <p14:sldIdLst>
            <p14:sldId id="256"/>
          </p14:sldIdLst>
        </p14:section>
        <p14:section name="NỘI DUNG CHÍNH" id="{9C3214C5-B378-45A9-95BC-63F26DA135BC}">
          <p14:sldIdLst>
            <p14:sldId id="270"/>
          </p14:sldIdLst>
        </p14:section>
        <p14:section name="CHƯƠNG 1" id="{4F754177-9F20-4458-BC00-D033123B62FD}">
          <p14:sldIdLst>
            <p14:sldId id="268"/>
            <p14:sldId id="269"/>
          </p14:sldIdLst>
        </p14:section>
        <p14:section name="CHƯƠNG 2" id="{9737205C-ABDA-413F-9BE9-7EA21883105A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CHƯƠNG 3" id="{33DF1EF9-3EEB-4E68-841E-67A1676838ED}">
          <p14:sldIdLst>
            <p14:sldId id="265"/>
            <p14:sldId id="271"/>
            <p14:sldId id="272"/>
          </p14:sldIdLst>
        </p14:section>
        <p14:section name="CHƯƠNG 4" id="{118AF576-9C82-4B20-A013-DFE149A6A3D2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3CF61-BF1B-42EC-A0CF-4AB868A5B480}" type="datetimeFigureOut">
              <a:rPr lang="vi-VN" smtClean="0"/>
              <a:t>19/01/2024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BCFF-91A7-4439-8E58-7E11957A0E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7972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AFEA-96F8-4CF0-A8D7-F26E07DB7FBA}" type="datetime1">
              <a:rPr lang="vi-VN" smtClean="0"/>
              <a:t>19/01/2024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708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A45A-51DA-4613-A491-A46B86139E3B}" type="datetime1">
              <a:rPr lang="vi-VN" smtClean="0"/>
              <a:t>19/01/2024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108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EDD9-8E2F-4DE6-B878-64BE569ECE79}" type="datetime1">
              <a:rPr lang="vi-VN" smtClean="0"/>
              <a:t>19/01/2024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181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1C4F-16E6-41A1-AFE6-74FC772D7467}" type="datetime1">
              <a:rPr lang="vi-VN" smtClean="0"/>
              <a:t>19/01/2024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2767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5807-E770-4DD3-9DB6-1A0D9D647575}" type="datetime1">
              <a:rPr lang="vi-VN" smtClean="0"/>
              <a:t>19/01/2024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8629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DFFD-4DFF-4FCA-B2B4-6854DC47AB79}" type="datetime1">
              <a:rPr lang="vi-VN" smtClean="0"/>
              <a:t>19/01/2024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78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AFD-D710-41B3-B963-EB0CBF3B9F74}" type="datetime1">
              <a:rPr lang="vi-VN" smtClean="0"/>
              <a:t>19/01/2024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‹#›</a:t>
            </a:fld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F2DDB7-A499-FDA7-91F6-DF8D5B1D83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229" y="145489"/>
            <a:ext cx="1573848" cy="15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2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C8A8-9990-4D81-820E-B232C137B108}" type="datetime1">
              <a:rPr lang="vi-VN" smtClean="0"/>
              <a:t>19/01/2024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506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186E-A163-40BA-B4CC-E99DD1B62C0F}" type="datetime1">
              <a:rPr lang="vi-VN" smtClean="0"/>
              <a:t>19/01/2024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7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6B2A-FCF7-43D7-80AB-3EA49F853AF3}" type="datetime1">
              <a:rPr lang="vi-VN" smtClean="0"/>
              <a:t>19/01/2024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760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6278-E061-4702-8E65-719A231AAB06}" type="datetime1">
              <a:rPr lang="vi-VN" smtClean="0"/>
              <a:t>19/01/2024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631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F8F6-2E4A-440F-AA6E-DE9D90FDDA1F}" type="datetime1">
              <a:rPr lang="vi-VN" smtClean="0"/>
              <a:t>19/01/2024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805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388A-6500-4F4E-8868-F0E437D61D47}" type="datetime1">
              <a:rPr lang="vi-VN" smtClean="0"/>
              <a:t>19/01/2024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134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0472DE9-11E1-4F10-89CD-AC27C4DA31EE}" type="datetime1">
              <a:rPr lang="vi-VN" smtClean="0"/>
              <a:t>19/01/2024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F360167-7B4C-4379-AD2E-83F0D7F71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03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3EA2A0B-B06F-4399-A2FF-0F6B12FCC77C}" type="datetime1">
              <a:rPr lang="vi-VN" smtClean="0"/>
              <a:t>19/01/2024</a:t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F360167-7B4C-4379-AD2E-83F0D7F71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8659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E975-1ACC-4681-A71A-259602612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297" y="2959589"/>
            <a:ext cx="9399401" cy="146419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 HIỂU, CÀI ĐẶT VÀ CẤU HÌNH HỆ THỐNG NAS</a:t>
            </a:r>
            <a:endParaRPr lang="vi-VN" sz="44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AD30F-1D2A-6EBD-FA04-84796E5E3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3158" y="5464374"/>
            <a:ext cx="5896935" cy="942113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- 110121053 - DA21TTA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0C5F42-E547-0F7E-A28C-2EDD2D6DD957}"/>
              </a:ext>
            </a:extLst>
          </p:cNvPr>
          <p:cNvSpPr txBox="1">
            <a:spLocks/>
          </p:cNvSpPr>
          <p:nvPr/>
        </p:nvSpPr>
        <p:spPr>
          <a:xfrm>
            <a:off x="511026" y="5548357"/>
            <a:ext cx="4513276" cy="942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ThS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Vân Khanh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1D08D-BE4C-6E2D-871A-4806860F3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9" y="242407"/>
            <a:ext cx="1938731" cy="1938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61553C-A349-7A32-026B-2162417143AC}"/>
              </a:ext>
            </a:extLst>
          </p:cNvPr>
          <p:cNvSpPr txBox="1"/>
          <p:nvPr/>
        </p:nvSpPr>
        <p:spPr>
          <a:xfrm>
            <a:off x="2767664" y="588524"/>
            <a:ext cx="5717118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TRƯỜNG ĐẠI HỌC TRÀ VINH</a:t>
            </a:r>
          </a:p>
          <a:p>
            <a:pPr algn="just"/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KHOA KỸ THUẬT VÀ CÔNG NGHỆ</a:t>
            </a:r>
            <a:endParaRPr lang="vi-VN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 MÔN CÔNG NGHỆ THÔNG TIN</a:t>
            </a:r>
            <a:endParaRPr lang="vi-VN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9996-807B-235B-D7A1-97E63B429C37}"/>
              </a:ext>
            </a:extLst>
          </p:cNvPr>
          <p:cNvSpPr txBox="1"/>
          <p:nvPr/>
        </p:nvSpPr>
        <p:spPr>
          <a:xfrm>
            <a:off x="3797965" y="2405591"/>
            <a:ext cx="4596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CƠ SỞ NGÀNH</a:t>
            </a:r>
            <a:endParaRPr lang="vi-V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C033088-803A-C39B-A849-7E8C4768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1432752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3EA3-DA9F-253B-EF1F-14F48CDD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4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</a:rPr>
              <a:t>giao</a:t>
            </a:r>
            <a:r>
              <a:rPr lang="en-US" sz="4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</a:rPr>
              <a:t>thức</a:t>
            </a:r>
            <a:r>
              <a:rPr lang="en-US" sz="4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</a:rPr>
              <a:t>của</a:t>
            </a:r>
            <a:r>
              <a:rPr lang="en-US" sz="4400" dirty="0">
                <a:effectLst/>
                <a:ea typeface="Times New Roman" panose="02020603050405020304" pitchFamily="18" charset="0"/>
              </a:rPr>
              <a:t> NAS</a:t>
            </a:r>
            <a:endParaRPr lang="vi-V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F050-D192-75B8-174D-6F0FF6DDE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Giao </a:t>
            </a:r>
            <a:r>
              <a:rPr lang="en-US" sz="20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xử</a:t>
            </a:r>
            <a:r>
              <a:rPr lang="en-US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định</a:t>
            </a:r>
            <a:r>
              <a:rPr lang="en-US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tệp</a:t>
            </a:r>
            <a:r>
              <a:rPr lang="en-US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tệp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mạng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(NFS)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Linux, UNIX.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Khối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điệp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chủ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(SMB)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Windows .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Giao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phối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tệp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Apple (AFP)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MacOS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F3F8C-06CA-DA92-EAB1-ABDDDC28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616121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A094-EFB0-F799-957B-068831F9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ffectLst/>
                <a:ea typeface="Times New Roman" panose="02020603050405020304" pitchFamily="18" charset="0"/>
              </a:rPr>
              <a:t>Mô</a:t>
            </a:r>
            <a:r>
              <a:rPr lang="en-US" sz="4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</a:rPr>
              <a:t>hình</a:t>
            </a:r>
            <a:r>
              <a:rPr lang="en-US" sz="4400" dirty="0">
                <a:effectLst/>
                <a:ea typeface="Times New Roman" panose="02020603050405020304" pitchFamily="18" charset="0"/>
              </a:rPr>
              <a:t> NAS </a:t>
            </a:r>
            <a:r>
              <a:rPr lang="en-US" sz="4400" dirty="0" err="1">
                <a:effectLst/>
                <a:ea typeface="Times New Roman" panose="02020603050405020304" pitchFamily="18" charset="0"/>
              </a:rPr>
              <a:t>ảo</a:t>
            </a:r>
            <a:r>
              <a:rPr lang="en-US" sz="4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</a:rPr>
              <a:t>hóa</a:t>
            </a:r>
            <a:endParaRPr lang="vi-V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AB4B-2D21-C8BD-810B-D4B2996A0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 Hosted-based</a:t>
            </a:r>
            <a:endParaRPr lang="vi-VN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Hdd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Ram, CPU, vi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hypervisor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,…)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FD420-4AE7-B444-E802-9042AE5A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863648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7DB5-AA7C-2BDB-613A-783AFAA9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ffectLst/>
                <a:ea typeface="Times New Roman" panose="02020603050405020304" pitchFamily="18" charset="0"/>
              </a:rPr>
              <a:t>Mô</a:t>
            </a:r>
            <a:r>
              <a:rPr lang="en-US" sz="4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</a:rPr>
              <a:t>hình</a:t>
            </a:r>
            <a:r>
              <a:rPr lang="en-US" sz="4400" dirty="0">
                <a:effectLst/>
                <a:ea typeface="Times New Roman" panose="02020603050405020304" pitchFamily="18" charset="0"/>
              </a:rPr>
              <a:t> NAS </a:t>
            </a:r>
            <a:r>
              <a:rPr lang="en-US" sz="4400" dirty="0" err="1">
                <a:effectLst/>
                <a:ea typeface="Times New Roman" panose="02020603050405020304" pitchFamily="18" charset="0"/>
              </a:rPr>
              <a:t>ảo</a:t>
            </a:r>
            <a:r>
              <a:rPr lang="en-US" sz="4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</a:rPr>
              <a:t>hóa</a:t>
            </a:r>
            <a:endParaRPr lang="vi-V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4232F-7A8C-4643-F625-2D4B831EC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Mô</a:t>
            </a:r>
            <a:r>
              <a:rPr lang="en-US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kiểu</a:t>
            </a:r>
            <a:r>
              <a:rPr lang="en-US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kiến</a:t>
            </a:r>
            <a:r>
              <a:rPr lang="en-US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trúc</a:t>
            </a:r>
            <a:r>
              <a:rPr lang="en-US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ảo</a:t>
            </a:r>
            <a:r>
              <a:rPr lang="en-US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Hypervisor-based: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Lớp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1: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ệ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cứng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chủ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Hdd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Ram, CPU, vi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họa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âm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mạng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…)</a:t>
            </a:r>
            <a:endParaRPr lang="vi-V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Lớp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2: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ệ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hypervisor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trực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tiếp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nối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cứng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phối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nguyên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vi-V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Lớp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3: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ứng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ảo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nhạc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xem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ảnh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,…)</a:t>
            </a:r>
            <a:endParaRPr lang="vi-V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FB61-DB99-FBB1-6EA1-E07FB990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137418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2194-FEC0-EF87-DCBA-08A0974F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Kết</a:t>
            </a:r>
            <a:r>
              <a:rPr lang="en-US" sz="4400" dirty="0"/>
              <a:t> </a:t>
            </a:r>
            <a:r>
              <a:rPr lang="en-US" sz="4400" dirty="0" err="1"/>
              <a:t>quả</a:t>
            </a:r>
            <a:r>
              <a:rPr lang="en-US" sz="4400" dirty="0"/>
              <a:t> </a:t>
            </a:r>
            <a:r>
              <a:rPr lang="en-US" sz="4400" dirty="0" err="1"/>
              <a:t>nghiên</a:t>
            </a:r>
            <a:r>
              <a:rPr lang="en-US" sz="4400" dirty="0"/>
              <a:t> </a:t>
            </a:r>
            <a:r>
              <a:rPr lang="en-US" sz="4400" dirty="0" err="1"/>
              <a:t>cứu</a:t>
            </a:r>
            <a:endParaRPr lang="vi-V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3136-C834-6D90-CBAD-B2EB19CB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Đưa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ưu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nhược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NAS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Biết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NAS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hiểu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mô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kiểu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kiến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trúc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Nắm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quy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cài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NAS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NAS Synology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môi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F76E9-7937-9C19-9EC7-59D0E2E5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2398316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3C0C-23A5-9D03-B77B-DAAC2F84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Kết</a:t>
            </a:r>
            <a:r>
              <a:rPr lang="en-US" sz="4400" dirty="0"/>
              <a:t> </a:t>
            </a:r>
            <a:r>
              <a:rPr lang="en-US" sz="4400" dirty="0" err="1"/>
              <a:t>quả</a:t>
            </a:r>
            <a:r>
              <a:rPr lang="en-US" sz="4400" dirty="0"/>
              <a:t> </a:t>
            </a:r>
            <a:r>
              <a:rPr lang="en-US" sz="4400" dirty="0" err="1"/>
              <a:t>nghiên</a:t>
            </a:r>
            <a:r>
              <a:rPr lang="en-US" sz="4400" dirty="0"/>
              <a:t> </a:t>
            </a:r>
            <a:r>
              <a:rPr lang="en-US" sz="4400" dirty="0" err="1"/>
              <a:t>cứu</a:t>
            </a:r>
            <a:endParaRPr lang="vi-VN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2A298A-184C-4451-192D-9F42BDFC7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0137" y="2088093"/>
            <a:ext cx="7731861" cy="43491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B0FFD-2E37-9DCB-AEE1-5320C7C1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14</a:t>
            </a:fld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FDE67-62B2-F5F8-807F-5C5F667D81D1}"/>
              </a:ext>
            </a:extLst>
          </p:cNvPr>
          <p:cNvSpPr txBox="1"/>
          <p:nvPr/>
        </p:nvSpPr>
        <p:spPr>
          <a:xfrm>
            <a:off x="810000" y="3862569"/>
            <a:ext cx="256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6807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3C0C-23A5-9D03-B77B-DAAC2F84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Kết</a:t>
            </a:r>
            <a:r>
              <a:rPr lang="en-US" sz="4400" dirty="0"/>
              <a:t> </a:t>
            </a:r>
            <a:r>
              <a:rPr lang="en-US" sz="4400" dirty="0" err="1"/>
              <a:t>quả</a:t>
            </a:r>
            <a:r>
              <a:rPr lang="en-US" sz="4400" dirty="0"/>
              <a:t> </a:t>
            </a:r>
            <a:r>
              <a:rPr lang="en-US" sz="4400" dirty="0" err="1"/>
              <a:t>nghiên</a:t>
            </a:r>
            <a:r>
              <a:rPr lang="en-US" sz="4400" dirty="0"/>
              <a:t> </a:t>
            </a:r>
            <a:r>
              <a:rPr lang="en-US" sz="4400" dirty="0" err="1"/>
              <a:t>cứu</a:t>
            </a:r>
            <a:endParaRPr lang="vi-VN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2A298A-184C-4451-192D-9F42BDFC7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37" y="2088093"/>
            <a:ext cx="7731861" cy="43491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B0FFD-2E37-9DCB-AEE1-5320C7C1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15</a:t>
            </a:fld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FDE67-62B2-F5F8-807F-5C5F667D81D1}"/>
              </a:ext>
            </a:extLst>
          </p:cNvPr>
          <p:cNvSpPr txBox="1"/>
          <p:nvPr/>
        </p:nvSpPr>
        <p:spPr>
          <a:xfrm>
            <a:off x="810000" y="3862569"/>
            <a:ext cx="256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08241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12CA-8EFD-8872-5891-31D30A4B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Hướng</a:t>
            </a:r>
            <a:r>
              <a:rPr lang="en-US" sz="4400" dirty="0"/>
              <a:t> </a:t>
            </a:r>
            <a:r>
              <a:rPr lang="en-US" sz="4400" dirty="0" err="1"/>
              <a:t>phát</a:t>
            </a:r>
            <a:r>
              <a:rPr lang="en-US" sz="4400" dirty="0"/>
              <a:t> </a:t>
            </a:r>
            <a:r>
              <a:rPr lang="en-US" sz="4400" dirty="0" err="1"/>
              <a:t>triển</a:t>
            </a:r>
            <a:endParaRPr lang="vi-V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66AC-505A-76F1-E504-5F3F98E0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Thuê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miền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truy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cập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NAS qua internet.</a:t>
            </a:r>
          </a:p>
          <a:p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riển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khai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chủ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web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NAS Synology.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A370B-070C-71A7-7DDF-503A2F67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8877069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7694-8C6C-0E7C-5389-C8291AAA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2593632"/>
            <a:ext cx="10571998" cy="97045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CẢM ƠN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A82069-DE4F-44E6-8876-727115C32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3429000"/>
            <a:ext cx="10554574" cy="14426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THẦY(CÔ) VÀ CÁC BẠN ĐÃ THEO DÕI !!!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69E3C-4105-7B73-E9C4-A4EDC649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954460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D833-FE0E-A029-BF05-59314F9B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Nội</a:t>
            </a:r>
            <a:r>
              <a:rPr lang="en-US" sz="4400" dirty="0"/>
              <a:t> dung </a:t>
            </a:r>
            <a:r>
              <a:rPr lang="en-US" sz="4400" dirty="0" err="1"/>
              <a:t>chính</a:t>
            </a:r>
            <a:endParaRPr lang="vi-V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F7B36-7D20-9ABC-AE65-B6C3C6E3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CHƯƠNG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TỔNG QUAN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CHƯƠNG 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NGHIÊN CỨU LÝ THUYẾT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CHƯƠNG 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KẾT QUẢ NGHIÊN CỨU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CHƯƠNG 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HƯỚNG PHÁT TRIỂN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E2C90-5360-80B3-84AD-2D6872EF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266557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B874-3A15-DF26-A1C3-3A0283F3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Lý do </a:t>
            </a:r>
            <a:r>
              <a:rPr lang="en-US" sz="4400" dirty="0" err="1"/>
              <a:t>chọn</a:t>
            </a:r>
            <a:r>
              <a:rPr lang="en-US" sz="4400" dirty="0"/>
              <a:t> </a:t>
            </a:r>
            <a:r>
              <a:rPr lang="en-US" sz="4400" dirty="0" err="1"/>
              <a:t>đề</a:t>
            </a:r>
            <a:r>
              <a:rPr lang="en-US" sz="4400" dirty="0"/>
              <a:t> </a:t>
            </a:r>
            <a:r>
              <a:rPr lang="en-US" sz="4400" dirty="0" err="1"/>
              <a:t>tài</a:t>
            </a:r>
            <a:endParaRPr lang="vi-V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D381-BF96-3D9C-890A-A31950B2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trữ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nay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,gia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đình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doanh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nghiệp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NAS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phổ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gần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gủi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mọi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Triển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khai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NAS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kiệm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nguyên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phí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D070E-5959-5396-D6BB-4F6B084E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76982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B902-1A13-0306-33DF-570A9091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ffectLst/>
                <a:ea typeface="Times New Roman" panose="02020603050405020304" pitchFamily="18" charset="0"/>
              </a:rPr>
              <a:t>Phạm</a:t>
            </a:r>
            <a:r>
              <a:rPr lang="en-US" sz="4400" dirty="0">
                <a:effectLst/>
                <a:ea typeface="Times New Roman" panose="02020603050405020304" pitchFamily="18" charset="0"/>
              </a:rPr>
              <a:t> vi </a:t>
            </a:r>
            <a:r>
              <a:rPr lang="en-US" sz="4400" dirty="0" err="1">
                <a:effectLst/>
                <a:ea typeface="Times New Roman" panose="02020603050405020304" pitchFamily="18" charset="0"/>
              </a:rPr>
              <a:t>nghiên</a:t>
            </a:r>
            <a:r>
              <a:rPr lang="en-US" sz="4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</a:rPr>
              <a:t>cứu</a:t>
            </a:r>
            <a:r>
              <a:rPr lang="en-US" sz="4400" dirty="0">
                <a:effectLst/>
                <a:ea typeface="Times New Roman" panose="02020603050405020304" pitchFamily="18" charset="0"/>
              </a:rPr>
              <a:t> </a:t>
            </a:r>
            <a:endParaRPr lang="vi-V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512ED-73BD-F25A-ED8C-AF9C48A1C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NAS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Ưu-nhược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điểm,các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thức,các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NAS Synology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NAS Synology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BEE0F-A191-A39B-2F98-2706EDC1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128785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B217-B73F-AC2D-66C9-9A447CD4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NAS </a:t>
            </a:r>
            <a:r>
              <a:rPr lang="en-US" sz="4400" dirty="0" err="1"/>
              <a:t>là</a:t>
            </a:r>
            <a:r>
              <a:rPr lang="en-US" sz="4400" dirty="0"/>
              <a:t> </a:t>
            </a:r>
            <a:r>
              <a:rPr lang="en-US" sz="4400" dirty="0" err="1"/>
              <a:t>gì</a:t>
            </a:r>
            <a:r>
              <a:rPr lang="en-US" sz="4400" dirty="0"/>
              <a:t>?</a:t>
            </a:r>
            <a:endParaRPr lang="vi-V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8BC1-FF25-C96D-1126-55A9C9AD3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308" y="2120781"/>
            <a:ext cx="3503357" cy="450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NAS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trữ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nối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trực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tiếp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mạng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CPU, RAM,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trữ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chia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sẻ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87E79-DC37-D7B2-6D21-FB84E941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5</a:t>
            </a:fld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E9B95-F8E3-AB67-1385-D484728D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502" y="2132290"/>
            <a:ext cx="6920180" cy="41438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1270000" algn="tl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72632061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30C0-818A-078F-03C1-3753B8C2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NAS </a:t>
            </a:r>
            <a:r>
              <a:rPr lang="en-US" sz="4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ảo</a:t>
            </a:r>
            <a:r>
              <a:rPr lang="en-US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gì</a:t>
            </a:r>
            <a:r>
              <a:rPr lang="en-US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?</a:t>
            </a:r>
            <a:endParaRPr lang="vi-V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1A37-8B69-0BA7-B23C-E0BB3FF4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2939556" cy="4245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NAS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bằng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chủ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vật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06F67-3C7A-5C82-8A30-3ADC63D2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6</a:t>
            </a:fld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CC7700-0B79-D102-71A9-05BA49ABC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706" y="2057399"/>
            <a:ext cx="7547780" cy="41037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79346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6B52-A94C-EFB3-FB2D-A9F3343E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vi-VN" sz="44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092BA-BE70-4442-EB7E-A7909388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phép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mở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rộng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dung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lượng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trữ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mà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tắt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chủ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tắt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mạng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cộng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tác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chia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sẻ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tệp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nhau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Windows, Linux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MacOS.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NAS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mạng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tốc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truy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cập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nhanh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hơn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phụ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thuộc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nối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Internet.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80B43-6B5B-658B-7839-C6B56A13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706235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F7DC-1D66-1671-3262-9657B801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vi-VN" sz="44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957F-C019-E25F-BC07-BDB4C296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NAS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lập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trì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thủ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NAS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chỗ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mất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tác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xấu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thiên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tai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cố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ý do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Truy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cập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NAS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xa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nối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Internet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đăng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ký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miền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thuê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dịch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vụ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vi-V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81922-1859-4C02-6991-C5CC4733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83986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6BFA-45E8-8055-0689-A7A659D2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4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</a:rPr>
              <a:t>giao</a:t>
            </a:r>
            <a:r>
              <a:rPr lang="en-US" sz="4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</a:rPr>
              <a:t>thức</a:t>
            </a:r>
            <a:r>
              <a:rPr lang="en-US" sz="4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</a:rPr>
              <a:t>của</a:t>
            </a:r>
            <a:r>
              <a:rPr lang="en-US" sz="4400" dirty="0">
                <a:effectLst/>
                <a:ea typeface="Times New Roman" panose="02020603050405020304" pitchFamily="18" charset="0"/>
              </a:rPr>
              <a:t> NAS</a:t>
            </a:r>
            <a:endParaRPr lang="vi-V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12A5-56EB-2E7C-C37B-236D22B0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Giao </a:t>
            </a:r>
            <a:r>
              <a:rPr lang="en-US" sz="20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giao</a:t>
            </a:r>
            <a:r>
              <a:rPr lang="en-US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tiếp</a:t>
            </a:r>
            <a:r>
              <a:rPr lang="en-US" sz="20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IP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địa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gửi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tệp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TCP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nhận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dưới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gói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86A02-D4DF-8041-C905-A7345643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0167-7B4C-4379-AD2E-83F0D7F71D58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5805902"/>
      </p:ext>
    </p:extLst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281</TotalTime>
  <Words>774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Verdana</vt:lpstr>
      <vt:lpstr>Wingdings 2</vt:lpstr>
      <vt:lpstr>Quotable</vt:lpstr>
      <vt:lpstr>TÌM HIỂU, CÀI ĐẶT VÀ CẤU HÌNH HỆ THỐNG NAS</vt:lpstr>
      <vt:lpstr>Nội dung chính</vt:lpstr>
      <vt:lpstr>Lý do chọn đề tài</vt:lpstr>
      <vt:lpstr>Phạm vi nghiên cứu </vt:lpstr>
      <vt:lpstr>NAS là gì?</vt:lpstr>
      <vt:lpstr>NAS ảo hóa là gì ?</vt:lpstr>
      <vt:lpstr>Ưu điểm</vt:lpstr>
      <vt:lpstr>Nhược điểm</vt:lpstr>
      <vt:lpstr>Các giao thức của NAS</vt:lpstr>
      <vt:lpstr>Các giao thức của NAS</vt:lpstr>
      <vt:lpstr>Mô hình NAS ảo hóa</vt:lpstr>
      <vt:lpstr>Mô hình NAS ảo hóa</vt:lpstr>
      <vt:lpstr>Kết quả nghiên cứu</vt:lpstr>
      <vt:lpstr>Kết quả nghiên cứu</vt:lpstr>
      <vt:lpstr>Kết quả nghiên cứu</vt:lpstr>
      <vt:lpstr>Hướng phát triển</vt:lpstr>
      <vt:lpstr>CẢM 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HIỂU, CÀI ĐẶT VÀ CẤU HÌNH HỆ THỐNG NAS</dc:title>
  <dc:creator>Loc Tuan</dc:creator>
  <cp:lastModifiedBy>Loc Tuan</cp:lastModifiedBy>
  <cp:revision>7</cp:revision>
  <dcterms:created xsi:type="dcterms:W3CDTF">2024-01-18T11:19:51Z</dcterms:created>
  <dcterms:modified xsi:type="dcterms:W3CDTF">2024-01-19T01:50:51Z</dcterms:modified>
</cp:coreProperties>
</file>