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58" r:id="rId6"/>
    <p:sldId id="360" r:id="rId7"/>
    <p:sldId id="363" r:id="rId8"/>
    <p:sldId id="362" r:id="rId9"/>
    <p:sldId id="327" r:id="rId10"/>
    <p:sldId id="361" r:id="rId11"/>
    <p:sldId id="314" r:id="rId12"/>
  </p:sldIdLst>
  <p:sldSz cx="9144000" cy="5143500" type="screen16x9"/>
  <p:notesSz cx="6858000" cy="9144000"/>
  <p:embeddedFontLst>
    <p:embeddedFont>
      <p:font typeface="Franklin Gothic Medium Cond" panose="020B0606030402020204" pitchFamily="34" charset="0"/>
      <p:regular r:id="rId15"/>
    </p:embeddedFont>
    <p:embeddedFont>
      <p:font typeface="Gill Sans Ultra Bold" panose="020B0A02020104020203" pitchFamily="34" charset="0"/>
      <p:regular r:id="rId16"/>
    </p:embeddedFont>
    <p:embeddedFont>
      <p:font typeface="Kulim Park" panose="020B0604020202020204" charset="0"/>
      <p:regular r:id="rId17"/>
      <p:bold r:id="rId18"/>
      <p:italic r:id="rId19"/>
      <p:boldItalic r:id="rId20"/>
    </p:embeddedFont>
    <p:embeddedFont>
      <p:font typeface="Poppins ExtraBold" panose="00000900000000000000" pitchFamily="2" charset="0"/>
      <p:bold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Segoe UI Black" panose="020B0A02040204020203" pitchFamily="3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2BB473-86BF-4D38-A4E1-ACC16A333B35}">
  <a:tblStyle styleId="{D22BB473-86BF-4D38-A4E1-ACC16A333B3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66" autoAdjust="0"/>
    <p:restoredTop sz="94189" autoAdjust="0"/>
  </p:normalViewPr>
  <p:slideViewPr>
    <p:cSldViewPr snapToGrid="0">
      <p:cViewPr varScale="1">
        <p:scale>
          <a:sx n="105" d="100"/>
          <a:sy n="105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38D110-A75E-6DD3-9E33-DBAE723D83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893F5-1EE9-0F7E-6009-FDF38EF6EE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7AD64-08B3-4639-B0FD-294530E9B651}" type="datetimeFigureOut">
              <a:rPr lang="vi-VN" smtClean="0"/>
              <a:t>11/01/2025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B034B-EC01-D03D-37C4-4851318038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21390-F72A-A54F-90FE-8FE320420A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ABC4C-B84A-4CBC-B5A0-1148226F340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7324040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" name="Google Shape;31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4" name="Google Shape;31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5">
          <a:extLst>
            <a:ext uri="{FF2B5EF4-FFF2-40B4-BE49-F238E27FC236}">
              <a16:creationId xmlns:a16="http://schemas.microsoft.com/office/drawing/2014/main" id="{DD264D5F-E067-6922-9F4A-5862C4005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Google Shape;3576;gc8bea7c679_0_1222:notes">
            <a:extLst>
              <a:ext uri="{FF2B5EF4-FFF2-40B4-BE49-F238E27FC236}">
                <a16:creationId xmlns:a16="http://schemas.microsoft.com/office/drawing/2014/main" id="{70FA786D-4E0B-0C4D-EB65-FCA16EDEA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7" name="Google Shape;3577;gc8bea7c679_0_1222:notes">
            <a:extLst>
              <a:ext uri="{FF2B5EF4-FFF2-40B4-BE49-F238E27FC236}">
                <a16:creationId xmlns:a16="http://schemas.microsoft.com/office/drawing/2014/main" id="{BEB7EAB5-6F4D-8A59-4E18-6D0CE8BD62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30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gc881da125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2" name="Google Shape;3142;gc881da125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6" name="Google Shape;3156;gc881da1251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7" name="Google Shape;3157;gc881da1251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3" name="Google Shape;3173;gc8bea7c67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4" name="Google Shape;3174;gc8bea7c67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gc881da125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8" name="Google Shape;3148;gc881da125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5">
          <a:extLst>
            <a:ext uri="{FF2B5EF4-FFF2-40B4-BE49-F238E27FC236}">
              <a16:creationId xmlns:a16="http://schemas.microsoft.com/office/drawing/2014/main" id="{DD264D5F-E067-6922-9F4A-5862C4005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Google Shape;3576;gc8bea7c679_0_1222:notes">
            <a:extLst>
              <a:ext uri="{FF2B5EF4-FFF2-40B4-BE49-F238E27FC236}">
                <a16:creationId xmlns:a16="http://schemas.microsoft.com/office/drawing/2014/main" id="{70FA786D-4E0B-0C4D-EB65-FCA16EDEA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7" name="Google Shape;3577;gc8bea7c679_0_1222:notes">
            <a:extLst>
              <a:ext uri="{FF2B5EF4-FFF2-40B4-BE49-F238E27FC236}">
                <a16:creationId xmlns:a16="http://schemas.microsoft.com/office/drawing/2014/main" id="{BEB7EAB5-6F4D-8A59-4E18-6D0CE8BD62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494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5">
          <a:extLst>
            <a:ext uri="{FF2B5EF4-FFF2-40B4-BE49-F238E27FC236}">
              <a16:creationId xmlns:a16="http://schemas.microsoft.com/office/drawing/2014/main" id="{DD264D5F-E067-6922-9F4A-5862C4005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Google Shape;3576;gc8bea7c679_0_1222:notes">
            <a:extLst>
              <a:ext uri="{FF2B5EF4-FFF2-40B4-BE49-F238E27FC236}">
                <a16:creationId xmlns:a16="http://schemas.microsoft.com/office/drawing/2014/main" id="{70FA786D-4E0B-0C4D-EB65-FCA16EDEA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7" name="Google Shape;3577;gc8bea7c679_0_1222:notes">
            <a:extLst>
              <a:ext uri="{FF2B5EF4-FFF2-40B4-BE49-F238E27FC236}">
                <a16:creationId xmlns:a16="http://schemas.microsoft.com/office/drawing/2014/main" id="{BEB7EAB5-6F4D-8A59-4E18-6D0CE8BD62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177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5">
          <a:extLst>
            <a:ext uri="{FF2B5EF4-FFF2-40B4-BE49-F238E27FC236}">
              <a16:creationId xmlns:a16="http://schemas.microsoft.com/office/drawing/2014/main" id="{DD264D5F-E067-6922-9F4A-5862C4005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6" name="Google Shape;3576;gc8bea7c679_0_1222:notes">
            <a:extLst>
              <a:ext uri="{FF2B5EF4-FFF2-40B4-BE49-F238E27FC236}">
                <a16:creationId xmlns:a16="http://schemas.microsoft.com/office/drawing/2014/main" id="{70FA786D-4E0B-0C4D-EB65-FCA16EDEA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7" name="Google Shape;3577;gc8bea7c679_0_1222:notes">
            <a:extLst>
              <a:ext uri="{FF2B5EF4-FFF2-40B4-BE49-F238E27FC236}">
                <a16:creationId xmlns:a16="http://schemas.microsoft.com/office/drawing/2014/main" id="{BEB7EAB5-6F4D-8A59-4E18-6D0CE8BD62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4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Google Shape;3235;gc8bea7c679_0_200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6" name="Google Shape;3236;gc8bea7c679_0_200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85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" y="3673"/>
            <a:ext cx="9144198" cy="5142587"/>
            <a:chOff x="238125" y="847900"/>
            <a:chExt cx="7140000" cy="4015450"/>
          </a:xfrm>
        </p:grpSpPr>
        <p:sp>
          <p:nvSpPr>
            <p:cNvPr id="10" name="Google Shape;10;p2"/>
            <p:cNvSpPr/>
            <p:nvPr/>
          </p:nvSpPr>
          <p:spPr>
            <a:xfrm>
              <a:off x="3125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42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64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38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55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9453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752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969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268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599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816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115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412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963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928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2226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443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4742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6041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725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555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9854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071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2369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366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4885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6182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748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8125" y="9471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10688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8125" y="11986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8125" y="13284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14502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125" y="1580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125" y="17098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18315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19614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20911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22128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23427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38125" y="24759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38125" y="25976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8125" y="27275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8125" y="28573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125" y="2979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38125" y="31088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8125" y="32387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38125" y="33604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34901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38125" y="36200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125" y="37417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125" y="38715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8125" y="40013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8125" y="41231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38125" y="42528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38125" y="43827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8125" y="45044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38125" y="46342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4764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8680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9898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1196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494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43711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5010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4630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525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8823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012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1338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263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3969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518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6484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7783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9000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029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1596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2813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6411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6541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6627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7924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69223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044075" y="847900"/>
              <a:ext cx="0" cy="4015450"/>
            </a:xfrm>
            <a:custGeom>
              <a:avLst/>
              <a:gdLst/>
              <a:ahLst/>
              <a:cxnLst/>
              <a:rect l="l" t="t" r="r" b="b"/>
              <a:pathLst>
                <a:path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1739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73036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868075" y="9471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868075" y="10688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68075" y="11986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868075" y="13284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868075" y="14502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868075" y="1580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868075" y="17098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868075" y="18315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868075" y="19614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868075" y="20911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868075" y="22128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868075" y="23427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868075" y="24759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868075" y="25976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868075" y="27275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868075" y="28573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868075" y="2979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868075" y="31088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868075" y="32387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868075" y="33604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868075" y="34901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68075" y="36200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68075" y="37417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868075" y="38715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868075" y="40013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68075" y="41231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868075" y="42528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868075" y="43827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868075" y="45044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868075" y="46342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868075" y="4764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-60150" y="900600"/>
            <a:ext cx="9274200" cy="33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ctrTitle"/>
          </p:nvPr>
        </p:nvSpPr>
        <p:spPr>
          <a:xfrm>
            <a:off x="720000" y="1390100"/>
            <a:ext cx="5453100" cy="178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2"/>
          <p:cNvSpPr txBox="1">
            <a:spLocks noGrp="1"/>
          </p:cNvSpPr>
          <p:nvPr>
            <p:ph type="subTitle" idx="1"/>
          </p:nvPr>
        </p:nvSpPr>
        <p:spPr>
          <a:xfrm>
            <a:off x="720000" y="3173502"/>
            <a:ext cx="5453100" cy="37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"/>
          <p:cNvGrpSpPr/>
          <p:nvPr/>
        </p:nvGrpSpPr>
        <p:grpSpPr>
          <a:xfrm>
            <a:off x="7" y="3673"/>
            <a:ext cx="9144198" cy="5142587"/>
            <a:chOff x="238125" y="847900"/>
            <a:chExt cx="7140000" cy="4015450"/>
          </a:xfrm>
        </p:grpSpPr>
        <p:sp>
          <p:nvSpPr>
            <p:cNvPr id="133" name="Google Shape;133;p3"/>
            <p:cNvSpPr/>
            <p:nvPr/>
          </p:nvSpPr>
          <p:spPr>
            <a:xfrm>
              <a:off x="3125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4342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64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6938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155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9453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0752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1969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3268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4599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5816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7115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8412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963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0928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2226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3443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4742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041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2725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8555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9854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1071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2369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366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4885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6182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48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38125" y="9471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38125" y="10688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38125" y="11986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38125" y="13284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38125" y="14502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38125" y="1580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38125" y="17098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38125" y="18315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38125" y="19614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38125" y="20911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38125" y="22128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38125" y="23427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38125" y="24759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38125" y="25976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8125" y="27275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38125" y="28573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38125" y="2979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38125" y="31088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38125" y="32387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38125" y="33604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38125" y="34901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38125" y="36200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38125" y="37417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38125" y="38715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38125" y="40013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238125" y="41231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38125" y="42528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38125" y="43827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238125" y="45044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238125" y="46342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238125" y="4764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8680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9898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1196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2494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43711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5010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4630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47525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48823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012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1338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263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3969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5518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6484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7783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59000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029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1596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2813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411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541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6627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7924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9223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7044075" y="847900"/>
              <a:ext cx="0" cy="4015450"/>
            </a:xfrm>
            <a:custGeom>
              <a:avLst/>
              <a:gdLst/>
              <a:ahLst/>
              <a:cxnLst/>
              <a:rect l="l" t="t" r="r" b="b"/>
              <a:pathLst>
                <a:path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71739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73036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3868075" y="9471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3868075" y="10688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868075" y="11986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3868075" y="13284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868075" y="14502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868075" y="1580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868075" y="17098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68075" y="18315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868075" y="19614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3868075" y="20911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3868075" y="22128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868075" y="23427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3868075" y="24759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3868075" y="25976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3868075" y="27275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3868075" y="28573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3868075" y="2979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3868075" y="31088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3868075" y="32387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868075" y="33604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3868075" y="34901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3868075" y="36200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868075" y="37417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3868075" y="38715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868075" y="40013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3868075" y="41231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3868075" y="42528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3868075" y="43827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3868075" y="45044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3868075" y="46342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3868075" y="4764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" name="Google Shape;251;p3"/>
          <p:cNvSpPr/>
          <p:nvPr/>
        </p:nvSpPr>
        <p:spPr>
          <a:xfrm>
            <a:off x="-60150" y="900600"/>
            <a:ext cx="9274200" cy="33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3028081" y="1869713"/>
            <a:ext cx="4496700" cy="79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5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subTitle" idx="1"/>
          </p:nvPr>
        </p:nvSpPr>
        <p:spPr>
          <a:xfrm>
            <a:off x="3028062" y="2660813"/>
            <a:ext cx="4496700" cy="43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4" name="Google Shape;254;p3"/>
          <p:cNvSpPr txBox="1">
            <a:spLocks noGrp="1"/>
          </p:cNvSpPr>
          <p:nvPr>
            <p:ph type="title" idx="2" hasCustomPrompt="1"/>
          </p:nvPr>
        </p:nvSpPr>
        <p:spPr>
          <a:xfrm>
            <a:off x="1629113" y="1869713"/>
            <a:ext cx="1399200" cy="122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4"/>
          <p:cNvGrpSpPr/>
          <p:nvPr/>
        </p:nvGrpSpPr>
        <p:grpSpPr>
          <a:xfrm>
            <a:off x="7" y="3673"/>
            <a:ext cx="9144198" cy="5142587"/>
            <a:chOff x="238125" y="847900"/>
            <a:chExt cx="7140000" cy="4015450"/>
          </a:xfrm>
        </p:grpSpPr>
        <p:sp>
          <p:nvSpPr>
            <p:cNvPr id="257" name="Google Shape;257;p4"/>
            <p:cNvSpPr/>
            <p:nvPr/>
          </p:nvSpPr>
          <p:spPr>
            <a:xfrm>
              <a:off x="3125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4342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64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6938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8155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9453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0752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11969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13268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14599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15816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17115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18412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1963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0928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2226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3443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4742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6041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2725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28555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29854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31071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2369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3366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34885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36182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3748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38125" y="9471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38125" y="10688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38125" y="11986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38125" y="13284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38125" y="14502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38125" y="1580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38125" y="17098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38125" y="18315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38125" y="19614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38125" y="20911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38125" y="22128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38125" y="23427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38125" y="24759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38125" y="25976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38125" y="27275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38125" y="28573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38125" y="2979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238125" y="31088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38125" y="32387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38125" y="33604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38125" y="34901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38125" y="36200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38125" y="37417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38125" y="38715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238125" y="40013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238125" y="41231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238125" y="42528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238125" y="43827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238125" y="45044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238125" y="46342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238125" y="4764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38680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39898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41196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2494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3711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45010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4630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47525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48823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5012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51338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5263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53969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5518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56484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57783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59000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6029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61596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62813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6411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6541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66627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67924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69223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7044075" y="847900"/>
              <a:ext cx="0" cy="4015450"/>
            </a:xfrm>
            <a:custGeom>
              <a:avLst/>
              <a:gdLst/>
              <a:ahLst/>
              <a:cxnLst/>
              <a:rect l="l" t="t" r="r" b="b"/>
              <a:pathLst>
                <a:path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71739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73036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3868075" y="9471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3868075" y="10688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3868075" y="11986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3868075" y="13284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868075" y="14502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3868075" y="1580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3868075" y="17098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3868075" y="18315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3868075" y="19614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3868075" y="20911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3868075" y="22128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3868075" y="23427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3868075" y="24759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3868075" y="25976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868075" y="27275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3868075" y="28573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3868075" y="2979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3868075" y="31088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3868075" y="32387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3868075" y="33604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3868075" y="34901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3868075" y="36200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3868075" y="37417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3868075" y="38715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3868075" y="40013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3868075" y="41231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3868075" y="42528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3868075" y="43827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3868075" y="45044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3868075" y="46342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3868075" y="4764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4"/>
          <p:cNvSpPr/>
          <p:nvPr/>
        </p:nvSpPr>
        <p:spPr>
          <a:xfrm>
            <a:off x="720000" y="380675"/>
            <a:ext cx="7704000" cy="701400"/>
          </a:xfrm>
          <a:prstGeom prst="roundRect">
            <a:avLst>
              <a:gd name="adj" fmla="val 1011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5" name="Google Shape;875;p9"/>
          <p:cNvGrpSpPr/>
          <p:nvPr/>
        </p:nvGrpSpPr>
        <p:grpSpPr>
          <a:xfrm>
            <a:off x="7" y="3673"/>
            <a:ext cx="9144198" cy="5142587"/>
            <a:chOff x="238125" y="847900"/>
            <a:chExt cx="7140000" cy="4015450"/>
          </a:xfrm>
        </p:grpSpPr>
        <p:sp>
          <p:nvSpPr>
            <p:cNvPr id="876" name="Google Shape;876;p9"/>
            <p:cNvSpPr/>
            <p:nvPr/>
          </p:nvSpPr>
          <p:spPr>
            <a:xfrm>
              <a:off x="3125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4342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564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6938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8155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9453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10752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11969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13268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14599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15816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17115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18412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1963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20928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22226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23443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24742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26041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2725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28555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29854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31071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32369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3366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34885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36182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3748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238125" y="9471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238125" y="10688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238125" y="11986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238125" y="13284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238125" y="14502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238125" y="1580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238125" y="17098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238125" y="18315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238125" y="19614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9"/>
            <p:cNvSpPr/>
            <p:nvPr/>
          </p:nvSpPr>
          <p:spPr>
            <a:xfrm>
              <a:off x="238125" y="20911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9"/>
            <p:cNvSpPr/>
            <p:nvPr/>
          </p:nvSpPr>
          <p:spPr>
            <a:xfrm>
              <a:off x="238125" y="22128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238125" y="23427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238125" y="24759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238125" y="25976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9"/>
            <p:cNvSpPr/>
            <p:nvPr/>
          </p:nvSpPr>
          <p:spPr>
            <a:xfrm>
              <a:off x="238125" y="27275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9"/>
            <p:cNvSpPr/>
            <p:nvPr/>
          </p:nvSpPr>
          <p:spPr>
            <a:xfrm>
              <a:off x="238125" y="28573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238125" y="2979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238125" y="31088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238125" y="32387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238125" y="33604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238125" y="34901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238125" y="36200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238125" y="37417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238125" y="38715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238125" y="40013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238125" y="41231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9"/>
            <p:cNvSpPr/>
            <p:nvPr/>
          </p:nvSpPr>
          <p:spPr>
            <a:xfrm>
              <a:off x="238125" y="42528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9"/>
            <p:cNvSpPr/>
            <p:nvPr/>
          </p:nvSpPr>
          <p:spPr>
            <a:xfrm>
              <a:off x="238125" y="43827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9"/>
            <p:cNvSpPr/>
            <p:nvPr/>
          </p:nvSpPr>
          <p:spPr>
            <a:xfrm>
              <a:off x="238125" y="45044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9"/>
            <p:cNvSpPr/>
            <p:nvPr/>
          </p:nvSpPr>
          <p:spPr>
            <a:xfrm>
              <a:off x="238125" y="46342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9"/>
            <p:cNvSpPr/>
            <p:nvPr/>
          </p:nvSpPr>
          <p:spPr>
            <a:xfrm>
              <a:off x="238125" y="4764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9"/>
            <p:cNvSpPr/>
            <p:nvPr/>
          </p:nvSpPr>
          <p:spPr>
            <a:xfrm>
              <a:off x="38680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9"/>
            <p:cNvSpPr/>
            <p:nvPr/>
          </p:nvSpPr>
          <p:spPr>
            <a:xfrm>
              <a:off x="39898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9"/>
            <p:cNvSpPr/>
            <p:nvPr/>
          </p:nvSpPr>
          <p:spPr>
            <a:xfrm>
              <a:off x="41196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9"/>
            <p:cNvSpPr/>
            <p:nvPr/>
          </p:nvSpPr>
          <p:spPr>
            <a:xfrm>
              <a:off x="42494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9"/>
            <p:cNvSpPr/>
            <p:nvPr/>
          </p:nvSpPr>
          <p:spPr>
            <a:xfrm>
              <a:off x="43711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9"/>
            <p:cNvSpPr/>
            <p:nvPr/>
          </p:nvSpPr>
          <p:spPr>
            <a:xfrm>
              <a:off x="45010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9"/>
            <p:cNvSpPr/>
            <p:nvPr/>
          </p:nvSpPr>
          <p:spPr>
            <a:xfrm>
              <a:off x="4630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9"/>
            <p:cNvSpPr/>
            <p:nvPr/>
          </p:nvSpPr>
          <p:spPr>
            <a:xfrm>
              <a:off x="47525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9"/>
            <p:cNvSpPr/>
            <p:nvPr/>
          </p:nvSpPr>
          <p:spPr>
            <a:xfrm>
              <a:off x="48823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9"/>
            <p:cNvSpPr/>
            <p:nvPr/>
          </p:nvSpPr>
          <p:spPr>
            <a:xfrm>
              <a:off x="5012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9"/>
            <p:cNvSpPr/>
            <p:nvPr/>
          </p:nvSpPr>
          <p:spPr>
            <a:xfrm>
              <a:off x="51338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9"/>
            <p:cNvSpPr/>
            <p:nvPr/>
          </p:nvSpPr>
          <p:spPr>
            <a:xfrm>
              <a:off x="5263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9"/>
            <p:cNvSpPr/>
            <p:nvPr/>
          </p:nvSpPr>
          <p:spPr>
            <a:xfrm>
              <a:off x="53969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9"/>
            <p:cNvSpPr/>
            <p:nvPr/>
          </p:nvSpPr>
          <p:spPr>
            <a:xfrm>
              <a:off x="5518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9"/>
            <p:cNvSpPr/>
            <p:nvPr/>
          </p:nvSpPr>
          <p:spPr>
            <a:xfrm>
              <a:off x="56484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9"/>
            <p:cNvSpPr/>
            <p:nvPr/>
          </p:nvSpPr>
          <p:spPr>
            <a:xfrm>
              <a:off x="57783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9"/>
            <p:cNvSpPr/>
            <p:nvPr/>
          </p:nvSpPr>
          <p:spPr>
            <a:xfrm>
              <a:off x="59000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9"/>
            <p:cNvSpPr/>
            <p:nvPr/>
          </p:nvSpPr>
          <p:spPr>
            <a:xfrm>
              <a:off x="6029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9"/>
            <p:cNvSpPr/>
            <p:nvPr/>
          </p:nvSpPr>
          <p:spPr>
            <a:xfrm>
              <a:off x="61596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9"/>
            <p:cNvSpPr/>
            <p:nvPr/>
          </p:nvSpPr>
          <p:spPr>
            <a:xfrm>
              <a:off x="62813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9"/>
            <p:cNvSpPr/>
            <p:nvPr/>
          </p:nvSpPr>
          <p:spPr>
            <a:xfrm>
              <a:off x="6411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9"/>
            <p:cNvSpPr/>
            <p:nvPr/>
          </p:nvSpPr>
          <p:spPr>
            <a:xfrm>
              <a:off x="6541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9"/>
            <p:cNvSpPr/>
            <p:nvPr/>
          </p:nvSpPr>
          <p:spPr>
            <a:xfrm>
              <a:off x="66627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9"/>
            <p:cNvSpPr/>
            <p:nvPr/>
          </p:nvSpPr>
          <p:spPr>
            <a:xfrm>
              <a:off x="67924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9"/>
            <p:cNvSpPr/>
            <p:nvPr/>
          </p:nvSpPr>
          <p:spPr>
            <a:xfrm>
              <a:off x="69223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9"/>
            <p:cNvSpPr/>
            <p:nvPr/>
          </p:nvSpPr>
          <p:spPr>
            <a:xfrm>
              <a:off x="7044075" y="847900"/>
              <a:ext cx="0" cy="4015450"/>
            </a:xfrm>
            <a:custGeom>
              <a:avLst/>
              <a:gdLst/>
              <a:ahLst/>
              <a:cxnLst/>
              <a:rect l="l" t="t" r="r" b="b"/>
              <a:pathLst>
                <a:path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9"/>
            <p:cNvSpPr/>
            <p:nvPr/>
          </p:nvSpPr>
          <p:spPr>
            <a:xfrm>
              <a:off x="71739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9"/>
            <p:cNvSpPr/>
            <p:nvPr/>
          </p:nvSpPr>
          <p:spPr>
            <a:xfrm>
              <a:off x="73036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9"/>
            <p:cNvSpPr/>
            <p:nvPr/>
          </p:nvSpPr>
          <p:spPr>
            <a:xfrm>
              <a:off x="3868075" y="9471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9"/>
            <p:cNvSpPr/>
            <p:nvPr/>
          </p:nvSpPr>
          <p:spPr>
            <a:xfrm>
              <a:off x="3868075" y="10688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9"/>
            <p:cNvSpPr/>
            <p:nvPr/>
          </p:nvSpPr>
          <p:spPr>
            <a:xfrm>
              <a:off x="3868075" y="11986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9"/>
            <p:cNvSpPr/>
            <p:nvPr/>
          </p:nvSpPr>
          <p:spPr>
            <a:xfrm>
              <a:off x="3868075" y="13284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3868075" y="14502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3868075" y="1580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868075" y="17098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3868075" y="18315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3868075" y="19614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3868075" y="20911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3868075" y="22128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9"/>
            <p:cNvSpPr/>
            <p:nvPr/>
          </p:nvSpPr>
          <p:spPr>
            <a:xfrm>
              <a:off x="3868075" y="23427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9"/>
            <p:cNvSpPr/>
            <p:nvPr/>
          </p:nvSpPr>
          <p:spPr>
            <a:xfrm>
              <a:off x="3868075" y="24759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3868075" y="25976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3868075" y="27275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3868075" y="28573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3868075" y="2979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3868075" y="31088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3868075" y="32387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3868075" y="33604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9"/>
            <p:cNvSpPr/>
            <p:nvPr/>
          </p:nvSpPr>
          <p:spPr>
            <a:xfrm>
              <a:off x="3868075" y="34901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9"/>
            <p:cNvSpPr/>
            <p:nvPr/>
          </p:nvSpPr>
          <p:spPr>
            <a:xfrm>
              <a:off x="3868075" y="36200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3868075" y="37417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3868075" y="38715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3868075" y="40013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3868075" y="41231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3868075" y="42528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3868075" y="43827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3868075" y="45044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9"/>
            <p:cNvSpPr/>
            <p:nvPr/>
          </p:nvSpPr>
          <p:spPr>
            <a:xfrm>
              <a:off x="3868075" y="46342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9"/>
            <p:cNvSpPr/>
            <p:nvPr/>
          </p:nvSpPr>
          <p:spPr>
            <a:xfrm>
              <a:off x="3868075" y="4764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9"/>
          <p:cNvSpPr/>
          <p:nvPr/>
        </p:nvSpPr>
        <p:spPr>
          <a:xfrm>
            <a:off x="1118400" y="834150"/>
            <a:ext cx="6907200" cy="3475200"/>
          </a:xfrm>
          <a:prstGeom prst="roundRect">
            <a:avLst>
              <a:gd name="adj" fmla="val 4193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9"/>
          <p:cNvSpPr txBox="1">
            <a:spLocks noGrp="1"/>
          </p:cNvSpPr>
          <p:nvPr>
            <p:ph type="title"/>
          </p:nvPr>
        </p:nvSpPr>
        <p:spPr>
          <a:xfrm>
            <a:off x="2700150" y="1230600"/>
            <a:ext cx="3743700" cy="120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7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996" name="Google Shape;996;p9"/>
          <p:cNvSpPr txBox="1">
            <a:spLocks noGrp="1"/>
          </p:cNvSpPr>
          <p:nvPr>
            <p:ph type="subTitle" idx="1"/>
          </p:nvPr>
        </p:nvSpPr>
        <p:spPr>
          <a:xfrm>
            <a:off x="2700150" y="2434500"/>
            <a:ext cx="37437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0"/>
          <p:cNvSpPr txBox="1">
            <a:spLocks noGrp="1"/>
          </p:cNvSpPr>
          <p:nvPr>
            <p:ph type="title"/>
          </p:nvPr>
        </p:nvSpPr>
        <p:spPr>
          <a:xfrm>
            <a:off x="2800500" y="1041425"/>
            <a:ext cx="3543000" cy="27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4" name="Google Shape;1124;p13"/>
          <p:cNvGrpSpPr/>
          <p:nvPr/>
        </p:nvGrpSpPr>
        <p:grpSpPr>
          <a:xfrm>
            <a:off x="7" y="3673"/>
            <a:ext cx="9144198" cy="5142587"/>
            <a:chOff x="238125" y="847900"/>
            <a:chExt cx="7140000" cy="4015450"/>
          </a:xfrm>
        </p:grpSpPr>
        <p:sp>
          <p:nvSpPr>
            <p:cNvPr id="1125" name="Google Shape;1125;p13"/>
            <p:cNvSpPr/>
            <p:nvPr/>
          </p:nvSpPr>
          <p:spPr>
            <a:xfrm>
              <a:off x="3125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4342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564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6938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8155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9453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10752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11969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13268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14599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15816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17115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18412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1963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20928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22226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23443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24742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26041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2725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28555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29854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31071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32369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3366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34885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36182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3748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238125" y="9471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238125" y="10688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238125" y="11986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238125" y="13284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238125" y="14502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238125" y="1580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238125" y="17098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238125" y="18315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238125" y="19614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238125" y="20911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238125" y="22128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238125" y="23427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238125" y="24759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238125" y="25976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238125" y="27275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238125" y="28573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238125" y="2979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238125" y="31088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238125" y="32387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238125" y="33604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238125" y="34901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238125" y="36200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238125" y="37417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238125" y="38715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238125" y="40013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238125" y="41231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238125" y="42528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238125" y="43827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238125" y="45044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238125" y="46342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238125" y="4764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38680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39898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3"/>
            <p:cNvSpPr/>
            <p:nvPr/>
          </p:nvSpPr>
          <p:spPr>
            <a:xfrm>
              <a:off x="41196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3"/>
            <p:cNvSpPr/>
            <p:nvPr/>
          </p:nvSpPr>
          <p:spPr>
            <a:xfrm>
              <a:off x="42494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3"/>
            <p:cNvSpPr/>
            <p:nvPr/>
          </p:nvSpPr>
          <p:spPr>
            <a:xfrm>
              <a:off x="43711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45010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3"/>
            <p:cNvSpPr/>
            <p:nvPr/>
          </p:nvSpPr>
          <p:spPr>
            <a:xfrm>
              <a:off x="4630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47525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48823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5012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51338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5263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53969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5518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56484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3"/>
            <p:cNvSpPr/>
            <p:nvPr/>
          </p:nvSpPr>
          <p:spPr>
            <a:xfrm>
              <a:off x="57783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3"/>
            <p:cNvSpPr/>
            <p:nvPr/>
          </p:nvSpPr>
          <p:spPr>
            <a:xfrm>
              <a:off x="59000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6029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61596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62813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6411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6541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66627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67924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69223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7044075" y="847900"/>
              <a:ext cx="0" cy="4015450"/>
            </a:xfrm>
            <a:custGeom>
              <a:avLst/>
              <a:gdLst/>
              <a:ahLst/>
              <a:cxnLst/>
              <a:rect l="l" t="t" r="r" b="b"/>
              <a:pathLst>
                <a:path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71739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73036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3868075" y="9471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3868075" y="10688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3868075" y="11986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3868075" y="13284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3868075" y="14502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3868075" y="1580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3868075" y="17098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3868075" y="18315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3868075" y="19614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3868075" y="20911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3868075" y="22128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3868075" y="23427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3868075" y="24759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3868075" y="25976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3868075" y="27275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3868075" y="28573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3868075" y="2979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3868075" y="31088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3868075" y="32387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3868075" y="33604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3868075" y="34901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3868075" y="36200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3868075" y="37417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3868075" y="38715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3868075" y="40013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3868075" y="41231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3868075" y="42528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3868075" y="43827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3868075" y="45044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3868075" y="46342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3868075" y="4764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4" name="Google Shape;1244;p13"/>
          <p:cNvSpPr/>
          <p:nvPr/>
        </p:nvSpPr>
        <p:spPr>
          <a:xfrm>
            <a:off x="-65100" y="3245000"/>
            <a:ext cx="9274200" cy="13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5" name="Google Shape;1245;p13"/>
          <p:cNvSpPr/>
          <p:nvPr/>
        </p:nvSpPr>
        <p:spPr>
          <a:xfrm>
            <a:off x="-65100" y="1317625"/>
            <a:ext cx="9274200" cy="13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13"/>
          <p:cNvSpPr txBox="1">
            <a:spLocks noGrp="1"/>
          </p:cNvSpPr>
          <p:nvPr>
            <p:ph type="subTitle" idx="1"/>
          </p:nvPr>
        </p:nvSpPr>
        <p:spPr>
          <a:xfrm>
            <a:off x="1646488" y="3404550"/>
            <a:ext cx="2307900" cy="37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247" name="Google Shape;1247;p13"/>
          <p:cNvSpPr txBox="1">
            <a:spLocks noGrp="1"/>
          </p:cNvSpPr>
          <p:nvPr>
            <p:ph type="subTitle" idx="2"/>
          </p:nvPr>
        </p:nvSpPr>
        <p:spPr>
          <a:xfrm>
            <a:off x="1646500" y="3784151"/>
            <a:ext cx="2307900" cy="6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8" name="Google Shape;1248;p13"/>
          <p:cNvSpPr txBox="1">
            <a:spLocks noGrp="1"/>
          </p:cNvSpPr>
          <p:nvPr>
            <p:ph type="title" idx="3" hasCustomPrompt="1"/>
          </p:nvPr>
        </p:nvSpPr>
        <p:spPr>
          <a:xfrm>
            <a:off x="873050" y="3404551"/>
            <a:ext cx="634500" cy="103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9" name="Google Shape;1249;p13"/>
          <p:cNvSpPr txBox="1">
            <a:spLocks noGrp="1"/>
          </p:cNvSpPr>
          <p:nvPr>
            <p:ph type="subTitle" idx="4"/>
          </p:nvPr>
        </p:nvSpPr>
        <p:spPr>
          <a:xfrm>
            <a:off x="5963038" y="3404550"/>
            <a:ext cx="2307900" cy="37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250" name="Google Shape;1250;p13"/>
          <p:cNvSpPr txBox="1">
            <a:spLocks noGrp="1"/>
          </p:cNvSpPr>
          <p:nvPr>
            <p:ph type="subTitle" idx="5"/>
          </p:nvPr>
        </p:nvSpPr>
        <p:spPr>
          <a:xfrm>
            <a:off x="5963050" y="3784151"/>
            <a:ext cx="2307900" cy="6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1" name="Google Shape;1251;p13"/>
          <p:cNvSpPr txBox="1">
            <a:spLocks noGrp="1"/>
          </p:cNvSpPr>
          <p:nvPr>
            <p:ph type="title" idx="6" hasCustomPrompt="1"/>
          </p:nvPr>
        </p:nvSpPr>
        <p:spPr>
          <a:xfrm>
            <a:off x="5189600" y="3404551"/>
            <a:ext cx="634500" cy="103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2" name="Google Shape;1252;p13"/>
          <p:cNvSpPr txBox="1">
            <a:spLocks noGrp="1"/>
          </p:cNvSpPr>
          <p:nvPr>
            <p:ph type="subTitle" idx="7"/>
          </p:nvPr>
        </p:nvSpPr>
        <p:spPr>
          <a:xfrm>
            <a:off x="1646488" y="1477163"/>
            <a:ext cx="2307900" cy="37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253" name="Google Shape;1253;p13"/>
          <p:cNvSpPr txBox="1">
            <a:spLocks noGrp="1"/>
          </p:cNvSpPr>
          <p:nvPr>
            <p:ph type="subTitle" idx="8"/>
          </p:nvPr>
        </p:nvSpPr>
        <p:spPr>
          <a:xfrm>
            <a:off x="1646500" y="1856773"/>
            <a:ext cx="2307900" cy="6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4" name="Google Shape;1254;p13"/>
          <p:cNvSpPr txBox="1">
            <a:spLocks noGrp="1"/>
          </p:cNvSpPr>
          <p:nvPr>
            <p:ph type="title" idx="9" hasCustomPrompt="1"/>
          </p:nvPr>
        </p:nvSpPr>
        <p:spPr>
          <a:xfrm>
            <a:off x="873050" y="1477174"/>
            <a:ext cx="634500" cy="103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5" name="Google Shape;1255;p13"/>
          <p:cNvSpPr txBox="1">
            <a:spLocks noGrp="1"/>
          </p:cNvSpPr>
          <p:nvPr>
            <p:ph type="subTitle" idx="13"/>
          </p:nvPr>
        </p:nvSpPr>
        <p:spPr>
          <a:xfrm>
            <a:off x="5963038" y="1477163"/>
            <a:ext cx="2307900" cy="37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ExtraBold"/>
              <a:buNone/>
              <a:defRPr sz="2000"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1256" name="Google Shape;1256;p13"/>
          <p:cNvSpPr txBox="1">
            <a:spLocks noGrp="1"/>
          </p:cNvSpPr>
          <p:nvPr>
            <p:ph type="subTitle" idx="14"/>
          </p:nvPr>
        </p:nvSpPr>
        <p:spPr>
          <a:xfrm>
            <a:off x="5963050" y="1856773"/>
            <a:ext cx="2307900" cy="65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57" name="Google Shape;1257;p13"/>
          <p:cNvSpPr txBox="1">
            <a:spLocks noGrp="1"/>
          </p:cNvSpPr>
          <p:nvPr>
            <p:ph type="title" idx="15" hasCustomPrompt="1"/>
          </p:nvPr>
        </p:nvSpPr>
        <p:spPr>
          <a:xfrm>
            <a:off x="5189600" y="1477174"/>
            <a:ext cx="634500" cy="103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1"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" name="Google Shape;1382;p15"/>
          <p:cNvGrpSpPr/>
          <p:nvPr/>
        </p:nvGrpSpPr>
        <p:grpSpPr>
          <a:xfrm>
            <a:off x="7" y="3673"/>
            <a:ext cx="9144198" cy="5142587"/>
            <a:chOff x="238125" y="847900"/>
            <a:chExt cx="7140000" cy="4015450"/>
          </a:xfrm>
        </p:grpSpPr>
        <p:sp>
          <p:nvSpPr>
            <p:cNvPr id="1383" name="Google Shape;1383;p15"/>
            <p:cNvSpPr/>
            <p:nvPr/>
          </p:nvSpPr>
          <p:spPr>
            <a:xfrm>
              <a:off x="3125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4342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564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6938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8155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9453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10752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11969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13268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14599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15816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17115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18412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1963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20928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22226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23443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24742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26041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2725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28555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29854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31071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5"/>
            <p:cNvSpPr/>
            <p:nvPr/>
          </p:nvSpPr>
          <p:spPr>
            <a:xfrm>
              <a:off x="32369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5"/>
            <p:cNvSpPr/>
            <p:nvPr/>
          </p:nvSpPr>
          <p:spPr>
            <a:xfrm>
              <a:off x="3366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5"/>
            <p:cNvSpPr/>
            <p:nvPr/>
          </p:nvSpPr>
          <p:spPr>
            <a:xfrm>
              <a:off x="34885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5"/>
            <p:cNvSpPr/>
            <p:nvPr/>
          </p:nvSpPr>
          <p:spPr>
            <a:xfrm>
              <a:off x="36182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5"/>
            <p:cNvSpPr/>
            <p:nvPr/>
          </p:nvSpPr>
          <p:spPr>
            <a:xfrm>
              <a:off x="3748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5"/>
            <p:cNvSpPr/>
            <p:nvPr/>
          </p:nvSpPr>
          <p:spPr>
            <a:xfrm>
              <a:off x="238125" y="9471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5"/>
            <p:cNvSpPr/>
            <p:nvPr/>
          </p:nvSpPr>
          <p:spPr>
            <a:xfrm>
              <a:off x="238125" y="10688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5"/>
            <p:cNvSpPr/>
            <p:nvPr/>
          </p:nvSpPr>
          <p:spPr>
            <a:xfrm>
              <a:off x="238125" y="11986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5"/>
            <p:cNvSpPr/>
            <p:nvPr/>
          </p:nvSpPr>
          <p:spPr>
            <a:xfrm>
              <a:off x="238125" y="13284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5"/>
            <p:cNvSpPr/>
            <p:nvPr/>
          </p:nvSpPr>
          <p:spPr>
            <a:xfrm>
              <a:off x="238125" y="14502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5"/>
            <p:cNvSpPr/>
            <p:nvPr/>
          </p:nvSpPr>
          <p:spPr>
            <a:xfrm>
              <a:off x="238125" y="1580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5"/>
            <p:cNvSpPr/>
            <p:nvPr/>
          </p:nvSpPr>
          <p:spPr>
            <a:xfrm>
              <a:off x="238125" y="17098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5"/>
            <p:cNvSpPr/>
            <p:nvPr/>
          </p:nvSpPr>
          <p:spPr>
            <a:xfrm>
              <a:off x="238125" y="18315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5"/>
            <p:cNvSpPr/>
            <p:nvPr/>
          </p:nvSpPr>
          <p:spPr>
            <a:xfrm>
              <a:off x="238125" y="19614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5"/>
            <p:cNvSpPr/>
            <p:nvPr/>
          </p:nvSpPr>
          <p:spPr>
            <a:xfrm>
              <a:off x="238125" y="20911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5"/>
            <p:cNvSpPr/>
            <p:nvPr/>
          </p:nvSpPr>
          <p:spPr>
            <a:xfrm>
              <a:off x="238125" y="22128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5"/>
            <p:cNvSpPr/>
            <p:nvPr/>
          </p:nvSpPr>
          <p:spPr>
            <a:xfrm>
              <a:off x="238125" y="23427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5"/>
            <p:cNvSpPr/>
            <p:nvPr/>
          </p:nvSpPr>
          <p:spPr>
            <a:xfrm>
              <a:off x="238125" y="24759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5"/>
            <p:cNvSpPr/>
            <p:nvPr/>
          </p:nvSpPr>
          <p:spPr>
            <a:xfrm>
              <a:off x="238125" y="25976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5"/>
            <p:cNvSpPr/>
            <p:nvPr/>
          </p:nvSpPr>
          <p:spPr>
            <a:xfrm>
              <a:off x="238125" y="27275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5"/>
            <p:cNvSpPr/>
            <p:nvPr/>
          </p:nvSpPr>
          <p:spPr>
            <a:xfrm>
              <a:off x="238125" y="28573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5"/>
            <p:cNvSpPr/>
            <p:nvPr/>
          </p:nvSpPr>
          <p:spPr>
            <a:xfrm>
              <a:off x="238125" y="2979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5"/>
            <p:cNvSpPr/>
            <p:nvPr/>
          </p:nvSpPr>
          <p:spPr>
            <a:xfrm>
              <a:off x="238125" y="31088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5"/>
            <p:cNvSpPr/>
            <p:nvPr/>
          </p:nvSpPr>
          <p:spPr>
            <a:xfrm>
              <a:off x="238125" y="32387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5"/>
            <p:cNvSpPr/>
            <p:nvPr/>
          </p:nvSpPr>
          <p:spPr>
            <a:xfrm>
              <a:off x="238125" y="33604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5"/>
            <p:cNvSpPr/>
            <p:nvPr/>
          </p:nvSpPr>
          <p:spPr>
            <a:xfrm>
              <a:off x="238125" y="34901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5"/>
            <p:cNvSpPr/>
            <p:nvPr/>
          </p:nvSpPr>
          <p:spPr>
            <a:xfrm>
              <a:off x="238125" y="36200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5"/>
            <p:cNvSpPr/>
            <p:nvPr/>
          </p:nvSpPr>
          <p:spPr>
            <a:xfrm>
              <a:off x="238125" y="37417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5"/>
            <p:cNvSpPr/>
            <p:nvPr/>
          </p:nvSpPr>
          <p:spPr>
            <a:xfrm>
              <a:off x="238125" y="38715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5"/>
            <p:cNvSpPr/>
            <p:nvPr/>
          </p:nvSpPr>
          <p:spPr>
            <a:xfrm>
              <a:off x="238125" y="40013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5"/>
            <p:cNvSpPr/>
            <p:nvPr/>
          </p:nvSpPr>
          <p:spPr>
            <a:xfrm>
              <a:off x="238125" y="41231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238125" y="42528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5"/>
            <p:cNvSpPr/>
            <p:nvPr/>
          </p:nvSpPr>
          <p:spPr>
            <a:xfrm>
              <a:off x="238125" y="43827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5"/>
            <p:cNvSpPr/>
            <p:nvPr/>
          </p:nvSpPr>
          <p:spPr>
            <a:xfrm>
              <a:off x="238125" y="45044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238125" y="46342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5"/>
            <p:cNvSpPr/>
            <p:nvPr/>
          </p:nvSpPr>
          <p:spPr>
            <a:xfrm>
              <a:off x="238125" y="4764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5"/>
            <p:cNvSpPr/>
            <p:nvPr/>
          </p:nvSpPr>
          <p:spPr>
            <a:xfrm>
              <a:off x="38680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5"/>
            <p:cNvSpPr/>
            <p:nvPr/>
          </p:nvSpPr>
          <p:spPr>
            <a:xfrm>
              <a:off x="39898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41196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42494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43711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45010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5"/>
            <p:cNvSpPr/>
            <p:nvPr/>
          </p:nvSpPr>
          <p:spPr>
            <a:xfrm>
              <a:off x="4630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5"/>
            <p:cNvSpPr/>
            <p:nvPr/>
          </p:nvSpPr>
          <p:spPr>
            <a:xfrm>
              <a:off x="47525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48823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5"/>
            <p:cNvSpPr/>
            <p:nvPr/>
          </p:nvSpPr>
          <p:spPr>
            <a:xfrm>
              <a:off x="5012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5"/>
            <p:cNvSpPr/>
            <p:nvPr/>
          </p:nvSpPr>
          <p:spPr>
            <a:xfrm>
              <a:off x="51338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5"/>
            <p:cNvSpPr/>
            <p:nvPr/>
          </p:nvSpPr>
          <p:spPr>
            <a:xfrm>
              <a:off x="5263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5"/>
            <p:cNvSpPr/>
            <p:nvPr/>
          </p:nvSpPr>
          <p:spPr>
            <a:xfrm>
              <a:off x="53969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5"/>
            <p:cNvSpPr/>
            <p:nvPr/>
          </p:nvSpPr>
          <p:spPr>
            <a:xfrm>
              <a:off x="5518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5"/>
            <p:cNvSpPr/>
            <p:nvPr/>
          </p:nvSpPr>
          <p:spPr>
            <a:xfrm>
              <a:off x="56484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5"/>
            <p:cNvSpPr/>
            <p:nvPr/>
          </p:nvSpPr>
          <p:spPr>
            <a:xfrm>
              <a:off x="57783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5"/>
            <p:cNvSpPr/>
            <p:nvPr/>
          </p:nvSpPr>
          <p:spPr>
            <a:xfrm>
              <a:off x="59000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5"/>
            <p:cNvSpPr/>
            <p:nvPr/>
          </p:nvSpPr>
          <p:spPr>
            <a:xfrm>
              <a:off x="6029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5"/>
            <p:cNvSpPr/>
            <p:nvPr/>
          </p:nvSpPr>
          <p:spPr>
            <a:xfrm>
              <a:off x="61596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15"/>
            <p:cNvSpPr/>
            <p:nvPr/>
          </p:nvSpPr>
          <p:spPr>
            <a:xfrm>
              <a:off x="62813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15"/>
            <p:cNvSpPr/>
            <p:nvPr/>
          </p:nvSpPr>
          <p:spPr>
            <a:xfrm>
              <a:off x="6411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5"/>
            <p:cNvSpPr/>
            <p:nvPr/>
          </p:nvSpPr>
          <p:spPr>
            <a:xfrm>
              <a:off x="6541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5"/>
            <p:cNvSpPr/>
            <p:nvPr/>
          </p:nvSpPr>
          <p:spPr>
            <a:xfrm>
              <a:off x="66627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67924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69223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7044075" y="847900"/>
              <a:ext cx="0" cy="4015450"/>
            </a:xfrm>
            <a:custGeom>
              <a:avLst/>
              <a:gdLst/>
              <a:ahLst/>
              <a:cxnLst/>
              <a:rect l="l" t="t" r="r" b="b"/>
              <a:pathLst>
                <a:path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71739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73036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3868075" y="9471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3868075" y="10688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3868075" y="11986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3868075" y="13284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3868075" y="14502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3868075" y="1580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3868075" y="17098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3868075" y="18315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3868075" y="19614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3868075" y="20911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3868075" y="22128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3868075" y="23427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3868075" y="24759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3868075" y="25976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3868075" y="27275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15"/>
            <p:cNvSpPr/>
            <p:nvPr/>
          </p:nvSpPr>
          <p:spPr>
            <a:xfrm>
              <a:off x="3868075" y="28573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15"/>
            <p:cNvSpPr/>
            <p:nvPr/>
          </p:nvSpPr>
          <p:spPr>
            <a:xfrm>
              <a:off x="3868075" y="2979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5"/>
            <p:cNvSpPr/>
            <p:nvPr/>
          </p:nvSpPr>
          <p:spPr>
            <a:xfrm>
              <a:off x="3868075" y="31088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5"/>
            <p:cNvSpPr/>
            <p:nvPr/>
          </p:nvSpPr>
          <p:spPr>
            <a:xfrm>
              <a:off x="3868075" y="32387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5"/>
            <p:cNvSpPr/>
            <p:nvPr/>
          </p:nvSpPr>
          <p:spPr>
            <a:xfrm>
              <a:off x="3868075" y="33604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5"/>
            <p:cNvSpPr/>
            <p:nvPr/>
          </p:nvSpPr>
          <p:spPr>
            <a:xfrm>
              <a:off x="3868075" y="34901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15"/>
            <p:cNvSpPr/>
            <p:nvPr/>
          </p:nvSpPr>
          <p:spPr>
            <a:xfrm>
              <a:off x="3868075" y="36200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15"/>
            <p:cNvSpPr/>
            <p:nvPr/>
          </p:nvSpPr>
          <p:spPr>
            <a:xfrm>
              <a:off x="3868075" y="37417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15"/>
            <p:cNvSpPr/>
            <p:nvPr/>
          </p:nvSpPr>
          <p:spPr>
            <a:xfrm>
              <a:off x="3868075" y="38715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5"/>
            <p:cNvSpPr/>
            <p:nvPr/>
          </p:nvSpPr>
          <p:spPr>
            <a:xfrm>
              <a:off x="3868075" y="40013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5"/>
            <p:cNvSpPr/>
            <p:nvPr/>
          </p:nvSpPr>
          <p:spPr>
            <a:xfrm>
              <a:off x="3868075" y="41231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5"/>
            <p:cNvSpPr/>
            <p:nvPr/>
          </p:nvSpPr>
          <p:spPr>
            <a:xfrm>
              <a:off x="3868075" y="42528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5"/>
            <p:cNvSpPr/>
            <p:nvPr/>
          </p:nvSpPr>
          <p:spPr>
            <a:xfrm>
              <a:off x="3868075" y="43827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5"/>
            <p:cNvSpPr/>
            <p:nvPr/>
          </p:nvSpPr>
          <p:spPr>
            <a:xfrm>
              <a:off x="3868075" y="45044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5"/>
            <p:cNvSpPr/>
            <p:nvPr/>
          </p:nvSpPr>
          <p:spPr>
            <a:xfrm>
              <a:off x="3868075" y="46342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5"/>
            <p:cNvSpPr/>
            <p:nvPr/>
          </p:nvSpPr>
          <p:spPr>
            <a:xfrm>
              <a:off x="3868075" y="4764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1" name="Google Shape;1501;p15"/>
          <p:cNvSpPr/>
          <p:nvPr/>
        </p:nvSpPr>
        <p:spPr>
          <a:xfrm>
            <a:off x="-60150" y="900600"/>
            <a:ext cx="9274200" cy="334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15"/>
          <p:cNvSpPr txBox="1">
            <a:spLocks noGrp="1"/>
          </p:cNvSpPr>
          <p:nvPr>
            <p:ph type="title"/>
          </p:nvPr>
        </p:nvSpPr>
        <p:spPr>
          <a:xfrm>
            <a:off x="2219712" y="2277938"/>
            <a:ext cx="4704600" cy="79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03" name="Google Shape;1503;p15"/>
          <p:cNvSpPr txBox="1">
            <a:spLocks noGrp="1"/>
          </p:cNvSpPr>
          <p:nvPr>
            <p:ph type="subTitle" idx="1"/>
          </p:nvPr>
        </p:nvSpPr>
        <p:spPr>
          <a:xfrm>
            <a:off x="2219675" y="3069038"/>
            <a:ext cx="4704600" cy="51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04" name="Google Shape;1504;p15"/>
          <p:cNvSpPr txBox="1">
            <a:spLocks noGrp="1"/>
          </p:cNvSpPr>
          <p:nvPr>
            <p:ph type="title" idx="2" hasCustomPrompt="1"/>
          </p:nvPr>
        </p:nvSpPr>
        <p:spPr>
          <a:xfrm>
            <a:off x="3872400" y="1416059"/>
            <a:ext cx="1399200" cy="86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_1">
    <p:spTree>
      <p:nvGrpSpPr>
        <p:cNvPr id="1" name="Shape 2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8" name="Google Shape;2998;p28"/>
          <p:cNvGrpSpPr/>
          <p:nvPr/>
        </p:nvGrpSpPr>
        <p:grpSpPr>
          <a:xfrm>
            <a:off x="7" y="3673"/>
            <a:ext cx="9144198" cy="5142587"/>
            <a:chOff x="238125" y="847900"/>
            <a:chExt cx="7140000" cy="4015450"/>
          </a:xfrm>
        </p:grpSpPr>
        <p:sp>
          <p:nvSpPr>
            <p:cNvPr id="2999" name="Google Shape;2999;p28"/>
            <p:cNvSpPr/>
            <p:nvPr/>
          </p:nvSpPr>
          <p:spPr>
            <a:xfrm>
              <a:off x="3125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8"/>
            <p:cNvSpPr/>
            <p:nvPr/>
          </p:nvSpPr>
          <p:spPr>
            <a:xfrm>
              <a:off x="4342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8"/>
            <p:cNvSpPr/>
            <p:nvPr/>
          </p:nvSpPr>
          <p:spPr>
            <a:xfrm>
              <a:off x="564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8"/>
            <p:cNvSpPr/>
            <p:nvPr/>
          </p:nvSpPr>
          <p:spPr>
            <a:xfrm>
              <a:off x="6938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8"/>
            <p:cNvSpPr/>
            <p:nvPr/>
          </p:nvSpPr>
          <p:spPr>
            <a:xfrm>
              <a:off x="8155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8"/>
            <p:cNvSpPr/>
            <p:nvPr/>
          </p:nvSpPr>
          <p:spPr>
            <a:xfrm>
              <a:off x="9453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8"/>
            <p:cNvSpPr/>
            <p:nvPr/>
          </p:nvSpPr>
          <p:spPr>
            <a:xfrm>
              <a:off x="10752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8"/>
            <p:cNvSpPr/>
            <p:nvPr/>
          </p:nvSpPr>
          <p:spPr>
            <a:xfrm>
              <a:off x="11969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8"/>
            <p:cNvSpPr/>
            <p:nvPr/>
          </p:nvSpPr>
          <p:spPr>
            <a:xfrm>
              <a:off x="13268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8"/>
            <p:cNvSpPr/>
            <p:nvPr/>
          </p:nvSpPr>
          <p:spPr>
            <a:xfrm>
              <a:off x="14599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8"/>
            <p:cNvSpPr/>
            <p:nvPr/>
          </p:nvSpPr>
          <p:spPr>
            <a:xfrm>
              <a:off x="15816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8"/>
            <p:cNvSpPr/>
            <p:nvPr/>
          </p:nvSpPr>
          <p:spPr>
            <a:xfrm>
              <a:off x="17115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8"/>
            <p:cNvSpPr/>
            <p:nvPr/>
          </p:nvSpPr>
          <p:spPr>
            <a:xfrm>
              <a:off x="18412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8"/>
            <p:cNvSpPr/>
            <p:nvPr/>
          </p:nvSpPr>
          <p:spPr>
            <a:xfrm>
              <a:off x="1963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8"/>
            <p:cNvSpPr/>
            <p:nvPr/>
          </p:nvSpPr>
          <p:spPr>
            <a:xfrm>
              <a:off x="20928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8"/>
            <p:cNvSpPr/>
            <p:nvPr/>
          </p:nvSpPr>
          <p:spPr>
            <a:xfrm>
              <a:off x="22226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8"/>
            <p:cNvSpPr/>
            <p:nvPr/>
          </p:nvSpPr>
          <p:spPr>
            <a:xfrm>
              <a:off x="23443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8"/>
            <p:cNvSpPr/>
            <p:nvPr/>
          </p:nvSpPr>
          <p:spPr>
            <a:xfrm>
              <a:off x="24742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8"/>
            <p:cNvSpPr/>
            <p:nvPr/>
          </p:nvSpPr>
          <p:spPr>
            <a:xfrm>
              <a:off x="26041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8"/>
            <p:cNvSpPr/>
            <p:nvPr/>
          </p:nvSpPr>
          <p:spPr>
            <a:xfrm>
              <a:off x="2725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8"/>
            <p:cNvSpPr/>
            <p:nvPr/>
          </p:nvSpPr>
          <p:spPr>
            <a:xfrm>
              <a:off x="28555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8"/>
            <p:cNvSpPr/>
            <p:nvPr/>
          </p:nvSpPr>
          <p:spPr>
            <a:xfrm>
              <a:off x="29854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8"/>
            <p:cNvSpPr/>
            <p:nvPr/>
          </p:nvSpPr>
          <p:spPr>
            <a:xfrm>
              <a:off x="31071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8"/>
            <p:cNvSpPr/>
            <p:nvPr/>
          </p:nvSpPr>
          <p:spPr>
            <a:xfrm>
              <a:off x="32369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8"/>
            <p:cNvSpPr/>
            <p:nvPr/>
          </p:nvSpPr>
          <p:spPr>
            <a:xfrm>
              <a:off x="3366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8"/>
            <p:cNvSpPr/>
            <p:nvPr/>
          </p:nvSpPr>
          <p:spPr>
            <a:xfrm>
              <a:off x="34885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8"/>
            <p:cNvSpPr/>
            <p:nvPr/>
          </p:nvSpPr>
          <p:spPr>
            <a:xfrm>
              <a:off x="36182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8"/>
            <p:cNvSpPr/>
            <p:nvPr/>
          </p:nvSpPr>
          <p:spPr>
            <a:xfrm>
              <a:off x="3748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8"/>
            <p:cNvSpPr/>
            <p:nvPr/>
          </p:nvSpPr>
          <p:spPr>
            <a:xfrm>
              <a:off x="238125" y="9471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8"/>
            <p:cNvSpPr/>
            <p:nvPr/>
          </p:nvSpPr>
          <p:spPr>
            <a:xfrm>
              <a:off x="238125" y="10688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8"/>
            <p:cNvSpPr/>
            <p:nvPr/>
          </p:nvSpPr>
          <p:spPr>
            <a:xfrm>
              <a:off x="238125" y="11986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8"/>
            <p:cNvSpPr/>
            <p:nvPr/>
          </p:nvSpPr>
          <p:spPr>
            <a:xfrm>
              <a:off x="238125" y="13284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8"/>
            <p:cNvSpPr/>
            <p:nvPr/>
          </p:nvSpPr>
          <p:spPr>
            <a:xfrm>
              <a:off x="238125" y="14502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8"/>
            <p:cNvSpPr/>
            <p:nvPr/>
          </p:nvSpPr>
          <p:spPr>
            <a:xfrm>
              <a:off x="238125" y="1580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8"/>
            <p:cNvSpPr/>
            <p:nvPr/>
          </p:nvSpPr>
          <p:spPr>
            <a:xfrm>
              <a:off x="238125" y="17098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8"/>
            <p:cNvSpPr/>
            <p:nvPr/>
          </p:nvSpPr>
          <p:spPr>
            <a:xfrm>
              <a:off x="238125" y="18315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8"/>
            <p:cNvSpPr/>
            <p:nvPr/>
          </p:nvSpPr>
          <p:spPr>
            <a:xfrm>
              <a:off x="238125" y="19614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8"/>
            <p:cNvSpPr/>
            <p:nvPr/>
          </p:nvSpPr>
          <p:spPr>
            <a:xfrm>
              <a:off x="238125" y="20911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8"/>
            <p:cNvSpPr/>
            <p:nvPr/>
          </p:nvSpPr>
          <p:spPr>
            <a:xfrm>
              <a:off x="238125" y="22128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8"/>
            <p:cNvSpPr/>
            <p:nvPr/>
          </p:nvSpPr>
          <p:spPr>
            <a:xfrm>
              <a:off x="238125" y="23427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8"/>
            <p:cNvSpPr/>
            <p:nvPr/>
          </p:nvSpPr>
          <p:spPr>
            <a:xfrm>
              <a:off x="238125" y="24759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8"/>
            <p:cNvSpPr/>
            <p:nvPr/>
          </p:nvSpPr>
          <p:spPr>
            <a:xfrm>
              <a:off x="238125" y="25976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8"/>
            <p:cNvSpPr/>
            <p:nvPr/>
          </p:nvSpPr>
          <p:spPr>
            <a:xfrm>
              <a:off x="238125" y="27275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8"/>
            <p:cNvSpPr/>
            <p:nvPr/>
          </p:nvSpPr>
          <p:spPr>
            <a:xfrm>
              <a:off x="238125" y="28573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8"/>
            <p:cNvSpPr/>
            <p:nvPr/>
          </p:nvSpPr>
          <p:spPr>
            <a:xfrm>
              <a:off x="238125" y="2979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8"/>
            <p:cNvSpPr/>
            <p:nvPr/>
          </p:nvSpPr>
          <p:spPr>
            <a:xfrm>
              <a:off x="238125" y="31088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8"/>
            <p:cNvSpPr/>
            <p:nvPr/>
          </p:nvSpPr>
          <p:spPr>
            <a:xfrm>
              <a:off x="238125" y="32387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8"/>
            <p:cNvSpPr/>
            <p:nvPr/>
          </p:nvSpPr>
          <p:spPr>
            <a:xfrm>
              <a:off x="238125" y="33604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8"/>
            <p:cNvSpPr/>
            <p:nvPr/>
          </p:nvSpPr>
          <p:spPr>
            <a:xfrm>
              <a:off x="238125" y="34901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8"/>
            <p:cNvSpPr/>
            <p:nvPr/>
          </p:nvSpPr>
          <p:spPr>
            <a:xfrm>
              <a:off x="238125" y="36200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8"/>
            <p:cNvSpPr/>
            <p:nvPr/>
          </p:nvSpPr>
          <p:spPr>
            <a:xfrm>
              <a:off x="238125" y="37417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8"/>
            <p:cNvSpPr/>
            <p:nvPr/>
          </p:nvSpPr>
          <p:spPr>
            <a:xfrm>
              <a:off x="238125" y="38715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8"/>
            <p:cNvSpPr/>
            <p:nvPr/>
          </p:nvSpPr>
          <p:spPr>
            <a:xfrm>
              <a:off x="238125" y="40013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8"/>
            <p:cNvSpPr/>
            <p:nvPr/>
          </p:nvSpPr>
          <p:spPr>
            <a:xfrm>
              <a:off x="238125" y="41231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8"/>
            <p:cNvSpPr/>
            <p:nvPr/>
          </p:nvSpPr>
          <p:spPr>
            <a:xfrm>
              <a:off x="238125" y="42528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8"/>
            <p:cNvSpPr/>
            <p:nvPr/>
          </p:nvSpPr>
          <p:spPr>
            <a:xfrm>
              <a:off x="238125" y="438272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8"/>
            <p:cNvSpPr/>
            <p:nvPr/>
          </p:nvSpPr>
          <p:spPr>
            <a:xfrm>
              <a:off x="238125" y="450445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8"/>
            <p:cNvSpPr/>
            <p:nvPr/>
          </p:nvSpPr>
          <p:spPr>
            <a:xfrm>
              <a:off x="238125" y="4634200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8"/>
            <p:cNvSpPr/>
            <p:nvPr/>
          </p:nvSpPr>
          <p:spPr>
            <a:xfrm>
              <a:off x="238125" y="4764075"/>
              <a:ext cx="3629975" cy="25"/>
            </a:xfrm>
            <a:custGeom>
              <a:avLst/>
              <a:gdLst/>
              <a:ahLst/>
              <a:cxnLst/>
              <a:rect l="l" t="t" r="r" b="b"/>
              <a:pathLst>
                <a:path w="145199" h="1" fill="none" extrusionOk="0">
                  <a:moveTo>
                    <a:pt x="145199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8"/>
            <p:cNvSpPr/>
            <p:nvPr/>
          </p:nvSpPr>
          <p:spPr>
            <a:xfrm>
              <a:off x="38680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8"/>
            <p:cNvSpPr/>
            <p:nvPr/>
          </p:nvSpPr>
          <p:spPr>
            <a:xfrm>
              <a:off x="39898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8"/>
            <p:cNvSpPr/>
            <p:nvPr/>
          </p:nvSpPr>
          <p:spPr>
            <a:xfrm>
              <a:off x="41196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8"/>
            <p:cNvSpPr/>
            <p:nvPr/>
          </p:nvSpPr>
          <p:spPr>
            <a:xfrm>
              <a:off x="42494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8"/>
            <p:cNvSpPr/>
            <p:nvPr/>
          </p:nvSpPr>
          <p:spPr>
            <a:xfrm>
              <a:off x="43711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8"/>
            <p:cNvSpPr/>
            <p:nvPr/>
          </p:nvSpPr>
          <p:spPr>
            <a:xfrm>
              <a:off x="45010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8"/>
            <p:cNvSpPr/>
            <p:nvPr/>
          </p:nvSpPr>
          <p:spPr>
            <a:xfrm>
              <a:off x="4630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8"/>
            <p:cNvSpPr/>
            <p:nvPr/>
          </p:nvSpPr>
          <p:spPr>
            <a:xfrm>
              <a:off x="47525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8"/>
            <p:cNvSpPr/>
            <p:nvPr/>
          </p:nvSpPr>
          <p:spPr>
            <a:xfrm>
              <a:off x="48823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8"/>
            <p:cNvSpPr/>
            <p:nvPr/>
          </p:nvSpPr>
          <p:spPr>
            <a:xfrm>
              <a:off x="5012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8"/>
            <p:cNvSpPr/>
            <p:nvPr/>
          </p:nvSpPr>
          <p:spPr>
            <a:xfrm>
              <a:off x="51338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8"/>
            <p:cNvSpPr/>
            <p:nvPr/>
          </p:nvSpPr>
          <p:spPr>
            <a:xfrm>
              <a:off x="5263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8"/>
            <p:cNvSpPr/>
            <p:nvPr/>
          </p:nvSpPr>
          <p:spPr>
            <a:xfrm>
              <a:off x="53969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8"/>
            <p:cNvSpPr/>
            <p:nvPr/>
          </p:nvSpPr>
          <p:spPr>
            <a:xfrm>
              <a:off x="55187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8"/>
            <p:cNvSpPr/>
            <p:nvPr/>
          </p:nvSpPr>
          <p:spPr>
            <a:xfrm>
              <a:off x="56484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8"/>
            <p:cNvSpPr/>
            <p:nvPr/>
          </p:nvSpPr>
          <p:spPr>
            <a:xfrm>
              <a:off x="57783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8"/>
            <p:cNvSpPr/>
            <p:nvPr/>
          </p:nvSpPr>
          <p:spPr>
            <a:xfrm>
              <a:off x="59000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8"/>
            <p:cNvSpPr/>
            <p:nvPr/>
          </p:nvSpPr>
          <p:spPr>
            <a:xfrm>
              <a:off x="60297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8"/>
            <p:cNvSpPr/>
            <p:nvPr/>
          </p:nvSpPr>
          <p:spPr>
            <a:xfrm>
              <a:off x="61596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8"/>
            <p:cNvSpPr/>
            <p:nvPr/>
          </p:nvSpPr>
          <p:spPr>
            <a:xfrm>
              <a:off x="62813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8"/>
            <p:cNvSpPr/>
            <p:nvPr/>
          </p:nvSpPr>
          <p:spPr>
            <a:xfrm>
              <a:off x="64111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8"/>
            <p:cNvSpPr/>
            <p:nvPr/>
          </p:nvSpPr>
          <p:spPr>
            <a:xfrm>
              <a:off x="654100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8"/>
            <p:cNvSpPr/>
            <p:nvPr/>
          </p:nvSpPr>
          <p:spPr>
            <a:xfrm>
              <a:off x="66627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8"/>
            <p:cNvSpPr/>
            <p:nvPr/>
          </p:nvSpPr>
          <p:spPr>
            <a:xfrm>
              <a:off x="67924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8"/>
            <p:cNvSpPr/>
            <p:nvPr/>
          </p:nvSpPr>
          <p:spPr>
            <a:xfrm>
              <a:off x="6922350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8"/>
            <p:cNvSpPr/>
            <p:nvPr/>
          </p:nvSpPr>
          <p:spPr>
            <a:xfrm>
              <a:off x="7044075" y="847900"/>
              <a:ext cx="0" cy="4015450"/>
            </a:xfrm>
            <a:custGeom>
              <a:avLst/>
              <a:gdLst/>
              <a:ahLst/>
              <a:cxnLst/>
              <a:rect l="l" t="t" r="r" b="b"/>
              <a:pathLst>
                <a:path h="160618" fill="none" extrusionOk="0">
                  <a:moveTo>
                    <a:pt x="0" y="0"/>
                  </a:moveTo>
                  <a:lnTo>
                    <a:pt x="0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8"/>
            <p:cNvSpPr/>
            <p:nvPr/>
          </p:nvSpPr>
          <p:spPr>
            <a:xfrm>
              <a:off x="717392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8"/>
            <p:cNvSpPr/>
            <p:nvPr/>
          </p:nvSpPr>
          <p:spPr>
            <a:xfrm>
              <a:off x="7303675" y="847900"/>
              <a:ext cx="25" cy="4015450"/>
            </a:xfrm>
            <a:custGeom>
              <a:avLst/>
              <a:gdLst/>
              <a:ahLst/>
              <a:cxnLst/>
              <a:rect l="l" t="t" r="r" b="b"/>
              <a:pathLst>
                <a:path w="1" h="160618" fill="none" extrusionOk="0">
                  <a:moveTo>
                    <a:pt x="1" y="0"/>
                  </a:moveTo>
                  <a:lnTo>
                    <a:pt x="1" y="160617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8"/>
            <p:cNvSpPr/>
            <p:nvPr/>
          </p:nvSpPr>
          <p:spPr>
            <a:xfrm>
              <a:off x="3868075" y="9471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8"/>
            <p:cNvSpPr/>
            <p:nvPr/>
          </p:nvSpPr>
          <p:spPr>
            <a:xfrm>
              <a:off x="3868075" y="10688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8"/>
            <p:cNvSpPr/>
            <p:nvPr/>
          </p:nvSpPr>
          <p:spPr>
            <a:xfrm>
              <a:off x="3868075" y="11986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8"/>
            <p:cNvSpPr/>
            <p:nvPr/>
          </p:nvSpPr>
          <p:spPr>
            <a:xfrm>
              <a:off x="3868075" y="13284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8"/>
            <p:cNvSpPr/>
            <p:nvPr/>
          </p:nvSpPr>
          <p:spPr>
            <a:xfrm>
              <a:off x="3868075" y="14502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8"/>
            <p:cNvSpPr/>
            <p:nvPr/>
          </p:nvSpPr>
          <p:spPr>
            <a:xfrm>
              <a:off x="3868075" y="1580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8"/>
            <p:cNvSpPr/>
            <p:nvPr/>
          </p:nvSpPr>
          <p:spPr>
            <a:xfrm>
              <a:off x="3868075" y="17098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8"/>
            <p:cNvSpPr/>
            <p:nvPr/>
          </p:nvSpPr>
          <p:spPr>
            <a:xfrm>
              <a:off x="3868075" y="18315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8"/>
            <p:cNvSpPr/>
            <p:nvPr/>
          </p:nvSpPr>
          <p:spPr>
            <a:xfrm>
              <a:off x="3868075" y="19614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8"/>
            <p:cNvSpPr/>
            <p:nvPr/>
          </p:nvSpPr>
          <p:spPr>
            <a:xfrm>
              <a:off x="3868075" y="20911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8"/>
            <p:cNvSpPr/>
            <p:nvPr/>
          </p:nvSpPr>
          <p:spPr>
            <a:xfrm>
              <a:off x="3868075" y="22128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8"/>
            <p:cNvSpPr/>
            <p:nvPr/>
          </p:nvSpPr>
          <p:spPr>
            <a:xfrm>
              <a:off x="3868075" y="23427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8"/>
            <p:cNvSpPr/>
            <p:nvPr/>
          </p:nvSpPr>
          <p:spPr>
            <a:xfrm>
              <a:off x="3868075" y="24759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8"/>
            <p:cNvSpPr/>
            <p:nvPr/>
          </p:nvSpPr>
          <p:spPr>
            <a:xfrm>
              <a:off x="3868075" y="25976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8"/>
            <p:cNvSpPr/>
            <p:nvPr/>
          </p:nvSpPr>
          <p:spPr>
            <a:xfrm>
              <a:off x="3868075" y="27275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8"/>
            <p:cNvSpPr/>
            <p:nvPr/>
          </p:nvSpPr>
          <p:spPr>
            <a:xfrm>
              <a:off x="3868075" y="28573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8"/>
            <p:cNvSpPr/>
            <p:nvPr/>
          </p:nvSpPr>
          <p:spPr>
            <a:xfrm>
              <a:off x="3868075" y="2979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8"/>
            <p:cNvSpPr/>
            <p:nvPr/>
          </p:nvSpPr>
          <p:spPr>
            <a:xfrm>
              <a:off x="3868075" y="31088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8"/>
            <p:cNvSpPr/>
            <p:nvPr/>
          </p:nvSpPr>
          <p:spPr>
            <a:xfrm>
              <a:off x="3868075" y="32387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8"/>
            <p:cNvSpPr/>
            <p:nvPr/>
          </p:nvSpPr>
          <p:spPr>
            <a:xfrm>
              <a:off x="3868075" y="33604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8"/>
            <p:cNvSpPr/>
            <p:nvPr/>
          </p:nvSpPr>
          <p:spPr>
            <a:xfrm>
              <a:off x="3868075" y="34901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8"/>
            <p:cNvSpPr/>
            <p:nvPr/>
          </p:nvSpPr>
          <p:spPr>
            <a:xfrm>
              <a:off x="3868075" y="36200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8"/>
            <p:cNvSpPr/>
            <p:nvPr/>
          </p:nvSpPr>
          <p:spPr>
            <a:xfrm>
              <a:off x="3868075" y="37417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8"/>
            <p:cNvSpPr/>
            <p:nvPr/>
          </p:nvSpPr>
          <p:spPr>
            <a:xfrm>
              <a:off x="3868075" y="38715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8"/>
            <p:cNvSpPr/>
            <p:nvPr/>
          </p:nvSpPr>
          <p:spPr>
            <a:xfrm>
              <a:off x="3868075" y="40013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8"/>
            <p:cNvSpPr/>
            <p:nvPr/>
          </p:nvSpPr>
          <p:spPr>
            <a:xfrm>
              <a:off x="3868075" y="41231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8"/>
            <p:cNvSpPr/>
            <p:nvPr/>
          </p:nvSpPr>
          <p:spPr>
            <a:xfrm>
              <a:off x="3868075" y="42528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8"/>
            <p:cNvSpPr/>
            <p:nvPr/>
          </p:nvSpPr>
          <p:spPr>
            <a:xfrm>
              <a:off x="3868075" y="438272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8"/>
            <p:cNvSpPr/>
            <p:nvPr/>
          </p:nvSpPr>
          <p:spPr>
            <a:xfrm>
              <a:off x="3868075" y="450445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8"/>
            <p:cNvSpPr/>
            <p:nvPr/>
          </p:nvSpPr>
          <p:spPr>
            <a:xfrm>
              <a:off x="3868075" y="4634200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8"/>
            <p:cNvSpPr/>
            <p:nvPr/>
          </p:nvSpPr>
          <p:spPr>
            <a:xfrm>
              <a:off x="3868075" y="4764075"/>
              <a:ext cx="3510050" cy="25"/>
            </a:xfrm>
            <a:custGeom>
              <a:avLst/>
              <a:gdLst/>
              <a:ahLst/>
              <a:cxnLst/>
              <a:rect l="l" t="t" r="r" b="b"/>
              <a:pathLst>
                <a:path w="140402" h="1" fill="none" extrusionOk="0">
                  <a:moveTo>
                    <a:pt x="140401" y="0"/>
                  </a:move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501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7" name="Google Shape;3117;p28"/>
          <p:cNvSpPr/>
          <p:nvPr/>
        </p:nvSpPr>
        <p:spPr>
          <a:xfrm>
            <a:off x="-60150" y="1241325"/>
            <a:ext cx="9274200" cy="336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ulim Park"/>
              <a:buChar char="●"/>
              <a:defRPr sz="1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ulim Park"/>
              <a:buChar char="○"/>
              <a:defRPr sz="1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ulim Park"/>
              <a:buChar char="■"/>
              <a:defRPr sz="1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ulim Park"/>
              <a:buChar char="●"/>
              <a:defRPr sz="1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ulim Park"/>
              <a:buChar char="○"/>
              <a:defRPr sz="1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ulim Park"/>
              <a:buChar char="■"/>
              <a:defRPr sz="1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ulim Park"/>
              <a:buChar char="●"/>
              <a:defRPr sz="1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Kulim Park"/>
              <a:buChar char="○"/>
              <a:defRPr sz="1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Kulim Park"/>
              <a:buChar char="■"/>
              <a:defRPr sz="160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74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6" name="Google Shape;3126;p31"/>
          <p:cNvSpPr txBox="1">
            <a:spLocks noGrp="1"/>
          </p:cNvSpPr>
          <p:nvPr>
            <p:ph type="ctrTitle"/>
          </p:nvPr>
        </p:nvSpPr>
        <p:spPr>
          <a:xfrm>
            <a:off x="720000" y="1181015"/>
            <a:ext cx="5453100" cy="178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PHÁT TRIỂN ỨNG DỤNG WEB MÃ NGUỒN MỞ</a:t>
            </a:r>
            <a:endParaRPr lang="vi-VN" sz="3500">
              <a:solidFill>
                <a:schemeClr val="accent1"/>
              </a:solidFill>
              <a:latin typeface="Segoe UI Black" panose="020B0A02040204020203" pitchFamily="34" charset="0"/>
              <a:ea typeface="Segoe UI Black" panose="020B0A02040204020203" pitchFamily="34" charset="0"/>
              <a:sym typeface="Poppins ExtraBold"/>
            </a:endParaRPr>
          </a:p>
        </p:txBody>
      </p:sp>
      <p:sp>
        <p:nvSpPr>
          <p:cNvPr id="3127" name="Google Shape;3127;p31"/>
          <p:cNvSpPr txBox="1">
            <a:spLocks noGrp="1"/>
          </p:cNvSpPr>
          <p:nvPr>
            <p:ph type="subTitle" idx="1"/>
          </p:nvPr>
        </p:nvSpPr>
        <p:spPr>
          <a:xfrm>
            <a:off x="720000" y="2744164"/>
            <a:ext cx="5453100" cy="670743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indent="0"/>
            <a:r>
              <a:rPr lang="en-US">
                <a:latin typeface="Franklin Gothic Medium Cond" panose="020B0606030402020204" pitchFamily="34" charset="0"/>
              </a:rPr>
              <a:t>Mã đề tài </a:t>
            </a:r>
            <a:r>
              <a:rPr lang="en-US">
                <a:latin typeface="Gill Sans Ultra Bold" panose="020B0A02020104020203" pitchFamily="34" charset="0"/>
              </a:rPr>
              <a:t>: </a:t>
            </a:r>
            <a:r>
              <a:rPr lang="en-US" b="1"/>
              <a:t>15</a:t>
            </a:r>
            <a:endParaRPr lang="en-US" b="1">
              <a:latin typeface="Gill Sans Ultra Bold" panose="020B0A02020104020203" pitchFamily="34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Franklin Gothic Medium Cond" panose="020B0606030402020204" pitchFamily="34" charset="0"/>
              </a:rPr>
              <a:t>Tên đề tài </a:t>
            </a:r>
            <a:r>
              <a:rPr lang="en-US">
                <a:latin typeface="Gill Sans Ultra Bold" panose="020B0A02020104020203" pitchFamily="34" charset="0"/>
              </a:rPr>
              <a:t>“</a:t>
            </a:r>
            <a:r>
              <a:rPr lang="en-US"/>
              <a:t>Xây dựng website cửa hàng điện máy</a:t>
            </a:r>
            <a:r>
              <a:rPr lang="en-US">
                <a:latin typeface="Gill Sans Ultra Bold" panose="020B0A02020104020203" pitchFamily="34" charset="0"/>
              </a:rPr>
              <a:t>“</a:t>
            </a:r>
            <a:endParaRPr>
              <a:latin typeface="Gill Sans Ultra Bold" panose="020B0A02020104020203" pitchFamily="34" charset="0"/>
            </a:endParaRPr>
          </a:p>
        </p:txBody>
      </p:sp>
      <p:grpSp>
        <p:nvGrpSpPr>
          <p:cNvPr id="3128" name="Google Shape;3128;p31"/>
          <p:cNvGrpSpPr/>
          <p:nvPr/>
        </p:nvGrpSpPr>
        <p:grpSpPr>
          <a:xfrm>
            <a:off x="827444" y="3398729"/>
            <a:ext cx="3979200" cy="60900"/>
            <a:chOff x="729825" y="3649100"/>
            <a:chExt cx="3979200" cy="60900"/>
          </a:xfrm>
        </p:grpSpPr>
        <p:sp>
          <p:nvSpPr>
            <p:cNvPr id="3129" name="Google Shape;3129;p31"/>
            <p:cNvSpPr/>
            <p:nvPr/>
          </p:nvSpPr>
          <p:spPr>
            <a:xfrm>
              <a:off x="729825" y="3649100"/>
              <a:ext cx="3979200" cy="60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1"/>
            <p:cNvSpPr/>
            <p:nvPr/>
          </p:nvSpPr>
          <p:spPr>
            <a:xfrm>
              <a:off x="729825" y="3649100"/>
              <a:ext cx="1989600" cy="60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559C77E-8655-28DD-B5FE-EDBDAAEF4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454" y="1508401"/>
            <a:ext cx="2036501" cy="2036501"/>
          </a:xfrm>
          <a:prstGeom prst="rect">
            <a:avLst/>
          </a:prstGeom>
        </p:spPr>
      </p:pic>
      <p:sp>
        <p:nvSpPr>
          <p:cNvPr id="8" name="Google Shape;3127;p31">
            <a:extLst>
              <a:ext uri="{FF2B5EF4-FFF2-40B4-BE49-F238E27FC236}">
                <a16:creationId xmlns:a16="http://schemas.microsoft.com/office/drawing/2014/main" id="{C1F707A1-C7CF-419C-BAE3-AB106D52B405}"/>
              </a:ext>
            </a:extLst>
          </p:cNvPr>
          <p:cNvSpPr txBox="1">
            <a:spLocks/>
          </p:cNvSpPr>
          <p:nvPr/>
        </p:nvSpPr>
        <p:spPr>
          <a:xfrm>
            <a:off x="1489963" y="3591085"/>
            <a:ext cx="5453100" cy="37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700">
                <a:latin typeface="Roboto" panose="02000000000000000000" pitchFamily="2" charset="0"/>
                <a:ea typeface="Roboto" panose="02000000000000000000" pitchFamily="2" charset="0"/>
              </a:rPr>
              <a:t>Giảng viên: Phạm Thị Trúc Mai</a:t>
            </a:r>
            <a:endParaRPr lang="vi-VN" sz="17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E2918-3F3E-4EF9-B310-F195F4D8188E}"/>
              </a:ext>
            </a:extLst>
          </p:cNvPr>
          <p:cNvSpPr txBox="1"/>
          <p:nvPr/>
        </p:nvSpPr>
        <p:spPr>
          <a:xfrm>
            <a:off x="8446200" y="4655820"/>
            <a:ext cx="482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03A57F77-FE10-457C-9AC5-6027C3F93D02}" type="slidenum">
              <a:rPr lang="en-US" sz="1200" i="1" smtClean="0">
                <a:solidFill>
                  <a:schemeClr val="bg1">
                    <a:lumMod val="50000"/>
                  </a:schemeClr>
                </a:solidFill>
              </a:rPr>
              <a:t>1</a:t>
            </a:fld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/11</a:t>
            </a:r>
            <a:endParaRPr lang="vi-VN" sz="1200" i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8">
          <a:extLst>
            <a:ext uri="{FF2B5EF4-FFF2-40B4-BE49-F238E27FC236}">
              <a16:creationId xmlns:a16="http://schemas.microsoft.com/office/drawing/2014/main" id="{DD60EB3A-476B-A0B3-FD5E-6E8D10053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p46">
            <a:extLst>
              <a:ext uri="{FF2B5EF4-FFF2-40B4-BE49-F238E27FC236}">
                <a16:creationId xmlns:a16="http://schemas.microsoft.com/office/drawing/2014/main" id="{998F3751-E212-19D4-4997-31E32442D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3511" y="1198350"/>
            <a:ext cx="8320342" cy="27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00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" sz="2000" b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 ExtraBold" panose="00000900000000000000" pitchFamily="2" charset="0"/>
              </a:rPr>
              <a:t>Kết luận: </a:t>
            </a:r>
            <a:r>
              <a:rPr lang="en" sz="2000">
                <a:latin typeface="Segoe UI Black" panose="020B0A02040204020203" pitchFamily="34" charset="0"/>
                <a:ea typeface="Segoe UI Black" panose="020B0A02040204020203" pitchFamily="34" charset="0"/>
              </a:rPr>
              <a:t>Hoàn thành website cửa hàng bán điện máy</a:t>
            </a:r>
            <a:br>
              <a:rPr lang="en" sz="200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" sz="2000" b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 ExtraBold" panose="00000900000000000000" pitchFamily="2" charset="0"/>
              </a:rPr>
              <a:t>Hướng phát triển: </a:t>
            </a:r>
            <a:r>
              <a:rPr lang="en" sz="2000">
                <a:latin typeface="Segoe UI Black" panose="020B0A02040204020203" pitchFamily="34" charset="0"/>
                <a:ea typeface="Segoe UI Black" panose="020B0A02040204020203" pitchFamily="34" charset="0"/>
              </a:rPr>
              <a:t>Tích hợp thanh toán trực tuyến, Chatbot</a:t>
            </a:r>
            <a:br>
              <a:rPr lang="en" sz="200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sz="2000">
              <a:solidFill>
                <a:schemeClr val="accent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49205-6A88-1AE6-E5A4-B67AC82C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693"/>
            <a:ext cx="643800" cy="64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DD369C-DA22-4134-A78E-A20227A3E72B}"/>
              </a:ext>
            </a:extLst>
          </p:cNvPr>
          <p:cNvSpPr txBox="1"/>
          <p:nvPr/>
        </p:nvSpPr>
        <p:spPr>
          <a:xfrm>
            <a:off x="8403721" y="465582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03A57F77-FE10-457C-9AC5-6027C3F93D02}" type="slidenum">
              <a:rPr lang="en-US" sz="1200" i="1" smtClean="0">
                <a:solidFill>
                  <a:schemeClr val="bg1">
                    <a:lumMod val="50000"/>
                  </a:schemeClr>
                </a:solidFill>
              </a:rPr>
              <a:t>10</a:t>
            </a:fld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/11</a:t>
            </a:r>
            <a:endParaRPr lang="vi-VN" sz="12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061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" name="Google Shape;4137;p64"/>
          <p:cNvSpPr txBox="1">
            <a:spLocks/>
          </p:cNvSpPr>
          <p:nvPr/>
        </p:nvSpPr>
        <p:spPr>
          <a:xfrm>
            <a:off x="2012496" y="2242800"/>
            <a:ext cx="6195333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Poppins ExtraBold"/>
              <a:buNone/>
              <a:defRPr sz="53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>
                <a:latin typeface="Segoe UI Black" panose="020B0A02040204020203" pitchFamily="34" charset="0"/>
                <a:ea typeface="Segoe UI Black" panose="020B0A02040204020203" pitchFamily="34" charset="0"/>
              </a:rPr>
              <a:t>Cảm ơn, </a:t>
            </a:r>
            <a:r>
              <a:rPr lang="en-US" sz="3600">
                <a:solidFill>
                  <a:schemeClr val="accent5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thầy/cô và các bạn đã theo dõi!</a:t>
            </a:r>
            <a:endParaRPr lang="vi-VN" sz="3600">
              <a:solidFill>
                <a:schemeClr val="accent5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D3898-0C4F-8B61-273C-C9B8706E8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0" y="2011142"/>
            <a:ext cx="1121216" cy="1121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49496B-E4CA-46A7-B3EF-33BC29BCFCCC}"/>
              </a:ext>
            </a:extLst>
          </p:cNvPr>
          <p:cNvSpPr txBox="1"/>
          <p:nvPr/>
        </p:nvSpPr>
        <p:spPr>
          <a:xfrm>
            <a:off x="8403721" y="465582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03A57F77-FE10-457C-9AC5-6027C3F93D02}" type="slidenum">
              <a:rPr lang="en-US" sz="1200" i="1" smtClean="0">
                <a:solidFill>
                  <a:schemeClr val="bg1">
                    <a:lumMod val="50000"/>
                  </a:schemeClr>
                </a:solidFill>
              </a:rPr>
              <a:t>11</a:t>
            </a:fld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/11</a:t>
            </a:r>
            <a:endParaRPr lang="vi-VN" sz="12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66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Segoe UI Black" panose="020B0A02040204020203" pitchFamily="34" charset="0"/>
                <a:ea typeface="Segoe UI Black" panose="020B0A02040204020203" pitchFamily="34" charset="0"/>
              </a:rPr>
              <a:t>GIỚI THIỆU VỀ NHÓM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9FBE6-010C-A287-75FA-5DEEC060E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693"/>
            <a:ext cx="643800" cy="643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A252C6-221F-9548-8514-4D66ACE35EDD}"/>
              </a:ext>
            </a:extLst>
          </p:cNvPr>
          <p:cNvSpPr txBox="1"/>
          <p:nvPr/>
        </p:nvSpPr>
        <p:spPr>
          <a:xfrm>
            <a:off x="8446200" y="4655820"/>
            <a:ext cx="482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03A57F77-FE10-457C-9AC5-6027C3F93D02}" type="slidenum">
              <a:rPr lang="en-US" sz="1200" i="1" smtClean="0">
                <a:solidFill>
                  <a:schemeClr val="bg1">
                    <a:lumMod val="50000"/>
                  </a:schemeClr>
                </a:solidFill>
              </a:rPr>
              <a:t>2</a:t>
            </a:fld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/11</a:t>
            </a:r>
            <a:endParaRPr lang="vi-VN" sz="1200" i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39" name="Google Shape;3159;p34">
            <a:extLst>
              <a:ext uri="{FF2B5EF4-FFF2-40B4-BE49-F238E27FC236}">
                <a16:creationId xmlns:a16="http://schemas.microsoft.com/office/drawing/2014/main" id="{C332D80A-B20E-D553-E7E3-7652F4F0F283}"/>
              </a:ext>
            </a:extLst>
          </p:cNvPr>
          <p:cNvSpPr txBox="1">
            <a:spLocks/>
          </p:cNvSpPr>
          <p:nvPr/>
        </p:nvSpPr>
        <p:spPr>
          <a:xfrm>
            <a:off x="872400" y="-8884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latin typeface="Segoe UI Black" panose="020B0A02040204020203" pitchFamily="34" charset="0"/>
                <a:ea typeface="Segoe UI Black" panose="020B0A02040204020203" pitchFamily="34" charset="0"/>
              </a:rPr>
              <a:t>cấu trúc bài thuyết trình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1D90EF-09C4-461B-A760-4CFDDD59C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993040"/>
              </p:ext>
            </p:extLst>
          </p:nvPr>
        </p:nvGraphicFramePr>
        <p:xfrm>
          <a:off x="1188923" y="2574668"/>
          <a:ext cx="6766153" cy="2373270"/>
        </p:xfrm>
        <a:graphic>
          <a:graphicData uri="http://schemas.openxmlformats.org/drawingml/2006/table">
            <a:tbl>
              <a:tblPr firstRow="1" firstCol="1" bandRow="1">
                <a:tableStyleId>{D22BB473-86BF-4D38-A4E1-ACC16A333B35}</a:tableStyleId>
              </a:tblPr>
              <a:tblGrid>
                <a:gridCol w="2200369">
                  <a:extLst>
                    <a:ext uri="{9D8B030D-6E8A-4147-A177-3AD203B41FA5}">
                      <a16:colId xmlns:a16="http://schemas.microsoft.com/office/drawing/2014/main" val="2659570612"/>
                    </a:ext>
                  </a:extLst>
                </a:gridCol>
                <a:gridCol w="2410693">
                  <a:extLst>
                    <a:ext uri="{9D8B030D-6E8A-4147-A177-3AD203B41FA5}">
                      <a16:colId xmlns:a16="http://schemas.microsoft.com/office/drawing/2014/main" val="2486550774"/>
                    </a:ext>
                  </a:extLst>
                </a:gridCol>
                <a:gridCol w="2155091">
                  <a:extLst>
                    <a:ext uri="{9D8B030D-6E8A-4147-A177-3AD203B41FA5}">
                      <a16:colId xmlns:a16="http://schemas.microsoft.com/office/drawing/2014/main" val="354840146"/>
                    </a:ext>
                  </a:extLst>
                </a:gridCol>
              </a:tblGrid>
              <a:tr h="6232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HỌ TÊN SINH VIÊN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CÔNG VIỆC THỰC HIỆN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TH</a:t>
                      </a:r>
                      <a:r>
                        <a:rPr lang="vi-VN" sz="1300">
                          <a:effectLst/>
                        </a:rPr>
                        <a:t>ỜI GIAN</a:t>
                      </a:r>
                      <a:r>
                        <a:rPr lang="en-US" sz="1300">
                          <a:effectLst/>
                        </a:rPr>
                        <a:t> </a:t>
                      </a:r>
                      <a:r>
                        <a:rPr lang="vi-VN" sz="1300">
                          <a:effectLst/>
                        </a:rPr>
                        <a:t>THỰC HIỆN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5712238"/>
                  </a:ext>
                </a:extLst>
              </a:tr>
              <a:tr h="2916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Nghị Tuấn Lộc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Phân tích, xây dựng CSDL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10/10/2024 – 20/10/2024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183673"/>
                  </a:ext>
                </a:extLst>
              </a:tr>
              <a:tr h="2916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Nghị Tuấn Lộc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Xây dựng API Laravel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20/11/2024 – 15/12/2024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6891629"/>
                  </a:ext>
                </a:extLst>
              </a:tr>
              <a:tr h="2916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Phạm Minh Thái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Viết giao diện React 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15/12/2024 – 31/12/2024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339059"/>
                  </a:ext>
                </a:extLst>
              </a:tr>
              <a:tr h="2916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Nghị Tuấn Lộc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Viết báo cáo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30/11/2024 – 10/01/2025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1833068"/>
                  </a:ext>
                </a:extLst>
              </a:tr>
              <a:tr h="2916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Phạm Minh Thái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Viết báo cáo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20/12/2024 – 10/12/2025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0444705"/>
                  </a:ext>
                </a:extLst>
              </a:tr>
              <a:tr h="29166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Phạm Minh Thái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Làm slide thuyết trình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01/01/2025 – 10/01/2025</a:t>
                      </a:r>
                      <a:endParaRPr lang="en-US" sz="13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5746766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A4CDC88-A714-4D34-BB30-A80A08D46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033460"/>
              </p:ext>
            </p:extLst>
          </p:nvPr>
        </p:nvGraphicFramePr>
        <p:xfrm>
          <a:off x="1465942" y="1704901"/>
          <a:ext cx="6096000" cy="370840"/>
        </p:xfrm>
        <a:graphic>
          <a:graphicData uri="http://schemas.openxmlformats.org/drawingml/2006/table">
            <a:tbl>
              <a:tblPr firstRow="1" bandRow="1">
                <a:tableStyleId>{D22BB473-86BF-4D38-A4E1-ACC16A333B35}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1391832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45254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Nghị Tuấn Lộc - 110121053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Phạm Minh Thái - </a:t>
                      </a: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110121100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24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243E4A-2C3A-4B7C-A1A5-850EA8DF4DF9}"/>
              </a:ext>
            </a:extLst>
          </p:cNvPr>
          <p:cNvSpPr txBox="1"/>
          <p:nvPr/>
        </p:nvSpPr>
        <p:spPr>
          <a:xfrm>
            <a:off x="2518228" y="2171316"/>
            <a:ext cx="3991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BẢNG PHÂN CÔNG CÔNG VIỆC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20977-7A13-4B47-A402-E56968781257}"/>
              </a:ext>
            </a:extLst>
          </p:cNvPr>
          <p:cNvSpPr txBox="1"/>
          <p:nvPr/>
        </p:nvSpPr>
        <p:spPr>
          <a:xfrm>
            <a:off x="2518227" y="1240861"/>
            <a:ext cx="3991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THÀNH VIÊN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latin typeface="Segoe UI Black" panose="020B0A02040204020203" pitchFamily="34" charset="0"/>
                <a:ea typeface="Segoe UI Black" panose="020B0A02040204020203" pitchFamily="34" charset="0"/>
              </a:rPr>
              <a:t>CẤU TRÚC</a:t>
            </a:r>
          </a:p>
        </p:txBody>
      </p:sp>
      <p:sp>
        <p:nvSpPr>
          <p:cNvPr id="3160" name="Google Shape;3160;p34"/>
          <p:cNvSpPr txBox="1">
            <a:spLocks noGrp="1"/>
          </p:cNvSpPr>
          <p:nvPr>
            <p:ph type="subTitle" idx="1"/>
          </p:nvPr>
        </p:nvSpPr>
        <p:spPr>
          <a:xfrm>
            <a:off x="1646488" y="3716829"/>
            <a:ext cx="3382712" cy="37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Kết luận/hướng phát triển</a:t>
            </a:r>
            <a:endParaRPr lang="vi-VN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62" name="Google Shape;3162;p34"/>
          <p:cNvSpPr txBox="1">
            <a:spLocks noGrp="1"/>
          </p:cNvSpPr>
          <p:nvPr>
            <p:ph type="title" idx="3"/>
          </p:nvPr>
        </p:nvSpPr>
        <p:spPr>
          <a:xfrm>
            <a:off x="873050" y="3404551"/>
            <a:ext cx="634500" cy="103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166" name="Google Shape;3166;p34"/>
          <p:cNvSpPr txBox="1">
            <a:spLocks noGrp="1"/>
          </p:cNvSpPr>
          <p:nvPr>
            <p:ph type="subTitle" idx="7"/>
          </p:nvPr>
        </p:nvSpPr>
        <p:spPr>
          <a:xfrm>
            <a:off x="1623791" y="1790392"/>
            <a:ext cx="2676130" cy="37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Lý do chọn đề tài</a:t>
            </a:r>
            <a:endParaRPr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68" name="Google Shape;3168;p34"/>
          <p:cNvSpPr txBox="1">
            <a:spLocks noGrp="1"/>
          </p:cNvSpPr>
          <p:nvPr>
            <p:ph type="title" idx="9"/>
          </p:nvPr>
        </p:nvSpPr>
        <p:spPr>
          <a:xfrm>
            <a:off x="873050" y="1477174"/>
            <a:ext cx="634500" cy="103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169" name="Google Shape;3169;p34"/>
          <p:cNvSpPr txBox="1">
            <a:spLocks noGrp="1"/>
          </p:cNvSpPr>
          <p:nvPr>
            <p:ph type="subTitle" idx="13"/>
          </p:nvPr>
        </p:nvSpPr>
        <p:spPr>
          <a:xfrm>
            <a:off x="5963038" y="1784876"/>
            <a:ext cx="2838062" cy="37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Nội dung</a:t>
            </a:r>
            <a:endParaRPr lang="vi-VN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171" name="Google Shape;3171;p34"/>
          <p:cNvSpPr txBox="1">
            <a:spLocks noGrp="1"/>
          </p:cNvSpPr>
          <p:nvPr>
            <p:ph type="title" idx="15"/>
          </p:nvPr>
        </p:nvSpPr>
        <p:spPr>
          <a:xfrm>
            <a:off x="5189600" y="1477174"/>
            <a:ext cx="634500" cy="103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F8CE18-8759-C8FE-9C34-693D099FD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693"/>
            <a:ext cx="643800" cy="643800"/>
          </a:xfrm>
          <a:prstGeom prst="rect">
            <a:avLst/>
          </a:prstGeom>
        </p:spPr>
      </p:pic>
      <p:sp>
        <p:nvSpPr>
          <p:cNvPr id="2" name="Google Shape;3160;p34">
            <a:extLst>
              <a:ext uri="{FF2B5EF4-FFF2-40B4-BE49-F238E27FC236}">
                <a16:creationId xmlns:a16="http://schemas.microsoft.com/office/drawing/2014/main" id="{5CDC2D01-CDBC-4C80-E334-134C95232866}"/>
              </a:ext>
            </a:extLst>
          </p:cNvPr>
          <p:cNvSpPr txBox="1">
            <a:spLocks/>
          </p:cNvSpPr>
          <p:nvPr/>
        </p:nvSpPr>
        <p:spPr>
          <a:xfrm>
            <a:off x="5933165" y="3709395"/>
            <a:ext cx="2946516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accent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oppins ExtraBold"/>
              <a:buNone/>
              <a:defRPr sz="2000" b="0" i="0" u="none" strike="noStrike" cap="none">
                <a:solidFill>
                  <a:schemeClr val="dk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pPr marL="0" indent="0"/>
            <a:r>
              <a:rPr lang="en-US">
                <a:latin typeface="Segoe UI Black" panose="020B0A02040204020203" pitchFamily="34" charset="0"/>
                <a:ea typeface="Segoe UI Black" panose="020B0A02040204020203" pitchFamily="34" charset="0"/>
              </a:rPr>
              <a:t>Demo</a:t>
            </a:r>
            <a:endParaRPr lang="vi-VN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Google Shape;3162;p34">
            <a:extLst>
              <a:ext uri="{FF2B5EF4-FFF2-40B4-BE49-F238E27FC236}">
                <a16:creationId xmlns:a16="http://schemas.microsoft.com/office/drawing/2014/main" id="{F9FB0F7E-2323-7F3D-DABB-BDB93BD91F69}"/>
              </a:ext>
            </a:extLst>
          </p:cNvPr>
          <p:cNvSpPr txBox="1">
            <a:spLocks/>
          </p:cNvSpPr>
          <p:nvPr/>
        </p:nvSpPr>
        <p:spPr>
          <a:xfrm>
            <a:off x="5216878" y="3373582"/>
            <a:ext cx="634500" cy="10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04.</a:t>
            </a:r>
          </a:p>
        </p:txBody>
      </p:sp>
      <p:grpSp>
        <p:nvGrpSpPr>
          <p:cNvPr id="5" name="Google Shape;3179;p35">
            <a:extLst>
              <a:ext uri="{FF2B5EF4-FFF2-40B4-BE49-F238E27FC236}">
                <a16:creationId xmlns:a16="http://schemas.microsoft.com/office/drawing/2014/main" id="{D1BA3DBE-BB60-7DB3-AE72-2F3C42B57201}"/>
              </a:ext>
            </a:extLst>
          </p:cNvPr>
          <p:cNvGrpSpPr/>
          <p:nvPr/>
        </p:nvGrpSpPr>
        <p:grpSpPr>
          <a:xfrm>
            <a:off x="-1295247" y="2995325"/>
            <a:ext cx="117602" cy="101088"/>
            <a:chOff x="729825" y="3649100"/>
            <a:chExt cx="4417500" cy="60913"/>
          </a:xfrm>
        </p:grpSpPr>
        <p:sp>
          <p:nvSpPr>
            <p:cNvPr id="6" name="Google Shape;3180;p35">
              <a:extLst>
                <a:ext uri="{FF2B5EF4-FFF2-40B4-BE49-F238E27FC236}">
                  <a16:creationId xmlns:a16="http://schemas.microsoft.com/office/drawing/2014/main" id="{68FC455E-29D9-1CE6-B480-4A79AFD4B8D4}"/>
                </a:ext>
              </a:extLst>
            </p:cNvPr>
            <p:cNvSpPr/>
            <p:nvPr/>
          </p:nvSpPr>
          <p:spPr>
            <a:xfrm>
              <a:off x="729825" y="3649100"/>
              <a:ext cx="4417500" cy="60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81;p35">
              <a:extLst>
                <a:ext uri="{FF2B5EF4-FFF2-40B4-BE49-F238E27FC236}">
                  <a16:creationId xmlns:a16="http://schemas.microsoft.com/office/drawing/2014/main" id="{788E7F29-5EF4-0028-30EA-C1CD7ABCE72D}"/>
                </a:ext>
              </a:extLst>
            </p:cNvPr>
            <p:cNvSpPr/>
            <p:nvPr/>
          </p:nvSpPr>
          <p:spPr>
            <a:xfrm>
              <a:off x="729825" y="3649113"/>
              <a:ext cx="2219400" cy="60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AF954A9-CE7D-4F0F-A986-031B66E13B58}"/>
              </a:ext>
            </a:extLst>
          </p:cNvPr>
          <p:cNvSpPr txBox="1"/>
          <p:nvPr/>
        </p:nvSpPr>
        <p:spPr>
          <a:xfrm>
            <a:off x="8446200" y="4655820"/>
            <a:ext cx="482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03A57F77-FE10-457C-9AC5-6027C3F93D02}" type="slidenum">
              <a:rPr lang="en-US" sz="1200" i="1" smtClean="0">
                <a:solidFill>
                  <a:schemeClr val="bg1">
                    <a:lumMod val="50000"/>
                  </a:schemeClr>
                </a:solidFill>
              </a:rPr>
              <a:t>3</a:t>
            </a:fld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/11</a:t>
            </a:r>
            <a:endParaRPr lang="vi-VN" sz="1200" i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Google Shape;3178;p35"/>
          <p:cNvSpPr txBox="1">
            <a:spLocks noGrp="1"/>
          </p:cNvSpPr>
          <p:nvPr>
            <p:ph type="title" idx="2"/>
          </p:nvPr>
        </p:nvSpPr>
        <p:spPr>
          <a:xfrm>
            <a:off x="1121113" y="616528"/>
            <a:ext cx="1399200" cy="1226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3179" name="Google Shape;3179;p35"/>
          <p:cNvGrpSpPr/>
          <p:nvPr/>
        </p:nvGrpSpPr>
        <p:grpSpPr>
          <a:xfrm>
            <a:off x="1371263" y="1499613"/>
            <a:ext cx="5624623" cy="96958"/>
            <a:chOff x="729825" y="3649100"/>
            <a:chExt cx="4417500" cy="60913"/>
          </a:xfrm>
        </p:grpSpPr>
        <p:sp>
          <p:nvSpPr>
            <p:cNvPr id="3180" name="Google Shape;3180;p35"/>
            <p:cNvSpPr/>
            <p:nvPr/>
          </p:nvSpPr>
          <p:spPr>
            <a:xfrm>
              <a:off x="729825" y="3649100"/>
              <a:ext cx="4417500" cy="60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5"/>
            <p:cNvSpPr/>
            <p:nvPr/>
          </p:nvSpPr>
          <p:spPr>
            <a:xfrm>
              <a:off x="729825" y="3649113"/>
              <a:ext cx="2219400" cy="60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3166;p34">
            <a:extLst>
              <a:ext uri="{FF2B5EF4-FFF2-40B4-BE49-F238E27FC236}">
                <a16:creationId xmlns:a16="http://schemas.microsoft.com/office/drawing/2014/main" id="{93FAF29D-F35C-DF64-B4AD-522F481915C2}"/>
              </a:ext>
            </a:extLst>
          </p:cNvPr>
          <p:cNvSpPr txBox="1">
            <a:spLocks/>
          </p:cNvSpPr>
          <p:nvPr/>
        </p:nvSpPr>
        <p:spPr>
          <a:xfrm>
            <a:off x="2520312" y="877513"/>
            <a:ext cx="4642488" cy="61978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50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LÝ DO CHỌN ĐỀ TÀI</a:t>
            </a:r>
            <a:endParaRPr lang="vi-VN" sz="3500">
              <a:solidFill>
                <a:schemeClr val="accent6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82FBA-1047-B2D9-4B03-B9407B69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693"/>
            <a:ext cx="643800" cy="643800"/>
          </a:xfrm>
          <a:prstGeom prst="rect">
            <a:avLst/>
          </a:prstGeom>
        </p:spPr>
      </p:pic>
      <p:sp>
        <p:nvSpPr>
          <p:cNvPr id="24" name="Google Shape;3159;p34">
            <a:extLst>
              <a:ext uri="{FF2B5EF4-FFF2-40B4-BE49-F238E27FC236}">
                <a16:creationId xmlns:a16="http://schemas.microsoft.com/office/drawing/2014/main" id="{B040285E-800B-6D00-3F98-ECF0C8EAAA9D}"/>
              </a:ext>
            </a:extLst>
          </p:cNvPr>
          <p:cNvSpPr txBox="1">
            <a:spLocks/>
          </p:cNvSpPr>
          <p:nvPr/>
        </p:nvSpPr>
        <p:spPr>
          <a:xfrm>
            <a:off x="872400" y="-8884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ExtraBold"/>
              <a:buNone/>
              <a:defRPr sz="3000" b="0" i="0" u="none" strike="noStrike" cap="non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>
                <a:latin typeface="Segoe UI Black" panose="020B0A02040204020203" pitchFamily="34" charset="0"/>
                <a:ea typeface="Segoe UI Black" panose="020B0A02040204020203" pitchFamily="34" charset="0"/>
              </a:rPr>
              <a:t>CẤU TRÚC BÀI THUYẾT TRÌNH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73D28-808D-43E7-923A-E32D77860E3A}"/>
              </a:ext>
            </a:extLst>
          </p:cNvPr>
          <p:cNvSpPr txBox="1"/>
          <p:nvPr/>
        </p:nvSpPr>
        <p:spPr>
          <a:xfrm>
            <a:off x="1203856" y="2038812"/>
            <a:ext cx="64190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vi-VN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inh doanh trực tuyến trở thành xu hướng phổ biến và mang lại nhiều cơ hội</a:t>
            </a: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Mở rộng kênh bán hàng, tiếp cận khách hàng tiềm năng.</a:t>
            </a:r>
            <a:endParaRPr lang="en-US" sz="20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vi-VN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Ngành hàng điện máy có nhu cầu lớn trong việc tiếp cận khách hàng qua nền tảng trực tuyến</a:t>
            </a:r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AE464-57ED-4392-9318-325287A82CBA}"/>
              </a:ext>
            </a:extLst>
          </p:cNvPr>
          <p:cNvSpPr txBox="1"/>
          <p:nvPr/>
        </p:nvSpPr>
        <p:spPr>
          <a:xfrm>
            <a:off x="8446201" y="465582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03A57F77-FE10-457C-9AC5-6027C3F93D02}" type="slidenum">
              <a:rPr lang="en-US" sz="1200" i="1" smtClean="0">
                <a:solidFill>
                  <a:schemeClr val="bg1">
                    <a:lumMod val="50000"/>
                  </a:schemeClr>
                </a:solidFill>
              </a:rPr>
              <a:t>4</a:t>
            </a:fld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/21</a:t>
            </a:r>
            <a:endParaRPr lang="vi-VN" sz="1200" i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2" name="Google Shape;3152;p33"/>
          <p:cNvGrpSpPr/>
          <p:nvPr/>
        </p:nvGrpSpPr>
        <p:grpSpPr>
          <a:xfrm>
            <a:off x="3464327" y="2479267"/>
            <a:ext cx="2290587" cy="184459"/>
            <a:chOff x="729825" y="3649100"/>
            <a:chExt cx="3690000" cy="60900"/>
          </a:xfrm>
        </p:grpSpPr>
        <p:sp>
          <p:nvSpPr>
            <p:cNvPr id="3153" name="Google Shape;3153;p33"/>
            <p:cNvSpPr/>
            <p:nvPr/>
          </p:nvSpPr>
          <p:spPr>
            <a:xfrm>
              <a:off x="729825" y="3649100"/>
              <a:ext cx="3690000" cy="60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33"/>
            <p:cNvSpPr/>
            <p:nvPr/>
          </p:nvSpPr>
          <p:spPr>
            <a:xfrm>
              <a:off x="729825" y="3649100"/>
              <a:ext cx="1842000" cy="60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E2791C5-33FC-B83B-4C7B-2E09766A6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693"/>
            <a:ext cx="643800" cy="643800"/>
          </a:xfrm>
          <a:prstGeom prst="rect">
            <a:avLst/>
          </a:prstGeom>
        </p:spPr>
      </p:pic>
      <p:sp>
        <p:nvSpPr>
          <p:cNvPr id="3" name="Google Shape;3166;p34">
            <a:extLst>
              <a:ext uri="{FF2B5EF4-FFF2-40B4-BE49-F238E27FC236}">
                <a16:creationId xmlns:a16="http://schemas.microsoft.com/office/drawing/2014/main" id="{06294B1E-E4FB-F4F3-B0A9-982606FE54F4}"/>
              </a:ext>
            </a:extLst>
          </p:cNvPr>
          <p:cNvSpPr txBox="1">
            <a:spLocks/>
          </p:cNvSpPr>
          <p:nvPr/>
        </p:nvSpPr>
        <p:spPr>
          <a:xfrm>
            <a:off x="1439402" y="2703240"/>
            <a:ext cx="6385560" cy="37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500">
                <a:solidFill>
                  <a:schemeClr val="tx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NỘI DUNG</a:t>
            </a:r>
            <a:endParaRPr lang="vi-VN" sz="3500">
              <a:solidFill>
                <a:schemeClr val="tx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Google Shape;3168;p34">
            <a:extLst>
              <a:ext uri="{FF2B5EF4-FFF2-40B4-BE49-F238E27FC236}">
                <a16:creationId xmlns:a16="http://schemas.microsoft.com/office/drawing/2014/main" id="{366915A8-15B5-C2B7-9D95-741490A50787}"/>
              </a:ext>
            </a:extLst>
          </p:cNvPr>
          <p:cNvSpPr txBox="1">
            <a:spLocks/>
          </p:cNvSpPr>
          <p:nvPr/>
        </p:nvSpPr>
        <p:spPr>
          <a:xfrm>
            <a:off x="3764620" y="1440575"/>
            <a:ext cx="1154170" cy="103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000">
                <a:solidFill>
                  <a:schemeClr val="accent1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2CFCC-DC93-43C7-B167-5A5B6DAF44FC}"/>
              </a:ext>
            </a:extLst>
          </p:cNvPr>
          <p:cNvSpPr txBox="1"/>
          <p:nvPr/>
        </p:nvSpPr>
        <p:spPr>
          <a:xfrm>
            <a:off x="8446200" y="4655820"/>
            <a:ext cx="482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03A57F77-FE10-457C-9AC5-6027C3F93D02}" type="slidenum">
              <a:rPr lang="en-US" sz="1200" i="1" smtClean="0">
                <a:solidFill>
                  <a:schemeClr val="bg1">
                    <a:lumMod val="50000"/>
                  </a:schemeClr>
                </a:solidFill>
              </a:rPr>
              <a:t>5</a:t>
            </a:fld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/11</a:t>
            </a:r>
            <a:endParaRPr lang="vi-VN" sz="1200" i="1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8">
          <a:extLst>
            <a:ext uri="{FF2B5EF4-FFF2-40B4-BE49-F238E27FC236}">
              <a16:creationId xmlns:a16="http://schemas.microsoft.com/office/drawing/2014/main" id="{DD60EB3A-476B-A0B3-FD5E-6E8D10053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p46">
            <a:extLst>
              <a:ext uri="{FF2B5EF4-FFF2-40B4-BE49-F238E27FC236}">
                <a16:creationId xmlns:a16="http://schemas.microsoft.com/office/drawing/2014/main" id="{998F3751-E212-19D4-4997-31E32442D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0197" y="202111"/>
            <a:ext cx="1711689" cy="3909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 ExtraBold" panose="00000900000000000000" pitchFamily="2" charset="0"/>
              </a:rPr>
              <a:t>Sơ đồ ERD</a:t>
            </a:r>
            <a:endParaRPr sz="2000">
              <a:solidFill>
                <a:schemeClr val="accent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49205-6A88-1AE6-E5A4-B67AC82C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693"/>
            <a:ext cx="643800" cy="643800"/>
          </a:xfrm>
          <a:prstGeom prst="rect">
            <a:avLst/>
          </a:prstGeom>
        </p:spPr>
      </p:pic>
      <p:pic>
        <p:nvPicPr>
          <p:cNvPr id="6" name="Hình ảnh 1">
            <a:extLst>
              <a:ext uri="{FF2B5EF4-FFF2-40B4-BE49-F238E27FC236}">
                <a16:creationId xmlns:a16="http://schemas.microsoft.com/office/drawing/2014/main" id="{36F4B8CF-2DCF-4611-AFB5-7F743B61D60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561770" y="-1"/>
            <a:ext cx="5609773" cy="50727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05027C-1947-463C-8704-A59B33BF8D92}"/>
              </a:ext>
            </a:extLst>
          </p:cNvPr>
          <p:cNvSpPr txBox="1"/>
          <p:nvPr/>
        </p:nvSpPr>
        <p:spPr>
          <a:xfrm>
            <a:off x="8446200" y="4655820"/>
            <a:ext cx="482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03A57F77-FE10-457C-9AC5-6027C3F93D02}" type="slidenum">
              <a:rPr lang="en-US" sz="1200" i="1" smtClean="0">
                <a:solidFill>
                  <a:schemeClr val="bg1">
                    <a:lumMod val="50000"/>
                  </a:schemeClr>
                </a:solidFill>
              </a:rPr>
              <a:t>6</a:t>
            </a:fld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/11</a:t>
            </a:r>
            <a:endParaRPr lang="vi-VN" sz="12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336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8">
          <a:extLst>
            <a:ext uri="{FF2B5EF4-FFF2-40B4-BE49-F238E27FC236}">
              <a16:creationId xmlns:a16="http://schemas.microsoft.com/office/drawing/2014/main" id="{DD60EB3A-476B-A0B3-FD5E-6E8D10053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p46">
            <a:extLst>
              <a:ext uri="{FF2B5EF4-FFF2-40B4-BE49-F238E27FC236}">
                <a16:creationId xmlns:a16="http://schemas.microsoft.com/office/drawing/2014/main" id="{998F3751-E212-19D4-4997-31E32442D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0197" y="202111"/>
            <a:ext cx="1711689" cy="39096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 ExtraBold" panose="00000900000000000000" pitchFamily="2" charset="0"/>
              </a:rPr>
              <a:t>Sơ đồ vật lý</a:t>
            </a:r>
            <a:endParaRPr sz="2000">
              <a:solidFill>
                <a:schemeClr val="accent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49205-6A88-1AE6-E5A4-B67AC82C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693"/>
            <a:ext cx="643800" cy="643800"/>
          </a:xfrm>
          <a:prstGeom prst="rect">
            <a:avLst/>
          </a:prstGeom>
        </p:spPr>
      </p:pic>
      <p:pic>
        <p:nvPicPr>
          <p:cNvPr id="7" name="Hình ảnh 1">
            <a:extLst>
              <a:ext uri="{FF2B5EF4-FFF2-40B4-BE49-F238E27FC236}">
                <a16:creationId xmlns:a16="http://schemas.microsoft.com/office/drawing/2014/main" id="{C10A0385-07A6-46D3-B2A9-7FBA60C2B79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158783" y="548800"/>
            <a:ext cx="6533788" cy="4384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201CFA-D736-4440-BC0F-D39B61541F90}"/>
              </a:ext>
            </a:extLst>
          </p:cNvPr>
          <p:cNvSpPr txBox="1"/>
          <p:nvPr/>
        </p:nvSpPr>
        <p:spPr>
          <a:xfrm>
            <a:off x="8446200" y="4655820"/>
            <a:ext cx="482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03A57F77-FE10-457C-9AC5-6027C3F93D02}" type="slidenum">
              <a:rPr lang="en-US" sz="1200" i="1" smtClean="0">
                <a:solidFill>
                  <a:schemeClr val="bg1">
                    <a:lumMod val="50000"/>
                  </a:schemeClr>
                </a:solidFill>
              </a:rPr>
              <a:t>7</a:t>
            </a:fld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/11</a:t>
            </a:r>
            <a:endParaRPr lang="vi-VN" sz="12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73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8">
          <a:extLst>
            <a:ext uri="{FF2B5EF4-FFF2-40B4-BE49-F238E27FC236}">
              <a16:creationId xmlns:a16="http://schemas.microsoft.com/office/drawing/2014/main" id="{DD60EB3A-476B-A0B3-FD5E-6E8D10053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9" name="Google Shape;3579;p46">
            <a:extLst>
              <a:ext uri="{FF2B5EF4-FFF2-40B4-BE49-F238E27FC236}">
                <a16:creationId xmlns:a16="http://schemas.microsoft.com/office/drawing/2014/main" id="{998F3751-E212-19D4-4997-31E32442D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3511" y="1198350"/>
            <a:ext cx="8320342" cy="2746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 ExtraBold" panose="00000900000000000000" pitchFamily="2" charset="0"/>
              </a:rPr>
              <a:t>Backend: </a:t>
            </a:r>
            <a:r>
              <a:rPr lang="en" sz="2000">
                <a:latin typeface="Segoe UI Black" panose="020B0A02040204020203" pitchFamily="34" charset="0"/>
                <a:ea typeface="Segoe UI Black" panose="020B0A02040204020203" pitchFamily="34" charset="0"/>
              </a:rPr>
              <a:t>Sử dụng Laravel xây dựng API</a:t>
            </a:r>
            <a:br>
              <a:rPr lang="en" sz="200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" sz="2000" b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 ExtraBold" panose="00000900000000000000" pitchFamily="2" charset="0"/>
              </a:rPr>
              <a:t>Frontend: </a:t>
            </a:r>
            <a:r>
              <a:rPr lang="en" sz="2000">
                <a:latin typeface="Segoe UI Black" panose="020B0A02040204020203" pitchFamily="34" charset="0"/>
                <a:ea typeface="Segoe UI Black" panose="020B0A02040204020203" pitchFamily="34" charset="0"/>
              </a:rPr>
              <a:t>Sử dụng Reactjs xây dựng giao diện</a:t>
            </a:r>
            <a:br>
              <a:rPr lang="en" sz="200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" sz="2000" b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Poppins ExtraBold" panose="00000900000000000000" pitchFamily="2" charset="0"/>
              </a:rPr>
              <a:t>CSDL: </a:t>
            </a:r>
            <a:r>
              <a:rPr lang="en" sz="2000">
                <a:latin typeface="Segoe UI Black" panose="020B0A02040204020203" pitchFamily="34" charset="0"/>
                <a:ea typeface="Segoe UI Black" panose="020B0A02040204020203" pitchFamily="34" charset="0"/>
              </a:rPr>
              <a:t>Sử dụng MySQL và công cụ PHPMyadmin để quản lí. </a:t>
            </a:r>
            <a:br>
              <a:rPr lang="en" sz="200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sz="2000">
              <a:solidFill>
                <a:schemeClr val="accent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49205-6A88-1AE6-E5A4-B67AC82CD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693"/>
            <a:ext cx="643800" cy="643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EE3187-316B-4539-B1F4-FE944D77ADCD}"/>
              </a:ext>
            </a:extLst>
          </p:cNvPr>
          <p:cNvSpPr txBox="1"/>
          <p:nvPr/>
        </p:nvSpPr>
        <p:spPr>
          <a:xfrm>
            <a:off x="8446200" y="4655820"/>
            <a:ext cx="482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03A57F77-FE10-457C-9AC5-6027C3F93D02}" type="slidenum">
              <a:rPr lang="en-US" sz="1200" i="1" smtClean="0">
                <a:solidFill>
                  <a:schemeClr val="bg1">
                    <a:lumMod val="50000"/>
                  </a:schemeClr>
                </a:solidFill>
              </a:rPr>
              <a:t>8</a:t>
            </a:fld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/11</a:t>
            </a:r>
            <a:endParaRPr lang="vi-VN" sz="12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14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p39"/>
          <p:cNvSpPr txBox="1">
            <a:spLocks noGrp="1"/>
          </p:cNvSpPr>
          <p:nvPr>
            <p:ph type="title"/>
          </p:nvPr>
        </p:nvSpPr>
        <p:spPr>
          <a:xfrm>
            <a:off x="859486" y="2176350"/>
            <a:ext cx="7446327" cy="79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500" b="1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KẾT LUẬN</a:t>
            </a:r>
            <a:r>
              <a:rPr lang="en-US" sz="3500" b="1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/</a:t>
            </a:r>
            <a:r>
              <a:rPr lang="vi-VN" sz="3500" b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</a:t>
            </a:r>
            <a:r>
              <a:rPr lang="en-US" sz="3500" b="1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ƯỚNG PHÁT TRIỂN</a:t>
            </a:r>
          </a:p>
        </p:txBody>
      </p:sp>
      <p:sp>
        <p:nvSpPr>
          <p:cNvPr id="3240" name="Google Shape;3240;p39"/>
          <p:cNvSpPr txBox="1">
            <a:spLocks noGrp="1"/>
          </p:cNvSpPr>
          <p:nvPr>
            <p:ph type="title" idx="2"/>
          </p:nvPr>
        </p:nvSpPr>
        <p:spPr>
          <a:xfrm>
            <a:off x="3872400" y="1456534"/>
            <a:ext cx="1399200" cy="861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3241" name="Google Shape;3241;p39"/>
          <p:cNvGrpSpPr/>
          <p:nvPr/>
        </p:nvGrpSpPr>
        <p:grpSpPr>
          <a:xfrm flipV="1">
            <a:off x="1117599" y="3027964"/>
            <a:ext cx="6930571" cy="78092"/>
            <a:chOff x="729825" y="3649100"/>
            <a:chExt cx="4417500" cy="60913"/>
          </a:xfrm>
        </p:grpSpPr>
        <p:sp>
          <p:nvSpPr>
            <p:cNvPr id="3242" name="Google Shape;3242;p39"/>
            <p:cNvSpPr/>
            <p:nvPr/>
          </p:nvSpPr>
          <p:spPr>
            <a:xfrm>
              <a:off x="729825" y="3649100"/>
              <a:ext cx="4417500" cy="60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9"/>
            <p:cNvSpPr/>
            <p:nvPr/>
          </p:nvSpPr>
          <p:spPr>
            <a:xfrm>
              <a:off x="729825" y="3649113"/>
              <a:ext cx="2219400" cy="60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FD5D9AE-F379-D51E-41A8-BA0E00BD4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5693"/>
            <a:ext cx="643800" cy="643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1A9AC3-3B86-42E0-A72E-DD39A1F48DD5}"/>
              </a:ext>
            </a:extLst>
          </p:cNvPr>
          <p:cNvSpPr txBox="1"/>
          <p:nvPr/>
        </p:nvSpPr>
        <p:spPr>
          <a:xfrm>
            <a:off x="8446200" y="4655820"/>
            <a:ext cx="4828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03A57F77-FE10-457C-9AC5-6027C3F93D02}" type="slidenum">
              <a:rPr lang="en-US" sz="1200" i="1" smtClean="0">
                <a:solidFill>
                  <a:schemeClr val="bg1">
                    <a:lumMod val="50000"/>
                  </a:schemeClr>
                </a:solidFill>
              </a:rPr>
              <a:t>9</a:t>
            </a:fld>
            <a:r>
              <a:rPr lang="en-US" sz="1200" i="1">
                <a:solidFill>
                  <a:schemeClr val="bg1">
                    <a:lumMod val="50000"/>
                  </a:schemeClr>
                </a:solidFill>
              </a:rPr>
              <a:t>/11</a:t>
            </a:r>
            <a:endParaRPr lang="vi-VN" sz="12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992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Jamboard Style Education Slides by Slidesgo">
  <a:themeElements>
    <a:clrScheme name="Simple Light">
      <a:dk1>
        <a:srgbClr val="154263"/>
      </a:dk1>
      <a:lt1>
        <a:srgbClr val="FFFFFF"/>
      </a:lt1>
      <a:dk2>
        <a:srgbClr val="000000"/>
      </a:dk2>
      <a:lt2>
        <a:srgbClr val="E3E6EF"/>
      </a:lt2>
      <a:accent1>
        <a:srgbClr val="E85B2D"/>
      </a:accent1>
      <a:accent2>
        <a:srgbClr val="0CACBA"/>
      </a:accent2>
      <a:accent3>
        <a:srgbClr val="6FD4D4"/>
      </a:accent3>
      <a:accent4>
        <a:srgbClr val="5286AC"/>
      </a:accent4>
      <a:accent5>
        <a:srgbClr val="154263"/>
      </a:accent5>
      <a:accent6>
        <a:srgbClr val="E85B2D"/>
      </a:accent6>
      <a:hlink>
        <a:srgbClr val="154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320</Words>
  <Application>Microsoft Office PowerPoint</Application>
  <PresentationFormat>On-screen Show (16:9)</PresentationFormat>
  <Paragraphs>66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Franklin Gothic Medium Cond</vt:lpstr>
      <vt:lpstr>Times New Roman</vt:lpstr>
      <vt:lpstr>Roboto</vt:lpstr>
      <vt:lpstr>Segoe UI Black</vt:lpstr>
      <vt:lpstr>Gill Sans Ultra Bold</vt:lpstr>
      <vt:lpstr>Arial</vt:lpstr>
      <vt:lpstr>Poppins ExtraBold</vt:lpstr>
      <vt:lpstr>Kulim Park</vt:lpstr>
      <vt:lpstr>Jamboard Style Education Slides by Slidesgo</vt:lpstr>
      <vt:lpstr>PHÁT TRIỂN ỨNG DỤNG WEB MÃ NGUỒN MỞ</vt:lpstr>
      <vt:lpstr>GIỚI THIỆU VỀ NHÓM</vt:lpstr>
      <vt:lpstr>CẤU TRÚC</vt:lpstr>
      <vt:lpstr>01.</vt:lpstr>
      <vt:lpstr>PowerPoint Presentation</vt:lpstr>
      <vt:lpstr>Sơ đồ ERD</vt:lpstr>
      <vt:lpstr>Sơ đồ vật lý</vt:lpstr>
      <vt:lpstr>Backend: Sử dụng Laravel xây dựng API Frontend: Sử dụng Reactjs xây dựng giao diện CSDL: Sử dụng MySQL và công cụ PHPMyadmin để quản lí.  </vt:lpstr>
      <vt:lpstr>KẾT LUẬN/HƯỚNG PHÁT TRIỂN</vt:lpstr>
      <vt:lpstr> Kết luận: Hoàn thành website cửa hàng bán điện máy Hướng phát triển: Tích hợp thanh toán trực tuyến, Chatbot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BUỔI THẢO LUẬN  VỀ CHỦ ĐỀ</dc:title>
  <dc:creator>Tới Văn</dc:creator>
  <cp:lastModifiedBy>Loc Tuan</cp:lastModifiedBy>
  <cp:revision>47</cp:revision>
  <dcterms:modified xsi:type="dcterms:W3CDTF">2025-01-11T09:05:42Z</dcterms:modified>
</cp:coreProperties>
</file>