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7" r:id="rId1"/>
  </p:sldMasterIdLst>
  <p:notesMasterIdLst>
    <p:notesMasterId r:id="rId29"/>
  </p:notesMasterIdLst>
  <p:sldIdLst>
    <p:sldId id="286" r:id="rId2"/>
    <p:sldId id="285" r:id="rId3"/>
    <p:sldId id="337" r:id="rId4"/>
    <p:sldId id="339" r:id="rId5"/>
    <p:sldId id="342" r:id="rId6"/>
    <p:sldId id="343" r:id="rId7"/>
    <p:sldId id="344" r:id="rId8"/>
    <p:sldId id="345" r:id="rId9"/>
    <p:sldId id="340"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59" r:id="rId23"/>
    <p:sldId id="360" r:id="rId24"/>
    <p:sldId id="361" r:id="rId25"/>
    <p:sldId id="346" r:id="rId26"/>
    <p:sldId id="362" r:id="rId27"/>
    <p:sldId id="26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E5DA"/>
    <a:srgbClr val="244478"/>
    <a:srgbClr val="2B62B9"/>
    <a:srgbClr val="EF5452"/>
    <a:srgbClr val="F8C528"/>
    <a:srgbClr val="C09A24"/>
    <a:srgbClr val="068A85"/>
    <a:srgbClr val="99C272"/>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1818"/>
  </p:normalViewPr>
  <p:slideViewPr>
    <p:cSldViewPr snapToGrid="0" snapToObjects="1">
      <p:cViewPr varScale="1">
        <p:scale>
          <a:sx n="127" d="100"/>
          <a:sy n="127" d="100"/>
        </p:scale>
        <p:origin x="416" y="17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CDC2CD-8613-D146-8518-AC99D946DF95}" type="datetimeFigureOut">
              <a:rPr lang="en-US" smtClean="0"/>
              <a:t>10/5/19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EC4CF9-69BC-034A-86DA-E1DADC6FAF10}" type="slidenum">
              <a:rPr lang="en-US" smtClean="0"/>
              <a:t>‹#›</a:t>
            </a:fld>
            <a:endParaRPr lang="en-US"/>
          </a:p>
        </p:txBody>
      </p:sp>
    </p:spTree>
    <p:extLst>
      <p:ext uri="{BB962C8B-B14F-4D97-AF65-F5344CB8AC3E}">
        <p14:creationId xmlns:p14="http://schemas.microsoft.com/office/powerpoint/2010/main" val="1498815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p:bg>
      <p:bgPr>
        <a:gradFill flip="none" rotWithShape="1">
          <a:gsLst>
            <a:gs pos="0">
              <a:srgbClr val="002060"/>
            </a:gs>
            <a:gs pos="91000">
              <a:schemeClr val="accent1">
                <a:lumMod val="89000"/>
              </a:schemeClr>
            </a:gs>
            <a:gs pos="85000">
              <a:schemeClr val="accent1">
                <a:lumMod val="75000"/>
              </a:schemeClr>
            </a:gs>
            <a:gs pos="97000">
              <a:schemeClr val="accent1">
                <a:lumMod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37A9-8C23-6B4F-88B3-AB73D61B7148}"/>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76775AE-BCE3-4B41-8ADB-E632DB8DE999}"/>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9092D3-1A80-C841-BE0C-FB3B2449ED61}"/>
              </a:ext>
            </a:extLst>
          </p:cNvPr>
          <p:cNvSpPr>
            <a:spLocks noGrp="1"/>
          </p:cNvSpPr>
          <p:nvPr>
            <p:ph type="dt" sz="half" idx="10"/>
          </p:nvPr>
        </p:nvSpPr>
        <p:spPr/>
        <p:txBody>
          <a:bodyPr/>
          <a:lstStyle/>
          <a:p>
            <a:r>
              <a:rPr lang="en-US"/>
              <a:t>© VTCA</a:t>
            </a:r>
          </a:p>
        </p:txBody>
      </p:sp>
      <p:sp>
        <p:nvSpPr>
          <p:cNvPr id="5" name="Footer Placeholder 4">
            <a:extLst>
              <a:ext uri="{FF2B5EF4-FFF2-40B4-BE49-F238E27FC236}">
                <a16:creationId xmlns:a16="http://schemas.microsoft.com/office/drawing/2014/main" id="{320948AB-0BEE-7E40-BCE4-2360F70E6140}"/>
              </a:ext>
            </a:extLst>
          </p:cNvPr>
          <p:cNvSpPr>
            <a:spLocks noGrp="1"/>
          </p:cNvSpPr>
          <p:nvPr>
            <p:ph type="ftr" sz="quarter" idx="11"/>
          </p:nvPr>
        </p:nvSpPr>
        <p:spPr/>
        <p:txBody>
          <a:bodyPr/>
          <a:lstStyle/>
          <a:p>
            <a:r>
              <a:rPr lang="en-US"/>
              <a:t>Subject Name</a:t>
            </a:r>
            <a:endParaRPr lang="en-US" dirty="0"/>
          </a:p>
        </p:txBody>
      </p:sp>
      <p:sp>
        <p:nvSpPr>
          <p:cNvPr id="6" name="Slide Number Placeholder 5">
            <a:extLst>
              <a:ext uri="{FF2B5EF4-FFF2-40B4-BE49-F238E27FC236}">
                <a16:creationId xmlns:a16="http://schemas.microsoft.com/office/drawing/2014/main" id="{9FD03C7E-8755-DA48-8510-BD952A82333E}"/>
              </a:ext>
            </a:extLst>
          </p:cNvPr>
          <p:cNvSpPr>
            <a:spLocks noGrp="1"/>
          </p:cNvSpPr>
          <p:nvPr>
            <p:ph type="sldNum" sz="quarter" idx="12"/>
          </p:nvPr>
        </p:nvSpPr>
        <p:spPr/>
        <p:txBody>
          <a:bodyPr/>
          <a:lstStyle/>
          <a:p>
            <a:fld id="{B9BA5F68-B450-774B-A94B-86322AF8B758}" type="slidenum">
              <a:rPr lang="en-US" smtClean="0"/>
              <a:t>‹#›</a:t>
            </a:fld>
            <a:endParaRPr lang="en-US"/>
          </a:p>
        </p:txBody>
      </p:sp>
      <p:pic>
        <p:nvPicPr>
          <p:cNvPr id="8" name="Picture 7">
            <a:extLst>
              <a:ext uri="{FF2B5EF4-FFF2-40B4-BE49-F238E27FC236}">
                <a16:creationId xmlns:a16="http://schemas.microsoft.com/office/drawing/2014/main" id="{338C6B40-493E-D545-8618-31916324F2BA}"/>
              </a:ext>
            </a:extLst>
          </p:cNvPr>
          <p:cNvPicPr>
            <a:picLocks noChangeAspect="1"/>
          </p:cNvPicPr>
          <p:nvPr/>
        </p:nvPicPr>
        <p:blipFill>
          <a:blip r:embed="rId2"/>
          <a:stretch>
            <a:fillRect/>
          </a:stretch>
        </p:blipFill>
        <p:spPr>
          <a:xfrm>
            <a:off x="414338" y="278924"/>
            <a:ext cx="4600575" cy="843439"/>
          </a:xfrm>
          <a:prstGeom prst="rect">
            <a:avLst/>
          </a:prstGeom>
        </p:spPr>
      </p:pic>
    </p:spTree>
    <p:extLst>
      <p:ext uri="{BB962C8B-B14F-4D97-AF65-F5344CB8AC3E}">
        <p14:creationId xmlns:p14="http://schemas.microsoft.com/office/powerpoint/2010/main" val="995701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76845-31B4-A14F-BE09-5BC746846C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453081-AC87-8048-8BE9-CB8C3F24F035}"/>
              </a:ext>
            </a:extLst>
          </p:cNvPr>
          <p:cNvSpPr>
            <a:spLocks noGrp="1"/>
          </p:cNvSpPr>
          <p:nvPr>
            <p:ph type="dt" sz="half" idx="10"/>
          </p:nvPr>
        </p:nvSpPr>
        <p:spPr/>
        <p:txBody>
          <a:bodyPr/>
          <a:lstStyle/>
          <a:p>
            <a:r>
              <a:rPr lang="en-US"/>
              <a:t>© VTCA</a:t>
            </a:r>
          </a:p>
        </p:txBody>
      </p:sp>
      <p:sp>
        <p:nvSpPr>
          <p:cNvPr id="4" name="Footer Placeholder 3">
            <a:extLst>
              <a:ext uri="{FF2B5EF4-FFF2-40B4-BE49-F238E27FC236}">
                <a16:creationId xmlns:a16="http://schemas.microsoft.com/office/drawing/2014/main" id="{2C587348-DA5D-AE48-989D-AC1F04AC6E32}"/>
              </a:ext>
            </a:extLst>
          </p:cNvPr>
          <p:cNvSpPr>
            <a:spLocks noGrp="1"/>
          </p:cNvSpPr>
          <p:nvPr>
            <p:ph type="ftr" sz="quarter" idx="11"/>
          </p:nvPr>
        </p:nvSpPr>
        <p:spPr/>
        <p:txBody>
          <a:bodyPr/>
          <a:lstStyle/>
          <a:p>
            <a:r>
              <a:rPr lang="en-US"/>
              <a:t>Subject Name</a:t>
            </a:r>
            <a:endParaRPr lang="en-US" dirty="0"/>
          </a:p>
        </p:txBody>
      </p:sp>
      <p:sp>
        <p:nvSpPr>
          <p:cNvPr id="5" name="Slide Number Placeholder 4">
            <a:extLst>
              <a:ext uri="{FF2B5EF4-FFF2-40B4-BE49-F238E27FC236}">
                <a16:creationId xmlns:a16="http://schemas.microsoft.com/office/drawing/2014/main" id="{F16211B5-930B-3C46-87F0-174D78E04F66}"/>
              </a:ext>
            </a:extLst>
          </p:cNvPr>
          <p:cNvSpPr>
            <a:spLocks noGrp="1"/>
          </p:cNvSpPr>
          <p:nvPr>
            <p:ph type="sldNum" sz="quarter" idx="12"/>
          </p:nvPr>
        </p:nvSpPr>
        <p:spPr/>
        <p:txBody>
          <a:bodyPr/>
          <a:lstStyle/>
          <a:p>
            <a:fld id="{B9BA5F68-B450-774B-A94B-86322AF8B758}" type="slidenum">
              <a:rPr lang="en-US" smtClean="0"/>
              <a:pPr/>
              <a:t>‹#›</a:t>
            </a:fld>
            <a:endParaRPr lang="en-US"/>
          </a:p>
        </p:txBody>
      </p:sp>
    </p:spTree>
    <p:extLst>
      <p:ext uri="{BB962C8B-B14F-4D97-AF65-F5344CB8AC3E}">
        <p14:creationId xmlns:p14="http://schemas.microsoft.com/office/powerpoint/2010/main" val="2173248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76845-31B4-A14F-BE09-5BC746846C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453081-AC87-8048-8BE9-CB8C3F24F035}"/>
              </a:ext>
            </a:extLst>
          </p:cNvPr>
          <p:cNvSpPr>
            <a:spLocks noGrp="1"/>
          </p:cNvSpPr>
          <p:nvPr>
            <p:ph type="dt" sz="half" idx="10"/>
          </p:nvPr>
        </p:nvSpPr>
        <p:spPr/>
        <p:txBody>
          <a:bodyPr/>
          <a:lstStyle/>
          <a:p>
            <a:r>
              <a:rPr lang="en-US"/>
              <a:t>© VTCA</a:t>
            </a:r>
          </a:p>
        </p:txBody>
      </p:sp>
      <p:sp>
        <p:nvSpPr>
          <p:cNvPr id="4" name="Footer Placeholder 3">
            <a:extLst>
              <a:ext uri="{FF2B5EF4-FFF2-40B4-BE49-F238E27FC236}">
                <a16:creationId xmlns:a16="http://schemas.microsoft.com/office/drawing/2014/main" id="{2C587348-DA5D-AE48-989D-AC1F04AC6E32}"/>
              </a:ext>
            </a:extLst>
          </p:cNvPr>
          <p:cNvSpPr>
            <a:spLocks noGrp="1"/>
          </p:cNvSpPr>
          <p:nvPr>
            <p:ph type="ftr" sz="quarter" idx="11"/>
          </p:nvPr>
        </p:nvSpPr>
        <p:spPr/>
        <p:txBody>
          <a:bodyPr/>
          <a:lstStyle/>
          <a:p>
            <a:r>
              <a:rPr lang="en-US"/>
              <a:t>Subject Name</a:t>
            </a:r>
            <a:endParaRPr lang="en-US" dirty="0"/>
          </a:p>
        </p:txBody>
      </p:sp>
      <p:sp>
        <p:nvSpPr>
          <p:cNvPr id="5" name="Slide Number Placeholder 4">
            <a:extLst>
              <a:ext uri="{FF2B5EF4-FFF2-40B4-BE49-F238E27FC236}">
                <a16:creationId xmlns:a16="http://schemas.microsoft.com/office/drawing/2014/main" id="{F16211B5-930B-3C46-87F0-174D78E04F66}"/>
              </a:ext>
            </a:extLst>
          </p:cNvPr>
          <p:cNvSpPr>
            <a:spLocks noGrp="1"/>
          </p:cNvSpPr>
          <p:nvPr>
            <p:ph type="sldNum" sz="quarter" idx="12"/>
          </p:nvPr>
        </p:nvSpPr>
        <p:spPr/>
        <p:txBody>
          <a:bodyPr/>
          <a:lstStyle/>
          <a:p>
            <a:fld id="{B9BA5F68-B450-774B-A94B-86322AF8B758}" type="slidenum">
              <a:rPr lang="en-US" smtClean="0"/>
              <a:pPr/>
              <a:t>‹#›</a:t>
            </a:fld>
            <a:endParaRPr lang="en-US"/>
          </a:p>
        </p:txBody>
      </p:sp>
    </p:spTree>
    <p:extLst>
      <p:ext uri="{BB962C8B-B14F-4D97-AF65-F5344CB8AC3E}">
        <p14:creationId xmlns:p14="http://schemas.microsoft.com/office/powerpoint/2010/main" val="1508170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C2816-FC3E-3244-B2EB-CEB70C88E508}"/>
              </a:ext>
            </a:extLst>
          </p:cNvPr>
          <p:cNvSpPr>
            <a:spLocks noGrp="1"/>
          </p:cNvSpPr>
          <p:nvPr>
            <p:ph type="title"/>
          </p:nvPr>
        </p:nvSpPr>
        <p:spPr>
          <a:xfrm>
            <a:off x="838200" y="263301"/>
            <a:ext cx="10515600" cy="663575"/>
          </a:xfrm>
        </p:spPr>
        <p:txBody>
          <a:bodyPr>
            <a:normAutofit/>
          </a:bodyPr>
          <a:lstStyle>
            <a:lvl1pPr>
              <a:defRPr sz="2800">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6358429-6D80-3644-9565-0A158FEB660D}"/>
              </a:ext>
            </a:extLst>
          </p:cNvPr>
          <p:cNvSpPr>
            <a:spLocks noGrp="1"/>
          </p:cNvSpPr>
          <p:nvPr>
            <p:ph idx="1"/>
          </p:nvPr>
        </p:nvSpPr>
        <p:spPr>
          <a:xfrm>
            <a:off x="838200" y="1074057"/>
            <a:ext cx="10515600" cy="5128439"/>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7A60295-D28D-5342-864C-DFD74E3BF4AC}"/>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id="{20084FDE-39E1-CC43-ADEC-A2E40B807239}"/>
              </a:ext>
            </a:extLst>
          </p:cNvPr>
          <p:cNvSpPr>
            <a:spLocks noGrp="1"/>
          </p:cNvSpPr>
          <p:nvPr>
            <p:ph type="ftr" sz="quarter" idx="11"/>
          </p:nvPr>
        </p:nvSpPr>
        <p:spPr>
          <a:xfrm>
            <a:off x="2365514" y="6356350"/>
            <a:ext cx="7489686" cy="365125"/>
          </a:xfrm>
        </p:spPr>
        <p:txBody>
          <a:bodyPr/>
          <a:lstStyle/>
          <a:p>
            <a:r>
              <a:rPr lang="en-US"/>
              <a:t>Subject Name</a:t>
            </a:r>
          </a:p>
        </p:txBody>
      </p:sp>
      <p:sp>
        <p:nvSpPr>
          <p:cNvPr id="6" name="Slide Number Placeholder 5">
            <a:extLst>
              <a:ext uri="{FF2B5EF4-FFF2-40B4-BE49-F238E27FC236}">
                <a16:creationId xmlns:a16="http://schemas.microsoft.com/office/drawing/2014/main" id="{24CBCC03-BB7B-8F4A-BDC0-0497BB610957}"/>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a:t>
            </a:fld>
            <a:endParaRPr lang="en-US" dirty="0"/>
          </a:p>
        </p:txBody>
      </p:sp>
    </p:spTree>
    <p:extLst>
      <p:ext uri="{BB962C8B-B14F-4D97-AF65-F5344CB8AC3E}">
        <p14:creationId xmlns:p14="http://schemas.microsoft.com/office/powerpoint/2010/main" val="2532785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87CA-DEB8-1246-A8A0-FC212DE453AF}"/>
              </a:ext>
            </a:extLst>
          </p:cNvPr>
          <p:cNvSpPr>
            <a:spLocks noGrp="1"/>
          </p:cNvSpPr>
          <p:nvPr>
            <p:ph type="title"/>
          </p:nvPr>
        </p:nvSpPr>
        <p:spPr>
          <a:xfrm>
            <a:off x="831850" y="1709738"/>
            <a:ext cx="10515600" cy="2852737"/>
          </a:xfrm>
        </p:spPr>
        <p:txBody>
          <a:bodyPr anchor="b"/>
          <a:lstStyle>
            <a:lvl1pPr>
              <a:defRPr sz="6000">
                <a:solidFill>
                  <a:srgbClr val="002060"/>
                </a:solidFill>
              </a:defRPr>
            </a:lvl1pPr>
          </a:lstStyle>
          <a:p>
            <a:r>
              <a:rPr lang="en-US"/>
              <a:t>Click to edit Master title style</a:t>
            </a:r>
          </a:p>
        </p:txBody>
      </p:sp>
      <p:sp>
        <p:nvSpPr>
          <p:cNvPr id="3" name="Text Placeholder 2">
            <a:extLst>
              <a:ext uri="{FF2B5EF4-FFF2-40B4-BE49-F238E27FC236}">
                <a16:creationId xmlns:a16="http://schemas.microsoft.com/office/drawing/2014/main" id="{EAA34C65-DEA5-8F4A-A14B-0DF1A1E68918}"/>
              </a:ext>
            </a:extLst>
          </p:cNvPr>
          <p:cNvSpPr>
            <a:spLocks noGrp="1"/>
          </p:cNvSpPr>
          <p:nvPr>
            <p:ph type="body" idx="1"/>
          </p:nvPr>
        </p:nvSpPr>
        <p:spPr>
          <a:xfrm>
            <a:off x="831850" y="4589463"/>
            <a:ext cx="10515600" cy="1500187"/>
          </a:xfrm>
        </p:spPr>
        <p:txBody>
          <a:bodyPr/>
          <a:lstStyle>
            <a:lvl1pPr marL="0" indent="0">
              <a:buNone/>
              <a:defRPr sz="2400">
                <a:solidFill>
                  <a:srgbClr val="00206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FB5CC9-D24D-8D45-94E1-B8A6F082E35A}"/>
              </a:ext>
            </a:extLst>
          </p:cNvPr>
          <p:cNvSpPr>
            <a:spLocks noGrp="1"/>
          </p:cNvSpPr>
          <p:nvPr>
            <p:ph type="dt" sz="half" idx="10"/>
          </p:nvPr>
        </p:nvSpPr>
        <p:spPr>
          <a:xfrm>
            <a:off x="838200" y="6364028"/>
            <a:ext cx="1367971" cy="365125"/>
          </a:xfrm>
        </p:spPr>
        <p:txBody>
          <a:bodyPr/>
          <a:lstStyle/>
          <a:p>
            <a:r>
              <a:rPr lang="en-US"/>
              <a:t>© VTCA</a:t>
            </a:r>
          </a:p>
        </p:txBody>
      </p:sp>
      <p:sp>
        <p:nvSpPr>
          <p:cNvPr id="5" name="Footer Placeholder 4">
            <a:extLst>
              <a:ext uri="{FF2B5EF4-FFF2-40B4-BE49-F238E27FC236}">
                <a16:creationId xmlns:a16="http://schemas.microsoft.com/office/drawing/2014/main" id="{DBD43B7A-936C-F047-BD4A-CCBB3D41F0DF}"/>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id="{96EEEBFE-C4A6-0541-B16A-380D3EAAB96F}"/>
              </a:ext>
            </a:extLst>
          </p:cNvPr>
          <p:cNvSpPr>
            <a:spLocks noGrp="1"/>
          </p:cNvSpPr>
          <p:nvPr>
            <p:ph type="sldNum" sz="quarter" idx="12"/>
          </p:nvPr>
        </p:nvSpPr>
        <p:spPr>
          <a:xfrm>
            <a:off x="10014856" y="6356350"/>
            <a:ext cx="1338943" cy="365125"/>
          </a:xfrm>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314571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6102A-A1F7-3842-AAEA-F5C7311EA1B8}"/>
              </a:ext>
            </a:extLst>
          </p:cNvPr>
          <p:cNvSpPr>
            <a:spLocks noGrp="1"/>
          </p:cNvSpPr>
          <p:nvPr>
            <p:ph type="title"/>
          </p:nvPr>
        </p:nvSpPr>
        <p:spPr>
          <a:xfrm>
            <a:off x="838200" y="278042"/>
            <a:ext cx="10515600" cy="635000"/>
          </a:xfrm>
        </p:spPr>
        <p:txBody>
          <a:bodyPr/>
          <a:lstStyle>
            <a:lvl1pPr>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F08251E2-F43C-F64D-B993-CE6609ED119D}"/>
              </a:ext>
            </a:extLst>
          </p:cNvPr>
          <p:cNvSpPr>
            <a:spLocks noGrp="1"/>
          </p:cNvSpPr>
          <p:nvPr>
            <p:ph sz="half" idx="1"/>
          </p:nvPr>
        </p:nvSpPr>
        <p:spPr>
          <a:xfrm>
            <a:off x="838200" y="1092429"/>
            <a:ext cx="5181600" cy="5084534"/>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704EDDE-EE3F-8F4B-9C7A-83E0406455BE}"/>
              </a:ext>
            </a:extLst>
          </p:cNvPr>
          <p:cNvSpPr>
            <a:spLocks noGrp="1"/>
          </p:cNvSpPr>
          <p:nvPr>
            <p:ph sz="half" idx="2"/>
          </p:nvPr>
        </p:nvSpPr>
        <p:spPr>
          <a:xfrm>
            <a:off x="6172200" y="1092429"/>
            <a:ext cx="5181600" cy="5084534"/>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E9E15ADE-643D-314B-865E-D1A74E171C8E}"/>
              </a:ext>
            </a:extLst>
          </p:cNvPr>
          <p:cNvSpPr>
            <a:spLocks noGrp="1"/>
          </p:cNvSpPr>
          <p:nvPr>
            <p:ph type="dt" sz="half" idx="10"/>
          </p:nvPr>
        </p:nvSpPr>
        <p:spPr/>
        <p:txBody>
          <a:bodyPr/>
          <a:lstStyle/>
          <a:p>
            <a:r>
              <a:rPr lang="en-US"/>
              <a:t>© VTCA</a:t>
            </a:r>
          </a:p>
        </p:txBody>
      </p:sp>
      <p:sp>
        <p:nvSpPr>
          <p:cNvPr id="6" name="Footer Placeholder 5">
            <a:extLst>
              <a:ext uri="{FF2B5EF4-FFF2-40B4-BE49-F238E27FC236}">
                <a16:creationId xmlns:a16="http://schemas.microsoft.com/office/drawing/2014/main" id="{7C066CD4-6B44-554D-8C3E-1CC265FA54D3}"/>
              </a:ext>
            </a:extLst>
          </p:cNvPr>
          <p:cNvSpPr>
            <a:spLocks noGrp="1"/>
          </p:cNvSpPr>
          <p:nvPr>
            <p:ph type="ftr" sz="quarter" idx="11"/>
          </p:nvPr>
        </p:nvSpPr>
        <p:spPr/>
        <p:txBody>
          <a:bodyPr/>
          <a:lstStyle/>
          <a:p>
            <a:r>
              <a:rPr lang="en-US"/>
              <a:t>Subject Name</a:t>
            </a:r>
          </a:p>
        </p:txBody>
      </p:sp>
      <p:sp>
        <p:nvSpPr>
          <p:cNvPr id="7" name="Slide Number Placeholder 6">
            <a:extLst>
              <a:ext uri="{FF2B5EF4-FFF2-40B4-BE49-F238E27FC236}">
                <a16:creationId xmlns:a16="http://schemas.microsoft.com/office/drawing/2014/main" id="{5905A39C-E79D-054D-AA55-AE55FBA281B8}"/>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36874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FA0EE-3CC4-5243-A94C-6FACDA7F8445}"/>
              </a:ext>
            </a:extLst>
          </p:cNvPr>
          <p:cNvSpPr>
            <a:spLocks noGrp="1"/>
          </p:cNvSpPr>
          <p:nvPr>
            <p:ph type="title"/>
          </p:nvPr>
        </p:nvSpPr>
        <p:spPr>
          <a:xfrm>
            <a:off x="839788" y="263527"/>
            <a:ext cx="10515600" cy="6635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0930389-7090-CD40-BEBF-0637D2031B24}"/>
              </a:ext>
            </a:extLst>
          </p:cNvPr>
          <p:cNvSpPr>
            <a:spLocks noGrp="1"/>
          </p:cNvSpPr>
          <p:nvPr>
            <p:ph type="body" idx="1"/>
          </p:nvPr>
        </p:nvSpPr>
        <p:spPr>
          <a:xfrm>
            <a:off x="836612" y="119788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DBABA1-0B0C-5D41-BD03-AF3497DBF438}"/>
              </a:ext>
            </a:extLst>
          </p:cNvPr>
          <p:cNvSpPr>
            <a:spLocks noGrp="1"/>
          </p:cNvSpPr>
          <p:nvPr>
            <p:ph sz="half" idx="2"/>
          </p:nvPr>
        </p:nvSpPr>
        <p:spPr>
          <a:xfrm>
            <a:off x="839788" y="2021796"/>
            <a:ext cx="5157787" cy="41678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923744A-9292-8949-A87C-3B6979EA7CA4}"/>
              </a:ext>
            </a:extLst>
          </p:cNvPr>
          <p:cNvSpPr>
            <a:spLocks noGrp="1"/>
          </p:cNvSpPr>
          <p:nvPr>
            <p:ph type="body" sz="quarter" idx="3"/>
          </p:nvPr>
        </p:nvSpPr>
        <p:spPr>
          <a:xfrm>
            <a:off x="6194427" y="119788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51ADD4A-DB10-FB4A-A9BA-9D3DB500D4B5}"/>
              </a:ext>
            </a:extLst>
          </p:cNvPr>
          <p:cNvSpPr>
            <a:spLocks noGrp="1"/>
          </p:cNvSpPr>
          <p:nvPr>
            <p:ph sz="quarter" idx="4"/>
          </p:nvPr>
        </p:nvSpPr>
        <p:spPr>
          <a:xfrm>
            <a:off x="6172200" y="2021796"/>
            <a:ext cx="5183188" cy="41678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7B58B35-25F2-6941-BC63-14140DB153E2}"/>
              </a:ext>
            </a:extLst>
          </p:cNvPr>
          <p:cNvSpPr>
            <a:spLocks noGrp="1"/>
          </p:cNvSpPr>
          <p:nvPr>
            <p:ph type="dt" sz="half" idx="10"/>
          </p:nvPr>
        </p:nvSpPr>
        <p:spPr/>
        <p:txBody>
          <a:bodyPr/>
          <a:lstStyle/>
          <a:p>
            <a:r>
              <a:rPr lang="en-US"/>
              <a:t>© VTCA</a:t>
            </a:r>
          </a:p>
        </p:txBody>
      </p:sp>
      <p:sp>
        <p:nvSpPr>
          <p:cNvPr id="8" name="Footer Placeholder 7">
            <a:extLst>
              <a:ext uri="{FF2B5EF4-FFF2-40B4-BE49-F238E27FC236}">
                <a16:creationId xmlns:a16="http://schemas.microsoft.com/office/drawing/2014/main" id="{7A4CB44E-6D22-DC48-8A79-8CC24323AB88}"/>
              </a:ext>
            </a:extLst>
          </p:cNvPr>
          <p:cNvSpPr>
            <a:spLocks noGrp="1"/>
          </p:cNvSpPr>
          <p:nvPr>
            <p:ph type="ftr" sz="quarter" idx="11"/>
          </p:nvPr>
        </p:nvSpPr>
        <p:spPr/>
        <p:txBody>
          <a:bodyPr/>
          <a:lstStyle/>
          <a:p>
            <a:r>
              <a:rPr lang="en-US"/>
              <a:t>Subject Name</a:t>
            </a:r>
          </a:p>
        </p:txBody>
      </p:sp>
      <p:sp>
        <p:nvSpPr>
          <p:cNvPr id="9" name="Slide Number Placeholder 8">
            <a:extLst>
              <a:ext uri="{FF2B5EF4-FFF2-40B4-BE49-F238E27FC236}">
                <a16:creationId xmlns:a16="http://schemas.microsoft.com/office/drawing/2014/main" id="{14AC1E52-5D18-5A4D-B7CC-7DB931B3D351}"/>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96089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28F28-5514-3C4F-8F16-87F0D27BFC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8C3861-35A6-C04A-AF18-0494795E52DC}"/>
              </a:ext>
            </a:extLst>
          </p:cNvPr>
          <p:cNvSpPr>
            <a:spLocks noGrp="1"/>
          </p:cNvSpPr>
          <p:nvPr>
            <p:ph type="dt" sz="half" idx="10"/>
          </p:nvPr>
        </p:nvSpPr>
        <p:spPr/>
        <p:txBody>
          <a:bodyPr/>
          <a:lstStyle/>
          <a:p>
            <a:r>
              <a:rPr lang="en-US"/>
              <a:t>© VTCA</a:t>
            </a:r>
          </a:p>
        </p:txBody>
      </p:sp>
      <p:sp>
        <p:nvSpPr>
          <p:cNvPr id="4" name="Footer Placeholder 3">
            <a:extLst>
              <a:ext uri="{FF2B5EF4-FFF2-40B4-BE49-F238E27FC236}">
                <a16:creationId xmlns:a16="http://schemas.microsoft.com/office/drawing/2014/main" id="{964A6BF7-1B35-7B45-8465-DA95BDF4F1F8}"/>
              </a:ext>
            </a:extLst>
          </p:cNvPr>
          <p:cNvSpPr>
            <a:spLocks noGrp="1"/>
          </p:cNvSpPr>
          <p:nvPr>
            <p:ph type="ftr" sz="quarter" idx="11"/>
          </p:nvPr>
        </p:nvSpPr>
        <p:spPr/>
        <p:txBody>
          <a:bodyPr/>
          <a:lstStyle/>
          <a:p>
            <a:r>
              <a:rPr lang="en-US"/>
              <a:t>Subject Name</a:t>
            </a:r>
          </a:p>
        </p:txBody>
      </p:sp>
      <p:sp>
        <p:nvSpPr>
          <p:cNvPr id="5" name="Slide Number Placeholder 4">
            <a:extLst>
              <a:ext uri="{FF2B5EF4-FFF2-40B4-BE49-F238E27FC236}">
                <a16:creationId xmlns:a16="http://schemas.microsoft.com/office/drawing/2014/main" id="{182ECE7A-5E3E-FA41-A2CF-2170043C16AA}"/>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1852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12E6E-C79E-5B49-9FDF-F6705D37C5C7}"/>
              </a:ext>
            </a:extLst>
          </p:cNvPr>
          <p:cNvSpPr>
            <a:spLocks noGrp="1"/>
          </p:cNvSpPr>
          <p:nvPr>
            <p:ph type="title"/>
          </p:nvPr>
        </p:nvSpPr>
        <p:spPr>
          <a:xfrm>
            <a:off x="839788" y="987424"/>
            <a:ext cx="3932237" cy="1069975"/>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2BB082-60EA-F742-971F-16B6DC7F2F04}"/>
              </a:ext>
            </a:extLst>
          </p:cNvPr>
          <p:cNvSpPr>
            <a:spLocks noGrp="1"/>
          </p:cNvSpPr>
          <p:nvPr>
            <p:ph idx="1"/>
          </p:nvPr>
        </p:nvSpPr>
        <p:spPr>
          <a:xfrm>
            <a:off x="4943344" y="987425"/>
            <a:ext cx="6408867" cy="52101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D0DA2A8-A776-FA4A-A5B2-6088AA8A5EF7}"/>
              </a:ext>
            </a:extLst>
          </p:cNvPr>
          <p:cNvSpPr>
            <a:spLocks noGrp="1"/>
          </p:cNvSpPr>
          <p:nvPr>
            <p:ph type="body" sz="half" idx="2"/>
          </p:nvPr>
        </p:nvSpPr>
        <p:spPr>
          <a:xfrm>
            <a:off x="839788" y="2057400"/>
            <a:ext cx="3932237" cy="4140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9C5211-987C-0E4C-8A65-096CAF941FEF}"/>
              </a:ext>
            </a:extLst>
          </p:cNvPr>
          <p:cNvSpPr>
            <a:spLocks noGrp="1"/>
          </p:cNvSpPr>
          <p:nvPr>
            <p:ph type="dt" sz="half" idx="10"/>
          </p:nvPr>
        </p:nvSpPr>
        <p:spPr/>
        <p:txBody>
          <a:bodyPr/>
          <a:lstStyle/>
          <a:p>
            <a:r>
              <a:rPr lang="en-US"/>
              <a:t>© VTCA</a:t>
            </a:r>
          </a:p>
        </p:txBody>
      </p:sp>
      <p:sp>
        <p:nvSpPr>
          <p:cNvPr id="6" name="Footer Placeholder 5">
            <a:extLst>
              <a:ext uri="{FF2B5EF4-FFF2-40B4-BE49-F238E27FC236}">
                <a16:creationId xmlns:a16="http://schemas.microsoft.com/office/drawing/2014/main" id="{A7EC83AD-025F-B541-9368-2FEDDC6B1D1D}"/>
              </a:ext>
            </a:extLst>
          </p:cNvPr>
          <p:cNvSpPr>
            <a:spLocks noGrp="1"/>
          </p:cNvSpPr>
          <p:nvPr>
            <p:ph type="ftr" sz="quarter" idx="11"/>
          </p:nvPr>
        </p:nvSpPr>
        <p:spPr/>
        <p:txBody>
          <a:bodyPr/>
          <a:lstStyle/>
          <a:p>
            <a:r>
              <a:rPr lang="en-US"/>
              <a:t>Subject Name</a:t>
            </a:r>
          </a:p>
        </p:txBody>
      </p:sp>
      <p:sp>
        <p:nvSpPr>
          <p:cNvPr id="7" name="Slide Number Placeholder 6">
            <a:extLst>
              <a:ext uri="{FF2B5EF4-FFF2-40B4-BE49-F238E27FC236}">
                <a16:creationId xmlns:a16="http://schemas.microsoft.com/office/drawing/2014/main" id="{D0C98FAB-9E39-4442-B432-009E972C220A}"/>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862978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3CED7-2E22-7046-B671-644D9867C310}"/>
              </a:ext>
            </a:extLst>
          </p:cNvPr>
          <p:cNvSpPr>
            <a:spLocks noGrp="1"/>
          </p:cNvSpPr>
          <p:nvPr>
            <p:ph type="title"/>
          </p:nvPr>
        </p:nvSpPr>
        <p:spPr>
          <a:xfrm>
            <a:off x="839788" y="987424"/>
            <a:ext cx="3932237" cy="1069975"/>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637231-3259-8148-A59B-BCA49EE18422}"/>
              </a:ext>
            </a:extLst>
          </p:cNvPr>
          <p:cNvSpPr>
            <a:spLocks noGrp="1"/>
          </p:cNvSpPr>
          <p:nvPr>
            <p:ph type="pic" idx="1"/>
          </p:nvPr>
        </p:nvSpPr>
        <p:spPr>
          <a:xfrm>
            <a:off x="5183188" y="987425"/>
            <a:ext cx="6172200" cy="52035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51F3E8CD-A682-AC45-B9C3-5CB1873728F1}"/>
              </a:ext>
            </a:extLst>
          </p:cNvPr>
          <p:cNvSpPr>
            <a:spLocks noGrp="1"/>
          </p:cNvSpPr>
          <p:nvPr>
            <p:ph type="body" sz="half" idx="2"/>
          </p:nvPr>
        </p:nvSpPr>
        <p:spPr>
          <a:xfrm>
            <a:off x="839788" y="2057400"/>
            <a:ext cx="3932237" cy="41335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DB3D-EBBA-E54E-957D-18F54AC5AE6F}"/>
              </a:ext>
            </a:extLst>
          </p:cNvPr>
          <p:cNvSpPr>
            <a:spLocks noGrp="1"/>
          </p:cNvSpPr>
          <p:nvPr>
            <p:ph type="dt" sz="half" idx="10"/>
          </p:nvPr>
        </p:nvSpPr>
        <p:spPr/>
        <p:txBody>
          <a:bodyPr/>
          <a:lstStyle/>
          <a:p>
            <a:r>
              <a:rPr lang="en-US"/>
              <a:t>© VTCA</a:t>
            </a:r>
          </a:p>
        </p:txBody>
      </p:sp>
      <p:sp>
        <p:nvSpPr>
          <p:cNvPr id="6" name="Footer Placeholder 5">
            <a:extLst>
              <a:ext uri="{FF2B5EF4-FFF2-40B4-BE49-F238E27FC236}">
                <a16:creationId xmlns:a16="http://schemas.microsoft.com/office/drawing/2014/main" id="{EE068683-9DAF-2949-BB77-A0BA807B4E8A}"/>
              </a:ext>
            </a:extLst>
          </p:cNvPr>
          <p:cNvSpPr>
            <a:spLocks noGrp="1"/>
          </p:cNvSpPr>
          <p:nvPr>
            <p:ph type="ftr" sz="quarter" idx="11"/>
          </p:nvPr>
        </p:nvSpPr>
        <p:spPr/>
        <p:txBody>
          <a:bodyPr/>
          <a:lstStyle/>
          <a:p>
            <a:r>
              <a:rPr lang="en-US"/>
              <a:t>Subject Name</a:t>
            </a:r>
          </a:p>
        </p:txBody>
      </p:sp>
      <p:sp>
        <p:nvSpPr>
          <p:cNvPr id="7" name="Slide Number Placeholder 6">
            <a:extLst>
              <a:ext uri="{FF2B5EF4-FFF2-40B4-BE49-F238E27FC236}">
                <a16:creationId xmlns:a16="http://schemas.microsoft.com/office/drawing/2014/main" id="{03031D61-53FD-B847-BC95-73B6763ADD61}"/>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31788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BD9D8-CC86-7E4D-A036-7F666D5814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1D8279-4EB5-1B4C-AC96-6DA0B332F4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F71BE1-3E91-AC49-9604-441E4DD3A9C7}"/>
              </a:ext>
            </a:extLst>
          </p:cNvPr>
          <p:cNvSpPr>
            <a:spLocks noGrp="1"/>
          </p:cNvSpPr>
          <p:nvPr>
            <p:ph type="dt" sz="half" idx="10"/>
          </p:nvPr>
        </p:nvSpPr>
        <p:spPr/>
        <p:txBody>
          <a:bodyPr/>
          <a:lstStyle/>
          <a:p>
            <a:r>
              <a:rPr lang="en-US"/>
              <a:t>© VTCA</a:t>
            </a:r>
          </a:p>
        </p:txBody>
      </p:sp>
      <p:sp>
        <p:nvSpPr>
          <p:cNvPr id="5" name="Footer Placeholder 4">
            <a:extLst>
              <a:ext uri="{FF2B5EF4-FFF2-40B4-BE49-F238E27FC236}">
                <a16:creationId xmlns:a16="http://schemas.microsoft.com/office/drawing/2014/main" id="{7C5F1837-E4C0-A34F-B38C-CBF0D65B8F14}"/>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id="{AE605FF2-DF89-7143-8050-5F1B7B5C51E8}"/>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2775914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4C0672D-63A5-7F4F-996A-A49C94A186D4}"/>
              </a:ext>
            </a:extLst>
          </p:cNvPr>
          <p:cNvPicPr>
            <a:picLocks noChangeAspect="1"/>
          </p:cNvPicPr>
          <p:nvPr userDrawn="1"/>
        </p:nvPicPr>
        <p:blipFill>
          <a:blip r:embed="rId13"/>
          <a:stretch>
            <a:fillRect/>
          </a:stretch>
        </p:blipFill>
        <p:spPr>
          <a:xfrm>
            <a:off x="-17315" y="345287"/>
            <a:ext cx="12192000" cy="475488"/>
          </a:xfrm>
          <a:prstGeom prst="rect">
            <a:avLst/>
          </a:prstGeom>
        </p:spPr>
      </p:pic>
      <p:sp>
        <p:nvSpPr>
          <p:cNvPr id="2" name="Title Placeholder 1">
            <a:extLst>
              <a:ext uri="{FF2B5EF4-FFF2-40B4-BE49-F238E27FC236}">
                <a16:creationId xmlns:a16="http://schemas.microsoft.com/office/drawing/2014/main" id="{FDEC1233-5907-7143-8A9A-729AB9D49605}"/>
              </a:ext>
            </a:extLst>
          </p:cNvPr>
          <p:cNvSpPr>
            <a:spLocks noGrp="1"/>
          </p:cNvSpPr>
          <p:nvPr>
            <p:ph type="title"/>
          </p:nvPr>
        </p:nvSpPr>
        <p:spPr>
          <a:xfrm>
            <a:off x="838200" y="254955"/>
            <a:ext cx="10515600" cy="6778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C2E4728-1E09-A64F-9A06-2F96BC71F324}"/>
              </a:ext>
            </a:extLst>
          </p:cNvPr>
          <p:cNvSpPr>
            <a:spLocks noGrp="1"/>
          </p:cNvSpPr>
          <p:nvPr>
            <p:ph type="body" idx="1"/>
          </p:nvPr>
        </p:nvSpPr>
        <p:spPr>
          <a:xfrm>
            <a:off x="838200" y="1055881"/>
            <a:ext cx="10515600" cy="51417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314233A-AE14-694A-BB8D-3E28E47EE53A}"/>
              </a:ext>
            </a:extLst>
          </p:cNvPr>
          <p:cNvSpPr>
            <a:spLocks noGrp="1"/>
          </p:cNvSpPr>
          <p:nvPr>
            <p:ph type="dt" sz="half" idx="2"/>
          </p:nvPr>
        </p:nvSpPr>
        <p:spPr>
          <a:xfrm>
            <a:off x="838201" y="6356350"/>
            <a:ext cx="1411514"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 VTC Academy</a:t>
            </a:r>
          </a:p>
        </p:txBody>
      </p:sp>
      <p:sp>
        <p:nvSpPr>
          <p:cNvPr id="5" name="Footer Placeholder 4">
            <a:extLst>
              <a:ext uri="{FF2B5EF4-FFF2-40B4-BE49-F238E27FC236}">
                <a16:creationId xmlns:a16="http://schemas.microsoft.com/office/drawing/2014/main" id="{85E08028-B976-7C44-A1F6-F7265A55443D}"/>
              </a:ext>
            </a:extLst>
          </p:cNvPr>
          <p:cNvSpPr>
            <a:spLocks noGrp="1"/>
          </p:cNvSpPr>
          <p:nvPr>
            <p:ph type="ftr" sz="quarter" idx="3"/>
          </p:nvPr>
        </p:nvSpPr>
        <p:spPr>
          <a:xfrm>
            <a:off x="2365828" y="6356350"/>
            <a:ext cx="748937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Course Introduction</a:t>
            </a:r>
          </a:p>
        </p:txBody>
      </p:sp>
      <p:sp>
        <p:nvSpPr>
          <p:cNvPr id="6" name="Slide Number Placeholder 5">
            <a:extLst>
              <a:ext uri="{FF2B5EF4-FFF2-40B4-BE49-F238E27FC236}">
                <a16:creationId xmlns:a16="http://schemas.microsoft.com/office/drawing/2014/main" id="{1836F93A-8372-7749-B2E4-1B714A6CCF1E}"/>
              </a:ext>
            </a:extLst>
          </p:cNvPr>
          <p:cNvSpPr>
            <a:spLocks noGrp="1"/>
          </p:cNvSpPr>
          <p:nvPr>
            <p:ph type="sldNum" sz="quarter" idx="4"/>
          </p:nvPr>
        </p:nvSpPr>
        <p:spPr>
          <a:xfrm>
            <a:off x="9985828" y="6356350"/>
            <a:ext cx="136797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BA5F68-B450-774B-A94B-86322AF8B758}" type="slidenum">
              <a:rPr lang="en-US" smtClean="0"/>
              <a:pPr/>
              <a:t>‹#›</a:t>
            </a:fld>
            <a:endParaRPr lang="en-US"/>
          </a:p>
        </p:txBody>
      </p:sp>
      <p:pic>
        <p:nvPicPr>
          <p:cNvPr id="12" name="Picture 11">
            <a:extLst>
              <a:ext uri="{FF2B5EF4-FFF2-40B4-BE49-F238E27FC236}">
                <a16:creationId xmlns:a16="http://schemas.microsoft.com/office/drawing/2014/main" id="{6402E568-18E6-9A43-8CDC-1DF38DFF6BB5}"/>
              </a:ext>
            </a:extLst>
          </p:cNvPr>
          <p:cNvPicPr>
            <a:picLocks noChangeAspect="1"/>
          </p:cNvPicPr>
          <p:nvPr userDrawn="1"/>
        </p:nvPicPr>
        <p:blipFill>
          <a:blip r:embed="rId14"/>
          <a:stretch>
            <a:fillRect/>
          </a:stretch>
        </p:blipFill>
        <p:spPr>
          <a:xfrm>
            <a:off x="9087694" y="306094"/>
            <a:ext cx="3116019" cy="571270"/>
          </a:xfrm>
          <a:prstGeom prst="rect">
            <a:avLst/>
          </a:prstGeom>
        </p:spPr>
      </p:pic>
    </p:spTree>
    <p:extLst>
      <p:ext uri="{BB962C8B-B14F-4D97-AF65-F5344CB8AC3E}">
        <p14:creationId xmlns:p14="http://schemas.microsoft.com/office/powerpoint/2010/main" val="178060349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5" r:id="rId7"/>
    <p:sldLayoutId id="2147483686" r:id="rId8"/>
    <p:sldLayoutId id="2147483687" r:id="rId9"/>
    <p:sldLayoutId id="2147483688" r:id="rId10"/>
    <p:sldLayoutId id="214748368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28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D9EB45-1C59-C541-92E7-6FE421F29085}"/>
              </a:ext>
            </a:extLst>
          </p:cNvPr>
          <p:cNvSpPr>
            <a:spLocks noGrp="1"/>
          </p:cNvSpPr>
          <p:nvPr>
            <p:ph type="ctrTitle"/>
          </p:nvPr>
        </p:nvSpPr>
        <p:spPr/>
        <p:txBody>
          <a:bodyPr/>
          <a:lstStyle/>
          <a:p>
            <a:r>
              <a:rPr lang="en-US"/>
              <a:t>Ứng dụng văn phòng </a:t>
            </a:r>
          </a:p>
        </p:txBody>
      </p:sp>
      <p:sp>
        <p:nvSpPr>
          <p:cNvPr id="8" name="Subtitle 7">
            <a:extLst>
              <a:ext uri="{FF2B5EF4-FFF2-40B4-BE49-F238E27FC236}">
                <a16:creationId xmlns:a16="http://schemas.microsoft.com/office/drawing/2014/main" id="{DA0CEDCB-5CE2-1B41-9D8B-CA0EB9D3BBD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05052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198D9-15CB-7D4E-9357-5AB6319CF211}"/>
              </a:ext>
            </a:extLst>
          </p:cNvPr>
          <p:cNvSpPr>
            <a:spLocks noGrp="1"/>
          </p:cNvSpPr>
          <p:nvPr>
            <p:ph type="title"/>
          </p:nvPr>
        </p:nvSpPr>
        <p:spPr/>
        <p:txBody>
          <a:bodyPr/>
          <a:lstStyle/>
          <a:p>
            <a:r>
              <a:rPr lang="en-US"/>
              <a:t>Hàm xử lý số</a:t>
            </a:r>
          </a:p>
        </p:txBody>
      </p:sp>
      <p:sp>
        <p:nvSpPr>
          <p:cNvPr id="3" name="Content Placeholder 2">
            <a:extLst>
              <a:ext uri="{FF2B5EF4-FFF2-40B4-BE49-F238E27FC236}">
                <a16:creationId xmlns:a16="http://schemas.microsoft.com/office/drawing/2014/main" id="{4A9A2F9C-A224-CA46-8FA5-7AF9FEC3F616}"/>
              </a:ext>
            </a:extLst>
          </p:cNvPr>
          <p:cNvSpPr>
            <a:spLocks noGrp="1"/>
          </p:cNvSpPr>
          <p:nvPr>
            <p:ph idx="1"/>
          </p:nvPr>
        </p:nvSpPr>
        <p:spPr/>
        <p:txBody>
          <a:bodyPr/>
          <a:lstStyle/>
          <a:p>
            <a:r>
              <a:rPr lang="en-US"/>
              <a:t>Hàm lấy trị tuyệt đối: ABS(number) </a:t>
            </a:r>
          </a:p>
          <a:p>
            <a:endParaRPr lang="en-US"/>
          </a:p>
          <a:p>
            <a:endParaRPr lang="en-US"/>
          </a:p>
          <a:p>
            <a:endParaRPr lang="en-US"/>
          </a:p>
          <a:p>
            <a:endParaRPr lang="en-US"/>
          </a:p>
          <a:p>
            <a:r>
              <a:rPr lang="en-US"/>
              <a:t>Hàm lấy phần nguyên: INT(number) </a:t>
            </a:r>
          </a:p>
          <a:p>
            <a:endParaRPr lang="en-US"/>
          </a:p>
        </p:txBody>
      </p:sp>
      <p:sp>
        <p:nvSpPr>
          <p:cNvPr id="4" name="Date Placeholder 3">
            <a:extLst>
              <a:ext uri="{FF2B5EF4-FFF2-40B4-BE49-F238E27FC236}">
                <a16:creationId xmlns:a16="http://schemas.microsoft.com/office/drawing/2014/main" id="{6C172920-1FFA-CB4C-A8E0-78CEB6E2A9B4}"/>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id="{3AE99E2F-E002-B145-8853-1FEFEB571540}"/>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id="{9D0E6B48-C197-764B-BDAD-4091FC26FCBC}"/>
              </a:ext>
            </a:extLst>
          </p:cNvPr>
          <p:cNvSpPr>
            <a:spLocks noGrp="1"/>
          </p:cNvSpPr>
          <p:nvPr>
            <p:ph type="sldNum" sz="quarter" idx="12"/>
          </p:nvPr>
        </p:nvSpPr>
        <p:spPr/>
        <p:txBody>
          <a:bodyPr/>
          <a:lstStyle/>
          <a:p>
            <a:fld id="{B9BA5F68-B450-774B-A94B-86322AF8B758}" type="slidenum">
              <a:rPr lang="en-US" smtClean="0"/>
              <a:t>10</a:t>
            </a:fld>
            <a:endParaRPr lang="en-US" dirty="0"/>
          </a:p>
        </p:txBody>
      </p:sp>
      <p:pic>
        <p:nvPicPr>
          <p:cNvPr id="8" name="Picture 7">
            <a:extLst>
              <a:ext uri="{FF2B5EF4-FFF2-40B4-BE49-F238E27FC236}">
                <a16:creationId xmlns:a16="http://schemas.microsoft.com/office/drawing/2014/main" id="{A8116850-7B60-D846-A96D-63B1B52A01D4}"/>
              </a:ext>
            </a:extLst>
          </p:cNvPr>
          <p:cNvPicPr>
            <a:picLocks noChangeAspect="1"/>
          </p:cNvPicPr>
          <p:nvPr/>
        </p:nvPicPr>
        <p:blipFill>
          <a:blip r:embed="rId2"/>
          <a:stretch>
            <a:fillRect/>
          </a:stretch>
        </p:blipFill>
        <p:spPr>
          <a:xfrm>
            <a:off x="3943350" y="1803400"/>
            <a:ext cx="4305300" cy="1625600"/>
          </a:xfrm>
          <a:prstGeom prst="rect">
            <a:avLst/>
          </a:prstGeom>
        </p:spPr>
      </p:pic>
      <p:pic>
        <p:nvPicPr>
          <p:cNvPr id="10" name="Picture 9">
            <a:extLst>
              <a:ext uri="{FF2B5EF4-FFF2-40B4-BE49-F238E27FC236}">
                <a16:creationId xmlns:a16="http://schemas.microsoft.com/office/drawing/2014/main" id="{92521AAC-8ABC-1142-87C1-F199A66AB25A}"/>
              </a:ext>
            </a:extLst>
          </p:cNvPr>
          <p:cNvPicPr>
            <a:picLocks noChangeAspect="1"/>
          </p:cNvPicPr>
          <p:nvPr/>
        </p:nvPicPr>
        <p:blipFill>
          <a:blip r:embed="rId3"/>
          <a:stretch>
            <a:fillRect/>
          </a:stretch>
        </p:blipFill>
        <p:spPr>
          <a:xfrm>
            <a:off x="3943350" y="4182219"/>
            <a:ext cx="4305300" cy="1625600"/>
          </a:xfrm>
          <a:prstGeom prst="rect">
            <a:avLst/>
          </a:prstGeom>
        </p:spPr>
      </p:pic>
    </p:spTree>
    <p:extLst>
      <p:ext uri="{BB962C8B-B14F-4D97-AF65-F5344CB8AC3E}">
        <p14:creationId xmlns:p14="http://schemas.microsoft.com/office/powerpoint/2010/main" val="430357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1A3B3-5179-F14C-BE34-425F8A85A168}"/>
              </a:ext>
            </a:extLst>
          </p:cNvPr>
          <p:cNvSpPr>
            <a:spLocks noGrp="1"/>
          </p:cNvSpPr>
          <p:nvPr>
            <p:ph type="title"/>
          </p:nvPr>
        </p:nvSpPr>
        <p:spPr/>
        <p:txBody>
          <a:bodyPr/>
          <a:lstStyle/>
          <a:p>
            <a:r>
              <a:rPr lang="en-US"/>
              <a:t>Hàm xử lý số</a:t>
            </a:r>
          </a:p>
        </p:txBody>
      </p:sp>
      <p:sp>
        <p:nvSpPr>
          <p:cNvPr id="3" name="Content Placeholder 2">
            <a:extLst>
              <a:ext uri="{FF2B5EF4-FFF2-40B4-BE49-F238E27FC236}">
                <a16:creationId xmlns:a16="http://schemas.microsoft.com/office/drawing/2014/main" id="{BD3ACC65-D6B2-2E41-AE29-B1741666C686}"/>
              </a:ext>
            </a:extLst>
          </p:cNvPr>
          <p:cNvSpPr>
            <a:spLocks noGrp="1"/>
          </p:cNvSpPr>
          <p:nvPr>
            <p:ph idx="1"/>
          </p:nvPr>
        </p:nvSpPr>
        <p:spPr/>
        <p:txBody>
          <a:bodyPr/>
          <a:lstStyle/>
          <a:p>
            <a:r>
              <a:rPr lang="en-US"/>
              <a:t>Hàm chia dư: MOD(number, divisor) </a:t>
            </a:r>
          </a:p>
          <a:p>
            <a:endParaRPr lang="en-US"/>
          </a:p>
          <a:p>
            <a:endParaRPr lang="en-US"/>
          </a:p>
          <a:p>
            <a:endParaRPr lang="en-US"/>
          </a:p>
          <a:p>
            <a:endParaRPr lang="en-US"/>
          </a:p>
          <a:p>
            <a:r>
              <a:rPr lang="en-US"/>
              <a:t>Hàm làm tròn: ROUND(number, num_digits) </a:t>
            </a:r>
          </a:p>
          <a:p>
            <a:endParaRPr lang="en-US"/>
          </a:p>
        </p:txBody>
      </p:sp>
      <p:sp>
        <p:nvSpPr>
          <p:cNvPr id="4" name="Date Placeholder 3">
            <a:extLst>
              <a:ext uri="{FF2B5EF4-FFF2-40B4-BE49-F238E27FC236}">
                <a16:creationId xmlns:a16="http://schemas.microsoft.com/office/drawing/2014/main" id="{8F9B3EC2-2BCF-8040-B4CD-1A24C5E62C9B}"/>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id="{593837C4-935A-1C43-B572-2331F201B8A7}"/>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id="{8A27AFD6-B295-8C4C-9961-E4CA92DC8300}"/>
              </a:ext>
            </a:extLst>
          </p:cNvPr>
          <p:cNvSpPr>
            <a:spLocks noGrp="1"/>
          </p:cNvSpPr>
          <p:nvPr>
            <p:ph type="sldNum" sz="quarter" idx="12"/>
          </p:nvPr>
        </p:nvSpPr>
        <p:spPr/>
        <p:txBody>
          <a:bodyPr/>
          <a:lstStyle/>
          <a:p>
            <a:fld id="{B9BA5F68-B450-774B-A94B-86322AF8B758}" type="slidenum">
              <a:rPr lang="en-US" smtClean="0"/>
              <a:t>11</a:t>
            </a:fld>
            <a:endParaRPr lang="en-US" dirty="0"/>
          </a:p>
        </p:txBody>
      </p:sp>
      <p:pic>
        <p:nvPicPr>
          <p:cNvPr id="8" name="Picture 7">
            <a:extLst>
              <a:ext uri="{FF2B5EF4-FFF2-40B4-BE49-F238E27FC236}">
                <a16:creationId xmlns:a16="http://schemas.microsoft.com/office/drawing/2014/main" id="{EF4FE0B1-947D-FE41-AA90-B1B01163D3B6}"/>
              </a:ext>
            </a:extLst>
          </p:cNvPr>
          <p:cNvPicPr>
            <a:picLocks noChangeAspect="1"/>
          </p:cNvPicPr>
          <p:nvPr/>
        </p:nvPicPr>
        <p:blipFill>
          <a:blip r:embed="rId2"/>
          <a:stretch>
            <a:fillRect/>
          </a:stretch>
        </p:blipFill>
        <p:spPr>
          <a:xfrm>
            <a:off x="3714750" y="1801766"/>
            <a:ext cx="4762500" cy="1562100"/>
          </a:xfrm>
          <a:prstGeom prst="rect">
            <a:avLst/>
          </a:prstGeom>
        </p:spPr>
      </p:pic>
      <p:pic>
        <p:nvPicPr>
          <p:cNvPr id="10" name="Picture 9">
            <a:extLst>
              <a:ext uri="{FF2B5EF4-FFF2-40B4-BE49-F238E27FC236}">
                <a16:creationId xmlns:a16="http://schemas.microsoft.com/office/drawing/2014/main" id="{62F823B1-986A-3F45-B9E8-45E8C090E92F}"/>
              </a:ext>
            </a:extLst>
          </p:cNvPr>
          <p:cNvPicPr>
            <a:picLocks noChangeAspect="1"/>
          </p:cNvPicPr>
          <p:nvPr/>
        </p:nvPicPr>
        <p:blipFill>
          <a:blip r:embed="rId3"/>
          <a:stretch>
            <a:fillRect/>
          </a:stretch>
        </p:blipFill>
        <p:spPr>
          <a:xfrm>
            <a:off x="3729107" y="4221843"/>
            <a:ext cx="4762500" cy="1562100"/>
          </a:xfrm>
          <a:prstGeom prst="rect">
            <a:avLst/>
          </a:prstGeom>
        </p:spPr>
      </p:pic>
    </p:spTree>
    <p:extLst>
      <p:ext uri="{BB962C8B-B14F-4D97-AF65-F5344CB8AC3E}">
        <p14:creationId xmlns:p14="http://schemas.microsoft.com/office/powerpoint/2010/main" val="2886674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6D30F-DCBB-DA41-B710-CD4629C384C2}"/>
              </a:ext>
            </a:extLst>
          </p:cNvPr>
          <p:cNvSpPr>
            <a:spLocks noGrp="1"/>
          </p:cNvSpPr>
          <p:nvPr>
            <p:ph type="title"/>
          </p:nvPr>
        </p:nvSpPr>
        <p:spPr/>
        <p:txBody>
          <a:bodyPr/>
          <a:lstStyle/>
          <a:p>
            <a:r>
              <a:rPr lang="en-US"/>
              <a:t>Hàm thống kê</a:t>
            </a:r>
          </a:p>
        </p:txBody>
      </p:sp>
      <p:sp>
        <p:nvSpPr>
          <p:cNvPr id="3" name="Content Placeholder 2">
            <a:extLst>
              <a:ext uri="{FF2B5EF4-FFF2-40B4-BE49-F238E27FC236}">
                <a16:creationId xmlns:a16="http://schemas.microsoft.com/office/drawing/2014/main" id="{50307AEF-E2A9-AB42-997D-335159736481}"/>
              </a:ext>
            </a:extLst>
          </p:cNvPr>
          <p:cNvSpPr>
            <a:spLocks noGrp="1"/>
          </p:cNvSpPr>
          <p:nvPr>
            <p:ph idx="1"/>
          </p:nvPr>
        </p:nvSpPr>
        <p:spPr/>
        <p:txBody>
          <a:bodyPr/>
          <a:lstStyle/>
          <a:p>
            <a:r>
              <a:rPr lang="en-US"/>
              <a:t>Lấy trung bình cộng: Average(numbers, ...) </a:t>
            </a:r>
          </a:p>
          <a:p>
            <a:endParaRPr lang="en-US"/>
          </a:p>
          <a:p>
            <a:endParaRPr lang="en-US"/>
          </a:p>
          <a:p>
            <a:endParaRPr lang="en-US"/>
          </a:p>
          <a:p>
            <a:endParaRPr lang="en-US"/>
          </a:p>
          <a:p>
            <a:r>
              <a:rPr lang="vi-VN"/>
              <a:t>Đếm các tham số có kiểu dữ liệu là số: COUNT(value1 [, value2, ...]) </a:t>
            </a:r>
          </a:p>
          <a:p>
            <a:endParaRPr lang="en-US"/>
          </a:p>
        </p:txBody>
      </p:sp>
      <p:sp>
        <p:nvSpPr>
          <p:cNvPr id="4" name="Date Placeholder 3">
            <a:extLst>
              <a:ext uri="{FF2B5EF4-FFF2-40B4-BE49-F238E27FC236}">
                <a16:creationId xmlns:a16="http://schemas.microsoft.com/office/drawing/2014/main" id="{A01D5BBE-18AC-DA40-AD16-91E53D494AA4}"/>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id="{DCED7CE3-084E-2D41-85FD-D451410AD929}"/>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id="{5BA0A580-21E3-6C4D-9480-78857ABE2A63}"/>
              </a:ext>
            </a:extLst>
          </p:cNvPr>
          <p:cNvSpPr>
            <a:spLocks noGrp="1"/>
          </p:cNvSpPr>
          <p:nvPr>
            <p:ph type="sldNum" sz="quarter" idx="12"/>
          </p:nvPr>
        </p:nvSpPr>
        <p:spPr/>
        <p:txBody>
          <a:bodyPr/>
          <a:lstStyle/>
          <a:p>
            <a:fld id="{B9BA5F68-B450-774B-A94B-86322AF8B758}" type="slidenum">
              <a:rPr lang="en-US" smtClean="0"/>
              <a:t>12</a:t>
            </a:fld>
            <a:endParaRPr lang="en-US" dirty="0"/>
          </a:p>
        </p:txBody>
      </p:sp>
      <p:pic>
        <p:nvPicPr>
          <p:cNvPr id="8" name="Picture 7">
            <a:extLst>
              <a:ext uri="{FF2B5EF4-FFF2-40B4-BE49-F238E27FC236}">
                <a16:creationId xmlns:a16="http://schemas.microsoft.com/office/drawing/2014/main" id="{65403EAD-7C5C-9B4B-A0D1-904613D69EA5}"/>
              </a:ext>
            </a:extLst>
          </p:cNvPr>
          <p:cNvPicPr>
            <a:picLocks noChangeAspect="1"/>
          </p:cNvPicPr>
          <p:nvPr/>
        </p:nvPicPr>
        <p:blipFill>
          <a:blip r:embed="rId2"/>
          <a:stretch>
            <a:fillRect/>
          </a:stretch>
        </p:blipFill>
        <p:spPr>
          <a:xfrm>
            <a:off x="2220687" y="1697430"/>
            <a:ext cx="7117443" cy="1637128"/>
          </a:xfrm>
          <a:prstGeom prst="rect">
            <a:avLst/>
          </a:prstGeom>
        </p:spPr>
      </p:pic>
      <p:pic>
        <p:nvPicPr>
          <p:cNvPr id="10" name="Picture 9">
            <a:extLst>
              <a:ext uri="{FF2B5EF4-FFF2-40B4-BE49-F238E27FC236}">
                <a16:creationId xmlns:a16="http://schemas.microsoft.com/office/drawing/2014/main" id="{0BB0DC0D-2ACD-1649-9E7B-3C0D42913B5A}"/>
              </a:ext>
            </a:extLst>
          </p:cNvPr>
          <p:cNvPicPr>
            <a:picLocks noChangeAspect="1"/>
          </p:cNvPicPr>
          <p:nvPr/>
        </p:nvPicPr>
        <p:blipFill>
          <a:blip r:embed="rId3"/>
          <a:stretch>
            <a:fillRect/>
          </a:stretch>
        </p:blipFill>
        <p:spPr>
          <a:xfrm>
            <a:off x="2363806" y="4476808"/>
            <a:ext cx="6831204" cy="1729263"/>
          </a:xfrm>
          <a:prstGeom prst="rect">
            <a:avLst/>
          </a:prstGeom>
        </p:spPr>
      </p:pic>
    </p:spTree>
    <p:extLst>
      <p:ext uri="{BB962C8B-B14F-4D97-AF65-F5344CB8AC3E}">
        <p14:creationId xmlns:p14="http://schemas.microsoft.com/office/powerpoint/2010/main" val="2423044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B4A95-3FBF-1D48-B63E-C7C250205BCD}"/>
              </a:ext>
            </a:extLst>
          </p:cNvPr>
          <p:cNvSpPr>
            <a:spLocks noGrp="1"/>
          </p:cNvSpPr>
          <p:nvPr>
            <p:ph type="title"/>
          </p:nvPr>
        </p:nvSpPr>
        <p:spPr/>
        <p:txBody>
          <a:bodyPr/>
          <a:lstStyle/>
          <a:p>
            <a:r>
              <a:rPr lang="en-US"/>
              <a:t>Hàm thống kê</a:t>
            </a:r>
          </a:p>
        </p:txBody>
      </p:sp>
      <p:sp>
        <p:nvSpPr>
          <p:cNvPr id="3" name="Content Placeholder 2">
            <a:extLst>
              <a:ext uri="{FF2B5EF4-FFF2-40B4-BE49-F238E27FC236}">
                <a16:creationId xmlns:a16="http://schemas.microsoft.com/office/drawing/2014/main" id="{9E892E82-3C4A-DE47-B380-800714726C16}"/>
              </a:ext>
            </a:extLst>
          </p:cNvPr>
          <p:cNvSpPr>
            <a:spLocks noGrp="1"/>
          </p:cNvSpPr>
          <p:nvPr>
            <p:ph idx="1"/>
          </p:nvPr>
        </p:nvSpPr>
        <p:spPr/>
        <p:txBody>
          <a:bodyPr/>
          <a:lstStyle/>
          <a:p>
            <a:r>
              <a:rPr lang="vi-VN"/>
              <a:t>Đếm số lượng tham số khác rỗng: COUNTA(value1 [, value2, ...]) </a:t>
            </a:r>
          </a:p>
          <a:p>
            <a:r>
              <a:rPr lang="vi-VN"/>
              <a:t>Lấy giá trị lớn nhất: MAX(value1 [, value2, ...]) </a:t>
            </a:r>
          </a:p>
          <a:p>
            <a:endParaRPr lang="en-US"/>
          </a:p>
          <a:p>
            <a:endParaRPr lang="en-US"/>
          </a:p>
          <a:p>
            <a:endParaRPr lang="en-US"/>
          </a:p>
          <a:p>
            <a:endParaRPr lang="en-US"/>
          </a:p>
          <a:p>
            <a:endParaRPr lang="en-US"/>
          </a:p>
          <a:p>
            <a:r>
              <a:rPr lang="vi-VN"/>
              <a:t>Lấy giá trị nhỏ nhất: MIN(value1 [, value2, ...])</a:t>
            </a:r>
            <a:br>
              <a:rPr lang="vi-VN"/>
            </a:br>
            <a:endParaRPr lang="vi-VN"/>
          </a:p>
          <a:p>
            <a:endParaRPr lang="en-US"/>
          </a:p>
        </p:txBody>
      </p:sp>
      <p:sp>
        <p:nvSpPr>
          <p:cNvPr id="4" name="Date Placeholder 3">
            <a:extLst>
              <a:ext uri="{FF2B5EF4-FFF2-40B4-BE49-F238E27FC236}">
                <a16:creationId xmlns:a16="http://schemas.microsoft.com/office/drawing/2014/main" id="{B5168684-80EE-5441-AAA7-CEC962E3B0FE}"/>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id="{EDE6062B-1844-DC42-9B25-D2D5CAF87A47}"/>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id="{10653AD7-CBFC-0045-9D42-514511412048}"/>
              </a:ext>
            </a:extLst>
          </p:cNvPr>
          <p:cNvSpPr>
            <a:spLocks noGrp="1"/>
          </p:cNvSpPr>
          <p:nvPr>
            <p:ph type="sldNum" sz="quarter" idx="12"/>
          </p:nvPr>
        </p:nvSpPr>
        <p:spPr/>
        <p:txBody>
          <a:bodyPr/>
          <a:lstStyle/>
          <a:p>
            <a:fld id="{B9BA5F68-B450-774B-A94B-86322AF8B758}" type="slidenum">
              <a:rPr lang="en-US" smtClean="0"/>
              <a:t>13</a:t>
            </a:fld>
            <a:endParaRPr lang="en-US" dirty="0"/>
          </a:p>
        </p:txBody>
      </p:sp>
      <p:pic>
        <p:nvPicPr>
          <p:cNvPr id="8" name="Picture 7">
            <a:extLst>
              <a:ext uri="{FF2B5EF4-FFF2-40B4-BE49-F238E27FC236}">
                <a16:creationId xmlns:a16="http://schemas.microsoft.com/office/drawing/2014/main" id="{11B46E6E-2D25-E943-BBAC-86AEDABCF55A}"/>
              </a:ext>
            </a:extLst>
          </p:cNvPr>
          <p:cNvPicPr>
            <a:picLocks noChangeAspect="1"/>
          </p:cNvPicPr>
          <p:nvPr/>
        </p:nvPicPr>
        <p:blipFill>
          <a:blip r:embed="rId2"/>
          <a:stretch>
            <a:fillRect/>
          </a:stretch>
        </p:blipFill>
        <p:spPr>
          <a:xfrm>
            <a:off x="2508250" y="2746828"/>
            <a:ext cx="7175500" cy="1625600"/>
          </a:xfrm>
          <a:prstGeom prst="rect">
            <a:avLst/>
          </a:prstGeom>
        </p:spPr>
      </p:pic>
    </p:spTree>
    <p:extLst>
      <p:ext uri="{BB962C8B-B14F-4D97-AF65-F5344CB8AC3E}">
        <p14:creationId xmlns:p14="http://schemas.microsoft.com/office/powerpoint/2010/main" val="2403025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3AD82-F1B7-8F4F-9DEF-F96027C6D846}"/>
              </a:ext>
            </a:extLst>
          </p:cNvPr>
          <p:cNvSpPr>
            <a:spLocks noGrp="1"/>
          </p:cNvSpPr>
          <p:nvPr>
            <p:ph type="title"/>
          </p:nvPr>
        </p:nvSpPr>
        <p:spPr/>
        <p:txBody>
          <a:bodyPr/>
          <a:lstStyle/>
          <a:p>
            <a:r>
              <a:rPr lang="en-US"/>
              <a:t>Hàm thống kê</a:t>
            </a:r>
          </a:p>
        </p:txBody>
      </p:sp>
      <p:sp>
        <p:nvSpPr>
          <p:cNvPr id="3" name="Content Placeholder 2">
            <a:extLst>
              <a:ext uri="{FF2B5EF4-FFF2-40B4-BE49-F238E27FC236}">
                <a16:creationId xmlns:a16="http://schemas.microsoft.com/office/drawing/2014/main" id="{6576D891-CBC2-F745-8AE6-8B1B1FC7EDE1}"/>
              </a:ext>
            </a:extLst>
          </p:cNvPr>
          <p:cNvSpPr>
            <a:spLocks noGrp="1"/>
          </p:cNvSpPr>
          <p:nvPr>
            <p:ph idx="1"/>
          </p:nvPr>
        </p:nvSpPr>
        <p:spPr/>
        <p:txBody>
          <a:bodyPr/>
          <a:lstStyle/>
          <a:p>
            <a:r>
              <a:rPr lang="vi-VN"/>
              <a:t>Tính tổng các giá trị số: SUM(value1 [, value2, ...]) </a:t>
            </a:r>
          </a:p>
          <a:p>
            <a:endParaRPr lang="en-US"/>
          </a:p>
          <a:p>
            <a:endParaRPr lang="en-US"/>
          </a:p>
          <a:p>
            <a:endParaRPr lang="en-US"/>
          </a:p>
          <a:p>
            <a:r>
              <a:rPr lang="en-US"/>
              <a:t>Xếp hạng: RANK(number, ref, [order]) </a:t>
            </a:r>
          </a:p>
          <a:p>
            <a:endParaRPr lang="en-US"/>
          </a:p>
        </p:txBody>
      </p:sp>
      <p:sp>
        <p:nvSpPr>
          <p:cNvPr id="4" name="Date Placeholder 3">
            <a:extLst>
              <a:ext uri="{FF2B5EF4-FFF2-40B4-BE49-F238E27FC236}">
                <a16:creationId xmlns:a16="http://schemas.microsoft.com/office/drawing/2014/main" id="{72352113-FBA0-9549-9B1A-33C23F068421}"/>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id="{572A9140-BC4D-F445-8069-23B7EFE84231}"/>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id="{DF033D16-C99D-6446-BCD1-2196B5AC32A5}"/>
              </a:ext>
            </a:extLst>
          </p:cNvPr>
          <p:cNvSpPr>
            <a:spLocks noGrp="1"/>
          </p:cNvSpPr>
          <p:nvPr>
            <p:ph type="sldNum" sz="quarter" idx="12"/>
          </p:nvPr>
        </p:nvSpPr>
        <p:spPr/>
        <p:txBody>
          <a:bodyPr/>
          <a:lstStyle/>
          <a:p>
            <a:fld id="{B9BA5F68-B450-774B-A94B-86322AF8B758}" type="slidenum">
              <a:rPr lang="en-US" smtClean="0"/>
              <a:t>14</a:t>
            </a:fld>
            <a:endParaRPr lang="en-US" dirty="0"/>
          </a:p>
        </p:txBody>
      </p:sp>
      <p:pic>
        <p:nvPicPr>
          <p:cNvPr id="8" name="Picture 7">
            <a:extLst>
              <a:ext uri="{FF2B5EF4-FFF2-40B4-BE49-F238E27FC236}">
                <a16:creationId xmlns:a16="http://schemas.microsoft.com/office/drawing/2014/main" id="{FA8D36A2-82CA-3A42-A350-FFFB3C86B148}"/>
              </a:ext>
            </a:extLst>
          </p:cNvPr>
          <p:cNvPicPr>
            <a:picLocks noChangeAspect="1"/>
          </p:cNvPicPr>
          <p:nvPr/>
        </p:nvPicPr>
        <p:blipFill>
          <a:blip r:embed="rId2"/>
          <a:stretch>
            <a:fillRect/>
          </a:stretch>
        </p:blipFill>
        <p:spPr>
          <a:xfrm>
            <a:off x="3011165" y="1602090"/>
            <a:ext cx="6178994" cy="1399017"/>
          </a:xfrm>
          <a:prstGeom prst="rect">
            <a:avLst/>
          </a:prstGeom>
        </p:spPr>
      </p:pic>
      <p:pic>
        <p:nvPicPr>
          <p:cNvPr id="10" name="Picture 9">
            <a:extLst>
              <a:ext uri="{FF2B5EF4-FFF2-40B4-BE49-F238E27FC236}">
                <a16:creationId xmlns:a16="http://schemas.microsoft.com/office/drawing/2014/main" id="{8A9E41A1-631B-1B40-9E4C-2F58019E3D4F}"/>
              </a:ext>
            </a:extLst>
          </p:cNvPr>
          <p:cNvPicPr>
            <a:picLocks noChangeAspect="1"/>
          </p:cNvPicPr>
          <p:nvPr/>
        </p:nvPicPr>
        <p:blipFill>
          <a:blip r:embed="rId3"/>
          <a:stretch>
            <a:fillRect/>
          </a:stretch>
        </p:blipFill>
        <p:spPr>
          <a:xfrm>
            <a:off x="2884251" y="3638276"/>
            <a:ext cx="6423495" cy="2977021"/>
          </a:xfrm>
          <a:prstGeom prst="rect">
            <a:avLst/>
          </a:prstGeom>
        </p:spPr>
      </p:pic>
    </p:spTree>
    <p:extLst>
      <p:ext uri="{BB962C8B-B14F-4D97-AF65-F5344CB8AC3E}">
        <p14:creationId xmlns:p14="http://schemas.microsoft.com/office/powerpoint/2010/main" val="442875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6DB48-663A-1A41-B825-19A9ADDDD195}"/>
              </a:ext>
            </a:extLst>
          </p:cNvPr>
          <p:cNvSpPr>
            <a:spLocks noGrp="1"/>
          </p:cNvSpPr>
          <p:nvPr>
            <p:ph type="title"/>
          </p:nvPr>
        </p:nvSpPr>
        <p:spPr/>
        <p:txBody>
          <a:bodyPr/>
          <a:lstStyle/>
          <a:p>
            <a:r>
              <a:rPr lang="en-US"/>
              <a:t>Hàm chuỗi</a:t>
            </a:r>
          </a:p>
        </p:txBody>
      </p:sp>
      <p:sp>
        <p:nvSpPr>
          <p:cNvPr id="3" name="Content Placeholder 2">
            <a:extLst>
              <a:ext uri="{FF2B5EF4-FFF2-40B4-BE49-F238E27FC236}">
                <a16:creationId xmlns:a16="http://schemas.microsoft.com/office/drawing/2014/main" id="{C48BF060-5D99-3F45-810B-3301C334D9BC}"/>
              </a:ext>
            </a:extLst>
          </p:cNvPr>
          <p:cNvSpPr>
            <a:spLocks noGrp="1"/>
          </p:cNvSpPr>
          <p:nvPr>
            <p:ph idx="1"/>
          </p:nvPr>
        </p:nvSpPr>
        <p:spPr/>
        <p:txBody>
          <a:bodyPr/>
          <a:lstStyle/>
          <a:p>
            <a:r>
              <a:rPr lang="vi-VN"/>
              <a:t>Lấy chuỗi con tính từ trái: LEFT(text [, num_chars])</a:t>
            </a:r>
          </a:p>
          <a:p>
            <a:pPr lvl="1"/>
            <a:r>
              <a:rPr lang="vi-VN"/>
              <a:t>text: chuỗi cần xử lý </a:t>
            </a:r>
          </a:p>
          <a:p>
            <a:pPr lvl="1"/>
            <a:r>
              <a:rPr lang="vi-VN"/>
              <a:t>num_chars: số ký tự cần lấy, nếu không truyền num_chars thì hàm này trả về ký tự đầu tiên bên trái.</a:t>
            </a:r>
          </a:p>
          <a:p>
            <a:r>
              <a:rPr lang="vi-VN"/>
              <a:t>Lấy chuỗi con tính từ phải: RIGHT(text [, num_chars])</a:t>
            </a:r>
            <a:endParaRPr lang="vi-VN">
              <a:effectLst/>
            </a:endParaRPr>
          </a:p>
          <a:p>
            <a:r>
              <a:rPr lang="vi-VN"/>
              <a:t>Lấy chuỗi con giữa chuỗi: MID(text, start_num, num_chars) </a:t>
            </a:r>
          </a:p>
          <a:p>
            <a:pPr lvl="1"/>
            <a:r>
              <a:rPr lang="vi-VN"/>
              <a:t>start_num: vị trí bắt đầu </a:t>
            </a:r>
            <a:endParaRPr lang="vi-VN">
              <a:effectLst/>
            </a:endParaRPr>
          </a:p>
          <a:p>
            <a:pPr lvl="1"/>
            <a:r>
              <a:rPr lang="vi-VN"/>
              <a:t>num_chars: số ký tự cần lấy</a:t>
            </a:r>
            <a:br>
              <a:rPr lang="vi-VN"/>
            </a:br>
            <a:endParaRPr lang="vi-VN">
              <a:effectLst/>
            </a:endParaRPr>
          </a:p>
          <a:p>
            <a:endParaRPr lang="vi-VN">
              <a:effectLst/>
            </a:endParaRPr>
          </a:p>
          <a:p>
            <a:endParaRPr lang="vi-VN">
              <a:effectLst/>
            </a:endParaRPr>
          </a:p>
        </p:txBody>
      </p:sp>
      <p:sp>
        <p:nvSpPr>
          <p:cNvPr id="4" name="Date Placeholder 3">
            <a:extLst>
              <a:ext uri="{FF2B5EF4-FFF2-40B4-BE49-F238E27FC236}">
                <a16:creationId xmlns:a16="http://schemas.microsoft.com/office/drawing/2014/main" id="{B351E81C-4313-F148-AFDF-C4D764ACA8BF}"/>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id="{511ADA97-B9E2-AA42-9BF9-2FD3BDAAA1FE}"/>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id="{49740090-AF1A-E945-B55E-CC3253BB8E58}"/>
              </a:ext>
            </a:extLst>
          </p:cNvPr>
          <p:cNvSpPr>
            <a:spLocks noGrp="1"/>
          </p:cNvSpPr>
          <p:nvPr>
            <p:ph type="sldNum" sz="quarter" idx="12"/>
          </p:nvPr>
        </p:nvSpPr>
        <p:spPr/>
        <p:txBody>
          <a:bodyPr/>
          <a:lstStyle/>
          <a:p>
            <a:fld id="{B9BA5F68-B450-774B-A94B-86322AF8B758}" type="slidenum">
              <a:rPr lang="en-US" smtClean="0"/>
              <a:t>15</a:t>
            </a:fld>
            <a:endParaRPr lang="en-US" dirty="0"/>
          </a:p>
        </p:txBody>
      </p:sp>
    </p:spTree>
    <p:extLst>
      <p:ext uri="{BB962C8B-B14F-4D97-AF65-F5344CB8AC3E}">
        <p14:creationId xmlns:p14="http://schemas.microsoft.com/office/powerpoint/2010/main" val="2446736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72EFD-7B66-FE47-ACE6-41315B6FFDE9}"/>
              </a:ext>
            </a:extLst>
          </p:cNvPr>
          <p:cNvSpPr>
            <a:spLocks noGrp="1"/>
          </p:cNvSpPr>
          <p:nvPr>
            <p:ph type="title"/>
          </p:nvPr>
        </p:nvSpPr>
        <p:spPr/>
        <p:txBody>
          <a:bodyPr/>
          <a:lstStyle/>
          <a:p>
            <a:r>
              <a:rPr lang="en-US"/>
              <a:t>Hàm chuỗi</a:t>
            </a:r>
          </a:p>
        </p:txBody>
      </p:sp>
      <p:sp>
        <p:nvSpPr>
          <p:cNvPr id="3" name="Content Placeholder 2">
            <a:extLst>
              <a:ext uri="{FF2B5EF4-FFF2-40B4-BE49-F238E27FC236}">
                <a16:creationId xmlns:a16="http://schemas.microsoft.com/office/drawing/2014/main" id="{C2B024B6-8C43-7C4B-9EF0-C14E12B46D9A}"/>
              </a:ext>
            </a:extLst>
          </p:cNvPr>
          <p:cNvSpPr>
            <a:spLocks noGrp="1"/>
          </p:cNvSpPr>
          <p:nvPr>
            <p:ph idx="1"/>
          </p:nvPr>
        </p:nvSpPr>
        <p:spPr/>
        <p:txBody>
          <a:bodyPr/>
          <a:lstStyle/>
          <a:p>
            <a:r>
              <a:rPr lang="vi-VN"/>
              <a:t>Hàm lấy chiều dài chuỗi: LEN(text)</a:t>
            </a:r>
          </a:p>
          <a:p>
            <a:r>
              <a:rPr lang="vi-VN"/>
              <a:t>Đổi chuỗi thành số: VALUE(text)</a:t>
            </a:r>
          </a:p>
          <a:p>
            <a:r>
              <a:rPr lang="vi-VN"/>
              <a:t>Đổi thành chữ thường: LOWER(text)</a:t>
            </a:r>
          </a:p>
          <a:p>
            <a:r>
              <a:rPr lang="vi-VN"/>
              <a:t>Đổi thành chữ hoa: UPPER(text)</a:t>
            </a:r>
          </a:p>
          <a:p>
            <a:r>
              <a:rPr lang="vi-VN"/>
              <a:t>Đổi ký tự đầu mỗi từ thành hoa, các ký tự còn lại thành thường: PROPER(text) </a:t>
            </a:r>
            <a:endParaRPr lang="vi-VN">
              <a:effectLst/>
            </a:endParaRPr>
          </a:p>
          <a:p>
            <a:endParaRPr lang="en-US"/>
          </a:p>
        </p:txBody>
      </p:sp>
      <p:sp>
        <p:nvSpPr>
          <p:cNvPr id="4" name="Date Placeholder 3">
            <a:extLst>
              <a:ext uri="{FF2B5EF4-FFF2-40B4-BE49-F238E27FC236}">
                <a16:creationId xmlns:a16="http://schemas.microsoft.com/office/drawing/2014/main" id="{98B5E474-B9BA-A746-84EC-8AFD98FB03CA}"/>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id="{D0CD7D16-58BA-5749-9D44-D13BC0F1C4B2}"/>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id="{9B26DD69-65A9-1042-8878-7C1DD0967CFD}"/>
              </a:ext>
            </a:extLst>
          </p:cNvPr>
          <p:cNvSpPr>
            <a:spLocks noGrp="1"/>
          </p:cNvSpPr>
          <p:nvPr>
            <p:ph type="sldNum" sz="quarter" idx="12"/>
          </p:nvPr>
        </p:nvSpPr>
        <p:spPr/>
        <p:txBody>
          <a:bodyPr/>
          <a:lstStyle/>
          <a:p>
            <a:fld id="{B9BA5F68-B450-774B-A94B-86322AF8B758}" type="slidenum">
              <a:rPr lang="en-US" smtClean="0"/>
              <a:t>16</a:t>
            </a:fld>
            <a:endParaRPr lang="en-US" dirty="0"/>
          </a:p>
        </p:txBody>
      </p:sp>
    </p:spTree>
    <p:extLst>
      <p:ext uri="{BB962C8B-B14F-4D97-AF65-F5344CB8AC3E}">
        <p14:creationId xmlns:p14="http://schemas.microsoft.com/office/powerpoint/2010/main" val="111571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38EF7-384A-FE46-B191-48670466DC42}"/>
              </a:ext>
            </a:extLst>
          </p:cNvPr>
          <p:cNvSpPr>
            <a:spLocks noGrp="1"/>
          </p:cNvSpPr>
          <p:nvPr>
            <p:ph type="title"/>
          </p:nvPr>
        </p:nvSpPr>
        <p:spPr/>
        <p:txBody>
          <a:bodyPr/>
          <a:lstStyle/>
          <a:p>
            <a:r>
              <a:rPr lang="en-US"/>
              <a:t>Hàm điều kiện</a:t>
            </a:r>
          </a:p>
        </p:txBody>
      </p:sp>
      <p:sp>
        <p:nvSpPr>
          <p:cNvPr id="3" name="Content Placeholder 2">
            <a:extLst>
              <a:ext uri="{FF2B5EF4-FFF2-40B4-BE49-F238E27FC236}">
                <a16:creationId xmlns:a16="http://schemas.microsoft.com/office/drawing/2014/main" id="{3770DA42-F789-AF47-A4C8-70966070A6DC}"/>
              </a:ext>
            </a:extLst>
          </p:cNvPr>
          <p:cNvSpPr>
            <a:spLocks noGrp="1"/>
          </p:cNvSpPr>
          <p:nvPr>
            <p:ph idx="1"/>
          </p:nvPr>
        </p:nvSpPr>
        <p:spPr/>
        <p:txBody>
          <a:bodyPr/>
          <a:lstStyle/>
          <a:p>
            <a:r>
              <a:rPr lang="vi-VN"/>
              <a:t>IF(criteria, value_of_true, value_of_false): nếu điều kiện criteria đúng thì hàm trả về value_of_true, ngược lại trả về value_of_false. Các IF được phép lổng nhau tối đa 7 cấp. </a:t>
            </a:r>
          </a:p>
          <a:p>
            <a:endParaRPr lang="vi-VN"/>
          </a:p>
          <a:p>
            <a:endParaRPr lang="vi-VN"/>
          </a:p>
          <a:p>
            <a:endParaRPr lang="vi-VN"/>
          </a:p>
          <a:p>
            <a:endParaRPr lang="vi-VN"/>
          </a:p>
          <a:p>
            <a:endParaRPr lang="vi-VN"/>
          </a:p>
          <a:p>
            <a:r>
              <a:rPr lang="vi-VN"/>
              <a:t>SUMIF(range, critera, [sum_range]): tính tổng các giá trị vùng sum_range là những giá trị được chọn tương ứng những dòng của range thỏa điều kiện criteria. </a:t>
            </a:r>
          </a:p>
          <a:p>
            <a:endParaRPr lang="vi-VN"/>
          </a:p>
          <a:p>
            <a:endParaRPr lang="en-US"/>
          </a:p>
        </p:txBody>
      </p:sp>
      <p:sp>
        <p:nvSpPr>
          <p:cNvPr id="4" name="Date Placeholder 3">
            <a:extLst>
              <a:ext uri="{FF2B5EF4-FFF2-40B4-BE49-F238E27FC236}">
                <a16:creationId xmlns:a16="http://schemas.microsoft.com/office/drawing/2014/main" id="{0F8559C7-6A31-494F-B623-959A23AEF177}"/>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id="{DA57BD7B-9425-324D-9EA2-33D668AFB37F}"/>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id="{A9CC5761-86F1-BD4B-8606-24F53946EF7C}"/>
              </a:ext>
            </a:extLst>
          </p:cNvPr>
          <p:cNvSpPr>
            <a:spLocks noGrp="1"/>
          </p:cNvSpPr>
          <p:nvPr>
            <p:ph type="sldNum" sz="quarter" idx="12"/>
          </p:nvPr>
        </p:nvSpPr>
        <p:spPr/>
        <p:txBody>
          <a:bodyPr/>
          <a:lstStyle/>
          <a:p>
            <a:fld id="{B9BA5F68-B450-774B-A94B-86322AF8B758}" type="slidenum">
              <a:rPr lang="en-US" smtClean="0"/>
              <a:t>17</a:t>
            </a:fld>
            <a:endParaRPr lang="en-US" dirty="0"/>
          </a:p>
        </p:txBody>
      </p:sp>
      <p:pic>
        <p:nvPicPr>
          <p:cNvPr id="8" name="Picture 7">
            <a:extLst>
              <a:ext uri="{FF2B5EF4-FFF2-40B4-BE49-F238E27FC236}">
                <a16:creationId xmlns:a16="http://schemas.microsoft.com/office/drawing/2014/main" id="{89085780-2F71-6E44-BEC9-8825AC8BD892}"/>
              </a:ext>
            </a:extLst>
          </p:cNvPr>
          <p:cNvPicPr>
            <a:picLocks noChangeAspect="1"/>
          </p:cNvPicPr>
          <p:nvPr/>
        </p:nvPicPr>
        <p:blipFill>
          <a:blip r:embed="rId2"/>
          <a:stretch>
            <a:fillRect/>
          </a:stretch>
        </p:blipFill>
        <p:spPr>
          <a:xfrm>
            <a:off x="2020984" y="2483057"/>
            <a:ext cx="7834216" cy="2261847"/>
          </a:xfrm>
          <a:prstGeom prst="rect">
            <a:avLst/>
          </a:prstGeom>
        </p:spPr>
      </p:pic>
    </p:spTree>
    <p:extLst>
      <p:ext uri="{BB962C8B-B14F-4D97-AF65-F5344CB8AC3E}">
        <p14:creationId xmlns:p14="http://schemas.microsoft.com/office/powerpoint/2010/main" val="2708613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ABC60-900A-3644-9158-6A02FA4DCD18}"/>
              </a:ext>
            </a:extLst>
          </p:cNvPr>
          <p:cNvSpPr>
            <a:spLocks noGrp="1"/>
          </p:cNvSpPr>
          <p:nvPr>
            <p:ph type="title"/>
          </p:nvPr>
        </p:nvSpPr>
        <p:spPr/>
        <p:txBody>
          <a:bodyPr/>
          <a:lstStyle/>
          <a:p>
            <a:r>
              <a:rPr lang="en-US"/>
              <a:t>Hàm điều kiện</a:t>
            </a:r>
          </a:p>
        </p:txBody>
      </p:sp>
      <p:sp>
        <p:nvSpPr>
          <p:cNvPr id="3" name="Content Placeholder 2">
            <a:extLst>
              <a:ext uri="{FF2B5EF4-FFF2-40B4-BE49-F238E27FC236}">
                <a16:creationId xmlns:a16="http://schemas.microsoft.com/office/drawing/2014/main" id="{BF7BFBA8-A008-3E49-8F23-5174141FBF9E}"/>
              </a:ext>
            </a:extLst>
          </p:cNvPr>
          <p:cNvSpPr>
            <a:spLocks noGrp="1"/>
          </p:cNvSpPr>
          <p:nvPr>
            <p:ph idx="1"/>
          </p:nvPr>
        </p:nvSpPr>
        <p:spPr/>
        <p:txBody>
          <a:bodyPr/>
          <a:lstStyle/>
          <a:p>
            <a:r>
              <a:rPr lang="vi-VN"/>
              <a:t>COUNTIF(range, criteria): đếm số lượng ô trong range thỏa điều kiện criteria. </a:t>
            </a:r>
          </a:p>
          <a:p>
            <a:endParaRPr lang="en-US"/>
          </a:p>
        </p:txBody>
      </p:sp>
      <p:sp>
        <p:nvSpPr>
          <p:cNvPr id="4" name="Date Placeholder 3">
            <a:extLst>
              <a:ext uri="{FF2B5EF4-FFF2-40B4-BE49-F238E27FC236}">
                <a16:creationId xmlns:a16="http://schemas.microsoft.com/office/drawing/2014/main" id="{9548FD37-528F-F34E-8CCA-E2407462F772}"/>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id="{393ADDD4-0409-8F4D-ABA2-390CF7AC53CE}"/>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id="{8E05A46F-C10A-584E-8D1E-DBFE1AFE0081}"/>
              </a:ext>
            </a:extLst>
          </p:cNvPr>
          <p:cNvSpPr>
            <a:spLocks noGrp="1"/>
          </p:cNvSpPr>
          <p:nvPr>
            <p:ph type="sldNum" sz="quarter" idx="12"/>
          </p:nvPr>
        </p:nvSpPr>
        <p:spPr/>
        <p:txBody>
          <a:bodyPr/>
          <a:lstStyle/>
          <a:p>
            <a:fld id="{B9BA5F68-B450-774B-A94B-86322AF8B758}" type="slidenum">
              <a:rPr lang="en-US" smtClean="0"/>
              <a:t>18</a:t>
            </a:fld>
            <a:endParaRPr lang="en-US" dirty="0"/>
          </a:p>
        </p:txBody>
      </p:sp>
      <p:pic>
        <p:nvPicPr>
          <p:cNvPr id="8" name="Picture 7">
            <a:extLst>
              <a:ext uri="{FF2B5EF4-FFF2-40B4-BE49-F238E27FC236}">
                <a16:creationId xmlns:a16="http://schemas.microsoft.com/office/drawing/2014/main" id="{E9AFA481-1FC3-CA4C-89B0-F7EA456E7F08}"/>
              </a:ext>
            </a:extLst>
          </p:cNvPr>
          <p:cNvPicPr>
            <a:picLocks noChangeAspect="1"/>
          </p:cNvPicPr>
          <p:nvPr/>
        </p:nvPicPr>
        <p:blipFill>
          <a:blip r:embed="rId2"/>
          <a:stretch>
            <a:fillRect/>
          </a:stretch>
        </p:blipFill>
        <p:spPr>
          <a:xfrm>
            <a:off x="2412563" y="1982187"/>
            <a:ext cx="7395588" cy="4612512"/>
          </a:xfrm>
          <a:prstGeom prst="rect">
            <a:avLst/>
          </a:prstGeom>
        </p:spPr>
      </p:pic>
    </p:spTree>
    <p:extLst>
      <p:ext uri="{BB962C8B-B14F-4D97-AF65-F5344CB8AC3E}">
        <p14:creationId xmlns:p14="http://schemas.microsoft.com/office/powerpoint/2010/main" val="1859248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35980-CCFB-3D49-996A-899B120AB4A9}"/>
              </a:ext>
            </a:extLst>
          </p:cNvPr>
          <p:cNvSpPr>
            <a:spLocks noGrp="1"/>
          </p:cNvSpPr>
          <p:nvPr>
            <p:ph type="title"/>
          </p:nvPr>
        </p:nvSpPr>
        <p:spPr/>
        <p:txBody>
          <a:bodyPr/>
          <a:lstStyle/>
          <a:p>
            <a:r>
              <a:rPr lang="en-US"/>
              <a:t>Hàm tìm kiếm</a:t>
            </a:r>
          </a:p>
        </p:txBody>
      </p:sp>
      <p:sp>
        <p:nvSpPr>
          <p:cNvPr id="3" name="Content Placeholder 2">
            <a:extLst>
              <a:ext uri="{FF2B5EF4-FFF2-40B4-BE49-F238E27FC236}">
                <a16:creationId xmlns:a16="http://schemas.microsoft.com/office/drawing/2014/main" id="{C68A484E-7516-A54B-A172-447D861849AC}"/>
              </a:ext>
            </a:extLst>
          </p:cNvPr>
          <p:cNvSpPr>
            <a:spLocks noGrp="1"/>
          </p:cNvSpPr>
          <p:nvPr>
            <p:ph idx="1"/>
          </p:nvPr>
        </p:nvSpPr>
        <p:spPr>
          <a:xfrm>
            <a:off x="838200" y="1074057"/>
            <a:ext cx="5331488" cy="5128439"/>
          </a:xfrm>
        </p:spPr>
        <p:txBody>
          <a:bodyPr/>
          <a:lstStyle/>
          <a:p>
            <a:r>
              <a:rPr lang="en-US"/>
              <a:t>VLOOKUP(lookup_value, table_array, col_index_num, TRUE/FALSE): tìm kiếm theo cột.</a:t>
            </a:r>
          </a:p>
          <a:p>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HLOOKUP(lookup_value, table_array, row_index_num, [range_lookup]): tìm kiếm theo dòng </a:t>
            </a:r>
            <a:br>
              <a:rPr lang="en-US"/>
            </a:br>
            <a:endParaRPr lang="en-US"/>
          </a:p>
          <a:p>
            <a:endParaRPr lang="en-US"/>
          </a:p>
        </p:txBody>
      </p:sp>
      <p:sp>
        <p:nvSpPr>
          <p:cNvPr id="4" name="Date Placeholder 3">
            <a:extLst>
              <a:ext uri="{FF2B5EF4-FFF2-40B4-BE49-F238E27FC236}">
                <a16:creationId xmlns:a16="http://schemas.microsoft.com/office/drawing/2014/main" id="{EA63FCD5-9CEB-7F4E-8876-CA49CC0ED8E8}"/>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id="{74BDD0F9-D0D4-8841-8E78-89C5215BC26F}"/>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id="{1524D347-8400-FA4C-ADBB-4B365500DF26}"/>
              </a:ext>
            </a:extLst>
          </p:cNvPr>
          <p:cNvSpPr>
            <a:spLocks noGrp="1"/>
          </p:cNvSpPr>
          <p:nvPr>
            <p:ph type="sldNum" sz="quarter" idx="12"/>
          </p:nvPr>
        </p:nvSpPr>
        <p:spPr/>
        <p:txBody>
          <a:bodyPr/>
          <a:lstStyle/>
          <a:p>
            <a:fld id="{B9BA5F68-B450-774B-A94B-86322AF8B758}" type="slidenum">
              <a:rPr lang="en-US" smtClean="0"/>
              <a:t>19</a:t>
            </a:fld>
            <a:endParaRPr lang="en-US" dirty="0"/>
          </a:p>
        </p:txBody>
      </p:sp>
      <p:pic>
        <p:nvPicPr>
          <p:cNvPr id="8" name="Picture 7">
            <a:extLst>
              <a:ext uri="{FF2B5EF4-FFF2-40B4-BE49-F238E27FC236}">
                <a16:creationId xmlns:a16="http://schemas.microsoft.com/office/drawing/2014/main" id="{B85B7AE1-B6C0-F049-8B68-1C9BE7BABC3C}"/>
              </a:ext>
            </a:extLst>
          </p:cNvPr>
          <p:cNvPicPr>
            <a:picLocks noChangeAspect="1"/>
          </p:cNvPicPr>
          <p:nvPr/>
        </p:nvPicPr>
        <p:blipFill>
          <a:blip r:embed="rId2"/>
          <a:stretch>
            <a:fillRect/>
          </a:stretch>
        </p:blipFill>
        <p:spPr>
          <a:xfrm>
            <a:off x="6096000" y="1074057"/>
            <a:ext cx="5824415" cy="4621547"/>
          </a:xfrm>
          <a:prstGeom prst="rect">
            <a:avLst/>
          </a:prstGeom>
        </p:spPr>
      </p:pic>
    </p:spTree>
    <p:extLst>
      <p:ext uri="{BB962C8B-B14F-4D97-AF65-F5344CB8AC3E}">
        <p14:creationId xmlns:p14="http://schemas.microsoft.com/office/powerpoint/2010/main" val="925971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6F5C-4F30-CE40-A40F-5A13C8C2C1EF}"/>
              </a:ext>
            </a:extLst>
          </p:cNvPr>
          <p:cNvSpPr>
            <a:spLocks noGrp="1"/>
          </p:cNvSpPr>
          <p:nvPr>
            <p:ph type="title"/>
          </p:nvPr>
        </p:nvSpPr>
        <p:spPr/>
        <p:txBody>
          <a:bodyPr>
            <a:normAutofit/>
          </a:bodyPr>
          <a:lstStyle/>
          <a:p>
            <a:r>
              <a:rPr lang="en-US" sz="3200"/>
              <a:t>Mục tiêu</a:t>
            </a:r>
            <a:endParaRPr lang="en-US" sz="3200" dirty="0"/>
          </a:p>
        </p:txBody>
      </p:sp>
      <p:sp>
        <p:nvSpPr>
          <p:cNvPr id="3" name="Content Placeholder 2">
            <a:extLst>
              <a:ext uri="{FF2B5EF4-FFF2-40B4-BE49-F238E27FC236}">
                <a16:creationId xmlns:a16="http://schemas.microsoft.com/office/drawing/2014/main" id="{21309EEA-748E-1B4D-9BA2-2ADAA2FBB16C}"/>
              </a:ext>
            </a:extLst>
          </p:cNvPr>
          <p:cNvSpPr>
            <a:spLocks noGrp="1"/>
          </p:cNvSpPr>
          <p:nvPr>
            <p:ph idx="1"/>
          </p:nvPr>
        </p:nvSpPr>
        <p:spPr/>
        <p:txBody>
          <a:bodyPr/>
          <a:lstStyle/>
          <a:p>
            <a:r>
              <a:rPr lang="vi-VN">
                <a:latin typeface="Calibri" panose="020F0502020204030204" pitchFamily="34" charset="0"/>
                <a:cs typeface="Calibri" panose="020F0502020204030204" pitchFamily="34" charset="0"/>
              </a:rPr>
              <a:t>Bảng tính điện tử</a:t>
            </a:r>
          </a:p>
          <a:p>
            <a:r>
              <a:rPr lang="vi-VN">
                <a:latin typeface="Calibri" panose="020F0502020204030204" pitchFamily="34" charset="0"/>
                <a:cs typeface="Calibri" panose="020F0502020204030204" pitchFamily="34" charset="0"/>
              </a:rPr>
              <a:t>Sử dụng các hàm thông dụng trong bảng điện tử</a:t>
            </a:r>
          </a:p>
          <a:p>
            <a:r>
              <a:rPr lang="vi-VN">
                <a:latin typeface="Calibri" panose="020F0502020204030204" pitchFamily="34" charset="0"/>
                <a:cs typeface="Calibri" panose="020F0502020204030204" pitchFamily="34" charset="0"/>
              </a:rPr>
              <a:t>Phần mềm trình chiếu</a:t>
            </a:r>
          </a:p>
          <a:p>
            <a:endParaRPr lang="vi-VN">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291E8C4B-4E8D-F64F-BE3C-62B56F17ACA1}"/>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id="{65422569-5ADE-0445-9723-785B8D5A14D9}"/>
              </a:ext>
            </a:extLst>
          </p:cNvPr>
          <p:cNvSpPr>
            <a:spLocks noGrp="1"/>
          </p:cNvSpPr>
          <p:nvPr>
            <p:ph type="ftr" sz="quarter" idx="11"/>
          </p:nvPr>
        </p:nvSpPr>
        <p:spPr/>
        <p:txBody>
          <a:bodyPr/>
          <a:lstStyle/>
          <a:p>
            <a:r>
              <a:rPr lang="en-US"/>
              <a:t>Computer Fundamentals</a:t>
            </a:r>
          </a:p>
        </p:txBody>
      </p:sp>
      <p:sp>
        <p:nvSpPr>
          <p:cNvPr id="6" name="Slide Number Placeholder 5">
            <a:extLst>
              <a:ext uri="{FF2B5EF4-FFF2-40B4-BE49-F238E27FC236}">
                <a16:creationId xmlns:a16="http://schemas.microsoft.com/office/drawing/2014/main" id="{1CC4D354-512F-CC4A-B39A-EDEC6E17F71C}"/>
              </a:ext>
            </a:extLst>
          </p:cNvPr>
          <p:cNvSpPr>
            <a:spLocks noGrp="1"/>
          </p:cNvSpPr>
          <p:nvPr>
            <p:ph type="sldNum" sz="quarter" idx="12"/>
          </p:nvPr>
        </p:nvSpPr>
        <p:spPr/>
        <p:txBody>
          <a:bodyPr/>
          <a:lstStyle/>
          <a:p>
            <a:fld id="{B9BA5F68-B450-774B-A94B-86322AF8B758}" type="slidenum">
              <a:rPr lang="en-US" smtClean="0"/>
              <a:t>2</a:t>
            </a:fld>
            <a:endParaRPr lang="en-US" dirty="0"/>
          </a:p>
        </p:txBody>
      </p:sp>
    </p:spTree>
    <p:extLst>
      <p:ext uri="{BB962C8B-B14F-4D97-AF65-F5344CB8AC3E}">
        <p14:creationId xmlns:p14="http://schemas.microsoft.com/office/powerpoint/2010/main" val="3088684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F846C-404D-1C45-8C84-D3BE1CB4161C}"/>
              </a:ext>
            </a:extLst>
          </p:cNvPr>
          <p:cNvSpPr>
            <a:spLocks noGrp="1"/>
          </p:cNvSpPr>
          <p:nvPr>
            <p:ph type="title"/>
          </p:nvPr>
        </p:nvSpPr>
        <p:spPr/>
        <p:txBody>
          <a:bodyPr/>
          <a:lstStyle/>
          <a:p>
            <a:r>
              <a:rPr lang="en-US"/>
              <a:t>Hàm tìm kiếm</a:t>
            </a:r>
          </a:p>
        </p:txBody>
      </p:sp>
      <p:sp>
        <p:nvSpPr>
          <p:cNvPr id="3" name="Content Placeholder 2">
            <a:extLst>
              <a:ext uri="{FF2B5EF4-FFF2-40B4-BE49-F238E27FC236}">
                <a16:creationId xmlns:a16="http://schemas.microsoft.com/office/drawing/2014/main" id="{7CE31977-12B5-1346-A47F-05E29B69070D}"/>
              </a:ext>
            </a:extLst>
          </p:cNvPr>
          <p:cNvSpPr>
            <a:spLocks noGrp="1"/>
          </p:cNvSpPr>
          <p:nvPr>
            <p:ph idx="1"/>
          </p:nvPr>
        </p:nvSpPr>
        <p:spPr/>
        <p:txBody>
          <a:bodyPr>
            <a:normAutofit/>
          </a:bodyPr>
          <a:lstStyle/>
          <a:p>
            <a:pPr algn="just"/>
            <a:r>
              <a:rPr lang="vi-VN">
                <a:latin typeface="Calibri" panose="020F0502020204030204" pitchFamily="34" charset="0"/>
                <a:cs typeface="Calibri" panose="020F0502020204030204" pitchFamily="34" charset="0"/>
              </a:rPr>
              <a:t>MATCH(lookup_value, lookup_array, [match_type]): tìm lookup_value trong vùng lookup_array và trả về vị trí tìm thấy (số thứ tự được tính từ 1). Trong đó giá trị match_type (tùy chọn) có thể nhận các giá trị.</a:t>
            </a:r>
          </a:p>
          <a:p>
            <a:pPr lvl="1" algn="just"/>
            <a:r>
              <a:rPr lang="vi-VN">
                <a:latin typeface="Calibri" panose="020F0502020204030204" pitchFamily="34" charset="0"/>
                <a:cs typeface="Calibri" panose="020F0502020204030204" pitchFamily="34" charset="0"/>
              </a:rPr>
              <a:t>0: tìm chính xác, nếu không tìm thấy nó trả về giá trị lỗi #NA. </a:t>
            </a:r>
            <a:endParaRPr lang="vi-VN">
              <a:effectLst/>
              <a:latin typeface="Calibri" panose="020F0502020204030204" pitchFamily="34" charset="0"/>
              <a:cs typeface="Calibri" panose="020F0502020204030204" pitchFamily="34" charset="0"/>
            </a:endParaRPr>
          </a:p>
          <a:p>
            <a:pPr lvl="1" algn="just"/>
            <a:r>
              <a:rPr lang="vi-VN">
                <a:latin typeface="Calibri" panose="020F0502020204030204" pitchFamily="34" charset="0"/>
                <a:cs typeface="Calibri" panose="020F0502020204030204" pitchFamily="34" charset="0"/>
              </a:rPr>
              <a:t>1: tìm gần đúng, bảng dò tìm phải sắp thứ tự tăng dần. Nếu không tìm thấy nó trả về vị trí số lớn nhất nhưng nhỏ hơn giá trị lookup_value cần tìm. </a:t>
            </a:r>
          </a:p>
          <a:p>
            <a:pPr lvl="1" algn="just"/>
            <a:r>
              <a:rPr lang="vi-VN">
                <a:latin typeface="Calibri" panose="020F0502020204030204" pitchFamily="34" charset="0"/>
                <a:cs typeface="Calibri" panose="020F0502020204030204" pitchFamily="34" charset="0"/>
              </a:rPr>
              <a:t>-1: tìm gần đúng, bảng dò tìm sắp thứ tự giảm dần. Nếu không tìm thấy nó trả về giá trị là vị trí số nhỏ nhất nhưng lớn hơn giá trị lookup_value cần tìm.</a:t>
            </a:r>
          </a:p>
          <a:p>
            <a:pPr algn="just"/>
            <a:r>
              <a:rPr lang="vi-VN"/>
              <a:t>INDEX(Array, Row_Num, Column_Num): hàm này trả về giá trị phần tử trong bảng Array có chỉ số dòng là Row_Num và chỉ sổ cột là Column_Num (chỉ số dòng, cột được tính từ 1) </a:t>
            </a:r>
            <a:r>
              <a:rPr lang="vi-VN">
                <a:latin typeface="Calibri" panose="020F0502020204030204" pitchFamily="34" charset="0"/>
                <a:cs typeface="Calibri" panose="020F0502020204030204" pitchFamily="34" charset="0"/>
              </a:rPr>
              <a:t> </a:t>
            </a:r>
          </a:p>
        </p:txBody>
      </p:sp>
      <p:sp>
        <p:nvSpPr>
          <p:cNvPr id="4" name="Date Placeholder 3">
            <a:extLst>
              <a:ext uri="{FF2B5EF4-FFF2-40B4-BE49-F238E27FC236}">
                <a16:creationId xmlns:a16="http://schemas.microsoft.com/office/drawing/2014/main" id="{78E8564A-D635-444C-A114-39155E849AB0}"/>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id="{5AD032D7-AF9F-C64C-BB7F-EEA377270FE6}"/>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id="{3C763E04-BEFA-024A-8D96-31B9C96071F3}"/>
              </a:ext>
            </a:extLst>
          </p:cNvPr>
          <p:cNvSpPr>
            <a:spLocks noGrp="1"/>
          </p:cNvSpPr>
          <p:nvPr>
            <p:ph type="sldNum" sz="quarter" idx="12"/>
          </p:nvPr>
        </p:nvSpPr>
        <p:spPr/>
        <p:txBody>
          <a:bodyPr/>
          <a:lstStyle/>
          <a:p>
            <a:fld id="{B9BA5F68-B450-774B-A94B-86322AF8B758}" type="slidenum">
              <a:rPr lang="en-US" smtClean="0"/>
              <a:t>20</a:t>
            </a:fld>
            <a:endParaRPr lang="en-US" dirty="0"/>
          </a:p>
        </p:txBody>
      </p:sp>
    </p:spTree>
    <p:extLst>
      <p:ext uri="{BB962C8B-B14F-4D97-AF65-F5344CB8AC3E}">
        <p14:creationId xmlns:p14="http://schemas.microsoft.com/office/powerpoint/2010/main" val="72351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6F5C-4F30-CE40-A40F-5A13C8C2C1EF}"/>
              </a:ext>
            </a:extLst>
          </p:cNvPr>
          <p:cNvSpPr>
            <a:spLocks noGrp="1"/>
          </p:cNvSpPr>
          <p:nvPr>
            <p:ph type="title"/>
          </p:nvPr>
        </p:nvSpPr>
        <p:spPr/>
        <p:txBody>
          <a:bodyPr>
            <a:normAutofit/>
          </a:bodyPr>
          <a:lstStyle/>
          <a:p>
            <a:r>
              <a:rPr lang="en-US" sz="3200"/>
              <a:t>Phần mềm trình chiếu</a:t>
            </a:r>
            <a:endParaRPr lang="en-US" sz="3200" dirty="0"/>
          </a:p>
        </p:txBody>
      </p:sp>
      <p:sp>
        <p:nvSpPr>
          <p:cNvPr id="3" name="Content Placeholder 2">
            <a:extLst>
              <a:ext uri="{FF2B5EF4-FFF2-40B4-BE49-F238E27FC236}">
                <a16:creationId xmlns:a16="http://schemas.microsoft.com/office/drawing/2014/main" id="{21309EEA-748E-1B4D-9BA2-2ADAA2FBB16C}"/>
              </a:ext>
            </a:extLst>
          </p:cNvPr>
          <p:cNvSpPr>
            <a:spLocks noGrp="1"/>
          </p:cNvSpPr>
          <p:nvPr>
            <p:ph idx="1"/>
          </p:nvPr>
        </p:nvSpPr>
        <p:spPr>
          <a:xfrm>
            <a:off x="838200" y="1074057"/>
            <a:ext cx="10683240" cy="5647418"/>
          </a:xfrm>
        </p:spPr>
        <p:txBody>
          <a:bodyPr>
            <a:normAutofit/>
          </a:bodyPr>
          <a:lstStyle/>
          <a:p>
            <a:r>
              <a:rPr lang="vi-VN">
                <a:latin typeface="Calibri" panose="020F0502020204030204" pitchFamily="34" charset="0"/>
                <a:cs typeface="Calibri" panose="020F0502020204030204" pitchFamily="34" charset="0"/>
              </a:rPr>
              <a:t>Phần mềm trình chiếu thường được dùng để hỗ trợ thuyết trình</a:t>
            </a:r>
          </a:p>
          <a:p>
            <a:r>
              <a:rPr lang="vi-VN">
                <a:latin typeface="Calibri" panose="020F0502020204030204" pitchFamily="34" charset="0"/>
                <a:cs typeface="Calibri" panose="020F0502020204030204" pitchFamily="34" charset="0"/>
              </a:rPr>
              <a:t>Các slide là sự kết hợp của văn bản, số liệu và đồ họa trên một  hình nền đầy màu sắc</a:t>
            </a:r>
            <a:endParaRPr lang="en-US">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21</a:t>
            </a:fld>
            <a:endParaRPr lang="en-US" dirty="0"/>
          </a:p>
        </p:txBody>
      </p:sp>
    </p:spTree>
    <p:extLst>
      <p:ext uri="{BB962C8B-B14F-4D97-AF65-F5344CB8AC3E}">
        <p14:creationId xmlns:p14="http://schemas.microsoft.com/office/powerpoint/2010/main" val="384092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6F5C-4F30-CE40-A40F-5A13C8C2C1EF}"/>
              </a:ext>
            </a:extLst>
          </p:cNvPr>
          <p:cNvSpPr>
            <a:spLocks noGrp="1"/>
          </p:cNvSpPr>
          <p:nvPr>
            <p:ph type="title"/>
          </p:nvPr>
        </p:nvSpPr>
        <p:spPr/>
        <p:txBody>
          <a:bodyPr>
            <a:normAutofit/>
          </a:bodyPr>
          <a:lstStyle/>
          <a:p>
            <a:r>
              <a:rPr lang="en-US" sz="3200"/>
              <a:t>Microsoft PowerPoint</a:t>
            </a:r>
            <a:endParaRPr lang="en-US" sz="3200" dirty="0"/>
          </a:p>
        </p:txBody>
      </p:sp>
      <p:sp>
        <p:nvSpPr>
          <p:cNvPr id="3" name="Content Placeholder 2">
            <a:extLst>
              <a:ext uri="{FF2B5EF4-FFF2-40B4-BE49-F238E27FC236}">
                <a16:creationId xmlns:a16="http://schemas.microsoft.com/office/drawing/2014/main" id="{21309EEA-748E-1B4D-9BA2-2ADAA2FBB16C}"/>
              </a:ext>
            </a:extLst>
          </p:cNvPr>
          <p:cNvSpPr>
            <a:spLocks noGrp="1"/>
          </p:cNvSpPr>
          <p:nvPr>
            <p:ph idx="1"/>
          </p:nvPr>
        </p:nvSpPr>
        <p:spPr>
          <a:xfrm>
            <a:off x="838200" y="1074057"/>
            <a:ext cx="10683240" cy="5647418"/>
          </a:xfrm>
        </p:spPr>
        <p:txBody>
          <a:bodyPr>
            <a:normAutofit/>
          </a:bodyPr>
          <a:lstStyle/>
          <a:p>
            <a:r>
              <a:rPr lang="vi-VN">
                <a:latin typeface="Calibri" panose="020F0502020204030204" pitchFamily="34" charset="0"/>
                <a:cs typeface="Calibri" panose="020F0502020204030204" pitchFamily="34" charset="0"/>
              </a:rPr>
              <a:t>Phần mềm trình chiếu thường được dùng để hỗ trợ thuyết trình</a:t>
            </a:r>
          </a:p>
          <a:p>
            <a:r>
              <a:rPr lang="vi-VN">
                <a:latin typeface="Calibri" panose="020F0502020204030204" pitchFamily="34" charset="0"/>
                <a:cs typeface="Calibri" panose="020F0502020204030204" pitchFamily="34" charset="0"/>
              </a:rPr>
              <a:t>Các slide là sự kết hợp của văn bản, số liệu và đồ họa trên một  hình nền đầy màu sắc</a:t>
            </a:r>
            <a:endParaRPr lang="en-US">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22</a:t>
            </a:fld>
            <a:endParaRPr lang="en-US" dirty="0"/>
          </a:p>
        </p:txBody>
      </p:sp>
    </p:spTree>
    <p:extLst>
      <p:ext uri="{BB962C8B-B14F-4D97-AF65-F5344CB8AC3E}">
        <p14:creationId xmlns:p14="http://schemas.microsoft.com/office/powerpoint/2010/main" val="273159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6F5C-4F30-CE40-A40F-5A13C8C2C1EF}"/>
              </a:ext>
            </a:extLst>
          </p:cNvPr>
          <p:cNvSpPr>
            <a:spLocks noGrp="1"/>
          </p:cNvSpPr>
          <p:nvPr>
            <p:ph type="title"/>
          </p:nvPr>
        </p:nvSpPr>
        <p:spPr/>
        <p:txBody>
          <a:bodyPr>
            <a:normAutofit/>
          </a:bodyPr>
          <a:lstStyle/>
          <a:p>
            <a:r>
              <a:rPr lang="en-US" sz="3200"/>
              <a:t>Microsoft PowerPoint</a:t>
            </a:r>
            <a:endParaRPr lang="en-US" sz="3200" dirty="0"/>
          </a:p>
        </p:txBody>
      </p:sp>
      <p:sp>
        <p:nvSpPr>
          <p:cNvPr id="4" name="Date Placeholder 3">
            <a:extLst>
              <a:ext uri="{FF2B5EF4-FFF2-40B4-BE49-F238E27FC236}">
                <a16:creationId xmlns:a16="http://schemas.microsoft.com/office/drawing/2014/main"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23</a:t>
            </a:fld>
            <a:endParaRPr lang="en-US" dirty="0"/>
          </a:p>
        </p:txBody>
      </p:sp>
      <p:pic>
        <p:nvPicPr>
          <p:cNvPr id="10" name="Picture 9">
            <a:extLst>
              <a:ext uri="{FF2B5EF4-FFF2-40B4-BE49-F238E27FC236}">
                <a16:creationId xmlns:a16="http://schemas.microsoft.com/office/drawing/2014/main" id="{BA798860-0AAE-4965-B497-E5E7DBDE46CB}"/>
              </a:ext>
            </a:extLst>
          </p:cNvPr>
          <p:cNvPicPr>
            <a:picLocks noChangeAspect="1"/>
          </p:cNvPicPr>
          <p:nvPr/>
        </p:nvPicPr>
        <p:blipFill>
          <a:blip r:embed="rId2"/>
          <a:stretch>
            <a:fillRect/>
          </a:stretch>
        </p:blipFill>
        <p:spPr>
          <a:xfrm>
            <a:off x="1660071" y="926876"/>
            <a:ext cx="8340269" cy="5450992"/>
          </a:xfrm>
          <a:prstGeom prst="rect">
            <a:avLst/>
          </a:prstGeom>
        </p:spPr>
      </p:pic>
    </p:spTree>
    <p:extLst>
      <p:ext uri="{BB962C8B-B14F-4D97-AF65-F5344CB8AC3E}">
        <p14:creationId xmlns:p14="http://schemas.microsoft.com/office/powerpoint/2010/main" val="367022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6F5C-4F30-CE40-A40F-5A13C8C2C1EF}"/>
              </a:ext>
            </a:extLst>
          </p:cNvPr>
          <p:cNvSpPr>
            <a:spLocks noGrp="1"/>
          </p:cNvSpPr>
          <p:nvPr>
            <p:ph type="title"/>
          </p:nvPr>
        </p:nvSpPr>
        <p:spPr/>
        <p:txBody>
          <a:bodyPr>
            <a:normAutofit/>
          </a:bodyPr>
          <a:lstStyle/>
          <a:p>
            <a:r>
              <a:rPr lang="en-US" sz="3200"/>
              <a:t>Sử dụng Microsoft Power Point</a:t>
            </a:r>
            <a:endParaRPr lang="en-US" sz="3200" dirty="0"/>
          </a:p>
        </p:txBody>
      </p:sp>
      <p:sp>
        <p:nvSpPr>
          <p:cNvPr id="4" name="Date Placeholder 3">
            <a:extLst>
              <a:ext uri="{FF2B5EF4-FFF2-40B4-BE49-F238E27FC236}">
                <a16:creationId xmlns:a16="http://schemas.microsoft.com/office/drawing/2014/main"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24</a:t>
            </a:fld>
            <a:endParaRPr lang="en-US" dirty="0"/>
          </a:p>
        </p:txBody>
      </p:sp>
      <p:sp>
        <p:nvSpPr>
          <p:cNvPr id="7" name="Content Placeholder 2">
            <a:extLst>
              <a:ext uri="{FF2B5EF4-FFF2-40B4-BE49-F238E27FC236}">
                <a16:creationId xmlns:a16="http://schemas.microsoft.com/office/drawing/2014/main" id="{634E1112-24F9-41A1-9BE9-1E823194450C}"/>
              </a:ext>
            </a:extLst>
          </p:cNvPr>
          <p:cNvSpPr>
            <a:spLocks noGrp="1"/>
          </p:cNvSpPr>
          <p:nvPr>
            <p:ph idx="1"/>
          </p:nvPr>
        </p:nvSpPr>
        <p:spPr>
          <a:xfrm>
            <a:off x="838200" y="1074057"/>
            <a:ext cx="10683240" cy="595352"/>
          </a:xfrm>
        </p:spPr>
        <p:txBody>
          <a:bodyPr>
            <a:normAutofit/>
          </a:bodyPr>
          <a:lstStyle/>
          <a:p>
            <a:r>
              <a:rPr lang="en-US">
                <a:latin typeface="Calibri" panose="020F0502020204030204" pitchFamily="34" charset="0"/>
                <a:cs typeface="Calibri" panose="020F0502020204030204" pitchFamily="34" charset="0"/>
              </a:rPr>
              <a:t>Dùng Master View để thiết lập thiết kế thống nhất cho toàn bộ tài  liệu</a:t>
            </a:r>
          </a:p>
        </p:txBody>
      </p:sp>
      <p:sp>
        <p:nvSpPr>
          <p:cNvPr id="8" name="object 5">
            <a:extLst>
              <a:ext uri="{FF2B5EF4-FFF2-40B4-BE49-F238E27FC236}">
                <a16:creationId xmlns:a16="http://schemas.microsoft.com/office/drawing/2014/main" id="{1ADBBA50-865B-4C9A-905C-480A94D14E38}"/>
              </a:ext>
            </a:extLst>
          </p:cNvPr>
          <p:cNvSpPr/>
          <p:nvPr/>
        </p:nvSpPr>
        <p:spPr>
          <a:xfrm>
            <a:off x="1644219" y="1602297"/>
            <a:ext cx="8932275" cy="485228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26613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6F5C-4F30-CE40-A40F-5A13C8C2C1EF}"/>
              </a:ext>
            </a:extLst>
          </p:cNvPr>
          <p:cNvSpPr>
            <a:spLocks noGrp="1"/>
          </p:cNvSpPr>
          <p:nvPr>
            <p:ph type="title"/>
          </p:nvPr>
        </p:nvSpPr>
        <p:spPr/>
        <p:txBody>
          <a:bodyPr>
            <a:normAutofit/>
          </a:bodyPr>
          <a:lstStyle/>
          <a:p>
            <a:r>
              <a:rPr lang="en-US" sz="3200"/>
              <a:t>Sử dụng Microsoft Power Point</a:t>
            </a:r>
            <a:endParaRPr lang="en-US" sz="3200" dirty="0"/>
          </a:p>
        </p:txBody>
      </p:sp>
      <p:sp>
        <p:nvSpPr>
          <p:cNvPr id="4" name="Date Placeholder 3">
            <a:extLst>
              <a:ext uri="{FF2B5EF4-FFF2-40B4-BE49-F238E27FC236}">
                <a16:creationId xmlns:a16="http://schemas.microsoft.com/office/drawing/2014/main"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25</a:t>
            </a:fld>
            <a:endParaRPr lang="en-US" dirty="0"/>
          </a:p>
        </p:txBody>
      </p:sp>
      <p:sp>
        <p:nvSpPr>
          <p:cNvPr id="7" name="Content Placeholder 2">
            <a:extLst>
              <a:ext uri="{FF2B5EF4-FFF2-40B4-BE49-F238E27FC236}">
                <a16:creationId xmlns:a16="http://schemas.microsoft.com/office/drawing/2014/main" id="{634E1112-24F9-41A1-9BE9-1E823194450C}"/>
              </a:ext>
            </a:extLst>
          </p:cNvPr>
          <p:cNvSpPr>
            <a:spLocks noGrp="1"/>
          </p:cNvSpPr>
          <p:nvPr>
            <p:ph idx="1"/>
          </p:nvPr>
        </p:nvSpPr>
        <p:spPr>
          <a:xfrm>
            <a:off x="838200" y="1074057"/>
            <a:ext cx="10683240" cy="595352"/>
          </a:xfrm>
        </p:spPr>
        <p:txBody>
          <a:bodyPr>
            <a:normAutofit/>
          </a:bodyPr>
          <a:lstStyle/>
          <a:p>
            <a:r>
              <a:rPr lang="en-US">
                <a:latin typeface="Calibri" panose="020F0502020204030204" pitchFamily="34" charset="0"/>
                <a:cs typeface="Calibri" panose="020F0502020204030204" pitchFamily="34" charset="0"/>
              </a:rPr>
              <a:t>Sử dụng hiệu ứng cho hình ảnh</a:t>
            </a:r>
          </a:p>
        </p:txBody>
      </p:sp>
      <p:sp>
        <p:nvSpPr>
          <p:cNvPr id="9" name="object 5">
            <a:extLst>
              <a:ext uri="{FF2B5EF4-FFF2-40B4-BE49-F238E27FC236}">
                <a16:creationId xmlns:a16="http://schemas.microsoft.com/office/drawing/2014/main" id="{59316AC3-F793-44E3-AA20-FEEE46EF9743}"/>
              </a:ext>
            </a:extLst>
          </p:cNvPr>
          <p:cNvSpPr/>
          <p:nvPr/>
        </p:nvSpPr>
        <p:spPr>
          <a:xfrm>
            <a:off x="1766760" y="1645349"/>
            <a:ext cx="8826119" cy="489356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66502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6F5C-4F30-CE40-A40F-5A13C8C2C1EF}"/>
              </a:ext>
            </a:extLst>
          </p:cNvPr>
          <p:cNvSpPr>
            <a:spLocks noGrp="1"/>
          </p:cNvSpPr>
          <p:nvPr>
            <p:ph type="title"/>
          </p:nvPr>
        </p:nvSpPr>
        <p:spPr/>
        <p:txBody>
          <a:bodyPr>
            <a:normAutofit/>
          </a:bodyPr>
          <a:lstStyle/>
          <a:p>
            <a:r>
              <a:rPr lang="en-US" sz="3200"/>
              <a:t>Sử dụng Microsoft Power Point</a:t>
            </a:r>
            <a:endParaRPr lang="en-US" sz="3200" dirty="0"/>
          </a:p>
        </p:txBody>
      </p:sp>
      <p:sp>
        <p:nvSpPr>
          <p:cNvPr id="4" name="Date Placeholder 3">
            <a:extLst>
              <a:ext uri="{FF2B5EF4-FFF2-40B4-BE49-F238E27FC236}">
                <a16:creationId xmlns:a16="http://schemas.microsoft.com/office/drawing/2014/main"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26</a:t>
            </a:fld>
            <a:endParaRPr lang="en-US" dirty="0"/>
          </a:p>
        </p:txBody>
      </p:sp>
      <p:sp>
        <p:nvSpPr>
          <p:cNvPr id="7" name="Content Placeholder 2">
            <a:extLst>
              <a:ext uri="{FF2B5EF4-FFF2-40B4-BE49-F238E27FC236}">
                <a16:creationId xmlns:a16="http://schemas.microsoft.com/office/drawing/2014/main" id="{634E1112-24F9-41A1-9BE9-1E823194450C}"/>
              </a:ext>
            </a:extLst>
          </p:cNvPr>
          <p:cNvSpPr>
            <a:spLocks noGrp="1"/>
          </p:cNvSpPr>
          <p:nvPr>
            <p:ph idx="1"/>
          </p:nvPr>
        </p:nvSpPr>
        <p:spPr>
          <a:xfrm>
            <a:off x="838200" y="1074057"/>
            <a:ext cx="10683240" cy="595352"/>
          </a:xfrm>
        </p:spPr>
        <p:txBody>
          <a:bodyPr>
            <a:normAutofit/>
          </a:bodyPr>
          <a:lstStyle/>
          <a:p>
            <a:r>
              <a:rPr lang="en-US">
                <a:latin typeface="Calibri" panose="020F0502020204030204" pitchFamily="34" charset="0"/>
                <a:cs typeface="Calibri" panose="020F0502020204030204" pitchFamily="34" charset="0"/>
              </a:rPr>
              <a:t>Sử dụng hiệu ứng cho trình chiếu</a:t>
            </a:r>
          </a:p>
        </p:txBody>
      </p:sp>
      <p:sp>
        <p:nvSpPr>
          <p:cNvPr id="8" name="object 5">
            <a:extLst>
              <a:ext uri="{FF2B5EF4-FFF2-40B4-BE49-F238E27FC236}">
                <a16:creationId xmlns:a16="http://schemas.microsoft.com/office/drawing/2014/main" id="{84125AC2-5331-4681-833A-CAE05C87D03B}"/>
              </a:ext>
            </a:extLst>
          </p:cNvPr>
          <p:cNvSpPr/>
          <p:nvPr/>
        </p:nvSpPr>
        <p:spPr>
          <a:xfrm>
            <a:off x="1303437" y="1618483"/>
            <a:ext cx="9613839" cy="478879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882675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37BB8C-BA62-BC4F-B0F8-D5F9321E2E79}"/>
              </a:ext>
            </a:extLst>
          </p:cNvPr>
          <p:cNvPicPr>
            <a:picLocks noChangeAspect="1"/>
          </p:cNvPicPr>
          <p:nvPr/>
        </p:nvPicPr>
        <p:blipFill>
          <a:blip r:embed="rId2"/>
          <a:stretch>
            <a:fillRect/>
          </a:stretch>
        </p:blipFill>
        <p:spPr>
          <a:xfrm>
            <a:off x="4440837" y="1888320"/>
            <a:ext cx="3310326" cy="3528808"/>
          </a:xfrm>
          <a:prstGeom prst="rect">
            <a:avLst/>
          </a:prstGeom>
        </p:spPr>
      </p:pic>
    </p:spTree>
    <p:extLst>
      <p:ext uri="{BB962C8B-B14F-4D97-AF65-F5344CB8AC3E}">
        <p14:creationId xmlns:p14="http://schemas.microsoft.com/office/powerpoint/2010/main" val="47562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6F5C-4F30-CE40-A40F-5A13C8C2C1EF}"/>
              </a:ext>
            </a:extLst>
          </p:cNvPr>
          <p:cNvSpPr>
            <a:spLocks noGrp="1"/>
          </p:cNvSpPr>
          <p:nvPr>
            <p:ph type="title"/>
          </p:nvPr>
        </p:nvSpPr>
        <p:spPr/>
        <p:txBody>
          <a:bodyPr>
            <a:normAutofit/>
          </a:bodyPr>
          <a:lstStyle/>
          <a:p>
            <a:r>
              <a:rPr lang="en-US" sz="3200"/>
              <a:t>Bảng tính điện tử</a:t>
            </a:r>
            <a:endParaRPr lang="en-US" sz="3200" dirty="0"/>
          </a:p>
        </p:txBody>
      </p:sp>
      <p:sp>
        <p:nvSpPr>
          <p:cNvPr id="3" name="Content Placeholder 2">
            <a:extLst>
              <a:ext uri="{FF2B5EF4-FFF2-40B4-BE49-F238E27FC236}">
                <a16:creationId xmlns:a16="http://schemas.microsoft.com/office/drawing/2014/main" id="{21309EEA-748E-1B4D-9BA2-2ADAA2FBB16C}"/>
              </a:ext>
            </a:extLst>
          </p:cNvPr>
          <p:cNvSpPr>
            <a:spLocks noGrp="1"/>
          </p:cNvSpPr>
          <p:nvPr>
            <p:ph idx="1"/>
          </p:nvPr>
        </p:nvSpPr>
        <p:spPr>
          <a:xfrm>
            <a:off x="838200" y="1074057"/>
            <a:ext cx="10683240" cy="5647418"/>
          </a:xfrm>
        </p:spPr>
        <p:txBody>
          <a:bodyPr>
            <a:normAutofit/>
          </a:bodyPr>
          <a:lstStyle/>
          <a:p>
            <a:r>
              <a:rPr lang="vi-VN">
                <a:latin typeface="Calibri" panose="020F0502020204030204" pitchFamily="34" charset="0"/>
                <a:cs typeface="Calibri" panose="020F0502020204030204" pitchFamily="34" charset="0"/>
              </a:rPr>
              <a:t>Bảng tính điện tử (spreadsheet) là phần mềm cho phép tính toán  trên các dữ liệu dạng số</a:t>
            </a:r>
          </a:p>
          <a:p>
            <a:r>
              <a:rPr lang="vi-VN">
                <a:latin typeface="Calibri" panose="020F0502020204030204" pitchFamily="34" charset="0"/>
                <a:cs typeface="Calibri" panose="020F0502020204030204" pitchFamily="34" charset="0"/>
              </a:rPr>
              <a:t>Microsoft Excel cung cấp số lượng lớn các hàm để tự động hóa  việc tính toán</a:t>
            </a:r>
          </a:p>
          <a:p>
            <a:r>
              <a:rPr lang="vi-VN">
                <a:latin typeface="Calibri" panose="020F0502020204030204" pitchFamily="34" charset="0"/>
                <a:cs typeface="Calibri" panose="020F0502020204030204" pitchFamily="34" charset="0"/>
              </a:rPr>
              <a:t>Bảng tính gồm các hàng và cột dữ liệu</a:t>
            </a:r>
          </a:p>
          <a:p>
            <a:r>
              <a:rPr lang="vi-VN">
                <a:latin typeface="Calibri" panose="020F0502020204030204" pitchFamily="34" charset="0"/>
                <a:cs typeface="Calibri" panose="020F0502020204030204" pitchFamily="34" charset="0"/>
              </a:rPr>
              <a:t>Các ứng dụng chính của bảng tính gồm:</a:t>
            </a:r>
          </a:p>
          <a:p>
            <a:pPr lvl="1"/>
            <a:r>
              <a:rPr lang="vi-VN">
                <a:latin typeface="Calibri" panose="020F0502020204030204" pitchFamily="34" charset="0"/>
                <a:cs typeface="Calibri" panose="020F0502020204030204" pitchFamily="34" charset="0"/>
              </a:rPr>
              <a:t>Kế toán</a:t>
            </a:r>
          </a:p>
          <a:p>
            <a:pPr lvl="1"/>
            <a:r>
              <a:rPr lang="vi-VN">
                <a:latin typeface="Calibri" panose="020F0502020204030204" pitchFamily="34" charset="0"/>
                <a:cs typeface="Calibri" panose="020F0502020204030204" pitchFamily="34" charset="0"/>
              </a:rPr>
              <a:t>Lập lịch biểu, kế hoạch</a:t>
            </a:r>
          </a:p>
          <a:p>
            <a:pPr lvl="1"/>
            <a:r>
              <a:rPr lang="vi-VN">
                <a:latin typeface="Calibri" panose="020F0502020204030204" pitchFamily="34" charset="0"/>
                <a:cs typeface="Calibri" panose="020F0502020204030204" pitchFamily="34" charset="0"/>
              </a:rPr>
              <a:t>Quản lý dự án</a:t>
            </a:r>
          </a:p>
          <a:p>
            <a:pPr lvl="1"/>
            <a:r>
              <a:rPr lang="vi-VN">
                <a:latin typeface="Calibri" panose="020F0502020204030204" pitchFamily="34" charset="0"/>
                <a:cs typeface="Calibri" panose="020F0502020204030204" pitchFamily="34" charset="0"/>
              </a:rPr>
              <a:t>Lưu trữ danh bạ điện thoại</a:t>
            </a:r>
          </a:p>
          <a:p>
            <a:pPr lvl="1"/>
            <a:r>
              <a:rPr lang="vi-VN">
                <a:latin typeface="Calibri" panose="020F0502020204030204" pitchFamily="34" charset="0"/>
                <a:cs typeface="Calibri" panose="020F0502020204030204" pitchFamily="34" charset="0"/>
              </a:rPr>
              <a:t>Quản lý thu chi gia đình</a:t>
            </a:r>
            <a:endParaRPr lang="en-US">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3</a:t>
            </a:fld>
            <a:endParaRPr lang="en-US" dirty="0"/>
          </a:p>
        </p:txBody>
      </p:sp>
    </p:spTree>
    <p:extLst>
      <p:ext uri="{BB962C8B-B14F-4D97-AF65-F5344CB8AC3E}">
        <p14:creationId xmlns:p14="http://schemas.microsoft.com/office/powerpoint/2010/main" val="1757159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6F5C-4F30-CE40-A40F-5A13C8C2C1EF}"/>
              </a:ext>
            </a:extLst>
          </p:cNvPr>
          <p:cNvSpPr>
            <a:spLocks noGrp="1"/>
          </p:cNvSpPr>
          <p:nvPr>
            <p:ph type="title"/>
          </p:nvPr>
        </p:nvSpPr>
        <p:spPr/>
        <p:txBody>
          <a:bodyPr>
            <a:normAutofit/>
          </a:bodyPr>
          <a:lstStyle/>
          <a:p>
            <a:r>
              <a:rPr lang="en-US" sz="3200"/>
              <a:t>Bảng tính điện tử</a:t>
            </a:r>
            <a:endParaRPr lang="en-US" sz="3200" dirty="0"/>
          </a:p>
        </p:txBody>
      </p:sp>
      <p:sp>
        <p:nvSpPr>
          <p:cNvPr id="4" name="Date Placeholder 3">
            <a:extLst>
              <a:ext uri="{FF2B5EF4-FFF2-40B4-BE49-F238E27FC236}">
                <a16:creationId xmlns:a16="http://schemas.microsoft.com/office/drawing/2014/main"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4</a:t>
            </a:fld>
            <a:endParaRPr lang="en-US" dirty="0"/>
          </a:p>
        </p:txBody>
      </p:sp>
      <p:pic>
        <p:nvPicPr>
          <p:cNvPr id="10" name="Picture 9">
            <a:extLst>
              <a:ext uri="{FF2B5EF4-FFF2-40B4-BE49-F238E27FC236}">
                <a16:creationId xmlns:a16="http://schemas.microsoft.com/office/drawing/2014/main" id="{E1AA2947-FD56-4053-80EB-1950B906A94B}"/>
              </a:ext>
            </a:extLst>
          </p:cNvPr>
          <p:cNvPicPr>
            <a:picLocks noChangeAspect="1"/>
          </p:cNvPicPr>
          <p:nvPr/>
        </p:nvPicPr>
        <p:blipFill>
          <a:blip r:embed="rId2"/>
          <a:stretch>
            <a:fillRect/>
          </a:stretch>
        </p:blipFill>
        <p:spPr>
          <a:xfrm>
            <a:off x="1201018" y="851798"/>
            <a:ext cx="8799322" cy="5579631"/>
          </a:xfrm>
          <a:prstGeom prst="rect">
            <a:avLst/>
          </a:prstGeom>
        </p:spPr>
      </p:pic>
    </p:spTree>
    <p:extLst>
      <p:ext uri="{BB962C8B-B14F-4D97-AF65-F5344CB8AC3E}">
        <p14:creationId xmlns:p14="http://schemas.microsoft.com/office/powerpoint/2010/main" val="1897754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2AC66-62AC-DC46-9A7F-E2767D8F3227}"/>
              </a:ext>
            </a:extLst>
          </p:cNvPr>
          <p:cNvSpPr>
            <a:spLocks noGrp="1"/>
          </p:cNvSpPr>
          <p:nvPr>
            <p:ph type="title"/>
          </p:nvPr>
        </p:nvSpPr>
        <p:spPr/>
        <p:txBody>
          <a:bodyPr/>
          <a:lstStyle/>
          <a:p>
            <a:r>
              <a:rPr lang="en-US"/>
              <a:t>Địa chỉ tham chiếu</a:t>
            </a:r>
          </a:p>
        </p:txBody>
      </p:sp>
      <p:sp>
        <p:nvSpPr>
          <p:cNvPr id="3" name="Content Placeholder 2">
            <a:extLst>
              <a:ext uri="{FF2B5EF4-FFF2-40B4-BE49-F238E27FC236}">
                <a16:creationId xmlns:a16="http://schemas.microsoft.com/office/drawing/2014/main" id="{9E2A5065-3D38-9146-B601-8A4CA52E5A95}"/>
              </a:ext>
            </a:extLst>
          </p:cNvPr>
          <p:cNvSpPr>
            <a:spLocks noGrp="1"/>
          </p:cNvSpPr>
          <p:nvPr>
            <p:ph idx="1"/>
          </p:nvPr>
        </p:nvSpPr>
        <p:spPr/>
        <p:txBody>
          <a:bodyPr/>
          <a:lstStyle/>
          <a:p>
            <a:r>
              <a:rPr lang="vi-VN"/>
              <a:t>Mỗi ô có một địa chỉ duy nhất được xác định bằng chỉ số cột và dòng, có 3 loại địa chỉ: </a:t>
            </a:r>
          </a:p>
          <a:p>
            <a:pPr lvl="1"/>
            <a:r>
              <a:rPr lang="vi-VN"/>
              <a:t>Địa chỉ tương đối: C15</a:t>
            </a:r>
          </a:p>
          <a:p>
            <a:pPr lvl="1"/>
            <a:r>
              <a:rPr lang="vi-VN"/>
              <a:t>Địa chỉ tuyệt đối: $C$15</a:t>
            </a:r>
          </a:p>
          <a:p>
            <a:pPr lvl="1"/>
            <a:r>
              <a:rPr lang="vi-VN"/>
              <a:t>Địa chỉ hỗn hợp: $C15, C$15 </a:t>
            </a:r>
          </a:p>
          <a:p>
            <a:r>
              <a:rPr lang="vi-VN"/>
              <a:t>Để chuyển nhanh giữa các loại địa chỉ sử dụng phím F4.</a:t>
            </a:r>
            <a:br>
              <a:rPr lang="vi-VN"/>
            </a:br>
            <a:endParaRPr lang="vi-VN"/>
          </a:p>
          <a:p>
            <a:endParaRPr lang="en-US"/>
          </a:p>
        </p:txBody>
      </p:sp>
      <p:sp>
        <p:nvSpPr>
          <p:cNvPr id="4" name="Date Placeholder 3">
            <a:extLst>
              <a:ext uri="{FF2B5EF4-FFF2-40B4-BE49-F238E27FC236}">
                <a16:creationId xmlns:a16="http://schemas.microsoft.com/office/drawing/2014/main" id="{05F4DA60-1DFC-474F-A06F-A6F4C622E0A5}"/>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id="{918887A3-793F-9E41-9E58-D37D37862BFE}"/>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id="{B386727E-A8FD-9047-9063-5DBF3536A585}"/>
              </a:ext>
            </a:extLst>
          </p:cNvPr>
          <p:cNvSpPr>
            <a:spLocks noGrp="1"/>
          </p:cNvSpPr>
          <p:nvPr>
            <p:ph type="sldNum" sz="quarter" idx="12"/>
          </p:nvPr>
        </p:nvSpPr>
        <p:spPr/>
        <p:txBody>
          <a:bodyPr/>
          <a:lstStyle/>
          <a:p>
            <a:fld id="{B9BA5F68-B450-774B-A94B-86322AF8B758}" type="slidenum">
              <a:rPr lang="en-US" smtClean="0"/>
              <a:t>5</a:t>
            </a:fld>
            <a:endParaRPr lang="en-US" dirty="0"/>
          </a:p>
        </p:txBody>
      </p:sp>
    </p:spTree>
    <p:extLst>
      <p:ext uri="{BB962C8B-B14F-4D97-AF65-F5344CB8AC3E}">
        <p14:creationId xmlns:p14="http://schemas.microsoft.com/office/powerpoint/2010/main" val="391315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CADD3-2C39-7D43-AC6A-D23F4F2D19D2}"/>
              </a:ext>
            </a:extLst>
          </p:cNvPr>
          <p:cNvSpPr>
            <a:spLocks noGrp="1"/>
          </p:cNvSpPr>
          <p:nvPr>
            <p:ph type="title"/>
          </p:nvPr>
        </p:nvSpPr>
        <p:spPr/>
        <p:txBody>
          <a:bodyPr/>
          <a:lstStyle/>
          <a:p>
            <a:r>
              <a:rPr lang="en-US"/>
              <a:t>Địa chỉ tham chiếu</a:t>
            </a:r>
          </a:p>
        </p:txBody>
      </p:sp>
      <p:sp>
        <p:nvSpPr>
          <p:cNvPr id="3" name="Content Placeholder 2">
            <a:extLst>
              <a:ext uri="{FF2B5EF4-FFF2-40B4-BE49-F238E27FC236}">
                <a16:creationId xmlns:a16="http://schemas.microsoft.com/office/drawing/2014/main" id="{5C4CE770-B98C-C344-AF0F-33DD29DCC61E}"/>
              </a:ext>
            </a:extLst>
          </p:cNvPr>
          <p:cNvSpPr>
            <a:spLocks noGrp="1"/>
          </p:cNvSpPr>
          <p:nvPr>
            <p:ph idx="1"/>
          </p:nvPr>
        </p:nvSpPr>
        <p:spPr/>
        <p:txBody>
          <a:bodyPr/>
          <a:lstStyle/>
          <a:p>
            <a:r>
              <a:rPr lang="vi-VN" b="1"/>
              <a:t>Vùng tính</a:t>
            </a:r>
            <a:r>
              <a:rPr lang="vi-VN"/>
              <a:t>: vùng tính dạng một bảng gồm nhiều ô tính, mỗi vùng tính được xác định bằng địa chỉ ô trên trái và địa chỉ ô dưới phải. </a:t>
            </a:r>
          </a:p>
          <a:p>
            <a:endParaRPr lang="en-US"/>
          </a:p>
        </p:txBody>
      </p:sp>
      <p:sp>
        <p:nvSpPr>
          <p:cNvPr id="4" name="Date Placeholder 3">
            <a:extLst>
              <a:ext uri="{FF2B5EF4-FFF2-40B4-BE49-F238E27FC236}">
                <a16:creationId xmlns:a16="http://schemas.microsoft.com/office/drawing/2014/main" id="{503168C1-2E9C-DC49-A41E-E5570A5E8905}"/>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id="{56E3EE69-249D-474D-9825-1F9A68F5D4A1}"/>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id="{BD67BFEA-2EC3-ED47-BC9B-72B0C4CCC175}"/>
              </a:ext>
            </a:extLst>
          </p:cNvPr>
          <p:cNvSpPr>
            <a:spLocks noGrp="1"/>
          </p:cNvSpPr>
          <p:nvPr>
            <p:ph type="sldNum" sz="quarter" idx="12"/>
          </p:nvPr>
        </p:nvSpPr>
        <p:spPr/>
        <p:txBody>
          <a:bodyPr/>
          <a:lstStyle/>
          <a:p>
            <a:fld id="{B9BA5F68-B450-774B-A94B-86322AF8B758}" type="slidenum">
              <a:rPr lang="en-US" smtClean="0"/>
              <a:t>6</a:t>
            </a:fld>
            <a:endParaRPr lang="en-US" dirty="0"/>
          </a:p>
        </p:txBody>
      </p:sp>
      <p:pic>
        <p:nvPicPr>
          <p:cNvPr id="10" name="Picture 9">
            <a:extLst>
              <a:ext uri="{FF2B5EF4-FFF2-40B4-BE49-F238E27FC236}">
                <a16:creationId xmlns:a16="http://schemas.microsoft.com/office/drawing/2014/main" id="{2E214D80-2AF8-DB4E-BA87-7C2979753430}"/>
              </a:ext>
            </a:extLst>
          </p:cNvPr>
          <p:cNvPicPr>
            <a:picLocks noChangeAspect="1"/>
          </p:cNvPicPr>
          <p:nvPr/>
        </p:nvPicPr>
        <p:blipFill>
          <a:blip r:embed="rId2"/>
          <a:stretch>
            <a:fillRect/>
          </a:stretch>
        </p:blipFill>
        <p:spPr>
          <a:xfrm>
            <a:off x="2365514" y="2509511"/>
            <a:ext cx="6495932" cy="2257530"/>
          </a:xfrm>
          <a:prstGeom prst="rect">
            <a:avLst/>
          </a:prstGeom>
        </p:spPr>
      </p:pic>
    </p:spTree>
    <p:extLst>
      <p:ext uri="{BB962C8B-B14F-4D97-AF65-F5344CB8AC3E}">
        <p14:creationId xmlns:p14="http://schemas.microsoft.com/office/powerpoint/2010/main" val="296727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AEEFB-5F43-904D-B826-8A0AF5A108D4}"/>
              </a:ext>
            </a:extLst>
          </p:cNvPr>
          <p:cNvSpPr>
            <a:spLocks noGrp="1"/>
          </p:cNvSpPr>
          <p:nvPr>
            <p:ph type="title"/>
          </p:nvPr>
        </p:nvSpPr>
        <p:spPr/>
        <p:txBody>
          <a:bodyPr/>
          <a:lstStyle/>
          <a:p>
            <a:r>
              <a:rPr lang="en-US"/>
              <a:t>Dữ liệu</a:t>
            </a:r>
          </a:p>
        </p:txBody>
      </p:sp>
      <p:sp>
        <p:nvSpPr>
          <p:cNvPr id="3" name="Content Placeholder 2">
            <a:extLst>
              <a:ext uri="{FF2B5EF4-FFF2-40B4-BE49-F238E27FC236}">
                <a16:creationId xmlns:a16="http://schemas.microsoft.com/office/drawing/2014/main" id="{B7902AD1-6F1C-1942-9D7D-2375D1581108}"/>
              </a:ext>
            </a:extLst>
          </p:cNvPr>
          <p:cNvSpPr>
            <a:spLocks noGrp="1"/>
          </p:cNvSpPr>
          <p:nvPr>
            <p:ph idx="1"/>
          </p:nvPr>
        </p:nvSpPr>
        <p:spPr/>
        <p:txBody>
          <a:bodyPr>
            <a:normAutofit/>
          </a:bodyPr>
          <a:lstStyle/>
          <a:p>
            <a:pPr algn="just"/>
            <a:r>
              <a:rPr lang="vi-VN"/>
              <a:t>Excel phân thành 4 kiểu dữ liệu chính</a:t>
            </a:r>
          </a:p>
          <a:p>
            <a:pPr lvl="1" algn="just"/>
            <a:r>
              <a:rPr lang="vi-VN" i="1"/>
              <a:t>Số (Number)</a:t>
            </a:r>
            <a:r>
              <a:rPr lang="vi-VN"/>
              <a:t>: mặc định được canh phải khi nhập vào ô tính.</a:t>
            </a:r>
          </a:p>
          <a:p>
            <a:pPr lvl="1" algn="just"/>
            <a:r>
              <a:rPr lang="vi-VN" i="1"/>
              <a:t>Văn bản (Text)</a:t>
            </a:r>
            <a:r>
              <a:rPr lang="vi-VN"/>
              <a:t>: mặc định được canh trái khi nhập vào ô tính, nếu muốn nhập một chuỗi số thì đầu tiên nhập dấu nháy đơn, rồi nhập chuỗi số.</a:t>
            </a:r>
          </a:p>
          <a:p>
            <a:pPr lvl="1" algn="just"/>
            <a:r>
              <a:rPr lang="vi-VN" i="1"/>
              <a:t>Thời gian (Date/Time)</a:t>
            </a:r>
            <a:r>
              <a:rPr lang="vi-VN"/>
              <a:t>: dữ liệu thời gian gồm 6 phân (năm, tháng, ngày, giờ, phút, giây), định dạng thời gian phục thuộc vào hệ điều hành Windows đang thiết lập, mặc định là tháng/ngày/năm giờ:phút:giây.</a:t>
            </a:r>
          </a:p>
          <a:p>
            <a:pPr lvl="1" algn="just"/>
            <a:r>
              <a:rPr lang="vi-VN" i="1"/>
              <a:t>Công thức (Formula)</a:t>
            </a:r>
            <a:r>
              <a:rPr lang="vi-VN"/>
              <a:t>: tương tự như biểu thức toán học, phải bắt đầu bằng dấu bằng (=)</a:t>
            </a:r>
          </a:p>
          <a:p>
            <a:endParaRPr lang="en-US"/>
          </a:p>
        </p:txBody>
      </p:sp>
      <p:sp>
        <p:nvSpPr>
          <p:cNvPr id="4" name="Date Placeholder 3">
            <a:extLst>
              <a:ext uri="{FF2B5EF4-FFF2-40B4-BE49-F238E27FC236}">
                <a16:creationId xmlns:a16="http://schemas.microsoft.com/office/drawing/2014/main" id="{4651A6C3-07C6-B342-8AC9-9948457266AE}"/>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id="{CB38438B-8546-7340-8270-AF7ECDE925A4}"/>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id="{EA7E4F87-8DAA-7F43-90C7-8BB38E571494}"/>
              </a:ext>
            </a:extLst>
          </p:cNvPr>
          <p:cNvSpPr>
            <a:spLocks noGrp="1"/>
          </p:cNvSpPr>
          <p:nvPr>
            <p:ph type="sldNum" sz="quarter" idx="12"/>
          </p:nvPr>
        </p:nvSpPr>
        <p:spPr/>
        <p:txBody>
          <a:bodyPr/>
          <a:lstStyle/>
          <a:p>
            <a:fld id="{B9BA5F68-B450-774B-A94B-86322AF8B758}" type="slidenum">
              <a:rPr lang="en-US" smtClean="0"/>
              <a:t>7</a:t>
            </a:fld>
            <a:endParaRPr lang="en-US" dirty="0"/>
          </a:p>
        </p:txBody>
      </p:sp>
    </p:spTree>
    <p:extLst>
      <p:ext uri="{BB962C8B-B14F-4D97-AF65-F5344CB8AC3E}">
        <p14:creationId xmlns:p14="http://schemas.microsoft.com/office/powerpoint/2010/main" val="920920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5989D-3E96-4A4B-88DF-B24DEC58A553}"/>
              </a:ext>
            </a:extLst>
          </p:cNvPr>
          <p:cNvSpPr>
            <a:spLocks noGrp="1"/>
          </p:cNvSpPr>
          <p:nvPr>
            <p:ph type="title"/>
          </p:nvPr>
        </p:nvSpPr>
        <p:spPr/>
        <p:txBody>
          <a:bodyPr/>
          <a:lstStyle/>
          <a:p>
            <a:r>
              <a:rPr lang="en-US"/>
              <a:t>Dữ liệu</a:t>
            </a:r>
          </a:p>
        </p:txBody>
      </p:sp>
      <p:sp>
        <p:nvSpPr>
          <p:cNvPr id="3" name="Content Placeholder 2">
            <a:extLst>
              <a:ext uri="{FF2B5EF4-FFF2-40B4-BE49-F238E27FC236}">
                <a16:creationId xmlns:a16="http://schemas.microsoft.com/office/drawing/2014/main" id="{130F198C-F96C-B14D-8F89-62099CD61347}"/>
              </a:ext>
            </a:extLst>
          </p:cNvPr>
          <p:cNvSpPr>
            <a:spLocks noGrp="1"/>
          </p:cNvSpPr>
          <p:nvPr>
            <p:ph idx="1"/>
          </p:nvPr>
        </p:nvSpPr>
        <p:spPr/>
        <p:txBody>
          <a:bodyPr>
            <a:normAutofit/>
          </a:bodyPr>
          <a:lstStyle/>
          <a:p>
            <a:r>
              <a:rPr lang="vi-VN"/>
              <a:t>Mỗi ô tính chỉ có thể chứa một kiểu dữ liệu, có thể gồm các thành phần sau: </a:t>
            </a:r>
          </a:p>
          <a:p>
            <a:pPr lvl="1"/>
            <a:r>
              <a:rPr lang="vi-VN"/>
              <a:t>Hằng số </a:t>
            </a:r>
          </a:p>
          <a:p>
            <a:pPr lvl="1"/>
            <a:r>
              <a:rPr lang="vi-VN"/>
              <a:t>Phép toán số học: cộng (+), trừ(-), nhân (*), chia(/) </a:t>
            </a:r>
          </a:p>
          <a:p>
            <a:pPr lvl="1"/>
            <a:r>
              <a:rPr lang="vi-VN"/>
              <a:t>Phép so sánh: bằng (=), lớn hơn (&gt;), lớn hơn hoặc bằng (&gt;=), nhỏ hơn (&lt;), nhỏ hơn hoặc bằng (&lt;=), khác (&lt;&gt;). </a:t>
            </a:r>
          </a:p>
          <a:p>
            <a:pPr lvl="1"/>
            <a:r>
              <a:rPr lang="vi-VN"/>
              <a:t>Phép nối chuỗi: &amp; </a:t>
            </a:r>
          </a:p>
          <a:p>
            <a:pPr lvl="1"/>
            <a:r>
              <a:rPr lang="vi-VN"/>
              <a:t>Hằng chuỗi: đặt trong cặp dấu nháy kép (“”) </a:t>
            </a:r>
          </a:p>
          <a:p>
            <a:pPr lvl="1"/>
            <a:r>
              <a:rPr lang="vi-VN"/>
              <a:t>Địa chỉ tham chiếu của ô hay vùng tính. </a:t>
            </a:r>
          </a:p>
          <a:p>
            <a:pPr lvl="1"/>
            <a:r>
              <a:rPr lang="vi-VN"/>
              <a:t>Hàm (function) </a:t>
            </a:r>
          </a:p>
          <a:p>
            <a:endParaRPr lang="en-US"/>
          </a:p>
        </p:txBody>
      </p:sp>
      <p:sp>
        <p:nvSpPr>
          <p:cNvPr id="4" name="Date Placeholder 3">
            <a:extLst>
              <a:ext uri="{FF2B5EF4-FFF2-40B4-BE49-F238E27FC236}">
                <a16:creationId xmlns:a16="http://schemas.microsoft.com/office/drawing/2014/main" id="{1E051FAA-ED9C-934A-A912-04972C3FBC7A}"/>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id="{F7E3B854-AF26-3745-84FA-F4421D76C8BD}"/>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id="{E9E9E498-1500-DD49-B5BC-403B02AFCF71}"/>
              </a:ext>
            </a:extLst>
          </p:cNvPr>
          <p:cNvSpPr>
            <a:spLocks noGrp="1"/>
          </p:cNvSpPr>
          <p:nvPr>
            <p:ph type="sldNum" sz="quarter" idx="12"/>
          </p:nvPr>
        </p:nvSpPr>
        <p:spPr/>
        <p:txBody>
          <a:bodyPr/>
          <a:lstStyle/>
          <a:p>
            <a:fld id="{B9BA5F68-B450-774B-A94B-86322AF8B758}" type="slidenum">
              <a:rPr lang="en-US" smtClean="0"/>
              <a:t>8</a:t>
            </a:fld>
            <a:endParaRPr lang="en-US" dirty="0"/>
          </a:p>
        </p:txBody>
      </p:sp>
    </p:spTree>
    <p:extLst>
      <p:ext uri="{BB962C8B-B14F-4D97-AF65-F5344CB8AC3E}">
        <p14:creationId xmlns:p14="http://schemas.microsoft.com/office/powerpoint/2010/main" val="2179691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6F5C-4F30-CE40-A40F-5A13C8C2C1EF}"/>
              </a:ext>
            </a:extLst>
          </p:cNvPr>
          <p:cNvSpPr>
            <a:spLocks noGrp="1"/>
          </p:cNvSpPr>
          <p:nvPr>
            <p:ph type="title"/>
          </p:nvPr>
        </p:nvSpPr>
        <p:spPr/>
        <p:txBody>
          <a:bodyPr>
            <a:normAutofit/>
          </a:bodyPr>
          <a:lstStyle/>
          <a:p>
            <a:r>
              <a:rPr lang="en-US" sz="3200"/>
              <a:t>Công thức</a:t>
            </a:r>
            <a:endParaRPr lang="en-US" sz="3200" dirty="0"/>
          </a:p>
        </p:txBody>
      </p:sp>
      <p:sp>
        <p:nvSpPr>
          <p:cNvPr id="3" name="Content Placeholder 2">
            <a:extLst>
              <a:ext uri="{FF2B5EF4-FFF2-40B4-BE49-F238E27FC236}">
                <a16:creationId xmlns:a16="http://schemas.microsoft.com/office/drawing/2014/main" id="{21309EEA-748E-1B4D-9BA2-2ADAA2FBB16C}"/>
              </a:ext>
            </a:extLst>
          </p:cNvPr>
          <p:cNvSpPr>
            <a:spLocks noGrp="1"/>
          </p:cNvSpPr>
          <p:nvPr>
            <p:ph idx="1"/>
          </p:nvPr>
        </p:nvSpPr>
        <p:spPr>
          <a:xfrm>
            <a:off x="838200" y="2902591"/>
            <a:ext cx="10683240" cy="3818884"/>
          </a:xfrm>
        </p:spPr>
        <p:txBody>
          <a:bodyPr>
            <a:normAutofit/>
          </a:bodyPr>
          <a:lstStyle/>
          <a:p>
            <a:r>
              <a:rPr lang="vi-VN">
                <a:latin typeface="Calibri" panose="020F0502020204030204" pitchFamily="34" charset="0"/>
                <a:cs typeface="Calibri" panose="020F0502020204030204" pitchFamily="34" charset="0"/>
              </a:rPr>
              <a:t>Các thành phần của công thức:</a:t>
            </a:r>
          </a:p>
          <a:p>
            <a:pPr lvl="1"/>
            <a:r>
              <a:rPr lang="vi-VN">
                <a:latin typeface="Calibri" panose="020F0502020204030204" pitchFamily="34" charset="0"/>
                <a:cs typeface="Calibri" panose="020F0502020204030204" pitchFamily="34" charset="0"/>
              </a:rPr>
              <a:t>Bắt đầu công thức: =</a:t>
            </a:r>
          </a:p>
          <a:p>
            <a:pPr lvl="1"/>
            <a:r>
              <a:rPr lang="vi-VN">
                <a:latin typeface="Calibri" panose="020F0502020204030204" pitchFamily="34" charset="0"/>
                <a:cs typeface="Calibri" panose="020F0502020204030204" pitchFamily="34" charset="0"/>
              </a:rPr>
              <a:t>Hàm (Function): Hàm PI() trả về giá trị của hằng số số pi: 3.142...</a:t>
            </a:r>
          </a:p>
          <a:p>
            <a:pPr lvl="1"/>
            <a:r>
              <a:rPr lang="vi-VN">
                <a:latin typeface="Calibri" panose="020F0502020204030204" pitchFamily="34" charset="0"/>
                <a:cs typeface="Calibri" panose="020F0502020204030204" pitchFamily="34" charset="0"/>
              </a:rPr>
              <a:t>Tham chiếu (Reference): A2 trả về giá trị ở ô A2.</a:t>
            </a:r>
          </a:p>
          <a:p>
            <a:pPr lvl="1"/>
            <a:r>
              <a:rPr lang="vi-VN">
                <a:latin typeface="Calibri" panose="020F0502020204030204" pitchFamily="34" charset="0"/>
                <a:cs typeface="Calibri" panose="020F0502020204030204" pitchFamily="34" charset="0"/>
              </a:rPr>
              <a:t>Hằng: Số hoặc giá trị văn bản được nhập trực tiếp vào hàm như 2.</a:t>
            </a:r>
          </a:p>
          <a:p>
            <a:pPr lvl="1"/>
            <a:r>
              <a:rPr lang="vi-VN">
                <a:latin typeface="Calibri" panose="020F0502020204030204" pitchFamily="34" charset="0"/>
                <a:cs typeface="Calibri" panose="020F0502020204030204" pitchFamily="34" charset="0"/>
              </a:rPr>
              <a:t>Toán tử: Toán tử ^ là toán tử mũ, và * là toán tử nhân.</a:t>
            </a:r>
            <a:endParaRPr lang="en-US">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9</a:t>
            </a:fld>
            <a:endParaRPr lang="en-US" dirty="0"/>
          </a:p>
        </p:txBody>
      </p:sp>
      <p:sp>
        <p:nvSpPr>
          <p:cNvPr id="7" name="object 5">
            <a:extLst>
              <a:ext uri="{FF2B5EF4-FFF2-40B4-BE49-F238E27FC236}">
                <a16:creationId xmlns:a16="http://schemas.microsoft.com/office/drawing/2014/main" id="{5FED9D73-0258-449C-A9BB-5840E233B6DA}"/>
              </a:ext>
            </a:extLst>
          </p:cNvPr>
          <p:cNvSpPr/>
          <p:nvPr/>
        </p:nvSpPr>
        <p:spPr>
          <a:xfrm>
            <a:off x="4072887" y="1313917"/>
            <a:ext cx="3610889" cy="140398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68365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TCA-Slide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TCA-SlideTheme" id="{5A24C4A4-58B6-8948-A62B-40090020C92E}" vid="{BD9F6502-1B8F-D14C-8309-CDC4C42FF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7027</TotalTime>
  <Words>1633</Words>
  <Application>Microsoft Macintosh PowerPoint</Application>
  <PresentationFormat>Widescreen</PresentationFormat>
  <Paragraphs>205</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VTCA-SlideTheme</vt:lpstr>
      <vt:lpstr>Ứng dụng văn phòng </vt:lpstr>
      <vt:lpstr>Mục tiêu</vt:lpstr>
      <vt:lpstr>Bảng tính điện tử</vt:lpstr>
      <vt:lpstr>Bảng tính điện tử</vt:lpstr>
      <vt:lpstr>Địa chỉ tham chiếu</vt:lpstr>
      <vt:lpstr>Địa chỉ tham chiếu</vt:lpstr>
      <vt:lpstr>Dữ liệu</vt:lpstr>
      <vt:lpstr>Dữ liệu</vt:lpstr>
      <vt:lpstr>Công thức</vt:lpstr>
      <vt:lpstr>Hàm xử lý số</vt:lpstr>
      <vt:lpstr>Hàm xử lý số</vt:lpstr>
      <vt:lpstr>Hàm thống kê</vt:lpstr>
      <vt:lpstr>Hàm thống kê</vt:lpstr>
      <vt:lpstr>Hàm thống kê</vt:lpstr>
      <vt:lpstr>Hàm chuỗi</vt:lpstr>
      <vt:lpstr>Hàm chuỗi</vt:lpstr>
      <vt:lpstr>Hàm điều kiện</vt:lpstr>
      <vt:lpstr>Hàm điều kiện</vt:lpstr>
      <vt:lpstr>Hàm tìm kiếm</vt:lpstr>
      <vt:lpstr>Hàm tìm kiếm</vt:lpstr>
      <vt:lpstr>Phần mềm trình chiếu</vt:lpstr>
      <vt:lpstr>Microsoft PowerPoint</vt:lpstr>
      <vt:lpstr>Microsoft PowerPoint</vt:lpstr>
      <vt:lpstr>Sử dụng Microsoft Power Point</vt:lpstr>
      <vt:lpstr>Sử dụng Microsoft Power Point</vt:lpstr>
      <vt:lpstr>Sử dụng Microsoft Power Point</vt:lpstr>
      <vt:lpstr>PowerPoint Presentation</vt:lpstr>
    </vt:vector>
  </TitlesOfParts>
  <Manager/>
  <Company>VTC Academy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 hình đào tạo đáp ứng nhu cầu doanh nghiệp</dc:title>
  <dc:subject/>
  <dc:creator>hieutd@vtc.edu.vn</dc:creator>
  <cp:keywords/>
  <dc:description/>
  <cp:lastModifiedBy>Huu-Thanh Duong</cp:lastModifiedBy>
  <cp:revision>500</cp:revision>
  <dcterms:created xsi:type="dcterms:W3CDTF">2019-05-17T12:57:33Z</dcterms:created>
  <dcterms:modified xsi:type="dcterms:W3CDTF">2019-10-05T07:23:26Z</dcterms:modified>
  <cp:category/>
</cp:coreProperties>
</file>