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1" r:id="rId5"/>
    <p:sldId id="263" r:id="rId6"/>
    <p:sldId id="264" r:id="rId7"/>
    <p:sldId id="265" r:id="rId8"/>
    <p:sldId id="266" r:id="rId9"/>
    <p:sldId id="271" r:id="rId10"/>
    <p:sldId id="267" r:id="rId11"/>
    <p:sldId id="272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D7D4-B602-4EC1-9B96-7949B33E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7638A-FDB6-4F74-9873-F08B24D3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FB62-FEE3-458F-9730-7E454F77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912D-DA7D-4C88-B2F6-1E8327F1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1ECD-0347-4B17-B035-51742C8B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BC3-E442-4127-B1E7-761A3D6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78391-35B0-4F60-A296-AA449E6F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59EC-94DB-47E8-962F-9BC31A5D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1FD7-2165-45C2-9EE9-46401C56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9417-16CA-47DD-B45C-635A715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176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ACA2C-1E3C-4B21-8E48-3C1F0AA0D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10EE7-0511-47FC-8454-3DD59EC65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C941-5909-4966-9DF7-1FEB109A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19EC-9FAB-4F35-A047-FCEA4613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5520-4E8C-4903-8C0D-994BADCE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4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7A80-2619-4321-B4E1-D2E6F29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52DB-AFB3-415F-B20C-B18A9B09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A601-A9A6-4384-BBF0-213C5D51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6AFC-2F54-47DF-9211-48BF6274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A3EA-56F8-4DB7-9B3A-92DF7600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168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3C07-F61A-4F4B-8E89-7D96C834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40B42-D127-4685-90DB-1C6B7D8F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D22B-F9BE-4FCB-9B79-DBD0B23D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6AB7-70D4-4051-B381-06DA7F0A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1398-9F02-42D7-B0E3-553A27EE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148-5D63-46AE-8532-0BE58563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D241-52CF-4644-B17C-9C90D442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8DBB-DADB-43A9-B5C3-6C8CACC0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C675-CD94-434B-B184-B1A914F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C290-B113-4B2B-B750-3A182A6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C7777-0F18-4476-8091-57C37E1D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65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1C1-72BE-47D1-B2F6-D4A7CC91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31A1-7892-43E2-9D3E-2909408E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CEDC8-40AE-42A7-ABE7-5F60B732F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C2242-6E77-4F33-8FF6-325620937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91736-4D55-4DB5-AD6A-6267A8AB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286F1-F755-4111-9E7F-ACD09D6C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9FDC5-8C6C-4ABE-99B9-AB5CEDB8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4F2F3-C5A7-4544-ADCE-2D5445DE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3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38D6-8746-46E0-B8AB-5035E2E7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AFEF5-D2CD-4CD7-B5FD-855A7BF1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8BA9-6565-4978-88AA-5CE21FF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040A-E3E1-4310-8931-9AD542EA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1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24559-C43F-43F2-AAEA-738E6D2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69DCD-A212-451F-82D4-13F64DF0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5910A-81E1-4577-BE89-30E9B52E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7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CC71-C058-41C4-9056-5D71022F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437C-B40F-4F6E-8470-57ACE287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3923E-5AE3-4495-9BAD-5CBE1DF7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597F-2D39-407A-9410-53D53460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61CC-7D24-41AE-AE5A-039A246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703D-6799-45B1-9307-45736AC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8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E55A-B1D8-406F-9D2F-2C81753A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574A8-6A03-4760-A095-526C92E6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596F-668E-4591-B1E0-56AF5E0A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7E63-8B85-43E8-9B6C-390D7708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065E-0B70-473C-B15F-ACB357B7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1634-4DD2-4B76-A48D-5D90E1BD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12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109A4-70F8-4837-A6A3-CEDBF2BC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90323-FBE3-408B-AF76-5203F6E3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D2A9-6BE6-4E76-B25E-12104BBF3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8814-3775-4B8D-A063-543A93134887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7596-1E2F-4827-9A61-F48A9ECB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A45E-B7F9-4651-B8E3-123C995DB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0261-F9A4-4468-A8DB-3C14715D06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29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531A-868A-489F-8F5B-BC3E7F25F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743" y="2061381"/>
            <a:ext cx="8829821" cy="1367619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chemeClr val="bg1"/>
                </a:solidFill>
              </a:rPr>
              <a:t>Nhóm 24</a:t>
            </a:r>
            <a:br>
              <a:rPr lang="vi-VN" sz="4000">
                <a:solidFill>
                  <a:schemeClr val="bg1"/>
                </a:solidFill>
              </a:rPr>
            </a:br>
            <a:r>
              <a:rPr lang="vi-VN" sz="4000">
                <a:solidFill>
                  <a:schemeClr val="bg1"/>
                </a:solidFill>
              </a:rPr>
              <a:t>Bài tập lớn Python</a:t>
            </a:r>
            <a:endParaRPr lang="vi-VN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2C821-860A-4F0F-BBF8-537FA26F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54" y="2079521"/>
            <a:ext cx="9159598" cy="2698957"/>
          </a:xfrm>
        </p:spPr>
        <p:txBody>
          <a:bodyPr/>
          <a:lstStyle/>
          <a:p>
            <a:endParaRPr lang="vi-VN"/>
          </a:p>
          <a:p>
            <a:endParaRPr lang="vi-VN"/>
          </a:p>
          <a:p>
            <a:endParaRPr lang="vi-VN"/>
          </a:p>
          <a:p>
            <a:r>
              <a:rPr lang="vi-VN" sz="40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GAME RẮN SĂN MỒI</a:t>
            </a:r>
            <a:endParaRPr lang="vi-VN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4FFE5A-6455-45CE-901A-36A83B1B231B}"/>
              </a:ext>
            </a:extLst>
          </p:cNvPr>
          <p:cNvSpPr/>
          <p:nvPr/>
        </p:nvSpPr>
        <p:spPr>
          <a:xfrm>
            <a:off x="6434594" y="178904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224529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D79A-8D91-492C-AB99-6B09C5CD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71" y="355939"/>
            <a:ext cx="10515600" cy="1325563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Kết quả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3C521-EE9C-4104-BE70-1AB6927E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1" y="2227193"/>
            <a:ext cx="3241252" cy="2831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1A4A0-58E9-47E6-B333-98B5B8C3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82" y="2227193"/>
            <a:ext cx="3295329" cy="2831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79CB8-E58F-4B2D-9D90-F48F588F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310" y="2227193"/>
            <a:ext cx="3295329" cy="283150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C54C71-74EC-4E80-9009-C953522D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205" y="907821"/>
            <a:ext cx="10515600" cy="3603689"/>
          </a:xfrm>
        </p:spPr>
        <p:txBody>
          <a:bodyPr/>
          <a:lstStyle/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Menu				    Difficulty				  Rank</a:t>
            </a:r>
          </a:p>
        </p:txBody>
      </p:sp>
    </p:spTree>
    <p:extLst>
      <p:ext uri="{BB962C8B-B14F-4D97-AF65-F5344CB8AC3E}">
        <p14:creationId xmlns:p14="http://schemas.microsoft.com/office/powerpoint/2010/main" val="264306111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37D0-F9D6-4D18-85E7-C69C978E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05" y="125333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vi-VN" dirty="0">
                <a:solidFill>
                  <a:schemeClr val="bg1"/>
                </a:solidFill>
              </a:rPr>
              <a:t>		</a:t>
            </a:r>
            <a:r>
              <a:rPr lang="vi-VN" sz="2800" dirty="0">
                <a:solidFill>
                  <a:schemeClr val="bg1"/>
                </a:solidFill>
                <a:latin typeface="+mj-lt"/>
              </a:rPr>
              <a:t>Khi chơi game			   Hiển thị điểm khi thua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C28E-EBEA-4863-9CE6-2FBBE695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70" y="2120347"/>
            <a:ext cx="4463535" cy="3626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D52F-C55B-409D-8928-99DFC9D6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95" y="2120348"/>
            <a:ext cx="4463535" cy="36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591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91EB-EAD4-4263-AD65-5E4ACFEC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325563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Thành viên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2446-0B74-4176-91CA-5A1A8F85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810363"/>
            <a:ext cx="10515600" cy="3603689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Nguyễn Hoàng Anh – B19DCCN023: Code game, tìm hình ảnh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Hoàng Vân Anh – B19DCCN016: Code game, làm báo cáo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Nguyễn Quốc </a:t>
            </a:r>
            <a:r>
              <a:rPr lang="vi-VN">
                <a:solidFill>
                  <a:schemeClr val="bg1"/>
                </a:solidFill>
                <a:latin typeface="+mj-lt"/>
              </a:rPr>
              <a:t>Bảo – B19DCCN059: Test chức năng, làm PowerPoint</a:t>
            </a:r>
            <a:endParaRPr lang="vi-V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39171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A9CD-E4EA-478D-93A2-35EF6534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Ý tưởng từ game Snake Xenzia</a:t>
            </a:r>
          </a:p>
        </p:txBody>
      </p:sp>
      <p:pic>
        <p:nvPicPr>
          <p:cNvPr id="1030" name="Picture 6" descr="Rắn săn mồi xenzia cho Android - Tải về APK">
            <a:extLst>
              <a:ext uri="{FF2B5EF4-FFF2-40B4-BE49-F238E27FC236}">
                <a16:creationId xmlns:a16="http://schemas.microsoft.com/office/drawing/2014/main" id="{B495505C-A0DF-45CD-9DE6-10D472FD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81" y="1982236"/>
            <a:ext cx="25400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ake Xenzia Apk Download for Android- Latest version -  com.eskimob.snakexenzia">
            <a:extLst>
              <a:ext uri="{FF2B5EF4-FFF2-40B4-BE49-F238E27FC236}">
                <a16:creationId xmlns:a16="http://schemas.microsoft.com/office/drawing/2014/main" id="{8A79CC01-DDB4-4BE9-9CC5-D0ECE6E8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9" y="3380824"/>
            <a:ext cx="34099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ướng Dẫn Cách Xóa Trò Chơi Trên Điện Thoại Nokia, Xóa Các Game Mặc Định  Trên Nokia 206">
            <a:extLst>
              <a:ext uri="{FF2B5EF4-FFF2-40B4-BE49-F238E27FC236}">
                <a16:creationId xmlns:a16="http://schemas.microsoft.com/office/drawing/2014/main" id="{F70608BC-A7CA-4625-8372-08AF78DC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98" y="3380823"/>
            <a:ext cx="4006476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8135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F403-6F26-4FA6-9D9D-F52B671A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Thực hiện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D67C5F-9589-4F19-AD91-6FD64688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8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1. Tạo cửa sổ game, hình ảnh, màu sắc, âm thanh</a:t>
            </a: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Các thư viện cần thiết: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Tạo cửa sổ game: 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- Tạo vật cản, bụi cỏ: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- Các hình ảnh thức ăn, rắn, tường, đá, bụi cỏ.</a:t>
            </a:r>
          </a:p>
          <a:p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- Âm thanh:  </a:t>
            </a:r>
          </a:p>
          <a:p>
            <a:endParaRPr lang="vi-VN" dirty="0">
              <a:solidFill>
                <a:schemeClr val="bg1"/>
              </a:solidFill>
              <a:latin typeface="+mj-lt"/>
            </a:endParaRPr>
          </a:p>
          <a:p>
            <a:endParaRPr lang="vi-VN" dirty="0">
              <a:solidFill>
                <a:schemeClr val="bg1"/>
              </a:solidFill>
              <a:latin typeface="+mj-lt"/>
            </a:endParaRPr>
          </a:p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1FFC4-0ACE-4C99-81C9-89D5B5DE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22" y="1954191"/>
            <a:ext cx="1732489" cy="40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34AED-07FC-469F-AACB-A0750A2B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81" y="1975105"/>
            <a:ext cx="1324160" cy="371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5D070-6587-4C02-98F8-397E783D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96" y="2679441"/>
            <a:ext cx="5135421" cy="406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E8D08E-987A-4CED-9501-4A48C2234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393" y="3334918"/>
            <a:ext cx="985434" cy="733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3D3EBF-0CD7-443E-A015-02B1D7EDB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283" y="4966271"/>
            <a:ext cx="1164109" cy="7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9212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A505-90F6-405B-8325-AEF4B010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373"/>
            <a:ext cx="10479158" cy="5421589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2. Thức ăn</a:t>
            </a: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Vẽ thức ăn: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Sinh ngẫu nhiên thức ăn:         Vị trí                        Loại thức ăn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Check để thức ăn không trùng với chướng ngại vật: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3F1EC-8A50-4A2B-982C-E8E84F18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62" y="1254521"/>
            <a:ext cx="1668190" cy="525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271E9-287F-4462-82E4-B47EA3BB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65" y="3044598"/>
            <a:ext cx="2264580" cy="632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CBA4D-6125-4248-99F4-240F59D9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96" y="3014329"/>
            <a:ext cx="1584547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00C880-F0FB-4948-B3D2-6D0AA26AE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277" y="3056197"/>
            <a:ext cx="1181265" cy="642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B828F4-7055-4FDF-946D-E27A6D248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154" y="5077581"/>
            <a:ext cx="2264581" cy="632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21AD7E-6317-4978-947B-72621DF26E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67" y="500925"/>
            <a:ext cx="896760" cy="896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FCB43B-C341-4A8F-9589-4CDC7929C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39542" y="540456"/>
            <a:ext cx="896761" cy="8967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0A794D-1F37-4387-BCDE-9DC09F26CD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06" y="525926"/>
            <a:ext cx="896761" cy="896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F43CD7-6D06-4A80-A0CC-AF59AF79A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290470" y="420877"/>
            <a:ext cx="983928" cy="9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612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C99A-5F4F-4469-AE26-C791369D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3. Rắn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Tạo rắn khi bắt đầu game: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Cập nhật tọa độ đầu rắn:</a:t>
            </a:r>
          </a:p>
          <a:p>
            <a:pPr marL="457200" lvl="1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Cập nhật tọa độ thân rắn: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Khi rắn đi xuyên qua màn hình:  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</a:p>
          <a:p>
            <a:endParaRPr lang="vi-VN" dirty="0">
              <a:solidFill>
                <a:schemeClr val="bg1"/>
              </a:solidFill>
              <a:latin typeface="+mj-lt"/>
            </a:endParaRPr>
          </a:p>
          <a:p>
            <a:endParaRPr lang="vi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F8E92A-95EF-4B9F-A66E-8397D77E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28" y="2292598"/>
            <a:ext cx="5367472" cy="1261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0A70D-1E48-4C4D-8EBA-AEEABA28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76" y="3699334"/>
            <a:ext cx="2541248" cy="423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1C00B6-7F44-4B31-8723-EB0339A4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86" y="4654009"/>
            <a:ext cx="2843778" cy="4235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10200-3E81-4129-9244-869BFD158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712" y="5608684"/>
            <a:ext cx="1936652" cy="499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DF172F-47FC-43EB-984B-7D15FC27B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27" y="1299476"/>
            <a:ext cx="793073" cy="79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5F221-E935-4E19-817D-BFC385105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8679"/>
            <a:ext cx="883385" cy="8833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1DBF5F-45EA-41AD-900C-35B5D06A5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68" y="1254321"/>
            <a:ext cx="793073" cy="8833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1A655D-1828-48A5-BCA5-A90CC46ED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59" y="1170020"/>
            <a:ext cx="872096" cy="8720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80D0E1-44E3-4755-93E7-DA7572115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59" y="1175299"/>
            <a:ext cx="872096" cy="8720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1F6C2A-8D55-49ED-BDC1-D00D179952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15" y="1277404"/>
            <a:ext cx="872096" cy="872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F51A87-8498-46FB-AFC7-093A762E55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549" y="1254321"/>
            <a:ext cx="872096" cy="8720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0CF8A9-F9E4-4483-8606-0C55E77E08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04" y="1277404"/>
            <a:ext cx="872096" cy="8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382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6069E-92E5-4A82-ABF3-8126E0ED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4. Game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Các tùy chọn: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+ Play:						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+ Exit: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+ Difficult: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+ Rank: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+ Credit:</a:t>
            </a: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>
              <a:buFontTx/>
              <a:buChar char="-"/>
            </a:pPr>
            <a:endParaRPr lang="vi-V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DB17C3-CD73-47BB-9007-388204F1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21" y="1540552"/>
            <a:ext cx="1478409" cy="456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E827BC-3DC1-47C9-8135-CB76477D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60" y="3358555"/>
            <a:ext cx="2318743" cy="561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B33A7F-B45D-4158-AFE9-A6B81427B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307" y="4323128"/>
            <a:ext cx="1808839" cy="456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54E6D1-557D-4811-B2D4-A11453347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933" y="5250045"/>
            <a:ext cx="1808839" cy="4567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3459F1-6DDF-412C-81F4-9359050E2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307" y="2396898"/>
            <a:ext cx="1924699" cy="529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95EB2F-E17E-47A7-A08C-44CDF6F46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04" y="3421792"/>
            <a:ext cx="2800741" cy="498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9D536-E629-4C8B-8E98-1E1700250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13" y="5270027"/>
            <a:ext cx="2019582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4DC03-1138-4DA9-B889-09B8B6E00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02" y="1540552"/>
            <a:ext cx="1267002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17D50-E611-4E1C-9EA6-65C26B6822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88" y="4351463"/>
            <a:ext cx="1398330" cy="400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5B141B-139B-423D-BF82-F98648723C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12" y="2449479"/>
            <a:ext cx="1114581" cy="4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532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021EC-EE11-4E11-8A4C-737E6D47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Trong game: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Tốc độ mặc định: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Tạm dừng, tiếp tục chơi: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Điều khiển rắn bằng 4 phím:  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 Tăng tốc độ mỗi khi ăn được 4 điểm : 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5DF0-E4A5-48C1-90A3-F4BCED06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83" y="681037"/>
            <a:ext cx="2556012" cy="706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0115D6-6664-428D-B701-2D8CD72C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93" y="1868290"/>
            <a:ext cx="1311620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8254A-EBAD-46AF-B391-E539EF4F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6" y="1868290"/>
            <a:ext cx="4206487" cy="515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F4B00-17A2-4487-A52B-1EA5CFD6E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961" y="3701743"/>
            <a:ext cx="882255" cy="460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E7AA86-6045-469B-BD6B-09AFB9500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8" y="3721852"/>
            <a:ext cx="661891" cy="4200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012D21-B344-42D1-BA98-BA6EF7BF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518" y="3739562"/>
            <a:ext cx="966114" cy="435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D2EAB0-7601-4091-8CB3-443E9412E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641" y="3716015"/>
            <a:ext cx="882255" cy="421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FD2C37-53E8-4D0A-B169-1292A1543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3932" y="4727736"/>
            <a:ext cx="2017720" cy="7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341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0B1-E72C-45CA-8C0D-18477FFD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Vẽ thức ăn, rắn : 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Tăng chiều dài, điểm khi ăn: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Kiểm tra va chạm của rắn:</a:t>
            </a:r>
          </a:p>
          <a:p>
            <a:pPr marL="0" indent="0"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Hiện số điểm đang đạt được: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	+ Hiện điểm và cập nhật bxh khi thua: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D5269-1FE3-48B9-9E44-D3F50C0E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0" y="654548"/>
            <a:ext cx="2729143" cy="91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98C19-C3FA-4D2B-B192-F9E6570E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59" y="1814732"/>
            <a:ext cx="2080491" cy="382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30997-EE33-4079-8F82-6CA73EA8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697" y="2874661"/>
            <a:ext cx="2475672" cy="453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911C6-18D5-4BE9-9504-26FBA317C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259" y="3803107"/>
            <a:ext cx="2475672" cy="403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567341-9C2B-41B9-BE22-B27CAC021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508" y="5408705"/>
            <a:ext cx="3262297" cy="403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592700-273F-42F8-9DF3-CDEAB11F5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298" y="5350872"/>
            <a:ext cx="2114312" cy="4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263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324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Nhóm 24 Bài tập lớn Python</vt:lpstr>
      <vt:lpstr>Thành viên</vt:lpstr>
      <vt:lpstr>Ý tưởng từ game Snake Xenzia</vt:lpstr>
      <vt:lpstr>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Python</dc:title>
  <dc:creator>Bảo Nguyễn</dc:creator>
  <cp:lastModifiedBy>baobao18062001@gmail.com</cp:lastModifiedBy>
  <cp:revision>23</cp:revision>
  <dcterms:created xsi:type="dcterms:W3CDTF">2021-11-15T15:03:54Z</dcterms:created>
  <dcterms:modified xsi:type="dcterms:W3CDTF">2021-12-07T02:47:53Z</dcterms:modified>
</cp:coreProperties>
</file>