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71"/>
  </p:notesMasterIdLst>
  <p:sldIdLst>
    <p:sldId id="256" r:id="rId3"/>
    <p:sldId id="296" r:id="rId4"/>
    <p:sldId id="290" r:id="rId5"/>
    <p:sldId id="291" r:id="rId6"/>
    <p:sldId id="294" r:id="rId7"/>
    <p:sldId id="292" r:id="rId8"/>
    <p:sldId id="305" r:id="rId9"/>
    <p:sldId id="306" r:id="rId10"/>
    <p:sldId id="307" r:id="rId11"/>
    <p:sldId id="308" r:id="rId12"/>
    <p:sldId id="303" r:id="rId13"/>
    <p:sldId id="304" r:id="rId14"/>
    <p:sldId id="293" r:id="rId15"/>
    <p:sldId id="309" r:id="rId16"/>
    <p:sldId id="310" r:id="rId17"/>
    <p:sldId id="311" r:id="rId18"/>
    <p:sldId id="316" r:id="rId19"/>
    <p:sldId id="312" r:id="rId20"/>
    <p:sldId id="295" r:id="rId21"/>
    <p:sldId id="327" r:id="rId22"/>
    <p:sldId id="317" r:id="rId23"/>
    <p:sldId id="318" r:id="rId24"/>
    <p:sldId id="313" r:id="rId25"/>
    <p:sldId id="314" r:id="rId26"/>
    <p:sldId id="315" r:id="rId27"/>
    <p:sldId id="319" r:id="rId28"/>
    <p:sldId id="320" r:id="rId29"/>
    <p:sldId id="321" r:id="rId30"/>
    <p:sldId id="323" r:id="rId31"/>
    <p:sldId id="324" r:id="rId32"/>
    <p:sldId id="325" r:id="rId33"/>
    <p:sldId id="326" r:id="rId34"/>
    <p:sldId id="297" r:id="rId35"/>
    <p:sldId id="298" r:id="rId36"/>
    <p:sldId id="301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72"/>
      <p:bold r:id="rId73"/>
      <p:italic r:id="rId74"/>
      <p:boldItalic r:id="rId75"/>
    </p:embeddedFont>
    <p:embeddedFont>
      <p:font typeface="Fira Sans Extra Condensed" panose="020B0503050000020004" pitchFamily="34" charset="0"/>
      <p:regular r:id="rId76"/>
      <p:bold r:id="rId77"/>
      <p:italic r:id="rId78"/>
      <p:boldItalic r:id="rId79"/>
    </p:embeddedFont>
    <p:embeddedFont>
      <p:font typeface="Fira Sans Extra Condensed Light" panose="020B0403050000020004" pitchFamily="34" charset="0"/>
      <p:regular r:id="rId80"/>
      <p:bold r:id="rId81"/>
      <p:italic r:id="rId82"/>
      <p:boldItalic r:id="rId83"/>
    </p:embeddedFont>
    <p:embeddedFont>
      <p:font typeface="Fira Sans Extra Condensed Medium" panose="020B0604020202020204" charset="0"/>
      <p:regular r:id="rId84"/>
      <p:bold r:id="rId85"/>
      <p:italic r:id="rId86"/>
      <p:boldItalic r:id="rId87"/>
    </p:embeddedFont>
    <p:embeddedFont>
      <p:font typeface="Poppins" panose="00000500000000000000" pitchFamily="2" charset="0"/>
      <p:regular r:id="rId88"/>
      <p:bold r:id="rId89"/>
      <p:italic r:id="rId90"/>
      <p:boldItalic r:id="rId91"/>
    </p:embeddedFont>
    <p:embeddedFont>
      <p:font typeface="Proxima Nova" panose="020B0604020202020204" charset="0"/>
      <p:regular r:id="rId92"/>
      <p:bold r:id="rId93"/>
      <p:italic r:id="rId94"/>
      <p:boldItalic r:id="rId95"/>
    </p:embeddedFont>
    <p:embeddedFont>
      <p:font typeface="Proxima Nova Semibold" panose="020B0604020202020204" charset="0"/>
      <p:regular r:id="rId96"/>
      <p:bold r:id="rId97"/>
      <p:boldItalic r:id="rId98"/>
    </p:embeddedFont>
    <p:embeddedFont>
      <p:font typeface="Roboto" panose="02000000000000000000" pitchFamily="2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3.fntdata"/><Relationship Id="rId89" Type="http://schemas.openxmlformats.org/officeDocument/2006/relationships/font" Target="fonts/font18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102" Type="http://schemas.openxmlformats.org/officeDocument/2006/relationships/font" Target="fonts/font31.fntdata"/><Relationship Id="rId5" Type="http://schemas.openxmlformats.org/officeDocument/2006/relationships/slide" Target="slides/slide3.xml"/><Relationship Id="rId90" Type="http://schemas.openxmlformats.org/officeDocument/2006/relationships/font" Target="fonts/font19.fntdata"/><Relationship Id="rId95" Type="http://schemas.openxmlformats.org/officeDocument/2006/relationships/font" Target="fonts/font24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font" Target="fonts/font17.fntdata"/><Relationship Id="rId91" Type="http://schemas.openxmlformats.org/officeDocument/2006/relationships/font" Target="fonts/font20.fntdata"/><Relationship Id="rId96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94" Type="http://schemas.openxmlformats.org/officeDocument/2006/relationships/font" Target="fonts/font23.fntdata"/><Relationship Id="rId99" Type="http://schemas.openxmlformats.org/officeDocument/2006/relationships/font" Target="fonts/font28.fntdata"/><Relationship Id="rId101" Type="http://schemas.openxmlformats.org/officeDocument/2006/relationships/font" Target="fonts/font3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5.fntdata"/><Relationship Id="rId97" Type="http://schemas.openxmlformats.org/officeDocument/2006/relationships/font" Target="fonts/font26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92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6.fntdata"/><Relationship Id="rId61" Type="http://schemas.openxmlformats.org/officeDocument/2006/relationships/slide" Target="slides/slide59.xml"/><Relationship Id="rId82" Type="http://schemas.openxmlformats.org/officeDocument/2006/relationships/font" Target="fonts/font1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6.fntdata"/><Relationship Id="rId100" Type="http://schemas.openxmlformats.org/officeDocument/2006/relationships/font" Target="fonts/font29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.fntdata"/><Relationship Id="rId93" Type="http://schemas.openxmlformats.org/officeDocument/2006/relationships/font" Target="fonts/font22.fntdata"/><Relationship Id="rId98" Type="http://schemas.openxmlformats.org/officeDocument/2006/relationships/font" Target="fonts/font27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443600460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443600460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443600460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443600460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443600460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443600460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44360046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44360046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44360046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44360046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44360046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44360046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44360046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44360046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443600460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443600460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44360046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44360046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44360046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44360046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436004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436004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43600460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443600460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44360046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44360046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44360046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44360046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44360046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44360046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443600460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443600460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44360046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44360046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944360046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944360046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44360046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44360046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944360046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944360046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944360046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944360046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436004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436004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44360046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44360046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4360046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43600460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SLIDES_API124566604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SLIDES_API124566604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SLIDES_API12456660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SLIDES_API124566604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9443600460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9443600460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36004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36004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44360046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44360046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436004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4436004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4360046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4360046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44360046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44360046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are attacks successful?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Analysing the Global Terrorism Dataset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754634" y="2027825"/>
            <a:ext cx="1938790" cy="3420479"/>
          </a:xfrm>
          <a:custGeom>
            <a:avLst/>
            <a:gdLst/>
            <a:ahLst/>
            <a:cxnLst/>
            <a:rect l="l" t="t" r="r" b="b"/>
            <a:pathLst>
              <a:path w="17335" h="30583" extrusionOk="0">
                <a:moveTo>
                  <a:pt x="8667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30583"/>
                </a:lnTo>
                <a:lnTo>
                  <a:pt x="13878" y="30583"/>
                </a:lnTo>
                <a:lnTo>
                  <a:pt x="13878" y="6913"/>
                </a:lnTo>
                <a:lnTo>
                  <a:pt x="17334" y="6913"/>
                </a:lnTo>
                <a:lnTo>
                  <a:pt x="17080" y="6645"/>
                </a:lnTo>
                <a:lnTo>
                  <a:pt x="14655" y="4689"/>
                </a:lnTo>
                <a:lnTo>
                  <a:pt x="9766" y="845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65284" y="3352830"/>
            <a:ext cx="1937336" cy="1866875"/>
          </a:xfrm>
          <a:custGeom>
            <a:avLst/>
            <a:gdLst/>
            <a:ahLst/>
            <a:cxnLst/>
            <a:rect l="l" t="t" r="r" b="b"/>
            <a:pathLst>
              <a:path w="17322" h="16692" extrusionOk="0">
                <a:moveTo>
                  <a:pt x="8668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16692"/>
                </a:lnTo>
                <a:lnTo>
                  <a:pt x="13865" y="16692"/>
                </a:lnTo>
                <a:lnTo>
                  <a:pt x="13865" y="6913"/>
                </a:lnTo>
                <a:lnTo>
                  <a:pt x="17321" y="6913"/>
                </a:lnTo>
                <a:lnTo>
                  <a:pt x="17080" y="6645"/>
                </a:lnTo>
                <a:lnTo>
                  <a:pt x="14656" y="4676"/>
                </a:lnTo>
                <a:lnTo>
                  <a:pt x="9753" y="845"/>
                </a:lnTo>
                <a:lnTo>
                  <a:pt x="86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658704" y="3154716"/>
            <a:ext cx="1937224" cy="2217389"/>
          </a:xfrm>
          <a:custGeom>
            <a:avLst/>
            <a:gdLst/>
            <a:ahLst/>
            <a:cxnLst/>
            <a:rect l="l" t="t" r="r" b="b"/>
            <a:pathLst>
              <a:path w="17321" h="19826" extrusionOk="0">
                <a:moveTo>
                  <a:pt x="8654" y="0"/>
                </a:moveTo>
                <a:lnTo>
                  <a:pt x="1" y="6926"/>
                </a:lnTo>
                <a:lnTo>
                  <a:pt x="3457" y="6926"/>
                </a:lnTo>
                <a:lnTo>
                  <a:pt x="3457" y="19826"/>
                </a:lnTo>
                <a:lnTo>
                  <a:pt x="13865" y="19826"/>
                </a:lnTo>
                <a:lnTo>
                  <a:pt x="13865" y="6926"/>
                </a:lnTo>
                <a:lnTo>
                  <a:pt x="17321" y="6926"/>
                </a:lnTo>
                <a:lnTo>
                  <a:pt x="17080" y="6658"/>
                </a:lnTo>
                <a:lnTo>
                  <a:pt x="14655" y="4689"/>
                </a:lnTo>
                <a:lnTo>
                  <a:pt x="9752" y="844"/>
                </a:lnTo>
                <a:lnTo>
                  <a:pt x="8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2561263" y="2568551"/>
            <a:ext cx="1938790" cy="2857129"/>
          </a:xfrm>
          <a:custGeom>
            <a:avLst/>
            <a:gdLst/>
            <a:ahLst/>
            <a:cxnLst/>
            <a:rect l="l" t="t" r="r" b="b"/>
            <a:pathLst>
              <a:path w="17335" h="25546" extrusionOk="0">
                <a:moveTo>
                  <a:pt x="8667" y="1"/>
                </a:moveTo>
                <a:lnTo>
                  <a:pt x="0" y="6926"/>
                </a:lnTo>
                <a:lnTo>
                  <a:pt x="3456" y="6926"/>
                </a:lnTo>
                <a:lnTo>
                  <a:pt x="3456" y="25546"/>
                </a:lnTo>
                <a:lnTo>
                  <a:pt x="13878" y="25546"/>
                </a:lnTo>
                <a:lnTo>
                  <a:pt x="13878" y="6926"/>
                </a:lnTo>
                <a:lnTo>
                  <a:pt x="17334" y="6926"/>
                </a:lnTo>
                <a:lnTo>
                  <a:pt x="17093" y="6658"/>
                </a:lnTo>
                <a:lnTo>
                  <a:pt x="14668" y="4689"/>
                </a:lnTo>
                <a:lnTo>
                  <a:pt x="9766" y="858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2F28-417A-4FF3-8717-49717816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correlations between variables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642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C2BD-6C52-45CD-B38C-1CFAB6AE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455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0270-DBED-47F6-BF5C-BEBECFCE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variables</a:t>
            </a:r>
            <a:br>
              <a:rPr lang="en-US" dirty="0"/>
            </a:br>
            <a:r>
              <a:rPr lang="en-US" dirty="0"/>
              <a:t>(Looked at the PDF </a:t>
            </a:r>
            <a:r>
              <a:rPr lang="en-US" dirty="0" err="1"/>
              <a:t>databooklet</a:t>
            </a:r>
            <a:r>
              <a:rPr lang="en-US" dirty="0"/>
              <a:t>, </a:t>
            </a:r>
            <a:r>
              <a:rPr lang="en-US" dirty="0" err="1"/>
              <a:t>analyse</a:t>
            </a:r>
            <a:r>
              <a:rPr lang="en-US" dirty="0"/>
              <a:t> from earlier EDA)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504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1817-A296-4856-925D-2A0371D4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missing data, as well as “unknown”</a:t>
            </a:r>
            <a:br>
              <a:rPr lang="en-US" dirty="0"/>
            </a:br>
            <a:r>
              <a:rPr lang="en-US" dirty="0"/>
              <a:t>- Removing data points with too many unknown/missing data so as to not drop too much of our sample</a:t>
            </a:r>
            <a:br>
              <a:rPr lang="en-US" dirty="0"/>
            </a:br>
            <a:r>
              <a:rPr lang="en-US" dirty="0"/>
              <a:t>- Remove text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325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D960-24F4-4379-A571-7BB00930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the number of features we need to consider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288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ABF0-598E-4034-B81D-39B9332A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end, 19 features to predict 1 success variable, with 140000 datapoints compared to the initial 180000.</a:t>
            </a:r>
            <a:br>
              <a:rPr lang="en-US" dirty="0"/>
            </a:br>
            <a:r>
              <a:rPr lang="en-US" dirty="0"/>
              <a:t>Filtered sufficiently, while keeping integrity of our dataset and analysis.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956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9307-4B42-43B6-B8D0-78EA3F66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further gather information on dataset, used random forest to select features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256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20CD-5425-49AF-BE6E-E33ACC12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found out that this was the order of the importance of features</a:t>
            </a:r>
            <a:br>
              <a:rPr lang="en-US" dirty="0"/>
            </a:br>
            <a:r>
              <a:rPr lang="en-US" dirty="0"/>
              <a:t>Top 5 features generally stay the same, while the rest appear to be changing, which suggests that the rest are not very important.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914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9AF2-617E-4D62-A2FC-B90AA80D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selecting the top features using Random Forest, we cleaned the data again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03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B023-E463-4547-BEFA-86710585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56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2309-5FA4-44E4-948C-2B0A3820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page</a:t>
            </a:r>
            <a:br>
              <a:rPr lang="en-US" dirty="0"/>
            </a:br>
            <a:r>
              <a:rPr lang="en-US" dirty="0"/>
              <a:t>-Introduction to dataset and problem set discussion</a:t>
            </a:r>
            <a:br>
              <a:rPr lang="en-US" dirty="0"/>
            </a:br>
            <a:r>
              <a:rPr lang="en-US" dirty="0"/>
              <a:t>-EDA + Data preprocessing</a:t>
            </a:r>
            <a:br>
              <a:rPr lang="en-US" dirty="0"/>
            </a:br>
            <a:r>
              <a:rPr lang="en-US" dirty="0"/>
              <a:t>- Machine learning techniques used</a:t>
            </a:r>
            <a:br>
              <a:rPr lang="en-US" dirty="0"/>
            </a:br>
            <a:r>
              <a:rPr lang="en-US" dirty="0"/>
              <a:t>- Discussion on metrics, whether our model is useful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2399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9893-AED2-4F58-BDD0-F392911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methods</a:t>
            </a:r>
            <a:br>
              <a:rPr lang="en-US" dirty="0"/>
            </a:br>
            <a:r>
              <a:rPr lang="en-US" dirty="0"/>
              <a:t>- Logistic Regression</a:t>
            </a:r>
            <a:br>
              <a:rPr lang="en-US" dirty="0"/>
            </a:br>
            <a:r>
              <a:rPr lang="en-US" dirty="0"/>
              <a:t>- KNN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etc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7024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DE35-2FF8-4559-828A-75F973E5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Supervised Learning</a:t>
            </a:r>
            <a:br>
              <a:rPr lang="en-US" dirty="0"/>
            </a:br>
            <a:r>
              <a:rPr lang="en-US" dirty="0"/>
              <a:t>- Tries to classify success/failures based on continuous/categorical variables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626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0CE5-F56D-4DC3-AE69-323289C3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Initially looked promising, but since most are 1s accuracy is high even if predict almost all 1s.</a:t>
            </a:r>
            <a:br>
              <a:rPr lang="en-US" dirty="0"/>
            </a:br>
            <a:r>
              <a:rPr lang="en-US" dirty="0"/>
              <a:t>Noticed that there were cases where all 1s predicted, accuracy remained at 90% due to 9:1 split as mentioned earlier during EDA.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333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8010-C5E5-4F2C-BB1E-7628CF26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with different variables and number of variables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755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527F-27A1-4F95-A2A6-CA160E7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</a:t>
            </a:r>
            <a:r>
              <a:rPr lang="en-US" dirty="0" err="1"/>
              <a:t>Neighbours</a:t>
            </a:r>
            <a:r>
              <a:rPr lang="en-US" dirty="0"/>
              <a:t> (KNN)</a:t>
            </a:r>
            <a:br>
              <a:rPr lang="en-US" dirty="0"/>
            </a:br>
            <a:r>
              <a:rPr lang="en-US" dirty="0"/>
              <a:t>-Supervised learning</a:t>
            </a:r>
            <a:br>
              <a:rPr lang="en-US" dirty="0"/>
            </a:br>
            <a:r>
              <a:rPr lang="en-US" dirty="0"/>
              <a:t>- Finds datapoints closest to it and classifies it based on which class is the majority amongst the </a:t>
            </a:r>
            <a:r>
              <a:rPr lang="en-US" dirty="0" err="1"/>
              <a:t>neighbours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933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7C1C-AAEF-40A5-85FD-26262B6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with different number of nearest </a:t>
            </a:r>
            <a:r>
              <a:rPr lang="en-US" dirty="0" err="1"/>
              <a:t>neighbours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707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98E0-EDCE-4829-BD14-7F9F3434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446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5FE7-9659-47FA-9458-890A555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88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BAC-A5F7-4B12-96F4-C6E583E3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221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7028-D12A-4016-B219-59E21434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and final thoughts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96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F3D4-28F7-40A0-8732-006EAAA3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terrorism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959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A3B-E8CC-4872-97E4-6BC34D4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generally good predictions, but other models tend to perform better, like KNN.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129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CD3F-FA6F-464B-84D7-09146C0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Unable to get super high accuracy due to the excessive number of variables, including intangible ones that are not captured in the dataset</a:t>
            </a:r>
            <a:br>
              <a:rPr lang="en-US" dirty="0"/>
            </a:br>
            <a:r>
              <a:rPr lang="en-US" dirty="0"/>
              <a:t>- Intelligence held by armies in each case</a:t>
            </a:r>
            <a:br>
              <a:rPr lang="en-US" dirty="0"/>
            </a:br>
            <a:r>
              <a:rPr lang="en-US" dirty="0"/>
              <a:t>- Amount of planning gone into each attack</a:t>
            </a:r>
            <a:br>
              <a:rPr lang="en-US" dirty="0"/>
            </a:br>
            <a:r>
              <a:rPr lang="en-US" dirty="0"/>
              <a:t>- Backstabbing/double-crossing</a:t>
            </a:r>
            <a:br>
              <a:rPr lang="en-US" dirty="0"/>
            </a:br>
            <a:r>
              <a:rPr lang="en-US" dirty="0"/>
              <a:t>- Internal conflicts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738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A426-F9D7-4CD0-A795-CEE14D1B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safe?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90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5E04-537F-4DC5-A173-AB54BF7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we have tested which are not super useful or we didn’t figure out how to get work</a:t>
            </a:r>
            <a:br>
              <a:rPr lang="en-US" dirty="0"/>
            </a:br>
            <a:r>
              <a:rPr lang="en-US" dirty="0"/>
              <a:t>- Weighted Logistic Regression</a:t>
            </a:r>
            <a:br>
              <a:rPr lang="en-US" dirty="0"/>
            </a:br>
            <a:r>
              <a:rPr lang="en-US" dirty="0"/>
              <a:t>- Grid search (</a:t>
            </a:r>
            <a:r>
              <a:rPr lang="en-US" dirty="0" err="1"/>
              <a:t>GridSearchCV</a:t>
            </a:r>
            <a:r>
              <a:rPr lang="en-US" dirty="0"/>
              <a:t>) takes too long</a:t>
            </a:r>
            <a:br>
              <a:rPr lang="en-US" dirty="0"/>
            </a:br>
            <a:r>
              <a:rPr lang="en-US" dirty="0"/>
              <a:t>- NLP to </a:t>
            </a:r>
            <a:r>
              <a:rPr lang="en-US" dirty="0" err="1"/>
              <a:t>analyse</a:t>
            </a:r>
            <a:r>
              <a:rPr lang="en-US" dirty="0"/>
              <a:t> text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69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B3A-5B08-445C-955E-82F75E83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have learnt and used outside of course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1438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160E-E2DB-44C0-9063-2F4A100F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Plotly</a:t>
            </a:r>
            <a:r>
              <a:rPr lang="en-US" dirty="0"/>
              <a:t> (Interactive plots)</a:t>
            </a:r>
            <a:br>
              <a:rPr lang="en-US" dirty="0"/>
            </a:br>
            <a:r>
              <a:rPr lang="en-US" dirty="0"/>
              <a:t>Maps:</a:t>
            </a:r>
            <a:br>
              <a:rPr lang="en-US" dirty="0"/>
            </a:br>
            <a:r>
              <a:rPr lang="en-US" dirty="0"/>
              <a:t>- Folium, Kepler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- Random Forest (Feature Selection)</a:t>
            </a:r>
            <a:br>
              <a:rPr lang="en-US" dirty="0"/>
            </a:br>
            <a:r>
              <a:rPr lang="en-US" dirty="0"/>
              <a:t>- K-Nearest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/>
              <a:t>- Weighted Logistic Regression</a:t>
            </a:r>
            <a:br>
              <a:rPr lang="en-US" dirty="0"/>
            </a:br>
            <a:r>
              <a:rPr lang="en-US" dirty="0"/>
              <a:t>- Boosting Algorithms</a:t>
            </a:r>
            <a:br>
              <a:rPr lang="en-US" dirty="0"/>
            </a:br>
            <a:r>
              <a:rPr lang="en-US" dirty="0"/>
              <a:t>- Model Validation tools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0520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69" name="Google Shape;69;p16"/>
          <p:cNvGrpSpPr/>
          <p:nvPr/>
        </p:nvGrpSpPr>
        <p:grpSpPr>
          <a:xfrm>
            <a:off x="990118" y="1684160"/>
            <a:ext cx="4538061" cy="2109532"/>
            <a:chOff x="1693075" y="1767450"/>
            <a:chExt cx="6358500" cy="2109532"/>
          </a:xfrm>
        </p:grpSpPr>
        <p:cxnSp>
          <p:nvCxnSpPr>
            <p:cNvPr id="70" name="Google Shape;70;p16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6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6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6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6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6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6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6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6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6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0" name="Google Shape;80;p16"/>
          <p:cNvCxnSpPr/>
          <p:nvPr/>
        </p:nvCxnSpPr>
        <p:spPr>
          <a:xfrm>
            <a:off x="990126" y="4023525"/>
            <a:ext cx="454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" name="Google Shape;81;p16"/>
          <p:cNvGrpSpPr/>
          <p:nvPr/>
        </p:nvGrpSpPr>
        <p:grpSpPr>
          <a:xfrm>
            <a:off x="561477" y="1583800"/>
            <a:ext cx="4994123" cy="2721450"/>
            <a:chOff x="1092485" y="1883815"/>
            <a:chExt cx="6997510" cy="2721450"/>
          </a:xfrm>
        </p:grpSpPr>
        <p:sp>
          <p:nvSpPr>
            <p:cNvPr id="82" name="Google Shape;82;p16"/>
            <p:cNvSpPr txBox="1"/>
            <p:nvPr/>
          </p:nvSpPr>
          <p:spPr>
            <a:xfrm>
              <a:off x="1092485" y="399319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1092485" y="375881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1092485" y="352444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1092485" y="329006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092485" y="305569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092485" y="282131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092485" y="258694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1092485" y="235256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092485" y="2118190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1092485" y="1883815"/>
              <a:ext cx="600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1616870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2579381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570004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TU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563964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5557925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561760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7565595" y="44042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1145407" y="2608865"/>
            <a:ext cx="4227475" cy="1169607"/>
            <a:chOff x="4614050" y="2743950"/>
            <a:chExt cx="2546825" cy="704625"/>
          </a:xfrm>
        </p:grpSpPr>
        <p:sp>
          <p:nvSpPr>
            <p:cNvPr id="100" name="Google Shape;100;p16"/>
            <p:cNvSpPr/>
            <p:nvPr/>
          </p:nvSpPr>
          <p:spPr>
            <a:xfrm>
              <a:off x="4630450" y="2760025"/>
              <a:ext cx="2514675" cy="676150"/>
            </a:xfrm>
            <a:custGeom>
              <a:avLst/>
              <a:gdLst/>
              <a:ahLst/>
              <a:cxnLst/>
              <a:rect l="l" t="t" r="r" b="b"/>
              <a:pathLst>
                <a:path w="100587" h="27046" fill="none" extrusionOk="0">
                  <a:moveTo>
                    <a:pt x="1" y="27046"/>
                  </a:moveTo>
                  <a:lnTo>
                    <a:pt x="15700" y="8828"/>
                  </a:lnTo>
                  <a:lnTo>
                    <a:pt x="32739" y="16664"/>
                  </a:lnTo>
                  <a:lnTo>
                    <a:pt x="49617" y="27046"/>
                  </a:lnTo>
                  <a:lnTo>
                    <a:pt x="66669" y="19665"/>
                  </a:lnTo>
                  <a:lnTo>
                    <a:pt x="83548" y="0"/>
                  </a:lnTo>
                  <a:lnTo>
                    <a:pt x="100586" y="17897"/>
                  </a:lnTo>
                </a:path>
              </a:pathLst>
            </a:custGeom>
            <a:solidFill>
              <a:schemeClr val="accent4"/>
            </a:solidFill>
            <a:ln w="11050" cap="flat" cmpd="sng">
              <a:solidFill>
                <a:schemeClr val="accent4"/>
              </a:solidFill>
              <a:prstDash val="solid"/>
              <a:miter lim="1339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706075" y="2743950"/>
              <a:ext cx="28825" cy="28500"/>
            </a:xfrm>
            <a:custGeom>
              <a:avLst/>
              <a:gdLst/>
              <a:ahLst/>
              <a:cxnLst/>
              <a:rect l="l" t="t" r="r" b="b"/>
              <a:pathLst>
                <a:path w="1153" h="1140" extrusionOk="0">
                  <a:moveTo>
                    <a:pt x="456" y="0"/>
                  </a:moveTo>
                  <a:lnTo>
                    <a:pt x="255" y="94"/>
                  </a:lnTo>
                  <a:lnTo>
                    <a:pt x="94" y="242"/>
                  </a:lnTo>
                  <a:lnTo>
                    <a:pt x="14" y="456"/>
                  </a:lnTo>
                  <a:lnTo>
                    <a:pt x="0" y="576"/>
                  </a:lnTo>
                  <a:lnTo>
                    <a:pt x="14" y="684"/>
                  </a:lnTo>
                  <a:lnTo>
                    <a:pt x="94" y="898"/>
                  </a:lnTo>
                  <a:lnTo>
                    <a:pt x="255" y="1045"/>
                  </a:lnTo>
                  <a:lnTo>
                    <a:pt x="456" y="1139"/>
                  </a:lnTo>
                  <a:lnTo>
                    <a:pt x="697" y="1139"/>
                  </a:lnTo>
                  <a:lnTo>
                    <a:pt x="898" y="1045"/>
                  </a:lnTo>
                  <a:lnTo>
                    <a:pt x="1058" y="898"/>
                  </a:lnTo>
                  <a:lnTo>
                    <a:pt x="1139" y="684"/>
                  </a:lnTo>
                  <a:lnTo>
                    <a:pt x="1152" y="576"/>
                  </a:lnTo>
                  <a:lnTo>
                    <a:pt x="1139" y="456"/>
                  </a:lnTo>
                  <a:lnTo>
                    <a:pt x="1058" y="242"/>
                  </a:lnTo>
                  <a:lnTo>
                    <a:pt x="898" y="9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284100" y="3238900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1"/>
                  </a:moveTo>
                  <a:lnTo>
                    <a:pt x="456" y="14"/>
                  </a:lnTo>
                  <a:lnTo>
                    <a:pt x="256" y="95"/>
                  </a:lnTo>
                  <a:lnTo>
                    <a:pt x="95" y="255"/>
                  </a:lnTo>
                  <a:lnTo>
                    <a:pt x="14" y="456"/>
                  </a:lnTo>
                  <a:lnTo>
                    <a:pt x="1" y="577"/>
                  </a:lnTo>
                  <a:lnTo>
                    <a:pt x="14" y="697"/>
                  </a:lnTo>
                  <a:lnTo>
                    <a:pt x="95" y="898"/>
                  </a:lnTo>
                  <a:lnTo>
                    <a:pt x="256" y="1059"/>
                  </a:lnTo>
                  <a:lnTo>
                    <a:pt x="456" y="1139"/>
                  </a:lnTo>
                  <a:lnTo>
                    <a:pt x="577" y="1153"/>
                  </a:lnTo>
                  <a:lnTo>
                    <a:pt x="698" y="1139"/>
                  </a:lnTo>
                  <a:lnTo>
                    <a:pt x="898" y="1059"/>
                  </a:lnTo>
                  <a:lnTo>
                    <a:pt x="1059" y="898"/>
                  </a:lnTo>
                  <a:lnTo>
                    <a:pt x="1140" y="697"/>
                  </a:lnTo>
                  <a:lnTo>
                    <a:pt x="1153" y="577"/>
                  </a:lnTo>
                  <a:lnTo>
                    <a:pt x="1140" y="456"/>
                  </a:lnTo>
                  <a:lnTo>
                    <a:pt x="1059" y="255"/>
                  </a:lnTo>
                  <a:lnTo>
                    <a:pt x="898" y="95"/>
                  </a:lnTo>
                  <a:lnTo>
                    <a:pt x="698" y="1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858150" y="3419750"/>
              <a:ext cx="28475" cy="28825"/>
            </a:xfrm>
            <a:custGeom>
              <a:avLst/>
              <a:gdLst/>
              <a:ahLst/>
              <a:cxnLst/>
              <a:rect l="l" t="t" r="r" b="b"/>
              <a:pathLst>
                <a:path w="1139" h="1153" extrusionOk="0">
                  <a:moveTo>
                    <a:pt x="456" y="0"/>
                  </a:moveTo>
                  <a:lnTo>
                    <a:pt x="241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6"/>
                  </a:lnTo>
                  <a:lnTo>
                    <a:pt x="0" y="683"/>
                  </a:lnTo>
                  <a:lnTo>
                    <a:pt x="94" y="898"/>
                  </a:lnTo>
                  <a:lnTo>
                    <a:pt x="241" y="1045"/>
                  </a:lnTo>
                  <a:lnTo>
                    <a:pt x="456" y="1139"/>
                  </a:lnTo>
                  <a:lnTo>
                    <a:pt x="563" y="1152"/>
                  </a:lnTo>
                  <a:lnTo>
                    <a:pt x="683" y="1139"/>
                  </a:lnTo>
                  <a:lnTo>
                    <a:pt x="898" y="1045"/>
                  </a:lnTo>
                  <a:lnTo>
                    <a:pt x="1045" y="898"/>
                  </a:lnTo>
                  <a:lnTo>
                    <a:pt x="1139" y="683"/>
                  </a:lnTo>
                  <a:lnTo>
                    <a:pt x="1139" y="576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436175" y="3161550"/>
              <a:ext cx="28825" cy="28500"/>
            </a:xfrm>
            <a:custGeom>
              <a:avLst/>
              <a:gdLst/>
              <a:ahLst/>
              <a:cxnLst/>
              <a:rect l="l" t="t" r="r" b="b"/>
              <a:pathLst>
                <a:path w="1153" h="1140" extrusionOk="0">
                  <a:moveTo>
                    <a:pt x="456" y="0"/>
                  </a:moveTo>
                  <a:lnTo>
                    <a:pt x="255" y="94"/>
                  </a:lnTo>
                  <a:lnTo>
                    <a:pt x="95" y="242"/>
                  </a:lnTo>
                  <a:lnTo>
                    <a:pt x="14" y="456"/>
                  </a:lnTo>
                  <a:lnTo>
                    <a:pt x="1" y="563"/>
                  </a:lnTo>
                  <a:lnTo>
                    <a:pt x="14" y="684"/>
                  </a:lnTo>
                  <a:lnTo>
                    <a:pt x="95" y="898"/>
                  </a:lnTo>
                  <a:lnTo>
                    <a:pt x="255" y="1045"/>
                  </a:lnTo>
                  <a:lnTo>
                    <a:pt x="456" y="1139"/>
                  </a:lnTo>
                  <a:lnTo>
                    <a:pt x="684" y="1139"/>
                  </a:lnTo>
                  <a:lnTo>
                    <a:pt x="898" y="1045"/>
                  </a:lnTo>
                  <a:lnTo>
                    <a:pt x="1046" y="898"/>
                  </a:lnTo>
                  <a:lnTo>
                    <a:pt x="1140" y="684"/>
                  </a:lnTo>
                  <a:lnTo>
                    <a:pt x="1153" y="563"/>
                  </a:lnTo>
                  <a:lnTo>
                    <a:pt x="1140" y="456"/>
                  </a:lnTo>
                  <a:lnTo>
                    <a:pt x="1046" y="242"/>
                  </a:lnTo>
                  <a:lnTo>
                    <a:pt x="898" y="9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009875" y="2967650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1"/>
                  </a:moveTo>
                  <a:lnTo>
                    <a:pt x="456" y="14"/>
                  </a:lnTo>
                  <a:lnTo>
                    <a:pt x="255" y="94"/>
                  </a:lnTo>
                  <a:lnTo>
                    <a:pt x="94" y="255"/>
                  </a:lnTo>
                  <a:lnTo>
                    <a:pt x="14" y="456"/>
                  </a:lnTo>
                  <a:lnTo>
                    <a:pt x="1" y="577"/>
                  </a:lnTo>
                  <a:lnTo>
                    <a:pt x="14" y="697"/>
                  </a:lnTo>
                  <a:lnTo>
                    <a:pt x="94" y="898"/>
                  </a:lnTo>
                  <a:lnTo>
                    <a:pt x="255" y="1059"/>
                  </a:lnTo>
                  <a:lnTo>
                    <a:pt x="456" y="1139"/>
                  </a:lnTo>
                  <a:lnTo>
                    <a:pt x="577" y="1153"/>
                  </a:lnTo>
                  <a:lnTo>
                    <a:pt x="697" y="1139"/>
                  </a:lnTo>
                  <a:lnTo>
                    <a:pt x="898" y="1059"/>
                  </a:lnTo>
                  <a:lnTo>
                    <a:pt x="1059" y="898"/>
                  </a:lnTo>
                  <a:lnTo>
                    <a:pt x="1139" y="697"/>
                  </a:lnTo>
                  <a:lnTo>
                    <a:pt x="1153" y="577"/>
                  </a:lnTo>
                  <a:lnTo>
                    <a:pt x="1139" y="456"/>
                  </a:lnTo>
                  <a:lnTo>
                    <a:pt x="1059" y="255"/>
                  </a:lnTo>
                  <a:lnTo>
                    <a:pt x="898" y="94"/>
                  </a:lnTo>
                  <a:lnTo>
                    <a:pt x="697" y="1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614050" y="3419750"/>
              <a:ext cx="28475" cy="28825"/>
            </a:xfrm>
            <a:custGeom>
              <a:avLst/>
              <a:gdLst/>
              <a:ahLst/>
              <a:cxnLst/>
              <a:rect l="l" t="t" r="r" b="b"/>
              <a:pathLst>
                <a:path w="1139" h="1153" extrusionOk="0">
                  <a:moveTo>
                    <a:pt x="456" y="0"/>
                  </a:moveTo>
                  <a:lnTo>
                    <a:pt x="241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6"/>
                  </a:lnTo>
                  <a:lnTo>
                    <a:pt x="0" y="683"/>
                  </a:lnTo>
                  <a:lnTo>
                    <a:pt x="94" y="898"/>
                  </a:lnTo>
                  <a:lnTo>
                    <a:pt x="241" y="1045"/>
                  </a:lnTo>
                  <a:lnTo>
                    <a:pt x="456" y="1139"/>
                  </a:lnTo>
                  <a:lnTo>
                    <a:pt x="576" y="1152"/>
                  </a:lnTo>
                  <a:lnTo>
                    <a:pt x="683" y="1139"/>
                  </a:lnTo>
                  <a:lnTo>
                    <a:pt x="898" y="1045"/>
                  </a:lnTo>
                  <a:lnTo>
                    <a:pt x="1045" y="898"/>
                  </a:lnTo>
                  <a:lnTo>
                    <a:pt x="1139" y="683"/>
                  </a:lnTo>
                  <a:lnTo>
                    <a:pt x="1139" y="576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132375" y="3191700"/>
              <a:ext cx="28500" cy="28475"/>
            </a:xfrm>
            <a:custGeom>
              <a:avLst/>
              <a:gdLst/>
              <a:ahLst/>
              <a:cxnLst/>
              <a:rect l="l" t="t" r="r" b="b"/>
              <a:pathLst>
                <a:path w="1140" h="1139" extrusionOk="0">
                  <a:moveTo>
                    <a:pt x="456" y="0"/>
                  </a:moveTo>
                  <a:lnTo>
                    <a:pt x="242" y="94"/>
                  </a:lnTo>
                  <a:lnTo>
                    <a:pt x="94" y="241"/>
                  </a:lnTo>
                  <a:lnTo>
                    <a:pt x="0" y="456"/>
                  </a:lnTo>
                  <a:lnTo>
                    <a:pt x="0" y="563"/>
                  </a:lnTo>
                  <a:lnTo>
                    <a:pt x="0" y="683"/>
                  </a:lnTo>
                  <a:lnTo>
                    <a:pt x="94" y="898"/>
                  </a:lnTo>
                  <a:lnTo>
                    <a:pt x="242" y="1045"/>
                  </a:lnTo>
                  <a:lnTo>
                    <a:pt x="456" y="1139"/>
                  </a:lnTo>
                  <a:lnTo>
                    <a:pt x="684" y="1139"/>
                  </a:lnTo>
                  <a:lnTo>
                    <a:pt x="898" y="1045"/>
                  </a:lnTo>
                  <a:lnTo>
                    <a:pt x="1045" y="898"/>
                  </a:lnTo>
                  <a:lnTo>
                    <a:pt x="1139" y="683"/>
                  </a:lnTo>
                  <a:lnTo>
                    <a:pt x="1139" y="563"/>
                  </a:lnTo>
                  <a:lnTo>
                    <a:pt x="1139" y="456"/>
                  </a:lnTo>
                  <a:lnTo>
                    <a:pt x="1045" y="241"/>
                  </a:lnTo>
                  <a:lnTo>
                    <a:pt x="898" y="9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1145407" y="2666895"/>
            <a:ext cx="4227475" cy="869414"/>
            <a:chOff x="4614050" y="2700750"/>
            <a:chExt cx="2546825" cy="523775"/>
          </a:xfrm>
        </p:grpSpPr>
        <p:sp>
          <p:nvSpPr>
            <p:cNvPr id="109" name="Google Shape;109;p16"/>
            <p:cNvSpPr/>
            <p:nvPr/>
          </p:nvSpPr>
          <p:spPr>
            <a:xfrm>
              <a:off x="4630450" y="2715150"/>
              <a:ext cx="2514675" cy="496650"/>
            </a:xfrm>
            <a:custGeom>
              <a:avLst/>
              <a:gdLst/>
              <a:ahLst/>
              <a:cxnLst/>
              <a:rect l="l" t="t" r="r" b="b"/>
              <a:pathLst>
                <a:path w="100587" h="19866" fill="none" extrusionOk="0">
                  <a:moveTo>
                    <a:pt x="1" y="17106"/>
                  </a:moveTo>
                  <a:lnTo>
                    <a:pt x="15700" y="19424"/>
                  </a:lnTo>
                  <a:lnTo>
                    <a:pt x="32739" y="11829"/>
                  </a:lnTo>
                  <a:lnTo>
                    <a:pt x="49617" y="0"/>
                  </a:lnTo>
                  <a:lnTo>
                    <a:pt x="66669" y="9712"/>
                  </a:lnTo>
                  <a:lnTo>
                    <a:pt x="83548" y="19866"/>
                  </a:lnTo>
                  <a:lnTo>
                    <a:pt x="100586" y="6886"/>
                  </a:lnTo>
                </a:path>
              </a:pathLst>
            </a:custGeom>
            <a:solidFill>
              <a:schemeClr val="accent3"/>
            </a:solidFill>
            <a:ln w="11050" cap="flat" cmpd="sng">
              <a:solidFill>
                <a:schemeClr val="accent3"/>
              </a:solidFill>
              <a:prstDash val="solid"/>
              <a:miter lim="1339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614050" y="3127050"/>
              <a:ext cx="28475" cy="28500"/>
            </a:xfrm>
            <a:custGeom>
              <a:avLst/>
              <a:gdLst/>
              <a:ahLst/>
              <a:cxnLst/>
              <a:rect l="l" t="t" r="r" b="b"/>
              <a:pathLst>
                <a:path w="1139" h="1140" extrusionOk="0">
                  <a:moveTo>
                    <a:pt x="456" y="1"/>
                  </a:moveTo>
                  <a:lnTo>
                    <a:pt x="241" y="95"/>
                  </a:lnTo>
                  <a:lnTo>
                    <a:pt x="94" y="242"/>
                  </a:lnTo>
                  <a:lnTo>
                    <a:pt x="0" y="456"/>
                  </a:lnTo>
                  <a:lnTo>
                    <a:pt x="0" y="577"/>
                  </a:lnTo>
                  <a:lnTo>
                    <a:pt x="0" y="684"/>
                  </a:lnTo>
                  <a:lnTo>
                    <a:pt x="94" y="898"/>
                  </a:lnTo>
                  <a:lnTo>
                    <a:pt x="241" y="1046"/>
                  </a:lnTo>
                  <a:lnTo>
                    <a:pt x="456" y="1139"/>
                  </a:lnTo>
                  <a:lnTo>
                    <a:pt x="683" y="1139"/>
                  </a:lnTo>
                  <a:lnTo>
                    <a:pt x="898" y="1046"/>
                  </a:lnTo>
                  <a:lnTo>
                    <a:pt x="1045" y="898"/>
                  </a:lnTo>
                  <a:lnTo>
                    <a:pt x="1139" y="684"/>
                  </a:lnTo>
                  <a:lnTo>
                    <a:pt x="1139" y="577"/>
                  </a:lnTo>
                  <a:lnTo>
                    <a:pt x="1139" y="456"/>
                  </a:lnTo>
                  <a:lnTo>
                    <a:pt x="1045" y="242"/>
                  </a:lnTo>
                  <a:lnTo>
                    <a:pt x="898" y="9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009875" y="3187325"/>
              <a:ext cx="28825" cy="28500"/>
            </a:xfrm>
            <a:custGeom>
              <a:avLst/>
              <a:gdLst/>
              <a:ahLst/>
              <a:cxnLst/>
              <a:rect l="l" t="t" r="r" b="b"/>
              <a:pathLst>
                <a:path w="1153" h="1140" extrusionOk="0">
                  <a:moveTo>
                    <a:pt x="456" y="1"/>
                  </a:moveTo>
                  <a:lnTo>
                    <a:pt x="255" y="95"/>
                  </a:lnTo>
                  <a:lnTo>
                    <a:pt x="94" y="242"/>
                  </a:lnTo>
                  <a:lnTo>
                    <a:pt x="14" y="456"/>
                  </a:lnTo>
                  <a:lnTo>
                    <a:pt x="1" y="577"/>
                  </a:lnTo>
                  <a:lnTo>
                    <a:pt x="14" y="684"/>
                  </a:lnTo>
                  <a:lnTo>
                    <a:pt x="94" y="898"/>
                  </a:lnTo>
                  <a:lnTo>
                    <a:pt x="255" y="1046"/>
                  </a:lnTo>
                  <a:lnTo>
                    <a:pt x="456" y="1140"/>
                  </a:lnTo>
                  <a:lnTo>
                    <a:pt x="697" y="1140"/>
                  </a:lnTo>
                  <a:lnTo>
                    <a:pt x="898" y="1046"/>
                  </a:lnTo>
                  <a:lnTo>
                    <a:pt x="1059" y="898"/>
                  </a:lnTo>
                  <a:lnTo>
                    <a:pt x="1139" y="684"/>
                  </a:lnTo>
                  <a:lnTo>
                    <a:pt x="1153" y="577"/>
                  </a:lnTo>
                  <a:lnTo>
                    <a:pt x="1139" y="456"/>
                  </a:lnTo>
                  <a:lnTo>
                    <a:pt x="1059" y="242"/>
                  </a:lnTo>
                  <a:lnTo>
                    <a:pt x="898" y="95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436175" y="2993450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0"/>
                  </a:moveTo>
                  <a:lnTo>
                    <a:pt x="456" y="13"/>
                  </a:lnTo>
                  <a:lnTo>
                    <a:pt x="255" y="94"/>
                  </a:lnTo>
                  <a:lnTo>
                    <a:pt x="95" y="255"/>
                  </a:lnTo>
                  <a:lnTo>
                    <a:pt x="14" y="455"/>
                  </a:lnTo>
                  <a:lnTo>
                    <a:pt x="1" y="576"/>
                  </a:lnTo>
                  <a:lnTo>
                    <a:pt x="14" y="697"/>
                  </a:lnTo>
                  <a:lnTo>
                    <a:pt x="95" y="898"/>
                  </a:lnTo>
                  <a:lnTo>
                    <a:pt x="255" y="1058"/>
                  </a:lnTo>
                  <a:lnTo>
                    <a:pt x="456" y="1139"/>
                  </a:lnTo>
                  <a:lnTo>
                    <a:pt x="577" y="1152"/>
                  </a:lnTo>
                  <a:lnTo>
                    <a:pt x="684" y="1139"/>
                  </a:lnTo>
                  <a:lnTo>
                    <a:pt x="898" y="1058"/>
                  </a:lnTo>
                  <a:lnTo>
                    <a:pt x="1046" y="898"/>
                  </a:lnTo>
                  <a:lnTo>
                    <a:pt x="1140" y="697"/>
                  </a:lnTo>
                  <a:lnTo>
                    <a:pt x="1153" y="576"/>
                  </a:lnTo>
                  <a:lnTo>
                    <a:pt x="1140" y="455"/>
                  </a:lnTo>
                  <a:lnTo>
                    <a:pt x="1046" y="255"/>
                  </a:lnTo>
                  <a:lnTo>
                    <a:pt x="898" y="94"/>
                  </a:lnTo>
                  <a:lnTo>
                    <a:pt x="684" y="13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858150" y="2700750"/>
              <a:ext cx="28475" cy="28825"/>
            </a:xfrm>
            <a:custGeom>
              <a:avLst/>
              <a:gdLst/>
              <a:ahLst/>
              <a:cxnLst/>
              <a:rect l="l" t="t" r="r" b="b"/>
              <a:pathLst>
                <a:path w="1139" h="1153" extrusionOk="0">
                  <a:moveTo>
                    <a:pt x="563" y="0"/>
                  </a:moveTo>
                  <a:lnTo>
                    <a:pt x="456" y="14"/>
                  </a:lnTo>
                  <a:lnTo>
                    <a:pt x="241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6"/>
                  </a:lnTo>
                  <a:lnTo>
                    <a:pt x="0" y="697"/>
                  </a:lnTo>
                  <a:lnTo>
                    <a:pt x="94" y="898"/>
                  </a:lnTo>
                  <a:lnTo>
                    <a:pt x="241" y="1059"/>
                  </a:lnTo>
                  <a:lnTo>
                    <a:pt x="456" y="1139"/>
                  </a:lnTo>
                  <a:lnTo>
                    <a:pt x="563" y="1152"/>
                  </a:lnTo>
                  <a:lnTo>
                    <a:pt x="683" y="1139"/>
                  </a:lnTo>
                  <a:lnTo>
                    <a:pt x="898" y="1059"/>
                  </a:lnTo>
                  <a:lnTo>
                    <a:pt x="1045" y="898"/>
                  </a:lnTo>
                  <a:lnTo>
                    <a:pt x="1139" y="697"/>
                  </a:lnTo>
                  <a:lnTo>
                    <a:pt x="1139" y="576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3" y="1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706075" y="3195700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6" y="1"/>
                  </a:moveTo>
                  <a:lnTo>
                    <a:pt x="456" y="14"/>
                  </a:lnTo>
                  <a:lnTo>
                    <a:pt x="255" y="108"/>
                  </a:lnTo>
                  <a:lnTo>
                    <a:pt x="94" y="255"/>
                  </a:lnTo>
                  <a:lnTo>
                    <a:pt x="14" y="470"/>
                  </a:lnTo>
                  <a:lnTo>
                    <a:pt x="0" y="577"/>
                  </a:lnTo>
                  <a:lnTo>
                    <a:pt x="14" y="697"/>
                  </a:lnTo>
                  <a:lnTo>
                    <a:pt x="94" y="898"/>
                  </a:lnTo>
                  <a:lnTo>
                    <a:pt x="255" y="1059"/>
                  </a:lnTo>
                  <a:lnTo>
                    <a:pt x="456" y="1139"/>
                  </a:lnTo>
                  <a:lnTo>
                    <a:pt x="576" y="1153"/>
                  </a:lnTo>
                  <a:lnTo>
                    <a:pt x="697" y="1139"/>
                  </a:lnTo>
                  <a:lnTo>
                    <a:pt x="898" y="1059"/>
                  </a:lnTo>
                  <a:lnTo>
                    <a:pt x="1058" y="898"/>
                  </a:lnTo>
                  <a:lnTo>
                    <a:pt x="1139" y="697"/>
                  </a:lnTo>
                  <a:lnTo>
                    <a:pt x="1152" y="577"/>
                  </a:lnTo>
                  <a:lnTo>
                    <a:pt x="1139" y="470"/>
                  </a:lnTo>
                  <a:lnTo>
                    <a:pt x="1058" y="255"/>
                  </a:lnTo>
                  <a:lnTo>
                    <a:pt x="898" y="108"/>
                  </a:lnTo>
                  <a:lnTo>
                    <a:pt x="697" y="14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132375" y="2872875"/>
              <a:ext cx="28500" cy="28825"/>
            </a:xfrm>
            <a:custGeom>
              <a:avLst/>
              <a:gdLst/>
              <a:ahLst/>
              <a:cxnLst/>
              <a:rect l="l" t="t" r="r" b="b"/>
              <a:pathLst>
                <a:path w="1140" h="1153" extrusionOk="0">
                  <a:moveTo>
                    <a:pt x="563" y="1"/>
                  </a:moveTo>
                  <a:lnTo>
                    <a:pt x="456" y="14"/>
                  </a:lnTo>
                  <a:lnTo>
                    <a:pt x="242" y="94"/>
                  </a:lnTo>
                  <a:lnTo>
                    <a:pt x="94" y="255"/>
                  </a:lnTo>
                  <a:lnTo>
                    <a:pt x="0" y="456"/>
                  </a:lnTo>
                  <a:lnTo>
                    <a:pt x="0" y="577"/>
                  </a:lnTo>
                  <a:lnTo>
                    <a:pt x="0" y="697"/>
                  </a:lnTo>
                  <a:lnTo>
                    <a:pt x="94" y="898"/>
                  </a:lnTo>
                  <a:lnTo>
                    <a:pt x="242" y="1059"/>
                  </a:lnTo>
                  <a:lnTo>
                    <a:pt x="456" y="1139"/>
                  </a:lnTo>
                  <a:lnTo>
                    <a:pt x="563" y="1153"/>
                  </a:lnTo>
                  <a:lnTo>
                    <a:pt x="684" y="1139"/>
                  </a:lnTo>
                  <a:lnTo>
                    <a:pt x="898" y="1059"/>
                  </a:lnTo>
                  <a:lnTo>
                    <a:pt x="1045" y="898"/>
                  </a:lnTo>
                  <a:lnTo>
                    <a:pt x="1139" y="697"/>
                  </a:lnTo>
                  <a:lnTo>
                    <a:pt x="1139" y="577"/>
                  </a:lnTo>
                  <a:lnTo>
                    <a:pt x="1139" y="456"/>
                  </a:lnTo>
                  <a:lnTo>
                    <a:pt x="1045" y="255"/>
                  </a:lnTo>
                  <a:lnTo>
                    <a:pt x="898" y="94"/>
                  </a:lnTo>
                  <a:lnTo>
                    <a:pt x="684" y="1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284100" y="2942625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6" y="1"/>
                  </a:moveTo>
                  <a:lnTo>
                    <a:pt x="456" y="14"/>
                  </a:lnTo>
                  <a:lnTo>
                    <a:pt x="255" y="108"/>
                  </a:lnTo>
                  <a:lnTo>
                    <a:pt x="94" y="255"/>
                  </a:lnTo>
                  <a:lnTo>
                    <a:pt x="14" y="470"/>
                  </a:lnTo>
                  <a:lnTo>
                    <a:pt x="0" y="577"/>
                  </a:lnTo>
                  <a:lnTo>
                    <a:pt x="14" y="697"/>
                  </a:lnTo>
                  <a:lnTo>
                    <a:pt x="94" y="898"/>
                  </a:lnTo>
                  <a:lnTo>
                    <a:pt x="255" y="1059"/>
                  </a:lnTo>
                  <a:lnTo>
                    <a:pt x="456" y="1139"/>
                  </a:lnTo>
                  <a:lnTo>
                    <a:pt x="576" y="1153"/>
                  </a:lnTo>
                  <a:lnTo>
                    <a:pt x="697" y="1139"/>
                  </a:lnTo>
                  <a:lnTo>
                    <a:pt x="898" y="1059"/>
                  </a:lnTo>
                  <a:lnTo>
                    <a:pt x="1058" y="898"/>
                  </a:lnTo>
                  <a:lnTo>
                    <a:pt x="1139" y="697"/>
                  </a:lnTo>
                  <a:lnTo>
                    <a:pt x="1152" y="577"/>
                  </a:lnTo>
                  <a:lnTo>
                    <a:pt x="1139" y="470"/>
                  </a:lnTo>
                  <a:lnTo>
                    <a:pt x="1058" y="255"/>
                  </a:lnTo>
                  <a:lnTo>
                    <a:pt x="898" y="108"/>
                  </a:lnTo>
                  <a:lnTo>
                    <a:pt x="697" y="14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/>
          <p:nvPr/>
        </p:nvSpPr>
        <p:spPr>
          <a:xfrm>
            <a:off x="5797076" y="1641587"/>
            <a:ext cx="905629" cy="685802"/>
          </a:xfrm>
          <a:custGeom>
            <a:avLst/>
            <a:gdLst/>
            <a:ahLst/>
            <a:cxnLst/>
            <a:rect l="l" t="t" r="r" b="b"/>
            <a:pathLst>
              <a:path w="8935" h="6766" extrusionOk="0">
                <a:moveTo>
                  <a:pt x="5559" y="1"/>
                </a:moveTo>
                <a:lnTo>
                  <a:pt x="5251" y="14"/>
                </a:lnTo>
                <a:lnTo>
                  <a:pt x="4675" y="121"/>
                </a:lnTo>
                <a:lnTo>
                  <a:pt x="4126" y="322"/>
                </a:lnTo>
                <a:lnTo>
                  <a:pt x="3630" y="604"/>
                </a:lnTo>
                <a:lnTo>
                  <a:pt x="3188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25"/>
                </a:lnTo>
                <a:lnTo>
                  <a:pt x="2251" y="2707"/>
                </a:lnTo>
                <a:lnTo>
                  <a:pt x="0" y="3377"/>
                </a:lnTo>
                <a:lnTo>
                  <a:pt x="2251" y="4046"/>
                </a:lnTo>
                <a:lnTo>
                  <a:pt x="2318" y="4341"/>
                </a:lnTo>
                <a:lnTo>
                  <a:pt x="2519" y="4877"/>
                </a:lnTo>
                <a:lnTo>
                  <a:pt x="2813" y="5372"/>
                </a:lnTo>
                <a:lnTo>
                  <a:pt x="3188" y="5801"/>
                </a:lnTo>
                <a:lnTo>
                  <a:pt x="3630" y="6163"/>
                </a:lnTo>
                <a:lnTo>
                  <a:pt x="4126" y="6444"/>
                </a:lnTo>
                <a:lnTo>
                  <a:pt x="4675" y="6645"/>
                </a:lnTo>
                <a:lnTo>
                  <a:pt x="5251" y="6752"/>
                </a:lnTo>
                <a:lnTo>
                  <a:pt x="5559" y="6766"/>
                </a:lnTo>
                <a:lnTo>
                  <a:pt x="5908" y="6752"/>
                </a:lnTo>
                <a:lnTo>
                  <a:pt x="6564" y="6618"/>
                </a:lnTo>
                <a:lnTo>
                  <a:pt x="7167" y="6364"/>
                </a:lnTo>
                <a:lnTo>
                  <a:pt x="7703" y="5989"/>
                </a:lnTo>
                <a:lnTo>
                  <a:pt x="8171" y="5533"/>
                </a:lnTo>
                <a:lnTo>
                  <a:pt x="8533" y="4997"/>
                </a:lnTo>
                <a:lnTo>
                  <a:pt x="8788" y="4395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42"/>
                </a:lnTo>
                <a:lnTo>
                  <a:pt x="8788" y="2372"/>
                </a:lnTo>
                <a:lnTo>
                  <a:pt x="8533" y="1769"/>
                </a:lnTo>
                <a:lnTo>
                  <a:pt x="8171" y="1233"/>
                </a:lnTo>
                <a:lnTo>
                  <a:pt x="7703" y="778"/>
                </a:lnTo>
                <a:lnTo>
                  <a:pt x="7167" y="403"/>
                </a:lnTo>
                <a:lnTo>
                  <a:pt x="6564" y="148"/>
                </a:lnTo>
                <a:lnTo>
                  <a:pt x="5908" y="14"/>
                </a:lnTo>
                <a:lnTo>
                  <a:pt x="555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016301" y="1804938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797076" y="3150462"/>
            <a:ext cx="905629" cy="685802"/>
          </a:xfrm>
          <a:custGeom>
            <a:avLst/>
            <a:gdLst/>
            <a:ahLst/>
            <a:cxnLst/>
            <a:rect l="l" t="t" r="r" b="b"/>
            <a:pathLst>
              <a:path w="8935" h="6766" extrusionOk="0">
                <a:moveTo>
                  <a:pt x="5559" y="1"/>
                </a:moveTo>
                <a:lnTo>
                  <a:pt x="5251" y="14"/>
                </a:lnTo>
                <a:lnTo>
                  <a:pt x="4675" y="121"/>
                </a:lnTo>
                <a:lnTo>
                  <a:pt x="4126" y="322"/>
                </a:lnTo>
                <a:lnTo>
                  <a:pt x="3630" y="604"/>
                </a:lnTo>
                <a:lnTo>
                  <a:pt x="3188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25"/>
                </a:lnTo>
                <a:lnTo>
                  <a:pt x="2251" y="2707"/>
                </a:lnTo>
                <a:lnTo>
                  <a:pt x="0" y="3377"/>
                </a:lnTo>
                <a:lnTo>
                  <a:pt x="2251" y="4046"/>
                </a:lnTo>
                <a:lnTo>
                  <a:pt x="2318" y="4341"/>
                </a:lnTo>
                <a:lnTo>
                  <a:pt x="2519" y="4877"/>
                </a:lnTo>
                <a:lnTo>
                  <a:pt x="2813" y="5372"/>
                </a:lnTo>
                <a:lnTo>
                  <a:pt x="3188" y="5801"/>
                </a:lnTo>
                <a:lnTo>
                  <a:pt x="3630" y="6163"/>
                </a:lnTo>
                <a:lnTo>
                  <a:pt x="4126" y="6444"/>
                </a:lnTo>
                <a:lnTo>
                  <a:pt x="4675" y="6645"/>
                </a:lnTo>
                <a:lnTo>
                  <a:pt x="5251" y="6752"/>
                </a:lnTo>
                <a:lnTo>
                  <a:pt x="5559" y="6766"/>
                </a:lnTo>
                <a:lnTo>
                  <a:pt x="5908" y="6752"/>
                </a:lnTo>
                <a:lnTo>
                  <a:pt x="6564" y="6618"/>
                </a:lnTo>
                <a:lnTo>
                  <a:pt x="7167" y="6364"/>
                </a:lnTo>
                <a:lnTo>
                  <a:pt x="7703" y="5989"/>
                </a:lnTo>
                <a:lnTo>
                  <a:pt x="8171" y="5533"/>
                </a:lnTo>
                <a:lnTo>
                  <a:pt x="8533" y="4997"/>
                </a:lnTo>
                <a:lnTo>
                  <a:pt x="8788" y="4395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42"/>
                </a:lnTo>
                <a:lnTo>
                  <a:pt x="8788" y="2372"/>
                </a:lnTo>
                <a:lnTo>
                  <a:pt x="8533" y="1769"/>
                </a:lnTo>
                <a:lnTo>
                  <a:pt x="8171" y="1233"/>
                </a:lnTo>
                <a:lnTo>
                  <a:pt x="7703" y="778"/>
                </a:lnTo>
                <a:lnTo>
                  <a:pt x="7167" y="403"/>
                </a:lnTo>
                <a:lnTo>
                  <a:pt x="6564" y="148"/>
                </a:lnTo>
                <a:lnTo>
                  <a:pt x="5908" y="14"/>
                </a:lnTo>
                <a:lnTo>
                  <a:pt x="555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016301" y="33138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826125" y="1460100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826145" y="1782600"/>
            <a:ext cx="17565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826125" y="2968975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826145" y="3291475"/>
            <a:ext cx="17565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7"/>
          <p:cNvCxnSpPr>
            <a:stCxn id="130" idx="2"/>
            <a:endCxn id="131" idx="0"/>
          </p:cNvCxnSpPr>
          <p:nvPr/>
        </p:nvCxnSpPr>
        <p:spPr>
          <a:xfrm rot="5400000">
            <a:off x="5870998" y="2439038"/>
            <a:ext cx="2216100" cy="1535700"/>
          </a:xfrm>
          <a:prstGeom prst="bentConnector3">
            <a:avLst>
              <a:gd name="adj1" fmla="val 10905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2306889" y="2544280"/>
            <a:ext cx="1365020" cy="2186091"/>
          </a:xfrm>
          <a:custGeom>
            <a:avLst/>
            <a:gdLst/>
            <a:ahLst/>
            <a:cxnLst/>
            <a:rect l="l" t="t" r="r" b="b"/>
            <a:pathLst>
              <a:path w="25988" h="41620" extrusionOk="0">
                <a:moveTo>
                  <a:pt x="1" y="41620"/>
                </a:moveTo>
                <a:lnTo>
                  <a:pt x="12365" y="41620"/>
                </a:lnTo>
                <a:lnTo>
                  <a:pt x="12378" y="40428"/>
                </a:lnTo>
                <a:lnTo>
                  <a:pt x="12499" y="38043"/>
                </a:lnTo>
                <a:lnTo>
                  <a:pt x="12740" y="35699"/>
                </a:lnTo>
                <a:lnTo>
                  <a:pt x="13088" y="33395"/>
                </a:lnTo>
                <a:lnTo>
                  <a:pt x="13557" y="31118"/>
                </a:lnTo>
                <a:lnTo>
                  <a:pt x="14133" y="28894"/>
                </a:lnTo>
                <a:lnTo>
                  <a:pt x="14803" y="26711"/>
                </a:lnTo>
                <a:lnTo>
                  <a:pt x="15593" y="24568"/>
                </a:lnTo>
                <a:lnTo>
                  <a:pt x="16477" y="22491"/>
                </a:lnTo>
                <a:lnTo>
                  <a:pt x="17455" y="20455"/>
                </a:lnTo>
                <a:lnTo>
                  <a:pt x="18527" y="18473"/>
                </a:lnTo>
                <a:lnTo>
                  <a:pt x="19692" y="16557"/>
                </a:lnTo>
                <a:lnTo>
                  <a:pt x="20938" y="14709"/>
                </a:lnTo>
                <a:lnTo>
                  <a:pt x="22277" y="12914"/>
                </a:lnTo>
                <a:lnTo>
                  <a:pt x="23697" y="11199"/>
                </a:lnTo>
                <a:lnTo>
                  <a:pt x="25198" y="9538"/>
                </a:lnTo>
                <a:lnTo>
                  <a:pt x="25988" y="8748"/>
                </a:lnTo>
                <a:lnTo>
                  <a:pt x="25988" y="8748"/>
                </a:lnTo>
                <a:lnTo>
                  <a:pt x="17241" y="1"/>
                </a:lnTo>
                <a:lnTo>
                  <a:pt x="16250" y="1005"/>
                </a:lnTo>
                <a:lnTo>
                  <a:pt x="14347" y="3095"/>
                </a:lnTo>
                <a:lnTo>
                  <a:pt x="12552" y="5278"/>
                </a:lnTo>
                <a:lnTo>
                  <a:pt x="10851" y="7542"/>
                </a:lnTo>
                <a:lnTo>
                  <a:pt x="9271" y="9900"/>
                </a:lnTo>
                <a:lnTo>
                  <a:pt x="7797" y="12324"/>
                </a:lnTo>
                <a:lnTo>
                  <a:pt x="6431" y="14829"/>
                </a:lnTo>
                <a:lnTo>
                  <a:pt x="5198" y="17401"/>
                </a:lnTo>
                <a:lnTo>
                  <a:pt x="4073" y="20040"/>
                </a:lnTo>
                <a:lnTo>
                  <a:pt x="3082" y="22746"/>
                </a:lnTo>
                <a:lnTo>
                  <a:pt x="2225" y="25505"/>
                </a:lnTo>
                <a:lnTo>
                  <a:pt x="1501" y="28332"/>
                </a:lnTo>
                <a:lnTo>
                  <a:pt x="912" y="31198"/>
                </a:lnTo>
                <a:lnTo>
                  <a:pt x="470" y="34119"/>
                </a:lnTo>
                <a:lnTo>
                  <a:pt x="162" y="37092"/>
                </a:lnTo>
                <a:lnTo>
                  <a:pt x="14" y="40106"/>
                </a:lnTo>
                <a:lnTo>
                  <a:pt x="1" y="416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306889" y="2544280"/>
            <a:ext cx="1365020" cy="2186091"/>
          </a:xfrm>
          <a:custGeom>
            <a:avLst/>
            <a:gdLst/>
            <a:ahLst/>
            <a:cxnLst/>
            <a:rect l="l" t="t" r="r" b="b"/>
            <a:pathLst>
              <a:path w="25988" h="41620" fill="none" extrusionOk="0">
                <a:moveTo>
                  <a:pt x="25988" y="8748"/>
                </a:moveTo>
                <a:lnTo>
                  <a:pt x="25198" y="9538"/>
                </a:lnTo>
                <a:lnTo>
                  <a:pt x="23697" y="11199"/>
                </a:lnTo>
                <a:lnTo>
                  <a:pt x="22277" y="12914"/>
                </a:lnTo>
                <a:lnTo>
                  <a:pt x="20938" y="14709"/>
                </a:lnTo>
                <a:lnTo>
                  <a:pt x="19692" y="16557"/>
                </a:lnTo>
                <a:lnTo>
                  <a:pt x="18527" y="18473"/>
                </a:lnTo>
                <a:lnTo>
                  <a:pt x="17455" y="20455"/>
                </a:lnTo>
                <a:lnTo>
                  <a:pt x="16477" y="22491"/>
                </a:lnTo>
                <a:lnTo>
                  <a:pt x="15593" y="24568"/>
                </a:lnTo>
                <a:lnTo>
                  <a:pt x="14803" y="26711"/>
                </a:lnTo>
                <a:lnTo>
                  <a:pt x="14133" y="28894"/>
                </a:lnTo>
                <a:lnTo>
                  <a:pt x="13557" y="31118"/>
                </a:lnTo>
                <a:lnTo>
                  <a:pt x="13088" y="33395"/>
                </a:lnTo>
                <a:lnTo>
                  <a:pt x="12740" y="35699"/>
                </a:lnTo>
                <a:lnTo>
                  <a:pt x="12499" y="38043"/>
                </a:lnTo>
                <a:lnTo>
                  <a:pt x="12378" y="40428"/>
                </a:lnTo>
                <a:lnTo>
                  <a:pt x="12365" y="41620"/>
                </a:lnTo>
                <a:lnTo>
                  <a:pt x="1" y="41620"/>
                </a:lnTo>
                <a:lnTo>
                  <a:pt x="14" y="40106"/>
                </a:lnTo>
                <a:lnTo>
                  <a:pt x="162" y="37092"/>
                </a:lnTo>
                <a:lnTo>
                  <a:pt x="470" y="34119"/>
                </a:lnTo>
                <a:lnTo>
                  <a:pt x="912" y="31198"/>
                </a:lnTo>
                <a:lnTo>
                  <a:pt x="1501" y="28332"/>
                </a:lnTo>
                <a:lnTo>
                  <a:pt x="2225" y="25505"/>
                </a:lnTo>
                <a:lnTo>
                  <a:pt x="3082" y="22746"/>
                </a:lnTo>
                <a:lnTo>
                  <a:pt x="4073" y="20040"/>
                </a:lnTo>
                <a:lnTo>
                  <a:pt x="5198" y="17401"/>
                </a:lnTo>
                <a:lnTo>
                  <a:pt x="6431" y="14829"/>
                </a:lnTo>
                <a:lnTo>
                  <a:pt x="7797" y="12324"/>
                </a:lnTo>
                <a:lnTo>
                  <a:pt x="9271" y="9900"/>
                </a:lnTo>
                <a:lnTo>
                  <a:pt x="10851" y="7542"/>
                </a:lnTo>
                <a:lnTo>
                  <a:pt x="12552" y="5278"/>
                </a:lnTo>
                <a:lnTo>
                  <a:pt x="14347" y="3095"/>
                </a:lnTo>
                <a:lnTo>
                  <a:pt x="16250" y="1005"/>
                </a:lnTo>
                <a:lnTo>
                  <a:pt x="17241" y="1"/>
                </a:lnTo>
                <a:lnTo>
                  <a:pt x="25988" y="8748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956315" y="2288900"/>
            <a:ext cx="2442255" cy="2441467"/>
          </a:xfrm>
          <a:custGeom>
            <a:avLst/>
            <a:gdLst/>
            <a:ahLst/>
            <a:cxnLst/>
            <a:rect l="l" t="t" r="r" b="b"/>
            <a:pathLst>
              <a:path w="46497" h="46482" extrusionOk="0">
                <a:moveTo>
                  <a:pt x="13624" y="13610"/>
                </a:moveTo>
                <a:lnTo>
                  <a:pt x="12834" y="14400"/>
                </a:lnTo>
                <a:lnTo>
                  <a:pt x="11333" y="16061"/>
                </a:lnTo>
                <a:lnTo>
                  <a:pt x="9913" y="17776"/>
                </a:lnTo>
                <a:lnTo>
                  <a:pt x="8574" y="19571"/>
                </a:lnTo>
                <a:lnTo>
                  <a:pt x="7328" y="21419"/>
                </a:lnTo>
                <a:lnTo>
                  <a:pt x="6163" y="23335"/>
                </a:lnTo>
                <a:lnTo>
                  <a:pt x="5091" y="25317"/>
                </a:lnTo>
                <a:lnTo>
                  <a:pt x="4113" y="27353"/>
                </a:lnTo>
                <a:lnTo>
                  <a:pt x="3229" y="29430"/>
                </a:lnTo>
                <a:lnTo>
                  <a:pt x="2439" y="31573"/>
                </a:lnTo>
                <a:lnTo>
                  <a:pt x="1769" y="33756"/>
                </a:lnTo>
                <a:lnTo>
                  <a:pt x="1193" y="35980"/>
                </a:lnTo>
                <a:lnTo>
                  <a:pt x="724" y="38257"/>
                </a:lnTo>
                <a:lnTo>
                  <a:pt x="376" y="40561"/>
                </a:lnTo>
                <a:lnTo>
                  <a:pt x="135" y="42905"/>
                </a:lnTo>
                <a:lnTo>
                  <a:pt x="14" y="45290"/>
                </a:lnTo>
                <a:lnTo>
                  <a:pt x="1" y="46482"/>
                </a:lnTo>
                <a:lnTo>
                  <a:pt x="1" y="46482"/>
                </a:lnTo>
                <a:lnTo>
                  <a:pt x="11856" y="46482"/>
                </a:lnTo>
                <a:lnTo>
                  <a:pt x="11869" y="45584"/>
                </a:lnTo>
                <a:lnTo>
                  <a:pt x="11963" y="43816"/>
                </a:lnTo>
                <a:lnTo>
                  <a:pt x="12137" y="42075"/>
                </a:lnTo>
                <a:lnTo>
                  <a:pt x="12405" y="40347"/>
                </a:lnTo>
                <a:lnTo>
                  <a:pt x="12740" y="38659"/>
                </a:lnTo>
                <a:lnTo>
                  <a:pt x="13169" y="36998"/>
                </a:lnTo>
                <a:lnTo>
                  <a:pt x="13678" y="35377"/>
                </a:lnTo>
                <a:lnTo>
                  <a:pt x="14267" y="33783"/>
                </a:lnTo>
                <a:lnTo>
                  <a:pt x="14923" y="32229"/>
                </a:lnTo>
                <a:lnTo>
                  <a:pt x="15647" y="30716"/>
                </a:lnTo>
                <a:lnTo>
                  <a:pt x="16450" y="29242"/>
                </a:lnTo>
                <a:lnTo>
                  <a:pt x="17321" y="27822"/>
                </a:lnTo>
                <a:lnTo>
                  <a:pt x="18245" y="26429"/>
                </a:lnTo>
                <a:lnTo>
                  <a:pt x="19250" y="25103"/>
                </a:lnTo>
                <a:lnTo>
                  <a:pt x="20308" y="23817"/>
                </a:lnTo>
                <a:lnTo>
                  <a:pt x="21420" y="22585"/>
                </a:lnTo>
                <a:lnTo>
                  <a:pt x="22009" y="21995"/>
                </a:lnTo>
                <a:lnTo>
                  <a:pt x="22009" y="21995"/>
                </a:lnTo>
                <a:lnTo>
                  <a:pt x="22599" y="21406"/>
                </a:lnTo>
                <a:lnTo>
                  <a:pt x="23831" y="20294"/>
                </a:lnTo>
                <a:lnTo>
                  <a:pt x="25117" y="19236"/>
                </a:lnTo>
                <a:lnTo>
                  <a:pt x="26443" y="18231"/>
                </a:lnTo>
                <a:lnTo>
                  <a:pt x="27823" y="17307"/>
                </a:lnTo>
                <a:lnTo>
                  <a:pt x="29256" y="16436"/>
                </a:lnTo>
                <a:lnTo>
                  <a:pt x="30730" y="15632"/>
                </a:lnTo>
                <a:lnTo>
                  <a:pt x="32244" y="14909"/>
                </a:lnTo>
                <a:lnTo>
                  <a:pt x="33797" y="14253"/>
                </a:lnTo>
                <a:lnTo>
                  <a:pt x="35391" y="13663"/>
                </a:lnTo>
                <a:lnTo>
                  <a:pt x="37012" y="13154"/>
                </a:lnTo>
                <a:lnTo>
                  <a:pt x="38673" y="12739"/>
                </a:lnTo>
                <a:lnTo>
                  <a:pt x="40361" y="12391"/>
                </a:lnTo>
                <a:lnTo>
                  <a:pt x="42089" y="12123"/>
                </a:lnTo>
                <a:lnTo>
                  <a:pt x="43831" y="11949"/>
                </a:lnTo>
                <a:lnTo>
                  <a:pt x="45599" y="11855"/>
                </a:lnTo>
                <a:lnTo>
                  <a:pt x="46496" y="11855"/>
                </a:lnTo>
                <a:lnTo>
                  <a:pt x="46496" y="11855"/>
                </a:lnTo>
                <a:lnTo>
                  <a:pt x="46496" y="0"/>
                </a:lnTo>
                <a:lnTo>
                  <a:pt x="45291" y="0"/>
                </a:lnTo>
                <a:lnTo>
                  <a:pt x="42920" y="121"/>
                </a:lnTo>
                <a:lnTo>
                  <a:pt x="40575" y="362"/>
                </a:lnTo>
                <a:lnTo>
                  <a:pt x="38258" y="710"/>
                </a:lnTo>
                <a:lnTo>
                  <a:pt x="35994" y="1179"/>
                </a:lnTo>
                <a:lnTo>
                  <a:pt x="33771" y="1755"/>
                </a:lnTo>
                <a:lnTo>
                  <a:pt x="31587" y="2438"/>
                </a:lnTo>
                <a:lnTo>
                  <a:pt x="29444" y="3215"/>
                </a:lnTo>
                <a:lnTo>
                  <a:pt x="27368" y="4099"/>
                </a:lnTo>
                <a:lnTo>
                  <a:pt x="25332" y="5077"/>
                </a:lnTo>
                <a:lnTo>
                  <a:pt x="23349" y="6149"/>
                </a:lnTo>
                <a:lnTo>
                  <a:pt x="21433" y="7314"/>
                </a:lnTo>
                <a:lnTo>
                  <a:pt x="19585" y="8573"/>
                </a:lnTo>
                <a:lnTo>
                  <a:pt x="17790" y="9913"/>
                </a:lnTo>
                <a:lnTo>
                  <a:pt x="16062" y="11333"/>
                </a:lnTo>
                <a:lnTo>
                  <a:pt x="14414" y="12833"/>
                </a:lnTo>
                <a:lnTo>
                  <a:pt x="13624" y="136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956315" y="2288900"/>
            <a:ext cx="2442255" cy="2441467"/>
          </a:xfrm>
          <a:custGeom>
            <a:avLst/>
            <a:gdLst/>
            <a:ahLst/>
            <a:cxnLst/>
            <a:rect l="l" t="t" r="r" b="b"/>
            <a:pathLst>
              <a:path w="46497" h="46482" fill="none" extrusionOk="0">
                <a:moveTo>
                  <a:pt x="46496" y="0"/>
                </a:moveTo>
                <a:lnTo>
                  <a:pt x="46496" y="11855"/>
                </a:lnTo>
                <a:lnTo>
                  <a:pt x="45599" y="11855"/>
                </a:lnTo>
                <a:lnTo>
                  <a:pt x="43831" y="11949"/>
                </a:lnTo>
                <a:lnTo>
                  <a:pt x="42089" y="12123"/>
                </a:lnTo>
                <a:lnTo>
                  <a:pt x="40361" y="12391"/>
                </a:lnTo>
                <a:lnTo>
                  <a:pt x="38673" y="12739"/>
                </a:lnTo>
                <a:lnTo>
                  <a:pt x="37012" y="13154"/>
                </a:lnTo>
                <a:lnTo>
                  <a:pt x="35391" y="13663"/>
                </a:lnTo>
                <a:lnTo>
                  <a:pt x="33797" y="14253"/>
                </a:lnTo>
                <a:lnTo>
                  <a:pt x="32244" y="14909"/>
                </a:lnTo>
                <a:lnTo>
                  <a:pt x="30730" y="15632"/>
                </a:lnTo>
                <a:lnTo>
                  <a:pt x="29256" y="16436"/>
                </a:lnTo>
                <a:lnTo>
                  <a:pt x="27823" y="17307"/>
                </a:lnTo>
                <a:lnTo>
                  <a:pt x="26443" y="18231"/>
                </a:lnTo>
                <a:lnTo>
                  <a:pt x="25117" y="19236"/>
                </a:lnTo>
                <a:lnTo>
                  <a:pt x="23831" y="20294"/>
                </a:lnTo>
                <a:lnTo>
                  <a:pt x="22599" y="21406"/>
                </a:lnTo>
                <a:lnTo>
                  <a:pt x="22009" y="21995"/>
                </a:lnTo>
                <a:lnTo>
                  <a:pt x="21420" y="22585"/>
                </a:lnTo>
                <a:lnTo>
                  <a:pt x="20308" y="23817"/>
                </a:lnTo>
                <a:lnTo>
                  <a:pt x="19250" y="25103"/>
                </a:lnTo>
                <a:lnTo>
                  <a:pt x="18245" y="26429"/>
                </a:lnTo>
                <a:lnTo>
                  <a:pt x="17321" y="27822"/>
                </a:lnTo>
                <a:lnTo>
                  <a:pt x="16450" y="29242"/>
                </a:lnTo>
                <a:lnTo>
                  <a:pt x="15647" y="30716"/>
                </a:lnTo>
                <a:lnTo>
                  <a:pt x="14923" y="32229"/>
                </a:lnTo>
                <a:lnTo>
                  <a:pt x="14267" y="33783"/>
                </a:lnTo>
                <a:lnTo>
                  <a:pt x="13678" y="35377"/>
                </a:lnTo>
                <a:lnTo>
                  <a:pt x="13169" y="36998"/>
                </a:lnTo>
                <a:lnTo>
                  <a:pt x="12740" y="38659"/>
                </a:lnTo>
                <a:lnTo>
                  <a:pt x="12405" y="40347"/>
                </a:lnTo>
                <a:lnTo>
                  <a:pt x="12137" y="42075"/>
                </a:lnTo>
                <a:lnTo>
                  <a:pt x="11963" y="43816"/>
                </a:lnTo>
                <a:lnTo>
                  <a:pt x="11869" y="45584"/>
                </a:lnTo>
                <a:lnTo>
                  <a:pt x="11856" y="46482"/>
                </a:lnTo>
                <a:lnTo>
                  <a:pt x="1" y="46482"/>
                </a:lnTo>
                <a:lnTo>
                  <a:pt x="14" y="45290"/>
                </a:lnTo>
                <a:lnTo>
                  <a:pt x="135" y="42905"/>
                </a:lnTo>
                <a:lnTo>
                  <a:pt x="376" y="40561"/>
                </a:lnTo>
                <a:lnTo>
                  <a:pt x="724" y="38257"/>
                </a:lnTo>
                <a:lnTo>
                  <a:pt x="1193" y="35980"/>
                </a:lnTo>
                <a:lnTo>
                  <a:pt x="1769" y="33756"/>
                </a:lnTo>
                <a:lnTo>
                  <a:pt x="2439" y="31573"/>
                </a:lnTo>
                <a:lnTo>
                  <a:pt x="3229" y="29430"/>
                </a:lnTo>
                <a:lnTo>
                  <a:pt x="4113" y="27353"/>
                </a:lnTo>
                <a:lnTo>
                  <a:pt x="5091" y="25317"/>
                </a:lnTo>
                <a:lnTo>
                  <a:pt x="6163" y="23335"/>
                </a:lnTo>
                <a:lnTo>
                  <a:pt x="7328" y="21419"/>
                </a:lnTo>
                <a:lnTo>
                  <a:pt x="8574" y="19571"/>
                </a:lnTo>
                <a:lnTo>
                  <a:pt x="9913" y="17776"/>
                </a:lnTo>
                <a:lnTo>
                  <a:pt x="11333" y="16061"/>
                </a:lnTo>
                <a:lnTo>
                  <a:pt x="12834" y="14400"/>
                </a:lnTo>
                <a:lnTo>
                  <a:pt x="13624" y="13610"/>
                </a:lnTo>
                <a:lnTo>
                  <a:pt x="14414" y="12833"/>
                </a:lnTo>
                <a:lnTo>
                  <a:pt x="16062" y="11333"/>
                </a:lnTo>
                <a:lnTo>
                  <a:pt x="17790" y="9913"/>
                </a:lnTo>
                <a:lnTo>
                  <a:pt x="19585" y="8573"/>
                </a:lnTo>
                <a:lnTo>
                  <a:pt x="21433" y="7314"/>
                </a:lnTo>
                <a:lnTo>
                  <a:pt x="23349" y="6149"/>
                </a:lnTo>
                <a:lnTo>
                  <a:pt x="25332" y="5077"/>
                </a:lnTo>
                <a:lnTo>
                  <a:pt x="27368" y="4099"/>
                </a:lnTo>
                <a:lnTo>
                  <a:pt x="29444" y="3215"/>
                </a:lnTo>
                <a:lnTo>
                  <a:pt x="31587" y="2438"/>
                </a:lnTo>
                <a:lnTo>
                  <a:pt x="33771" y="1755"/>
                </a:lnTo>
                <a:lnTo>
                  <a:pt x="35994" y="1179"/>
                </a:lnTo>
                <a:lnTo>
                  <a:pt x="38258" y="710"/>
                </a:lnTo>
                <a:lnTo>
                  <a:pt x="40575" y="362"/>
                </a:lnTo>
                <a:lnTo>
                  <a:pt x="42920" y="121"/>
                </a:lnTo>
                <a:lnTo>
                  <a:pt x="45291" y="0"/>
                </a:lnTo>
                <a:lnTo>
                  <a:pt x="46496" y="0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579006" y="2911540"/>
            <a:ext cx="3105698" cy="1818836"/>
          </a:xfrm>
          <a:custGeom>
            <a:avLst/>
            <a:gdLst/>
            <a:ahLst/>
            <a:cxnLst/>
            <a:rect l="l" t="t" r="r" b="b"/>
            <a:pathLst>
              <a:path w="59128" h="34628" extrusionOk="0">
                <a:moveTo>
                  <a:pt x="10154" y="10141"/>
                </a:moveTo>
                <a:lnTo>
                  <a:pt x="9565" y="10731"/>
                </a:lnTo>
                <a:lnTo>
                  <a:pt x="8453" y="11963"/>
                </a:lnTo>
                <a:lnTo>
                  <a:pt x="7395" y="13249"/>
                </a:lnTo>
                <a:lnTo>
                  <a:pt x="6390" y="14575"/>
                </a:lnTo>
                <a:lnTo>
                  <a:pt x="5466" y="15968"/>
                </a:lnTo>
                <a:lnTo>
                  <a:pt x="4595" y="17388"/>
                </a:lnTo>
                <a:lnTo>
                  <a:pt x="3792" y="18862"/>
                </a:lnTo>
                <a:lnTo>
                  <a:pt x="3068" y="20375"/>
                </a:lnTo>
                <a:lnTo>
                  <a:pt x="2412" y="21929"/>
                </a:lnTo>
                <a:lnTo>
                  <a:pt x="1823" y="23523"/>
                </a:lnTo>
                <a:lnTo>
                  <a:pt x="1314" y="25144"/>
                </a:lnTo>
                <a:lnTo>
                  <a:pt x="885" y="26805"/>
                </a:lnTo>
                <a:lnTo>
                  <a:pt x="550" y="28493"/>
                </a:lnTo>
                <a:lnTo>
                  <a:pt x="282" y="30221"/>
                </a:lnTo>
                <a:lnTo>
                  <a:pt x="108" y="31962"/>
                </a:lnTo>
                <a:lnTo>
                  <a:pt x="14" y="33730"/>
                </a:lnTo>
                <a:lnTo>
                  <a:pt x="1" y="34628"/>
                </a:lnTo>
                <a:lnTo>
                  <a:pt x="1" y="34628"/>
                </a:lnTo>
                <a:lnTo>
                  <a:pt x="12633" y="34628"/>
                </a:lnTo>
                <a:lnTo>
                  <a:pt x="12659" y="33489"/>
                </a:lnTo>
                <a:lnTo>
                  <a:pt x="12887" y="31279"/>
                </a:lnTo>
                <a:lnTo>
                  <a:pt x="13316" y="29122"/>
                </a:lnTo>
                <a:lnTo>
                  <a:pt x="13959" y="27060"/>
                </a:lnTo>
                <a:lnTo>
                  <a:pt x="14803" y="25090"/>
                </a:lnTo>
                <a:lnTo>
                  <a:pt x="15821" y="23215"/>
                </a:lnTo>
                <a:lnTo>
                  <a:pt x="16999" y="21460"/>
                </a:lnTo>
                <a:lnTo>
                  <a:pt x="18352" y="19826"/>
                </a:lnTo>
                <a:lnTo>
                  <a:pt x="19076" y="19076"/>
                </a:lnTo>
                <a:lnTo>
                  <a:pt x="19076" y="19076"/>
                </a:lnTo>
                <a:lnTo>
                  <a:pt x="19839" y="18339"/>
                </a:lnTo>
                <a:lnTo>
                  <a:pt x="21474" y="16986"/>
                </a:lnTo>
                <a:lnTo>
                  <a:pt x="23228" y="15807"/>
                </a:lnTo>
                <a:lnTo>
                  <a:pt x="25090" y="14789"/>
                </a:lnTo>
                <a:lnTo>
                  <a:pt x="27073" y="13959"/>
                </a:lnTo>
                <a:lnTo>
                  <a:pt x="29136" y="13316"/>
                </a:lnTo>
                <a:lnTo>
                  <a:pt x="31292" y="12874"/>
                </a:lnTo>
                <a:lnTo>
                  <a:pt x="33503" y="12646"/>
                </a:lnTo>
                <a:lnTo>
                  <a:pt x="34641" y="12633"/>
                </a:lnTo>
                <a:lnTo>
                  <a:pt x="34641" y="12633"/>
                </a:lnTo>
                <a:lnTo>
                  <a:pt x="35780" y="12646"/>
                </a:lnTo>
                <a:lnTo>
                  <a:pt x="37990" y="12874"/>
                </a:lnTo>
                <a:lnTo>
                  <a:pt x="40147" y="13316"/>
                </a:lnTo>
                <a:lnTo>
                  <a:pt x="42210" y="13959"/>
                </a:lnTo>
                <a:lnTo>
                  <a:pt x="44179" y="14789"/>
                </a:lnTo>
                <a:lnTo>
                  <a:pt x="46054" y="15807"/>
                </a:lnTo>
                <a:lnTo>
                  <a:pt x="47809" y="16986"/>
                </a:lnTo>
                <a:lnTo>
                  <a:pt x="49443" y="18339"/>
                </a:lnTo>
                <a:lnTo>
                  <a:pt x="50193" y="19076"/>
                </a:lnTo>
                <a:lnTo>
                  <a:pt x="50193" y="19076"/>
                </a:lnTo>
                <a:lnTo>
                  <a:pt x="59128" y="10141"/>
                </a:lnTo>
                <a:lnTo>
                  <a:pt x="58539" y="9552"/>
                </a:lnTo>
                <a:lnTo>
                  <a:pt x="57306" y="8440"/>
                </a:lnTo>
                <a:lnTo>
                  <a:pt x="56020" y="7382"/>
                </a:lnTo>
                <a:lnTo>
                  <a:pt x="54694" y="6377"/>
                </a:lnTo>
                <a:lnTo>
                  <a:pt x="53314" y="5453"/>
                </a:lnTo>
                <a:lnTo>
                  <a:pt x="51881" y="4582"/>
                </a:lnTo>
                <a:lnTo>
                  <a:pt x="50408" y="3778"/>
                </a:lnTo>
                <a:lnTo>
                  <a:pt x="48894" y="3055"/>
                </a:lnTo>
                <a:lnTo>
                  <a:pt x="47340" y="2399"/>
                </a:lnTo>
                <a:lnTo>
                  <a:pt x="45746" y="1809"/>
                </a:lnTo>
                <a:lnTo>
                  <a:pt x="44125" y="1300"/>
                </a:lnTo>
                <a:lnTo>
                  <a:pt x="42464" y="885"/>
                </a:lnTo>
                <a:lnTo>
                  <a:pt x="40776" y="537"/>
                </a:lnTo>
                <a:lnTo>
                  <a:pt x="39048" y="269"/>
                </a:lnTo>
                <a:lnTo>
                  <a:pt x="37307" y="95"/>
                </a:lnTo>
                <a:lnTo>
                  <a:pt x="35539" y="1"/>
                </a:lnTo>
                <a:lnTo>
                  <a:pt x="34641" y="1"/>
                </a:lnTo>
                <a:lnTo>
                  <a:pt x="34641" y="1"/>
                </a:lnTo>
                <a:lnTo>
                  <a:pt x="33744" y="1"/>
                </a:lnTo>
                <a:lnTo>
                  <a:pt x="31976" y="95"/>
                </a:lnTo>
                <a:lnTo>
                  <a:pt x="30234" y="269"/>
                </a:lnTo>
                <a:lnTo>
                  <a:pt x="28506" y="537"/>
                </a:lnTo>
                <a:lnTo>
                  <a:pt x="26818" y="885"/>
                </a:lnTo>
                <a:lnTo>
                  <a:pt x="25157" y="1300"/>
                </a:lnTo>
                <a:lnTo>
                  <a:pt x="23536" y="1809"/>
                </a:lnTo>
                <a:lnTo>
                  <a:pt x="21942" y="2399"/>
                </a:lnTo>
                <a:lnTo>
                  <a:pt x="20389" y="3055"/>
                </a:lnTo>
                <a:lnTo>
                  <a:pt x="18875" y="3778"/>
                </a:lnTo>
                <a:lnTo>
                  <a:pt x="17401" y="4582"/>
                </a:lnTo>
                <a:lnTo>
                  <a:pt x="15968" y="5453"/>
                </a:lnTo>
                <a:lnTo>
                  <a:pt x="14588" y="6377"/>
                </a:lnTo>
                <a:lnTo>
                  <a:pt x="13262" y="7382"/>
                </a:lnTo>
                <a:lnTo>
                  <a:pt x="11976" y="8440"/>
                </a:lnTo>
                <a:lnTo>
                  <a:pt x="10744" y="9552"/>
                </a:lnTo>
                <a:lnTo>
                  <a:pt x="10154" y="101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79006" y="2911540"/>
            <a:ext cx="3105698" cy="1818836"/>
          </a:xfrm>
          <a:custGeom>
            <a:avLst/>
            <a:gdLst/>
            <a:ahLst/>
            <a:cxnLst/>
            <a:rect l="l" t="t" r="r" b="b"/>
            <a:pathLst>
              <a:path w="59128" h="34628" fill="none" extrusionOk="0">
                <a:moveTo>
                  <a:pt x="59128" y="10141"/>
                </a:moveTo>
                <a:lnTo>
                  <a:pt x="50193" y="19076"/>
                </a:lnTo>
                <a:lnTo>
                  <a:pt x="49443" y="18339"/>
                </a:lnTo>
                <a:lnTo>
                  <a:pt x="47809" y="16986"/>
                </a:lnTo>
                <a:lnTo>
                  <a:pt x="46054" y="15807"/>
                </a:lnTo>
                <a:lnTo>
                  <a:pt x="44179" y="14789"/>
                </a:lnTo>
                <a:lnTo>
                  <a:pt x="42210" y="13959"/>
                </a:lnTo>
                <a:lnTo>
                  <a:pt x="40147" y="13316"/>
                </a:lnTo>
                <a:lnTo>
                  <a:pt x="37990" y="12874"/>
                </a:lnTo>
                <a:lnTo>
                  <a:pt x="35780" y="12646"/>
                </a:lnTo>
                <a:lnTo>
                  <a:pt x="34641" y="12633"/>
                </a:lnTo>
                <a:lnTo>
                  <a:pt x="33503" y="12646"/>
                </a:lnTo>
                <a:lnTo>
                  <a:pt x="31292" y="12874"/>
                </a:lnTo>
                <a:lnTo>
                  <a:pt x="29136" y="13316"/>
                </a:lnTo>
                <a:lnTo>
                  <a:pt x="27073" y="13959"/>
                </a:lnTo>
                <a:lnTo>
                  <a:pt x="25090" y="14789"/>
                </a:lnTo>
                <a:lnTo>
                  <a:pt x="23228" y="15807"/>
                </a:lnTo>
                <a:lnTo>
                  <a:pt x="21474" y="16986"/>
                </a:lnTo>
                <a:lnTo>
                  <a:pt x="19839" y="18339"/>
                </a:lnTo>
                <a:lnTo>
                  <a:pt x="19076" y="19076"/>
                </a:lnTo>
                <a:lnTo>
                  <a:pt x="18352" y="19826"/>
                </a:lnTo>
                <a:lnTo>
                  <a:pt x="16999" y="21460"/>
                </a:lnTo>
                <a:lnTo>
                  <a:pt x="15821" y="23215"/>
                </a:lnTo>
                <a:lnTo>
                  <a:pt x="14803" y="25090"/>
                </a:lnTo>
                <a:lnTo>
                  <a:pt x="13959" y="27060"/>
                </a:lnTo>
                <a:lnTo>
                  <a:pt x="13316" y="29122"/>
                </a:lnTo>
                <a:lnTo>
                  <a:pt x="12887" y="31279"/>
                </a:lnTo>
                <a:lnTo>
                  <a:pt x="12659" y="33489"/>
                </a:lnTo>
                <a:lnTo>
                  <a:pt x="12633" y="34628"/>
                </a:lnTo>
                <a:lnTo>
                  <a:pt x="1" y="34628"/>
                </a:lnTo>
                <a:lnTo>
                  <a:pt x="14" y="33730"/>
                </a:lnTo>
                <a:lnTo>
                  <a:pt x="108" y="31962"/>
                </a:lnTo>
                <a:lnTo>
                  <a:pt x="282" y="30221"/>
                </a:lnTo>
                <a:lnTo>
                  <a:pt x="550" y="28493"/>
                </a:lnTo>
                <a:lnTo>
                  <a:pt x="885" y="26805"/>
                </a:lnTo>
                <a:lnTo>
                  <a:pt x="1314" y="25144"/>
                </a:lnTo>
                <a:lnTo>
                  <a:pt x="1823" y="23523"/>
                </a:lnTo>
                <a:lnTo>
                  <a:pt x="2412" y="21929"/>
                </a:lnTo>
                <a:lnTo>
                  <a:pt x="3068" y="20375"/>
                </a:lnTo>
                <a:lnTo>
                  <a:pt x="3792" y="18862"/>
                </a:lnTo>
                <a:lnTo>
                  <a:pt x="4595" y="17388"/>
                </a:lnTo>
                <a:lnTo>
                  <a:pt x="5466" y="15968"/>
                </a:lnTo>
                <a:lnTo>
                  <a:pt x="6390" y="14575"/>
                </a:lnTo>
                <a:lnTo>
                  <a:pt x="7395" y="13249"/>
                </a:lnTo>
                <a:lnTo>
                  <a:pt x="8453" y="11963"/>
                </a:lnTo>
                <a:lnTo>
                  <a:pt x="9565" y="10731"/>
                </a:lnTo>
                <a:lnTo>
                  <a:pt x="10154" y="10141"/>
                </a:lnTo>
                <a:lnTo>
                  <a:pt x="10744" y="9552"/>
                </a:lnTo>
                <a:lnTo>
                  <a:pt x="11976" y="8440"/>
                </a:lnTo>
                <a:lnTo>
                  <a:pt x="13262" y="7382"/>
                </a:lnTo>
                <a:lnTo>
                  <a:pt x="14588" y="6377"/>
                </a:lnTo>
                <a:lnTo>
                  <a:pt x="15968" y="5453"/>
                </a:lnTo>
                <a:lnTo>
                  <a:pt x="17401" y="4582"/>
                </a:lnTo>
                <a:lnTo>
                  <a:pt x="18875" y="3778"/>
                </a:lnTo>
                <a:lnTo>
                  <a:pt x="20389" y="3055"/>
                </a:lnTo>
                <a:lnTo>
                  <a:pt x="21942" y="2399"/>
                </a:lnTo>
                <a:lnTo>
                  <a:pt x="23536" y="1809"/>
                </a:lnTo>
                <a:lnTo>
                  <a:pt x="25157" y="1300"/>
                </a:lnTo>
                <a:lnTo>
                  <a:pt x="26818" y="885"/>
                </a:lnTo>
                <a:lnTo>
                  <a:pt x="28506" y="537"/>
                </a:lnTo>
                <a:lnTo>
                  <a:pt x="30234" y="269"/>
                </a:lnTo>
                <a:lnTo>
                  <a:pt x="31976" y="95"/>
                </a:lnTo>
                <a:lnTo>
                  <a:pt x="33744" y="1"/>
                </a:lnTo>
                <a:lnTo>
                  <a:pt x="34641" y="1"/>
                </a:lnTo>
                <a:lnTo>
                  <a:pt x="35539" y="1"/>
                </a:lnTo>
                <a:lnTo>
                  <a:pt x="37307" y="95"/>
                </a:lnTo>
                <a:lnTo>
                  <a:pt x="39048" y="269"/>
                </a:lnTo>
                <a:lnTo>
                  <a:pt x="40776" y="537"/>
                </a:lnTo>
                <a:lnTo>
                  <a:pt x="42464" y="885"/>
                </a:lnTo>
                <a:lnTo>
                  <a:pt x="44125" y="1300"/>
                </a:lnTo>
                <a:lnTo>
                  <a:pt x="45746" y="1809"/>
                </a:lnTo>
                <a:lnTo>
                  <a:pt x="47340" y="2399"/>
                </a:lnTo>
                <a:lnTo>
                  <a:pt x="48894" y="3055"/>
                </a:lnTo>
                <a:lnTo>
                  <a:pt x="50408" y="3778"/>
                </a:lnTo>
                <a:lnTo>
                  <a:pt x="51881" y="4582"/>
                </a:lnTo>
                <a:lnTo>
                  <a:pt x="53314" y="5453"/>
                </a:lnTo>
                <a:lnTo>
                  <a:pt x="54694" y="6377"/>
                </a:lnTo>
                <a:lnTo>
                  <a:pt x="56020" y="7382"/>
                </a:lnTo>
                <a:lnTo>
                  <a:pt x="57306" y="8440"/>
                </a:lnTo>
                <a:lnTo>
                  <a:pt x="58539" y="9552"/>
                </a:lnTo>
                <a:lnTo>
                  <a:pt x="59128" y="10141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242509" y="3575045"/>
            <a:ext cx="2312045" cy="1155340"/>
          </a:xfrm>
          <a:custGeom>
            <a:avLst/>
            <a:gdLst/>
            <a:ahLst/>
            <a:cxnLst/>
            <a:rect l="l" t="t" r="r" b="b"/>
            <a:pathLst>
              <a:path w="44018" h="21996" extrusionOk="0">
                <a:moveTo>
                  <a:pt x="6444" y="6444"/>
                </a:moveTo>
                <a:lnTo>
                  <a:pt x="5720" y="7194"/>
                </a:lnTo>
                <a:lnTo>
                  <a:pt x="4367" y="8828"/>
                </a:lnTo>
                <a:lnTo>
                  <a:pt x="3189" y="10583"/>
                </a:lnTo>
                <a:lnTo>
                  <a:pt x="2171" y="12458"/>
                </a:lnTo>
                <a:lnTo>
                  <a:pt x="1327" y="14428"/>
                </a:lnTo>
                <a:lnTo>
                  <a:pt x="684" y="16490"/>
                </a:lnTo>
                <a:lnTo>
                  <a:pt x="255" y="18647"/>
                </a:lnTo>
                <a:lnTo>
                  <a:pt x="27" y="20857"/>
                </a:lnTo>
                <a:lnTo>
                  <a:pt x="1" y="21996"/>
                </a:lnTo>
                <a:lnTo>
                  <a:pt x="1" y="21996"/>
                </a:lnTo>
                <a:lnTo>
                  <a:pt x="12231" y="21996"/>
                </a:lnTo>
                <a:lnTo>
                  <a:pt x="12231" y="21500"/>
                </a:lnTo>
                <a:lnTo>
                  <a:pt x="12338" y="20509"/>
                </a:lnTo>
                <a:lnTo>
                  <a:pt x="12525" y="19558"/>
                </a:lnTo>
                <a:lnTo>
                  <a:pt x="12820" y="18634"/>
                </a:lnTo>
                <a:lnTo>
                  <a:pt x="13182" y="17750"/>
                </a:lnTo>
                <a:lnTo>
                  <a:pt x="13637" y="16919"/>
                </a:lnTo>
                <a:lnTo>
                  <a:pt x="14173" y="16142"/>
                </a:lnTo>
                <a:lnTo>
                  <a:pt x="14762" y="15419"/>
                </a:lnTo>
                <a:lnTo>
                  <a:pt x="15097" y="15084"/>
                </a:lnTo>
                <a:lnTo>
                  <a:pt x="15097" y="15084"/>
                </a:lnTo>
                <a:lnTo>
                  <a:pt x="15432" y="14749"/>
                </a:lnTo>
                <a:lnTo>
                  <a:pt x="16155" y="14160"/>
                </a:lnTo>
                <a:lnTo>
                  <a:pt x="16932" y="13624"/>
                </a:lnTo>
                <a:lnTo>
                  <a:pt x="17763" y="13182"/>
                </a:lnTo>
                <a:lnTo>
                  <a:pt x="18647" y="12807"/>
                </a:lnTo>
                <a:lnTo>
                  <a:pt x="19558" y="12525"/>
                </a:lnTo>
                <a:lnTo>
                  <a:pt x="20522" y="12325"/>
                </a:lnTo>
                <a:lnTo>
                  <a:pt x="21500" y="12231"/>
                </a:lnTo>
                <a:lnTo>
                  <a:pt x="22009" y="12217"/>
                </a:lnTo>
                <a:lnTo>
                  <a:pt x="22009" y="12217"/>
                </a:lnTo>
                <a:lnTo>
                  <a:pt x="22518" y="12231"/>
                </a:lnTo>
                <a:lnTo>
                  <a:pt x="23496" y="12325"/>
                </a:lnTo>
                <a:lnTo>
                  <a:pt x="24461" y="12525"/>
                </a:lnTo>
                <a:lnTo>
                  <a:pt x="25371" y="12807"/>
                </a:lnTo>
                <a:lnTo>
                  <a:pt x="26256" y="13182"/>
                </a:lnTo>
                <a:lnTo>
                  <a:pt x="27086" y="13624"/>
                </a:lnTo>
                <a:lnTo>
                  <a:pt x="27863" y="14160"/>
                </a:lnTo>
                <a:lnTo>
                  <a:pt x="28586" y="14749"/>
                </a:lnTo>
                <a:lnTo>
                  <a:pt x="28921" y="15084"/>
                </a:lnTo>
                <a:lnTo>
                  <a:pt x="28921" y="15084"/>
                </a:lnTo>
                <a:lnTo>
                  <a:pt x="29256" y="15419"/>
                </a:lnTo>
                <a:lnTo>
                  <a:pt x="29845" y="16142"/>
                </a:lnTo>
                <a:lnTo>
                  <a:pt x="30381" y="16919"/>
                </a:lnTo>
                <a:lnTo>
                  <a:pt x="30837" y="17750"/>
                </a:lnTo>
                <a:lnTo>
                  <a:pt x="31198" y="18634"/>
                </a:lnTo>
                <a:lnTo>
                  <a:pt x="31493" y="19558"/>
                </a:lnTo>
                <a:lnTo>
                  <a:pt x="31681" y="20509"/>
                </a:lnTo>
                <a:lnTo>
                  <a:pt x="31788" y="21500"/>
                </a:lnTo>
                <a:lnTo>
                  <a:pt x="31788" y="21996"/>
                </a:lnTo>
                <a:lnTo>
                  <a:pt x="31788" y="21996"/>
                </a:lnTo>
                <a:lnTo>
                  <a:pt x="44018" y="21996"/>
                </a:lnTo>
                <a:lnTo>
                  <a:pt x="43991" y="20857"/>
                </a:lnTo>
                <a:lnTo>
                  <a:pt x="43777" y="18647"/>
                </a:lnTo>
                <a:lnTo>
                  <a:pt x="43335" y="16490"/>
                </a:lnTo>
                <a:lnTo>
                  <a:pt x="42692" y="14428"/>
                </a:lnTo>
                <a:lnTo>
                  <a:pt x="41848" y="12458"/>
                </a:lnTo>
                <a:lnTo>
                  <a:pt x="40830" y="10583"/>
                </a:lnTo>
                <a:lnTo>
                  <a:pt x="39651" y="8828"/>
                </a:lnTo>
                <a:lnTo>
                  <a:pt x="38298" y="7194"/>
                </a:lnTo>
                <a:lnTo>
                  <a:pt x="37561" y="6444"/>
                </a:lnTo>
                <a:lnTo>
                  <a:pt x="37561" y="6444"/>
                </a:lnTo>
                <a:lnTo>
                  <a:pt x="36811" y="5707"/>
                </a:lnTo>
                <a:lnTo>
                  <a:pt x="35177" y="4354"/>
                </a:lnTo>
                <a:lnTo>
                  <a:pt x="33422" y="3175"/>
                </a:lnTo>
                <a:lnTo>
                  <a:pt x="31547" y="2157"/>
                </a:lnTo>
                <a:lnTo>
                  <a:pt x="29578" y="1327"/>
                </a:lnTo>
                <a:lnTo>
                  <a:pt x="27515" y="684"/>
                </a:lnTo>
                <a:lnTo>
                  <a:pt x="25358" y="242"/>
                </a:lnTo>
                <a:lnTo>
                  <a:pt x="23148" y="14"/>
                </a:lnTo>
                <a:lnTo>
                  <a:pt x="22009" y="1"/>
                </a:lnTo>
                <a:lnTo>
                  <a:pt x="22009" y="1"/>
                </a:lnTo>
                <a:lnTo>
                  <a:pt x="20871" y="14"/>
                </a:lnTo>
                <a:lnTo>
                  <a:pt x="18660" y="242"/>
                </a:lnTo>
                <a:lnTo>
                  <a:pt x="16504" y="684"/>
                </a:lnTo>
                <a:lnTo>
                  <a:pt x="14441" y="1327"/>
                </a:lnTo>
                <a:lnTo>
                  <a:pt x="12458" y="2157"/>
                </a:lnTo>
                <a:lnTo>
                  <a:pt x="10596" y="3175"/>
                </a:lnTo>
                <a:lnTo>
                  <a:pt x="8842" y="4354"/>
                </a:lnTo>
                <a:lnTo>
                  <a:pt x="7207" y="5707"/>
                </a:lnTo>
                <a:lnTo>
                  <a:pt x="6444" y="64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242509" y="3575045"/>
            <a:ext cx="2312045" cy="1155340"/>
          </a:xfrm>
          <a:custGeom>
            <a:avLst/>
            <a:gdLst/>
            <a:ahLst/>
            <a:cxnLst/>
            <a:rect l="l" t="t" r="r" b="b"/>
            <a:pathLst>
              <a:path w="44018" h="21996" fill="none" extrusionOk="0">
                <a:moveTo>
                  <a:pt x="44018" y="21996"/>
                </a:moveTo>
                <a:lnTo>
                  <a:pt x="31788" y="21996"/>
                </a:lnTo>
                <a:lnTo>
                  <a:pt x="31788" y="21500"/>
                </a:lnTo>
                <a:lnTo>
                  <a:pt x="31681" y="20509"/>
                </a:lnTo>
                <a:lnTo>
                  <a:pt x="31493" y="19558"/>
                </a:lnTo>
                <a:lnTo>
                  <a:pt x="31198" y="18634"/>
                </a:lnTo>
                <a:lnTo>
                  <a:pt x="30837" y="17750"/>
                </a:lnTo>
                <a:lnTo>
                  <a:pt x="30381" y="16919"/>
                </a:lnTo>
                <a:lnTo>
                  <a:pt x="29845" y="16142"/>
                </a:lnTo>
                <a:lnTo>
                  <a:pt x="29256" y="15419"/>
                </a:lnTo>
                <a:lnTo>
                  <a:pt x="28921" y="15084"/>
                </a:lnTo>
                <a:lnTo>
                  <a:pt x="28586" y="14749"/>
                </a:lnTo>
                <a:lnTo>
                  <a:pt x="27863" y="14160"/>
                </a:lnTo>
                <a:lnTo>
                  <a:pt x="27086" y="13624"/>
                </a:lnTo>
                <a:lnTo>
                  <a:pt x="26256" y="13182"/>
                </a:lnTo>
                <a:lnTo>
                  <a:pt x="25371" y="12807"/>
                </a:lnTo>
                <a:lnTo>
                  <a:pt x="24461" y="12525"/>
                </a:lnTo>
                <a:lnTo>
                  <a:pt x="23496" y="12325"/>
                </a:lnTo>
                <a:lnTo>
                  <a:pt x="22518" y="12231"/>
                </a:lnTo>
                <a:lnTo>
                  <a:pt x="22009" y="12217"/>
                </a:lnTo>
                <a:lnTo>
                  <a:pt x="21500" y="12231"/>
                </a:lnTo>
                <a:lnTo>
                  <a:pt x="20522" y="12325"/>
                </a:lnTo>
                <a:lnTo>
                  <a:pt x="19558" y="12525"/>
                </a:lnTo>
                <a:lnTo>
                  <a:pt x="18647" y="12807"/>
                </a:lnTo>
                <a:lnTo>
                  <a:pt x="17763" y="13182"/>
                </a:lnTo>
                <a:lnTo>
                  <a:pt x="16932" y="13624"/>
                </a:lnTo>
                <a:lnTo>
                  <a:pt x="16155" y="14160"/>
                </a:lnTo>
                <a:lnTo>
                  <a:pt x="15432" y="14749"/>
                </a:lnTo>
                <a:lnTo>
                  <a:pt x="15097" y="15084"/>
                </a:lnTo>
                <a:lnTo>
                  <a:pt x="14762" y="15419"/>
                </a:lnTo>
                <a:lnTo>
                  <a:pt x="14173" y="16142"/>
                </a:lnTo>
                <a:lnTo>
                  <a:pt x="13637" y="16919"/>
                </a:lnTo>
                <a:lnTo>
                  <a:pt x="13182" y="17750"/>
                </a:lnTo>
                <a:lnTo>
                  <a:pt x="12820" y="18634"/>
                </a:lnTo>
                <a:lnTo>
                  <a:pt x="12525" y="19558"/>
                </a:lnTo>
                <a:lnTo>
                  <a:pt x="12338" y="20509"/>
                </a:lnTo>
                <a:lnTo>
                  <a:pt x="12231" y="21500"/>
                </a:lnTo>
                <a:lnTo>
                  <a:pt x="12231" y="21996"/>
                </a:lnTo>
                <a:lnTo>
                  <a:pt x="1" y="21996"/>
                </a:lnTo>
                <a:lnTo>
                  <a:pt x="27" y="20857"/>
                </a:lnTo>
                <a:lnTo>
                  <a:pt x="255" y="18647"/>
                </a:lnTo>
                <a:lnTo>
                  <a:pt x="684" y="16490"/>
                </a:lnTo>
                <a:lnTo>
                  <a:pt x="1327" y="14428"/>
                </a:lnTo>
                <a:lnTo>
                  <a:pt x="2171" y="12458"/>
                </a:lnTo>
                <a:lnTo>
                  <a:pt x="3189" y="10583"/>
                </a:lnTo>
                <a:lnTo>
                  <a:pt x="4367" y="8828"/>
                </a:lnTo>
                <a:lnTo>
                  <a:pt x="5720" y="7194"/>
                </a:lnTo>
                <a:lnTo>
                  <a:pt x="6444" y="6444"/>
                </a:lnTo>
                <a:lnTo>
                  <a:pt x="7207" y="5707"/>
                </a:lnTo>
                <a:lnTo>
                  <a:pt x="8842" y="4354"/>
                </a:lnTo>
                <a:lnTo>
                  <a:pt x="10596" y="3175"/>
                </a:lnTo>
                <a:lnTo>
                  <a:pt x="12458" y="2157"/>
                </a:lnTo>
                <a:lnTo>
                  <a:pt x="14441" y="1327"/>
                </a:lnTo>
                <a:lnTo>
                  <a:pt x="16504" y="684"/>
                </a:lnTo>
                <a:lnTo>
                  <a:pt x="18660" y="242"/>
                </a:lnTo>
                <a:lnTo>
                  <a:pt x="20871" y="14"/>
                </a:lnTo>
                <a:lnTo>
                  <a:pt x="22009" y="1"/>
                </a:lnTo>
                <a:lnTo>
                  <a:pt x="23148" y="14"/>
                </a:lnTo>
                <a:lnTo>
                  <a:pt x="25358" y="242"/>
                </a:lnTo>
                <a:lnTo>
                  <a:pt x="27515" y="684"/>
                </a:lnTo>
                <a:lnTo>
                  <a:pt x="29578" y="1327"/>
                </a:lnTo>
                <a:lnTo>
                  <a:pt x="31547" y="2157"/>
                </a:lnTo>
                <a:lnTo>
                  <a:pt x="33422" y="3175"/>
                </a:lnTo>
                <a:lnTo>
                  <a:pt x="35177" y="4354"/>
                </a:lnTo>
                <a:lnTo>
                  <a:pt x="36811" y="5707"/>
                </a:lnTo>
                <a:lnTo>
                  <a:pt x="37561" y="6444"/>
                </a:lnTo>
                <a:lnTo>
                  <a:pt x="38298" y="7194"/>
                </a:lnTo>
                <a:lnTo>
                  <a:pt x="39651" y="8828"/>
                </a:lnTo>
                <a:lnTo>
                  <a:pt x="40830" y="10583"/>
                </a:lnTo>
                <a:lnTo>
                  <a:pt x="41848" y="12458"/>
                </a:lnTo>
                <a:lnTo>
                  <a:pt x="42692" y="14428"/>
                </a:lnTo>
                <a:lnTo>
                  <a:pt x="43335" y="16490"/>
                </a:lnTo>
                <a:lnTo>
                  <a:pt x="43777" y="18647"/>
                </a:lnTo>
                <a:lnTo>
                  <a:pt x="43991" y="20857"/>
                </a:lnTo>
                <a:lnTo>
                  <a:pt x="44018" y="21996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806977" y="1050038"/>
            <a:ext cx="1879822" cy="1048800"/>
            <a:chOff x="6806977" y="1126238"/>
            <a:chExt cx="1879822" cy="10488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6806977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6806998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4690385" y="1050038"/>
            <a:ext cx="1879822" cy="1048800"/>
            <a:chOff x="4699189" y="1126238"/>
            <a:chExt cx="1879822" cy="1048800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4699189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699211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573793" y="1050038"/>
            <a:ext cx="1879822" cy="1048800"/>
            <a:chOff x="2591414" y="1126238"/>
            <a:chExt cx="1879822" cy="1048800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2591414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2591436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 and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457202" y="1050050"/>
            <a:ext cx="1879822" cy="1048800"/>
            <a:chOff x="457202" y="1126250"/>
            <a:chExt cx="1879822" cy="1048800"/>
          </a:xfrm>
        </p:grpSpPr>
        <p:sp>
          <p:nvSpPr>
            <p:cNvPr id="150" name="Google Shape;150;p17"/>
            <p:cNvSpPr txBox="1"/>
            <p:nvPr/>
          </p:nvSpPr>
          <p:spPr>
            <a:xfrm>
              <a:off x="457202" y="1126250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457223" y="1448750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2837851" y="282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674951" y="24307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13426" y="3306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813376" y="4315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55" name="Google Shape;155;p17"/>
          <p:cNvCxnSpPr>
            <a:stCxn id="151" idx="2"/>
            <a:endCxn id="152" idx="1"/>
          </p:cNvCxnSpPr>
          <p:nvPr/>
        </p:nvCxnSpPr>
        <p:spPr>
          <a:xfrm rot="-5400000" flipH="1">
            <a:off x="1664123" y="1831850"/>
            <a:ext cx="906600" cy="1440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6" name="Google Shape;156;p17"/>
          <p:cNvCxnSpPr>
            <a:stCxn id="148" idx="2"/>
            <a:endCxn id="153" idx="1"/>
          </p:cNvCxnSpPr>
          <p:nvPr/>
        </p:nvCxnSpPr>
        <p:spPr>
          <a:xfrm rot="-5400000" flipH="1">
            <a:off x="3838615" y="1773938"/>
            <a:ext cx="511500" cy="11613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7" name="Google Shape;157;p17"/>
          <p:cNvCxnSpPr>
            <a:stCxn id="145" idx="2"/>
            <a:endCxn id="154" idx="3"/>
          </p:cNvCxnSpPr>
          <p:nvPr/>
        </p:nvCxnSpPr>
        <p:spPr>
          <a:xfrm rot="-5400000" flipH="1">
            <a:off x="5426307" y="2302838"/>
            <a:ext cx="1386900" cy="978900"/>
          </a:xfrm>
          <a:prstGeom prst="bentConnector4">
            <a:avLst>
              <a:gd name="adj1" fmla="val 37136"/>
              <a:gd name="adj2" fmla="val 12433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189867" y="1518669"/>
            <a:ext cx="3690797" cy="230993"/>
          </a:xfrm>
          <a:custGeom>
            <a:avLst/>
            <a:gdLst/>
            <a:ahLst/>
            <a:cxnLst/>
            <a:rect l="l" t="t" r="r" b="b"/>
            <a:pathLst>
              <a:path w="30422" h="1904" extrusionOk="0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90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40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189867" y="1564286"/>
            <a:ext cx="2208631" cy="139882"/>
          </a:xfrm>
          <a:custGeom>
            <a:avLst/>
            <a:gdLst/>
            <a:ahLst/>
            <a:cxnLst/>
            <a:rect l="l" t="t" r="r" b="b"/>
            <a:pathLst>
              <a:path w="18205" h="1153" extrusionOk="0">
                <a:moveTo>
                  <a:pt x="1" y="0"/>
                </a:moveTo>
                <a:lnTo>
                  <a:pt x="1" y="1152"/>
                </a:lnTo>
                <a:lnTo>
                  <a:pt x="17629" y="1152"/>
                </a:lnTo>
                <a:lnTo>
                  <a:pt x="17749" y="1139"/>
                </a:lnTo>
                <a:lnTo>
                  <a:pt x="17950" y="1058"/>
                </a:lnTo>
                <a:lnTo>
                  <a:pt x="18111" y="898"/>
                </a:lnTo>
                <a:lnTo>
                  <a:pt x="18191" y="697"/>
                </a:lnTo>
                <a:lnTo>
                  <a:pt x="18205" y="576"/>
                </a:lnTo>
                <a:lnTo>
                  <a:pt x="18191" y="455"/>
                </a:lnTo>
                <a:lnTo>
                  <a:pt x="18111" y="255"/>
                </a:lnTo>
                <a:lnTo>
                  <a:pt x="17950" y="94"/>
                </a:lnTo>
                <a:lnTo>
                  <a:pt x="17749" y="13"/>
                </a:lnTo>
                <a:lnTo>
                  <a:pt x="176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650350" y="114500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800"/>
                </a:lnTo>
                <a:lnTo>
                  <a:pt x="3202" y="5800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2189867" y="2453206"/>
            <a:ext cx="3690797" cy="230872"/>
          </a:xfrm>
          <a:custGeom>
            <a:avLst/>
            <a:gdLst/>
            <a:ahLst/>
            <a:cxnLst/>
            <a:rect l="l" t="t" r="r" b="b"/>
            <a:pathLst>
              <a:path w="30422" h="1903" extrusionOk="0">
                <a:moveTo>
                  <a:pt x="1" y="0"/>
                </a:moveTo>
                <a:lnTo>
                  <a:pt x="1" y="1902"/>
                </a:lnTo>
                <a:lnTo>
                  <a:pt x="29470" y="1902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7"/>
                </a:lnTo>
                <a:lnTo>
                  <a:pt x="30408" y="1139"/>
                </a:lnTo>
                <a:lnTo>
                  <a:pt x="30421" y="951"/>
                </a:lnTo>
                <a:lnTo>
                  <a:pt x="30408" y="750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189867" y="2498702"/>
            <a:ext cx="2979013" cy="139882"/>
          </a:xfrm>
          <a:custGeom>
            <a:avLst/>
            <a:gdLst/>
            <a:ahLst/>
            <a:cxnLst/>
            <a:rect l="l" t="t" r="r" b="b"/>
            <a:pathLst>
              <a:path w="24555" h="1153" extrusionOk="0">
                <a:moveTo>
                  <a:pt x="1" y="0"/>
                </a:moveTo>
                <a:lnTo>
                  <a:pt x="1" y="1152"/>
                </a:lnTo>
                <a:lnTo>
                  <a:pt x="23992" y="1152"/>
                </a:lnTo>
                <a:lnTo>
                  <a:pt x="24099" y="1139"/>
                </a:lnTo>
                <a:lnTo>
                  <a:pt x="24313" y="1059"/>
                </a:lnTo>
                <a:lnTo>
                  <a:pt x="24461" y="898"/>
                </a:lnTo>
                <a:lnTo>
                  <a:pt x="24554" y="697"/>
                </a:lnTo>
                <a:lnTo>
                  <a:pt x="24554" y="576"/>
                </a:lnTo>
                <a:lnTo>
                  <a:pt x="24554" y="456"/>
                </a:lnTo>
                <a:lnTo>
                  <a:pt x="24461" y="255"/>
                </a:lnTo>
                <a:lnTo>
                  <a:pt x="24313" y="94"/>
                </a:lnTo>
                <a:lnTo>
                  <a:pt x="24099" y="14"/>
                </a:lnTo>
                <a:lnTo>
                  <a:pt x="239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650350" y="2079416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1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189867" y="3387622"/>
            <a:ext cx="3690797" cy="230872"/>
          </a:xfrm>
          <a:custGeom>
            <a:avLst/>
            <a:gdLst/>
            <a:ahLst/>
            <a:cxnLst/>
            <a:rect l="l" t="t" r="r" b="b"/>
            <a:pathLst>
              <a:path w="30422" h="1903" extrusionOk="0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39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189867" y="3433117"/>
            <a:ext cx="1192940" cy="139882"/>
          </a:xfrm>
          <a:custGeom>
            <a:avLst/>
            <a:gdLst/>
            <a:ahLst/>
            <a:cxnLst/>
            <a:rect l="l" t="t" r="r" b="b"/>
            <a:pathLst>
              <a:path w="9833" h="1153" extrusionOk="0">
                <a:moveTo>
                  <a:pt x="1" y="1"/>
                </a:moveTo>
                <a:lnTo>
                  <a:pt x="1" y="1153"/>
                </a:lnTo>
                <a:lnTo>
                  <a:pt x="9270" y="1153"/>
                </a:lnTo>
                <a:lnTo>
                  <a:pt x="9377" y="1139"/>
                </a:lnTo>
                <a:lnTo>
                  <a:pt x="9592" y="1046"/>
                </a:lnTo>
                <a:lnTo>
                  <a:pt x="9739" y="898"/>
                </a:lnTo>
                <a:lnTo>
                  <a:pt x="9833" y="697"/>
                </a:lnTo>
                <a:lnTo>
                  <a:pt x="9833" y="577"/>
                </a:lnTo>
                <a:lnTo>
                  <a:pt x="9833" y="456"/>
                </a:lnTo>
                <a:lnTo>
                  <a:pt x="9739" y="255"/>
                </a:lnTo>
                <a:lnTo>
                  <a:pt x="9592" y="94"/>
                </a:lnTo>
                <a:lnTo>
                  <a:pt x="9377" y="14"/>
                </a:lnTo>
                <a:lnTo>
                  <a:pt x="92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650350" y="3013831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1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7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5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5"/>
                </a:lnTo>
                <a:lnTo>
                  <a:pt x="1514" y="5453"/>
                </a:lnTo>
                <a:lnTo>
                  <a:pt x="2036" y="5680"/>
                </a:lnTo>
                <a:lnTo>
                  <a:pt x="2599" y="5788"/>
                </a:lnTo>
                <a:lnTo>
                  <a:pt x="2907" y="5801"/>
                </a:lnTo>
                <a:lnTo>
                  <a:pt x="3202" y="5788"/>
                </a:lnTo>
                <a:lnTo>
                  <a:pt x="3764" y="5680"/>
                </a:lnTo>
                <a:lnTo>
                  <a:pt x="4287" y="5453"/>
                </a:lnTo>
                <a:lnTo>
                  <a:pt x="4756" y="5145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5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7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189867" y="4320460"/>
            <a:ext cx="3690797" cy="232570"/>
          </a:xfrm>
          <a:custGeom>
            <a:avLst/>
            <a:gdLst/>
            <a:ahLst/>
            <a:cxnLst/>
            <a:rect l="l" t="t" r="r" b="b"/>
            <a:pathLst>
              <a:path w="30422" h="1917" extrusionOk="0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2189867" y="4367654"/>
            <a:ext cx="2465465" cy="139882"/>
          </a:xfrm>
          <a:custGeom>
            <a:avLst/>
            <a:gdLst/>
            <a:ahLst/>
            <a:cxnLst/>
            <a:rect l="l" t="t" r="r" b="b"/>
            <a:pathLst>
              <a:path w="20322" h="1153" extrusionOk="0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650350" y="3948368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604275" y="1315563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604275" y="2251738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604275" y="3186225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604275" y="4120575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57200" y="40613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57200" y="31268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57200" y="21923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57200" y="1257825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075050" y="3139913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075050" y="220545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075050" y="4074425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6075050" y="127100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57170" y="2424323"/>
            <a:ext cx="1487255" cy="1103397"/>
          </a:xfrm>
          <a:custGeom>
            <a:avLst/>
            <a:gdLst/>
            <a:ahLst/>
            <a:cxnLst/>
            <a:rect l="l" t="t" r="r" b="b"/>
            <a:pathLst>
              <a:path w="15312" h="11360" extrusionOk="0">
                <a:moveTo>
                  <a:pt x="7649" y="0"/>
                </a:moveTo>
                <a:lnTo>
                  <a:pt x="1" y="6122"/>
                </a:lnTo>
                <a:lnTo>
                  <a:pt x="3055" y="6122"/>
                </a:lnTo>
                <a:lnTo>
                  <a:pt x="3055" y="11359"/>
                </a:lnTo>
                <a:lnTo>
                  <a:pt x="12257" y="11359"/>
                </a:lnTo>
                <a:lnTo>
                  <a:pt x="12257" y="6122"/>
                </a:lnTo>
                <a:lnTo>
                  <a:pt x="15311" y="6122"/>
                </a:lnTo>
                <a:lnTo>
                  <a:pt x="15097" y="5881"/>
                </a:lnTo>
                <a:lnTo>
                  <a:pt x="12954" y="4139"/>
                </a:lnTo>
                <a:lnTo>
                  <a:pt x="8614" y="750"/>
                </a:lnTo>
                <a:lnTo>
                  <a:pt x="7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2142377" y="1765968"/>
            <a:ext cx="1487255" cy="1761744"/>
          </a:xfrm>
          <a:custGeom>
            <a:avLst/>
            <a:gdLst/>
            <a:ahLst/>
            <a:cxnLst/>
            <a:rect l="l" t="t" r="r" b="b"/>
            <a:pathLst>
              <a:path w="15312" h="18138" extrusionOk="0">
                <a:moveTo>
                  <a:pt x="7663" y="0"/>
                </a:moveTo>
                <a:lnTo>
                  <a:pt x="1" y="6108"/>
                </a:lnTo>
                <a:lnTo>
                  <a:pt x="3055" y="6108"/>
                </a:lnTo>
                <a:lnTo>
                  <a:pt x="3055" y="18137"/>
                </a:lnTo>
                <a:lnTo>
                  <a:pt x="12257" y="18137"/>
                </a:lnTo>
                <a:lnTo>
                  <a:pt x="12257" y="6108"/>
                </a:lnTo>
                <a:lnTo>
                  <a:pt x="15311" y="6108"/>
                </a:lnTo>
                <a:lnTo>
                  <a:pt x="15097" y="5867"/>
                </a:lnTo>
                <a:lnTo>
                  <a:pt x="12954" y="4139"/>
                </a:lnTo>
                <a:lnTo>
                  <a:pt x="8627" y="737"/>
                </a:lnTo>
                <a:lnTo>
                  <a:pt x="7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3827578" y="2095146"/>
            <a:ext cx="1487255" cy="1432570"/>
          </a:xfrm>
          <a:custGeom>
            <a:avLst/>
            <a:gdLst/>
            <a:ahLst/>
            <a:cxnLst/>
            <a:rect l="l" t="t" r="r" b="b"/>
            <a:pathLst>
              <a:path w="15312" h="14749" extrusionOk="0">
                <a:moveTo>
                  <a:pt x="7650" y="0"/>
                </a:moveTo>
                <a:lnTo>
                  <a:pt x="1" y="6108"/>
                </a:lnTo>
                <a:lnTo>
                  <a:pt x="3055" y="6108"/>
                </a:lnTo>
                <a:lnTo>
                  <a:pt x="3055" y="14748"/>
                </a:lnTo>
                <a:lnTo>
                  <a:pt x="12258" y="14748"/>
                </a:lnTo>
                <a:lnTo>
                  <a:pt x="12258" y="6108"/>
                </a:lnTo>
                <a:lnTo>
                  <a:pt x="15312" y="6108"/>
                </a:lnTo>
                <a:lnTo>
                  <a:pt x="15098" y="5881"/>
                </a:lnTo>
                <a:lnTo>
                  <a:pt x="12954" y="4139"/>
                </a:lnTo>
                <a:lnTo>
                  <a:pt x="8614" y="750"/>
                </a:lnTo>
                <a:lnTo>
                  <a:pt x="76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515698" y="1106253"/>
            <a:ext cx="1487255" cy="2421451"/>
          </a:xfrm>
          <a:custGeom>
            <a:avLst/>
            <a:gdLst/>
            <a:ahLst/>
            <a:cxnLst/>
            <a:rect l="l" t="t" r="r" b="b"/>
            <a:pathLst>
              <a:path w="15312" h="24930" extrusionOk="0">
                <a:moveTo>
                  <a:pt x="7663" y="1"/>
                </a:moveTo>
                <a:lnTo>
                  <a:pt x="1" y="6109"/>
                </a:lnTo>
                <a:lnTo>
                  <a:pt x="3055" y="6109"/>
                </a:lnTo>
                <a:lnTo>
                  <a:pt x="3055" y="24929"/>
                </a:lnTo>
                <a:lnTo>
                  <a:pt x="12258" y="24929"/>
                </a:lnTo>
                <a:lnTo>
                  <a:pt x="12258" y="6109"/>
                </a:lnTo>
                <a:lnTo>
                  <a:pt x="15312" y="6109"/>
                </a:lnTo>
                <a:lnTo>
                  <a:pt x="15098" y="5881"/>
                </a:lnTo>
                <a:lnTo>
                  <a:pt x="12954" y="4140"/>
                </a:lnTo>
                <a:lnTo>
                  <a:pt x="8628" y="751"/>
                </a:lnTo>
                <a:lnTo>
                  <a:pt x="766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199543" y="2095146"/>
            <a:ext cx="1487255" cy="1432570"/>
          </a:xfrm>
          <a:custGeom>
            <a:avLst/>
            <a:gdLst/>
            <a:ahLst/>
            <a:cxnLst/>
            <a:rect l="l" t="t" r="r" b="b"/>
            <a:pathLst>
              <a:path w="15312" h="14749" extrusionOk="0">
                <a:moveTo>
                  <a:pt x="7649" y="0"/>
                </a:moveTo>
                <a:lnTo>
                  <a:pt x="0" y="6108"/>
                </a:lnTo>
                <a:lnTo>
                  <a:pt x="3054" y="6108"/>
                </a:lnTo>
                <a:lnTo>
                  <a:pt x="3054" y="14748"/>
                </a:lnTo>
                <a:lnTo>
                  <a:pt x="12257" y="14748"/>
                </a:lnTo>
                <a:lnTo>
                  <a:pt x="12257" y="6108"/>
                </a:lnTo>
                <a:lnTo>
                  <a:pt x="15311" y="6108"/>
                </a:lnTo>
                <a:lnTo>
                  <a:pt x="15084" y="5881"/>
                </a:lnTo>
                <a:lnTo>
                  <a:pt x="12954" y="4139"/>
                </a:lnTo>
                <a:lnTo>
                  <a:pt x="8614" y="750"/>
                </a:lnTo>
                <a:lnTo>
                  <a:pt x="76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582800" y="4010700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268000" y="4003575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953200" y="4003600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5641363" y="4003600"/>
            <a:ext cx="1236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7325175" y="4003575"/>
            <a:ext cx="1236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452897" y="35929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2138104" y="35929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8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823305" y="35929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5511425" y="35929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8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7195275" y="3592975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857600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2542800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229463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913975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7602775" y="30127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 sz="16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7C44-5935-4EC5-9EAC-7DA15430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br>
              <a:rPr lang="en-US" dirty="0"/>
            </a:br>
            <a:r>
              <a:rPr lang="en-US" dirty="0"/>
              <a:t>-&gt;150000 terrorist attacks</a:t>
            </a:r>
            <a:br>
              <a:rPr lang="en-US" dirty="0"/>
            </a:br>
            <a:r>
              <a:rPr lang="en-US" dirty="0"/>
              <a:t>Filling in data (Missing data)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883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4083955" y="3109554"/>
            <a:ext cx="1613763" cy="847541"/>
          </a:xfrm>
          <a:custGeom>
            <a:avLst/>
            <a:gdLst/>
            <a:ahLst/>
            <a:cxnLst/>
            <a:rect l="l" t="t" r="r" b="b"/>
            <a:pathLst>
              <a:path w="12780" h="6712" extrusionOk="0">
                <a:moveTo>
                  <a:pt x="11012" y="1"/>
                </a:moveTo>
                <a:lnTo>
                  <a:pt x="10811" y="523"/>
                </a:lnTo>
                <a:lnTo>
                  <a:pt x="10288" y="1474"/>
                </a:lnTo>
                <a:lnTo>
                  <a:pt x="9632" y="2331"/>
                </a:lnTo>
                <a:lnTo>
                  <a:pt x="8855" y="3095"/>
                </a:lnTo>
                <a:lnTo>
                  <a:pt x="7971" y="3725"/>
                </a:lnTo>
                <a:lnTo>
                  <a:pt x="6993" y="4220"/>
                </a:lnTo>
                <a:lnTo>
                  <a:pt x="5948" y="4555"/>
                </a:lnTo>
                <a:lnTo>
                  <a:pt x="4823" y="4729"/>
                </a:lnTo>
                <a:lnTo>
                  <a:pt x="4247" y="4756"/>
                </a:lnTo>
                <a:lnTo>
                  <a:pt x="3791" y="4743"/>
                </a:lnTo>
                <a:lnTo>
                  <a:pt x="2894" y="4622"/>
                </a:lnTo>
                <a:lnTo>
                  <a:pt x="2023" y="4408"/>
                </a:lnTo>
                <a:lnTo>
                  <a:pt x="1206" y="4086"/>
                </a:lnTo>
                <a:lnTo>
                  <a:pt x="831" y="3885"/>
                </a:lnTo>
                <a:lnTo>
                  <a:pt x="1" y="5654"/>
                </a:lnTo>
                <a:lnTo>
                  <a:pt x="483" y="5895"/>
                </a:lnTo>
                <a:lnTo>
                  <a:pt x="1501" y="6283"/>
                </a:lnTo>
                <a:lnTo>
                  <a:pt x="2559" y="6551"/>
                </a:lnTo>
                <a:lnTo>
                  <a:pt x="3684" y="6698"/>
                </a:lnTo>
                <a:lnTo>
                  <a:pt x="4247" y="6712"/>
                </a:lnTo>
                <a:lnTo>
                  <a:pt x="4970" y="6685"/>
                </a:lnTo>
                <a:lnTo>
                  <a:pt x="6363" y="6471"/>
                </a:lnTo>
                <a:lnTo>
                  <a:pt x="7689" y="6042"/>
                </a:lnTo>
                <a:lnTo>
                  <a:pt x="8908" y="5439"/>
                </a:lnTo>
                <a:lnTo>
                  <a:pt x="10020" y="4662"/>
                </a:lnTo>
                <a:lnTo>
                  <a:pt x="10998" y="3738"/>
                </a:lnTo>
                <a:lnTo>
                  <a:pt x="11842" y="2680"/>
                </a:lnTo>
                <a:lnTo>
                  <a:pt x="12512" y="1488"/>
                </a:lnTo>
                <a:lnTo>
                  <a:pt x="12780" y="858"/>
                </a:lnTo>
                <a:lnTo>
                  <a:pt x="110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4588037" y="1583927"/>
            <a:ext cx="1245047" cy="1671217"/>
          </a:xfrm>
          <a:custGeom>
            <a:avLst/>
            <a:gdLst/>
            <a:ahLst/>
            <a:cxnLst/>
            <a:rect l="l" t="t" r="r" b="b"/>
            <a:pathLst>
              <a:path w="9860" h="13235" extrusionOk="0">
                <a:moveTo>
                  <a:pt x="0" y="0"/>
                </a:moveTo>
                <a:lnTo>
                  <a:pt x="0" y="2626"/>
                </a:lnTo>
                <a:lnTo>
                  <a:pt x="402" y="2626"/>
                </a:lnTo>
                <a:lnTo>
                  <a:pt x="751" y="2626"/>
                </a:lnTo>
                <a:lnTo>
                  <a:pt x="1434" y="2693"/>
                </a:lnTo>
                <a:lnTo>
                  <a:pt x="2103" y="2840"/>
                </a:lnTo>
                <a:lnTo>
                  <a:pt x="2746" y="3041"/>
                </a:lnTo>
                <a:lnTo>
                  <a:pt x="3363" y="3295"/>
                </a:lnTo>
                <a:lnTo>
                  <a:pt x="3952" y="3617"/>
                </a:lnTo>
                <a:lnTo>
                  <a:pt x="4488" y="3979"/>
                </a:lnTo>
                <a:lnTo>
                  <a:pt x="4997" y="4407"/>
                </a:lnTo>
                <a:lnTo>
                  <a:pt x="5466" y="4863"/>
                </a:lnTo>
                <a:lnTo>
                  <a:pt x="5881" y="5372"/>
                </a:lnTo>
                <a:lnTo>
                  <a:pt x="6256" y="5921"/>
                </a:lnTo>
                <a:lnTo>
                  <a:pt x="6564" y="6510"/>
                </a:lnTo>
                <a:lnTo>
                  <a:pt x="6832" y="7126"/>
                </a:lnTo>
                <a:lnTo>
                  <a:pt x="7020" y="7769"/>
                </a:lnTo>
                <a:lnTo>
                  <a:pt x="7167" y="8426"/>
                </a:lnTo>
                <a:lnTo>
                  <a:pt x="7234" y="9122"/>
                </a:lnTo>
                <a:lnTo>
                  <a:pt x="7234" y="9471"/>
                </a:lnTo>
                <a:lnTo>
                  <a:pt x="7234" y="9471"/>
                </a:lnTo>
                <a:lnTo>
                  <a:pt x="7220" y="10073"/>
                </a:lnTo>
                <a:lnTo>
                  <a:pt x="7006" y="11239"/>
                </a:lnTo>
                <a:lnTo>
                  <a:pt x="6819" y="11801"/>
                </a:lnTo>
                <a:lnTo>
                  <a:pt x="6819" y="11801"/>
                </a:lnTo>
                <a:lnTo>
                  <a:pt x="6711" y="12096"/>
                </a:lnTo>
                <a:lnTo>
                  <a:pt x="9082" y="13235"/>
                </a:lnTo>
                <a:lnTo>
                  <a:pt x="9203" y="12900"/>
                </a:lnTo>
                <a:lnTo>
                  <a:pt x="9364" y="12485"/>
                </a:lnTo>
                <a:lnTo>
                  <a:pt x="9605" y="11641"/>
                </a:lnTo>
                <a:lnTo>
                  <a:pt x="9766" y="10783"/>
                </a:lnTo>
                <a:lnTo>
                  <a:pt x="9859" y="9913"/>
                </a:lnTo>
                <a:lnTo>
                  <a:pt x="9859" y="9471"/>
                </a:lnTo>
                <a:lnTo>
                  <a:pt x="9859" y="9471"/>
                </a:lnTo>
                <a:lnTo>
                  <a:pt x="9859" y="8988"/>
                </a:lnTo>
                <a:lnTo>
                  <a:pt x="9752" y="8037"/>
                </a:lnTo>
                <a:lnTo>
                  <a:pt x="9565" y="7113"/>
                </a:lnTo>
                <a:lnTo>
                  <a:pt x="9297" y="6216"/>
                </a:lnTo>
                <a:lnTo>
                  <a:pt x="8935" y="5372"/>
                </a:lnTo>
                <a:lnTo>
                  <a:pt x="8493" y="4568"/>
                </a:lnTo>
                <a:lnTo>
                  <a:pt x="7984" y="3804"/>
                </a:lnTo>
                <a:lnTo>
                  <a:pt x="7408" y="3108"/>
                </a:lnTo>
                <a:lnTo>
                  <a:pt x="6765" y="2465"/>
                </a:lnTo>
                <a:lnTo>
                  <a:pt x="6068" y="1875"/>
                </a:lnTo>
                <a:lnTo>
                  <a:pt x="5305" y="1366"/>
                </a:lnTo>
                <a:lnTo>
                  <a:pt x="4501" y="924"/>
                </a:lnTo>
                <a:lnTo>
                  <a:pt x="3657" y="563"/>
                </a:lnTo>
                <a:lnTo>
                  <a:pt x="2760" y="295"/>
                </a:lnTo>
                <a:lnTo>
                  <a:pt x="1836" y="107"/>
                </a:lnTo>
                <a:lnTo>
                  <a:pt x="884" y="0"/>
                </a:lnTo>
                <a:lnTo>
                  <a:pt x="402" y="0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3310913" y="1536575"/>
            <a:ext cx="1306036" cy="2378216"/>
          </a:xfrm>
          <a:custGeom>
            <a:avLst/>
            <a:gdLst/>
            <a:ahLst/>
            <a:cxnLst/>
            <a:rect l="l" t="t" r="r" b="b"/>
            <a:pathLst>
              <a:path w="10343" h="18834" extrusionOk="0">
                <a:moveTo>
                  <a:pt x="9699" y="0"/>
                </a:moveTo>
                <a:lnTo>
                  <a:pt x="9203" y="13"/>
                </a:lnTo>
                <a:lnTo>
                  <a:pt x="8226" y="121"/>
                </a:lnTo>
                <a:lnTo>
                  <a:pt x="7275" y="322"/>
                </a:lnTo>
                <a:lnTo>
                  <a:pt x="6364" y="616"/>
                </a:lnTo>
                <a:lnTo>
                  <a:pt x="5493" y="991"/>
                </a:lnTo>
                <a:lnTo>
                  <a:pt x="4662" y="1460"/>
                </a:lnTo>
                <a:lnTo>
                  <a:pt x="3899" y="1983"/>
                </a:lnTo>
                <a:lnTo>
                  <a:pt x="3176" y="2585"/>
                </a:lnTo>
                <a:lnTo>
                  <a:pt x="2519" y="3255"/>
                </a:lnTo>
                <a:lnTo>
                  <a:pt x="1916" y="3978"/>
                </a:lnTo>
                <a:lnTo>
                  <a:pt x="1394" y="4755"/>
                </a:lnTo>
                <a:lnTo>
                  <a:pt x="952" y="5586"/>
                </a:lnTo>
                <a:lnTo>
                  <a:pt x="577" y="6470"/>
                </a:lnTo>
                <a:lnTo>
                  <a:pt x="296" y="7381"/>
                </a:lnTo>
                <a:lnTo>
                  <a:pt x="108" y="8332"/>
                </a:lnTo>
                <a:lnTo>
                  <a:pt x="1" y="9310"/>
                </a:lnTo>
                <a:lnTo>
                  <a:pt x="1" y="9819"/>
                </a:lnTo>
                <a:lnTo>
                  <a:pt x="1" y="9819"/>
                </a:lnTo>
                <a:lnTo>
                  <a:pt x="14" y="10489"/>
                </a:lnTo>
                <a:lnTo>
                  <a:pt x="202" y="11828"/>
                </a:lnTo>
                <a:lnTo>
                  <a:pt x="563" y="13101"/>
                </a:lnTo>
                <a:lnTo>
                  <a:pt x="1086" y="14320"/>
                </a:lnTo>
                <a:lnTo>
                  <a:pt x="1769" y="15445"/>
                </a:lnTo>
                <a:lnTo>
                  <a:pt x="2600" y="16463"/>
                </a:lnTo>
                <a:lnTo>
                  <a:pt x="3564" y="17387"/>
                </a:lnTo>
                <a:lnTo>
                  <a:pt x="4662" y="18164"/>
                </a:lnTo>
                <a:lnTo>
                  <a:pt x="5265" y="18499"/>
                </a:lnTo>
                <a:lnTo>
                  <a:pt x="5265" y="18499"/>
                </a:lnTo>
                <a:lnTo>
                  <a:pt x="5895" y="18834"/>
                </a:lnTo>
                <a:lnTo>
                  <a:pt x="7275" y="15847"/>
                </a:lnTo>
                <a:lnTo>
                  <a:pt x="6725" y="15552"/>
                </a:lnTo>
                <a:lnTo>
                  <a:pt x="6337" y="15324"/>
                </a:lnTo>
                <a:lnTo>
                  <a:pt x="5627" y="14802"/>
                </a:lnTo>
                <a:lnTo>
                  <a:pt x="4997" y="14199"/>
                </a:lnTo>
                <a:lnTo>
                  <a:pt x="4462" y="13516"/>
                </a:lnTo>
                <a:lnTo>
                  <a:pt x="4019" y="12766"/>
                </a:lnTo>
                <a:lnTo>
                  <a:pt x="3671" y="11975"/>
                </a:lnTo>
                <a:lnTo>
                  <a:pt x="3443" y="11132"/>
                </a:lnTo>
                <a:lnTo>
                  <a:pt x="3323" y="10261"/>
                </a:lnTo>
                <a:lnTo>
                  <a:pt x="3310" y="9819"/>
                </a:lnTo>
                <a:lnTo>
                  <a:pt x="3310" y="9819"/>
                </a:lnTo>
                <a:lnTo>
                  <a:pt x="3323" y="9484"/>
                </a:lnTo>
                <a:lnTo>
                  <a:pt x="3377" y="8828"/>
                </a:lnTo>
                <a:lnTo>
                  <a:pt x="3591" y="7890"/>
                </a:lnTo>
                <a:lnTo>
                  <a:pt x="4073" y="6724"/>
                </a:lnTo>
                <a:lnTo>
                  <a:pt x="4756" y="5693"/>
                </a:lnTo>
                <a:lnTo>
                  <a:pt x="5627" y="4809"/>
                </a:lnTo>
                <a:lnTo>
                  <a:pt x="6645" y="4099"/>
                </a:lnTo>
                <a:lnTo>
                  <a:pt x="7502" y="3711"/>
                </a:lnTo>
                <a:lnTo>
                  <a:pt x="8105" y="3510"/>
                </a:lnTo>
                <a:lnTo>
                  <a:pt x="8735" y="3376"/>
                </a:lnTo>
                <a:lnTo>
                  <a:pt x="9378" y="3309"/>
                </a:lnTo>
                <a:lnTo>
                  <a:pt x="9713" y="3295"/>
                </a:lnTo>
                <a:lnTo>
                  <a:pt x="9713" y="3295"/>
                </a:lnTo>
                <a:lnTo>
                  <a:pt x="10342" y="3282"/>
                </a:lnTo>
                <a:lnTo>
                  <a:pt x="10342" y="0"/>
                </a:lnTo>
                <a:lnTo>
                  <a:pt x="96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851500" y="2486738"/>
            <a:ext cx="15372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rot="10800000">
            <a:off x="2571650" y="2644488"/>
            <a:ext cx="1062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2" name="Google Shape;222;p20"/>
          <p:cNvSpPr txBox="1"/>
          <p:nvPr/>
        </p:nvSpPr>
        <p:spPr>
          <a:xfrm>
            <a:off x="6587738" y="3681588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587759" y="400408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6587750" y="15365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6587772" y="185906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776347" y="2394738"/>
            <a:ext cx="780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77147" y="2717225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20"/>
          <p:cNvCxnSpPr>
            <a:endCxn id="224" idx="1"/>
          </p:cNvCxnSpPr>
          <p:nvPr/>
        </p:nvCxnSpPr>
        <p:spPr>
          <a:xfrm rot="10800000" flipH="1">
            <a:off x="5634650" y="1775513"/>
            <a:ext cx="953100" cy="563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" name="Google Shape;229;p20"/>
          <p:cNvCxnSpPr>
            <a:endCxn id="222" idx="1"/>
          </p:cNvCxnSpPr>
          <p:nvPr/>
        </p:nvCxnSpPr>
        <p:spPr>
          <a:xfrm>
            <a:off x="5386838" y="3516438"/>
            <a:ext cx="1200900" cy="40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1496408" y="1095350"/>
            <a:ext cx="1018769" cy="771459"/>
          </a:xfrm>
          <a:custGeom>
            <a:avLst/>
            <a:gdLst/>
            <a:ahLst/>
            <a:cxnLst/>
            <a:rect l="l" t="t" r="r" b="b"/>
            <a:pathLst>
              <a:path w="8935" h="6766" extrusionOk="0">
                <a:moveTo>
                  <a:pt x="5559" y="1"/>
                </a:moveTo>
                <a:lnTo>
                  <a:pt x="5251" y="14"/>
                </a:lnTo>
                <a:lnTo>
                  <a:pt x="4675" y="121"/>
                </a:lnTo>
                <a:lnTo>
                  <a:pt x="4126" y="322"/>
                </a:lnTo>
                <a:lnTo>
                  <a:pt x="3630" y="604"/>
                </a:lnTo>
                <a:lnTo>
                  <a:pt x="3188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25"/>
                </a:lnTo>
                <a:lnTo>
                  <a:pt x="2251" y="2707"/>
                </a:lnTo>
                <a:lnTo>
                  <a:pt x="0" y="3377"/>
                </a:lnTo>
                <a:lnTo>
                  <a:pt x="2251" y="4046"/>
                </a:lnTo>
                <a:lnTo>
                  <a:pt x="2318" y="4341"/>
                </a:lnTo>
                <a:lnTo>
                  <a:pt x="2519" y="4877"/>
                </a:lnTo>
                <a:lnTo>
                  <a:pt x="2813" y="5372"/>
                </a:lnTo>
                <a:lnTo>
                  <a:pt x="3188" y="5801"/>
                </a:lnTo>
                <a:lnTo>
                  <a:pt x="3630" y="6163"/>
                </a:lnTo>
                <a:lnTo>
                  <a:pt x="4126" y="6444"/>
                </a:lnTo>
                <a:lnTo>
                  <a:pt x="4675" y="6645"/>
                </a:lnTo>
                <a:lnTo>
                  <a:pt x="5251" y="6752"/>
                </a:lnTo>
                <a:lnTo>
                  <a:pt x="5559" y="6766"/>
                </a:lnTo>
                <a:lnTo>
                  <a:pt x="5908" y="6752"/>
                </a:lnTo>
                <a:lnTo>
                  <a:pt x="6564" y="6618"/>
                </a:lnTo>
                <a:lnTo>
                  <a:pt x="7167" y="6364"/>
                </a:lnTo>
                <a:lnTo>
                  <a:pt x="7703" y="5989"/>
                </a:lnTo>
                <a:lnTo>
                  <a:pt x="8171" y="5533"/>
                </a:lnTo>
                <a:lnTo>
                  <a:pt x="8533" y="4997"/>
                </a:lnTo>
                <a:lnTo>
                  <a:pt x="8788" y="4395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42"/>
                </a:lnTo>
                <a:lnTo>
                  <a:pt x="8788" y="2372"/>
                </a:lnTo>
                <a:lnTo>
                  <a:pt x="8533" y="1769"/>
                </a:lnTo>
                <a:lnTo>
                  <a:pt x="8171" y="1233"/>
                </a:lnTo>
                <a:lnTo>
                  <a:pt x="7703" y="778"/>
                </a:lnTo>
                <a:lnTo>
                  <a:pt x="7167" y="403"/>
                </a:lnTo>
                <a:lnTo>
                  <a:pt x="6564" y="148"/>
                </a:lnTo>
                <a:lnTo>
                  <a:pt x="5908" y="14"/>
                </a:lnTo>
                <a:lnTo>
                  <a:pt x="55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014171" y="3079403"/>
            <a:ext cx="1020365" cy="769863"/>
          </a:xfrm>
          <a:custGeom>
            <a:avLst/>
            <a:gdLst/>
            <a:ahLst/>
            <a:cxnLst/>
            <a:rect l="l" t="t" r="r" b="b"/>
            <a:pathLst>
              <a:path w="8949" h="6752" extrusionOk="0">
                <a:moveTo>
                  <a:pt x="5559" y="0"/>
                </a:moveTo>
                <a:lnTo>
                  <a:pt x="5265" y="14"/>
                </a:lnTo>
                <a:lnTo>
                  <a:pt x="4675" y="121"/>
                </a:lnTo>
                <a:lnTo>
                  <a:pt x="4139" y="309"/>
                </a:lnTo>
                <a:lnTo>
                  <a:pt x="3644" y="603"/>
                </a:lnTo>
                <a:lnTo>
                  <a:pt x="3202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12"/>
                </a:lnTo>
                <a:lnTo>
                  <a:pt x="2251" y="2706"/>
                </a:lnTo>
                <a:lnTo>
                  <a:pt x="0" y="3363"/>
                </a:lnTo>
                <a:lnTo>
                  <a:pt x="2251" y="4046"/>
                </a:lnTo>
                <a:lnTo>
                  <a:pt x="2318" y="4341"/>
                </a:lnTo>
                <a:lnTo>
                  <a:pt x="2532" y="4876"/>
                </a:lnTo>
                <a:lnTo>
                  <a:pt x="2827" y="5359"/>
                </a:lnTo>
                <a:lnTo>
                  <a:pt x="3202" y="5801"/>
                </a:lnTo>
                <a:lnTo>
                  <a:pt x="3630" y="6162"/>
                </a:lnTo>
                <a:lnTo>
                  <a:pt x="4126" y="6444"/>
                </a:lnTo>
                <a:lnTo>
                  <a:pt x="4675" y="6645"/>
                </a:lnTo>
                <a:lnTo>
                  <a:pt x="5265" y="6752"/>
                </a:lnTo>
                <a:lnTo>
                  <a:pt x="5908" y="6752"/>
                </a:lnTo>
                <a:lnTo>
                  <a:pt x="6564" y="6618"/>
                </a:lnTo>
                <a:lnTo>
                  <a:pt x="7180" y="6350"/>
                </a:lnTo>
                <a:lnTo>
                  <a:pt x="7716" y="5988"/>
                </a:lnTo>
                <a:lnTo>
                  <a:pt x="8171" y="5533"/>
                </a:lnTo>
                <a:lnTo>
                  <a:pt x="8533" y="4997"/>
                </a:lnTo>
                <a:lnTo>
                  <a:pt x="8801" y="4381"/>
                </a:lnTo>
                <a:lnTo>
                  <a:pt x="8935" y="3724"/>
                </a:lnTo>
                <a:lnTo>
                  <a:pt x="8948" y="3376"/>
                </a:lnTo>
                <a:lnTo>
                  <a:pt x="8935" y="3028"/>
                </a:lnTo>
                <a:lnTo>
                  <a:pt x="8801" y="2371"/>
                </a:lnTo>
                <a:lnTo>
                  <a:pt x="8533" y="1769"/>
                </a:lnTo>
                <a:lnTo>
                  <a:pt x="8171" y="1233"/>
                </a:lnTo>
                <a:lnTo>
                  <a:pt x="7716" y="764"/>
                </a:lnTo>
                <a:lnTo>
                  <a:pt x="7180" y="402"/>
                </a:lnTo>
                <a:lnTo>
                  <a:pt x="6564" y="148"/>
                </a:lnTo>
                <a:lnTo>
                  <a:pt x="5908" y="14"/>
                </a:lnTo>
                <a:lnTo>
                  <a:pt x="55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395615" y="3898063"/>
            <a:ext cx="1018769" cy="769863"/>
          </a:xfrm>
          <a:custGeom>
            <a:avLst/>
            <a:gdLst/>
            <a:ahLst/>
            <a:cxnLst/>
            <a:rect l="l" t="t" r="r" b="b"/>
            <a:pathLst>
              <a:path w="8935" h="6752" extrusionOk="0">
                <a:moveTo>
                  <a:pt x="5251" y="0"/>
                </a:moveTo>
                <a:lnTo>
                  <a:pt x="4675" y="108"/>
                </a:lnTo>
                <a:lnTo>
                  <a:pt x="4126" y="308"/>
                </a:lnTo>
                <a:lnTo>
                  <a:pt x="3630" y="590"/>
                </a:lnTo>
                <a:lnTo>
                  <a:pt x="3202" y="951"/>
                </a:lnTo>
                <a:lnTo>
                  <a:pt x="2827" y="1380"/>
                </a:lnTo>
                <a:lnTo>
                  <a:pt x="2532" y="1876"/>
                </a:lnTo>
                <a:lnTo>
                  <a:pt x="2318" y="2412"/>
                </a:lnTo>
                <a:lnTo>
                  <a:pt x="2251" y="2693"/>
                </a:lnTo>
                <a:lnTo>
                  <a:pt x="0" y="3363"/>
                </a:lnTo>
                <a:lnTo>
                  <a:pt x="2251" y="4046"/>
                </a:lnTo>
                <a:lnTo>
                  <a:pt x="2318" y="4327"/>
                </a:lnTo>
                <a:lnTo>
                  <a:pt x="2532" y="4876"/>
                </a:lnTo>
                <a:lnTo>
                  <a:pt x="2827" y="5359"/>
                </a:lnTo>
                <a:lnTo>
                  <a:pt x="3188" y="5787"/>
                </a:lnTo>
                <a:lnTo>
                  <a:pt x="3630" y="6149"/>
                </a:lnTo>
                <a:lnTo>
                  <a:pt x="4126" y="6444"/>
                </a:lnTo>
                <a:lnTo>
                  <a:pt x="4675" y="6644"/>
                </a:lnTo>
                <a:lnTo>
                  <a:pt x="5251" y="6738"/>
                </a:lnTo>
                <a:lnTo>
                  <a:pt x="5559" y="6752"/>
                </a:lnTo>
                <a:lnTo>
                  <a:pt x="5908" y="6738"/>
                </a:lnTo>
                <a:lnTo>
                  <a:pt x="6564" y="6604"/>
                </a:lnTo>
                <a:lnTo>
                  <a:pt x="7180" y="6350"/>
                </a:lnTo>
                <a:lnTo>
                  <a:pt x="7716" y="5988"/>
                </a:lnTo>
                <a:lnTo>
                  <a:pt x="8171" y="5533"/>
                </a:lnTo>
                <a:lnTo>
                  <a:pt x="8533" y="4983"/>
                </a:lnTo>
                <a:lnTo>
                  <a:pt x="8788" y="4381"/>
                </a:lnTo>
                <a:lnTo>
                  <a:pt x="8921" y="3724"/>
                </a:lnTo>
                <a:lnTo>
                  <a:pt x="8935" y="3376"/>
                </a:lnTo>
                <a:lnTo>
                  <a:pt x="8921" y="3028"/>
                </a:lnTo>
                <a:lnTo>
                  <a:pt x="8788" y="2371"/>
                </a:lnTo>
                <a:lnTo>
                  <a:pt x="8533" y="1755"/>
                </a:lnTo>
                <a:lnTo>
                  <a:pt x="8171" y="1219"/>
                </a:lnTo>
                <a:lnTo>
                  <a:pt x="7716" y="764"/>
                </a:lnTo>
                <a:lnTo>
                  <a:pt x="7180" y="402"/>
                </a:lnTo>
                <a:lnTo>
                  <a:pt x="6564" y="148"/>
                </a:lnTo>
                <a:lnTo>
                  <a:pt x="5908" y="14"/>
                </a:lnTo>
                <a:lnTo>
                  <a:pt x="55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2069128" y="2065200"/>
            <a:ext cx="1018883" cy="769977"/>
          </a:xfrm>
          <a:custGeom>
            <a:avLst/>
            <a:gdLst/>
            <a:ahLst/>
            <a:cxnLst/>
            <a:rect l="l" t="t" r="r" b="b"/>
            <a:pathLst>
              <a:path w="8936" h="6753" extrusionOk="0">
                <a:moveTo>
                  <a:pt x="5560" y="1"/>
                </a:moveTo>
                <a:lnTo>
                  <a:pt x="5252" y="14"/>
                </a:lnTo>
                <a:lnTo>
                  <a:pt x="4676" y="121"/>
                </a:lnTo>
                <a:lnTo>
                  <a:pt x="4126" y="309"/>
                </a:lnTo>
                <a:lnTo>
                  <a:pt x="3631" y="604"/>
                </a:lnTo>
                <a:lnTo>
                  <a:pt x="3202" y="965"/>
                </a:lnTo>
                <a:lnTo>
                  <a:pt x="2827" y="1394"/>
                </a:lnTo>
                <a:lnTo>
                  <a:pt x="2532" y="1876"/>
                </a:lnTo>
                <a:lnTo>
                  <a:pt x="2318" y="2412"/>
                </a:lnTo>
                <a:lnTo>
                  <a:pt x="2251" y="2707"/>
                </a:lnTo>
                <a:lnTo>
                  <a:pt x="1" y="3363"/>
                </a:lnTo>
                <a:lnTo>
                  <a:pt x="2251" y="4046"/>
                </a:lnTo>
                <a:lnTo>
                  <a:pt x="2318" y="4341"/>
                </a:lnTo>
                <a:lnTo>
                  <a:pt x="2532" y="4877"/>
                </a:lnTo>
                <a:lnTo>
                  <a:pt x="2827" y="5359"/>
                </a:lnTo>
                <a:lnTo>
                  <a:pt x="3202" y="5801"/>
                </a:lnTo>
                <a:lnTo>
                  <a:pt x="3631" y="6163"/>
                </a:lnTo>
                <a:lnTo>
                  <a:pt x="4126" y="6444"/>
                </a:lnTo>
                <a:lnTo>
                  <a:pt x="4676" y="6645"/>
                </a:lnTo>
                <a:lnTo>
                  <a:pt x="5252" y="6752"/>
                </a:lnTo>
                <a:lnTo>
                  <a:pt x="5908" y="6752"/>
                </a:lnTo>
                <a:lnTo>
                  <a:pt x="6564" y="6605"/>
                </a:lnTo>
                <a:lnTo>
                  <a:pt x="7180" y="6350"/>
                </a:lnTo>
                <a:lnTo>
                  <a:pt x="7716" y="5989"/>
                </a:lnTo>
                <a:lnTo>
                  <a:pt x="8172" y="5533"/>
                </a:lnTo>
                <a:lnTo>
                  <a:pt x="8533" y="4997"/>
                </a:lnTo>
                <a:lnTo>
                  <a:pt x="8788" y="4381"/>
                </a:lnTo>
                <a:lnTo>
                  <a:pt x="8922" y="3725"/>
                </a:lnTo>
                <a:lnTo>
                  <a:pt x="8935" y="3377"/>
                </a:lnTo>
                <a:lnTo>
                  <a:pt x="8922" y="3028"/>
                </a:lnTo>
                <a:lnTo>
                  <a:pt x="8788" y="2372"/>
                </a:lnTo>
                <a:lnTo>
                  <a:pt x="8533" y="1769"/>
                </a:lnTo>
                <a:lnTo>
                  <a:pt x="8172" y="1233"/>
                </a:lnTo>
                <a:lnTo>
                  <a:pt x="7716" y="764"/>
                </a:lnTo>
                <a:lnTo>
                  <a:pt x="7180" y="403"/>
                </a:lnTo>
                <a:lnTo>
                  <a:pt x="6564" y="148"/>
                </a:lnTo>
                <a:lnTo>
                  <a:pt x="5908" y="14"/>
                </a:lnTo>
                <a:lnTo>
                  <a:pt x="55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287183" y="2922056"/>
            <a:ext cx="659834" cy="875332"/>
          </a:xfrm>
          <a:custGeom>
            <a:avLst/>
            <a:gdLst/>
            <a:ahLst/>
            <a:cxnLst/>
            <a:rect l="l" t="t" r="r" b="b"/>
            <a:pathLst>
              <a:path w="5787" h="7677" extrusionOk="0">
                <a:moveTo>
                  <a:pt x="2210" y="1"/>
                </a:moveTo>
                <a:lnTo>
                  <a:pt x="2197" y="403"/>
                </a:lnTo>
                <a:lnTo>
                  <a:pt x="2103" y="1166"/>
                </a:lnTo>
                <a:lnTo>
                  <a:pt x="1942" y="1916"/>
                </a:lnTo>
                <a:lnTo>
                  <a:pt x="1715" y="2626"/>
                </a:lnTo>
                <a:lnTo>
                  <a:pt x="1433" y="3323"/>
                </a:lnTo>
                <a:lnTo>
                  <a:pt x="1099" y="3979"/>
                </a:lnTo>
                <a:lnTo>
                  <a:pt x="697" y="4609"/>
                </a:lnTo>
                <a:lnTo>
                  <a:pt x="255" y="5185"/>
                </a:lnTo>
                <a:lnTo>
                  <a:pt x="0" y="5466"/>
                </a:lnTo>
                <a:lnTo>
                  <a:pt x="2813" y="7676"/>
                </a:lnTo>
                <a:lnTo>
                  <a:pt x="3148" y="7288"/>
                </a:lnTo>
                <a:lnTo>
                  <a:pt x="3751" y="6457"/>
                </a:lnTo>
                <a:lnTo>
                  <a:pt x="4287" y="5573"/>
                </a:lnTo>
                <a:lnTo>
                  <a:pt x="4755" y="4649"/>
                </a:lnTo>
                <a:lnTo>
                  <a:pt x="5144" y="3684"/>
                </a:lnTo>
                <a:lnTo>
                  <a:pt x="5439" y="2666"/>
                </a:lnTo>
                <a:lnTo>
                  <a:pt x="5653" y="1635"/>
                </a:lnTo>
                <a:lnTo>
                  <a:pt x="5760" y="550"/>
                </a:lnTo>
                <a:lnTo>
                  <a:pt x="578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285586" y="1994964"/>
            <a:ext cx="661430" cy="876814"/>
          </a:xfrm>
          <a:custGeom>
            <a:avLst/>
            <a:gdLst/>
            <a:ahLst/>
            <a:cxnLst/>
            <a:rect l="l" t="t" r="r" b="b"/>
            <a:pathLst>
              <a:path w="5801" h="7690" extrusionOk="0">
                <a:moveTo>
                  <a:pt x="2814" y="1"/>
                </a:moveTo>
                <a:lnTo>
                  <a:pt x="1" y="2211"/>
                </a:lnTo>
                <a:lnTo>
                  <a:pt x="242" y="2492"/>
                </a:lnTo>
                <a:lnTo>
                  <a:pt x="697" y="3082"/>
                </a:lnTo>
                <a:lnTo>
                  <a:pt x="1099" y="3698"/>
                </a:lnTo>
                <a:lnTo>
                  <a:pt x="1447" y="4368"/>
                </a:lnTo>
                <a:lnTo>
                  <a:pt x="1729" y="5051"/>
                </a:lnTo>
                <a:lnTo>
                  <a:pt x="1956" y="5774"/>
                </a:lnTo>
                <a:lnTo>
                  <a:pt x="2117" y="6524"/>
                </a:lnTo>
                <a:lnTo>
                  <a:pt x="2211" y="7301"/>
                </a:lnTo>
                <a:lnTo>
                  <a:pt x="2224" y="7690"/>
                </a:lnTo>
                <a:lnTo>
                  <a:pt x="5801" y="7690"/>
                </a:lnTo>
                <a:lnTo>
                  <a:pt x="5774" y="7140"/>
                </a:lnTo>
                <a:lnTo>
                  <a:pt x="5654" y="6069"/>
                </a:lnTo>
                <a:lnTo>
                  <a:pt x="5453" y="5024"/>
                </a:lnTo>
                <a:lnTo>
                  <a:pt x="5145" y="4006"/>
                </a:lnTo>
                <a:lnTo>
                  <a:pt x="4769" y="3028"/>
                </a:lnTo>
                <a:lnTo>
                  <a:pt x="4301" y="2104"/>
                </a:lnTo>
                <a:lnTo>
                  <a:pt x="3751" y="1220"/>
                </a:lnTo>
                <a:lnTo>
                  <a:pt x="3149" y="389"/>
                </a:lnTo>
                <a:lnTo>
                  <a:pt x="28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78438" y="1529194"/>
            <a:ext cx="992886" cy="681270"/>
          </a:xfrm>
          <a:custGeom>
            <a:avLst/>
            <a:gdLst/>
            <a:ahLst/>
            <a:cxnLst/>
            <a:rect l="l" t="t" r="r" b="b"/>
            <a:pathLst>
              <a:path w="8708" h="5975" extrusionOk="0">
                <a:moveTo>
                  <a:pt x="1" y="0"/>
                </a:moveTo>
                <a:lnTo>
                  <a:pt x="1" y="3577"/>
                </a:lnTo>
                <a:lnTo>
                  <a:pt x="429" y="3577"/>
                </a:lnTo>
                <a:lnTo>
                  <a:pt x="1273" y="3670"/>
                </a:lnTo>
                <a:lnTo>
                  <a:pt x="2077" y="3831"/>
                </a:lnTo>
                <a:lnTo>
                  <a:pt x="2854" y="4072"/>
                </a:lnTo>
                <a:lnTo>
                  <a:pt x="3604" y="4380"/>
                </a:lnTo>
                <a:lnTo>
                  <a:pt x="4314" y="4756"/>
                </a:lnTo>
                <a:lnTo>
                  <a:pt x="4984" y="5198"/>
                </a:lnTo>
                <a:lnTo>
                  <a:pt x="5600" y="5707"/>
                </a:lnTo>
                <a:lnTo>
                  <a:pt x="5895" y="5974"/>
                </a:lnTo>
                <a:lnTo>
                  <a:pt x="8708" y="3751"/>
                </a:lnTo>
                <a:lnTo>
                  <a:pt x="8292" y="3336"/>
                </a:lnTo>
                <a:lnTo>
                  <a:pt x="7395" y="2545"/>
                </a:lnTo>
                <a:lnTo>
                  <a:pt x="6417" y="1862"/>
                </a:lnTo>
                <a:lnTo>
                  <a:pt x="5372" y="1273"/>
                </a:lnTo>
                <a:lnTo>
                  <a:pt x="4260" y="777"/>
                </a:lnTo>
                <a:lnTo>
                  <a:pt x="3108" y="402"/>
                </a:lnTo>
                <a:lnTo>
                  <a:pt x="1889" y="148"/>
                </a:lnTo>
                <a:lnTo>
                  <a:pt x="644" y="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578438" y="3581887"/>
            <a:ext cx="994482" cy="682866"/>
          </a:xfrm>
          <a:custGeom>
            <a:avLst/>
            <a:gdLst/>
            <a:ahLst/>
            <a:cxnLst/>
            <a:rect l="l" t="t" r="r" b="b"/>
            <a:pathLst>
              <a:path w="8722" h="5989" extrusionOk="0">
                <a:moveTo>
                  <a:pt x="5908" y="1"/>
                </a:moveTo>
                <a:lnTo>
                  <a:pt x="5613" y="282"/>
                </a:lnTo>
                <a:lnTo>
                  <a:pt x="4997" y="777"/>
                </a:lnTo>
                <a:lnTo>
                  <a:pt x="4327" y="1233"/>
                </a:lnTo>
                <a:lnTo>
                  <a:pt x="3617" y="1608"/>
                </a:lnTo>
                <a:lnTo>
                  <a:pt x="2867" y="1916"/>
                </a:lnTo>
                <a:lnTo>
                  <a:pt x="2090" y="2171"/>
                </a:lnTo>
                <a:lnTo>
                  <a:pt x="1273" y="2331"/>
                </a:lnTo>
                <a:lnTo>
                  <a:pt x="429" y="2412"/>
                </a:lnTo>
                <a:lnTo>
                  <a:pt x="1" y="2425"/>
                </a:lnTo>
                <a:lnTo>
                  <a:pt x="1" y="5988"/>
                </a:lnTo>
                <a:lnTo>
                  <a:pt x="644" y="5988"/>
                </a:lnTo>
                <a:lnTo>
                  <a:pt x="1903" y="5854"/>
                </a:lnTo>
                <a:lnTo>
                  <a:pt x="3108" y="5586"/>
                </a:lnTo>
                <a:lnTo>
                  <a:pt x="4274" y="5211"/>
                </a:lnTo>
                <a:lnTo>
                  <a:pt x="5386" y="4729"/>
                </a:lnTo>
                <a:lnTo>
                  <a:pt x="6430" y="4126"/>
                </a:lnTo>
                <a:lnTo>
                  <a:pt x="7408" y="3430"/>
                </a:lnTo>
                <a:lnTo>
                  <a:pt x="8306" y="2653"/>
                </a:lnTo>
                <a:lnTo>
                  <a:pt x="8721" y="2224"/>
                </a:lnTo>
                <a:lnTo>
                  <a:pt x="590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1"/>
          <p:cNvGrpSpPr/>
          <p:nvPr/>
        </p:nvGrpSpPr>
        <p:grpSpPr>
          <a:xfrm>
            <a:off x="599155" y="2641091"/>
            <a:ext cx="564309" cy="510152"/>
            <a:chOff x="1196021" y="2530589"/>
            <a:chExt cx="666402" cy="602447"/>
          </a:xfrm>
        </p:grpSpPr>
        <p:sp>
          <p:nvSpPr>
            <p:cNvPr id="244" name="Google Shape;244;p21"/>
            <p:cNvSpPr/>
            <p:nvPr/>
          </p:nvSpPr>
          <p:spPr>
            <a:xfrm>
              <a:off x="1196021" y="3104720"/>
              <a:ext cx="666402" cy="28313"/>
            </a:xfrm>
            <a:custGeom>
              <a:avLst/>
              <a:gdLst/>
              <a:ahLst/>
              <a:cxnLst/>
              <a:rect l="l" t="t" r="r" b="b"/>
              <a:pathLst>
                <a:path w="6002" h="255" extrusionOk="0">
                  <a:moveTo>
                    <a:pt x="81" y="0"/>
                  </a:moveTo>
                  <a:lnTo>
                    <a:pt x="14" y="81"/>
                  </a:lnTo>
                  <a:lnTo>
                    <a:pt x="0" y="134"/>
                  </a:lnTo>
                  <a:lnTo>
                    <a:pt x="14" y="175"/>
                  </a:lnTo>
                  <a:lnTo>
                    <a:pt x="81" y="255"/>
                  </a:lnTo>
                  <a:lnTo>
                    <a:pt x="5921" y="255"/>
                  </a:lnTo>
                  <a:lnTo>
                    <a:pt x="6001" y="175"/>
                  </a:lnTo>
                  <a:lnTo>
                    <a:pt x="6001" y="134"/>
                  </a:lnTo>
                  <a:lnTo>
                    <a:pt x="6001" y="81"/>
                  </a:lnTo>
                  <a:lnTo>
                    <a:pt x="5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279292" y="2918747"/>
              <a:ext cx="147337" cy="214288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134" y="1"/>
                  </a:moveTo>
                  <a:lnTo>
                    <a:pt x="81" y="14"/>
                  </a:lnTo>
                  <a:lnTo>
                    <a:pt x="14" y="81"/>
                  </a:lnTo>
                  <a:lnTo>
                    <a:pt x="0" y="135"/>
                  </a:lnTo>
                  <a:lnTo>
                    <a:pt x="0" y="1809"/>
                  </a:lnTo>
                  <a:lnTo>
                    <a:pt x="14" y="1850"/>
                  </a:lnTo>
                  <a:lnTo>
                    <a:pt x="81" y="1930"/>
                  </a:lnTo>
                  <a:lnTo>
                    <a:pt x="188" y="1930"/>
                  </a:lnTo>
                  <a:lnTo>
                    <a:pt x="255" y="1850"/>
                  </a:lnTo>
                  <a:lnTo>
                    <a:pt x="268" y="1809"/>
                  </a:lnTo>
                  <a:lnTo>
                    <a:pt x="268" y="269"/>
                  </a:lnTo>
                  <a:lnTo>
                    <a:pt x="1059" y="269"/>
                  </a:lnTo>
                  <a:lnTo>
                    <a:pt x="1059" y="1809"/>
                  </a:lnTo>
                  <a:lnTo>
                    <a:pt x="1072" y="1850"/>
                  </a:lnTo>
                  <a:lnTo>
                    <a:pt x="1139" y="1930"/>
                  </a:lnTo>
                  <a:lnTo>
                    <a:pt x="1246" y="1930"/>
                  </a:lnTo>
                  <a:lnTo>
                    <a:pt x="1313" y="1850"/>
                  </a:lnTo>
                  <a:lnTo>
                    <a:pt x="1327" y="1809"/>
                  </a:lnTo>
                  <a:lnTo>
                    <a:pt x="1327" y="135"/>
                  </a:lnTo>
                  <a:lnTo>
                    <a:pt x="1313" y="81"/>
                  </a:lnTo>
                  <a:lnTo>
                    <a:pt x="1246" y="14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1463712" y="2823595"/>
              <a:ext cx="147337" cy="309441"/>
            </a:xfrm>
            <a:custGeom>
              <a:avLst/>
              <a:gdLst/>
              <a:ahLst/>
              <a:cxnLst/>
              <a:rect l="l" t="t" r="r" b="b"/>
              <a:pathLst>
                <a:path w="1327" h="2787" extrusionOk="0">
                  <a:moveTo>
                    <a:pt x="134" y="1"/>
                  </a:moveTo>
                  <a:lnTo>
                    <a:pt x="81" y="14"/>
                  </a:lnTo>
                  <a:lnTo>
                    <a:pt x="14" y="81"/>
                  </a:lnTo>
                  <a:lnTo>
                    <a:pt x="0" y="135"/>
                  </a:lnTo>
                  <a:lnTo>
                    <a:pt x="0" y="2666"/>
                  </a:lnTo>
                  <a:lnTo>
                    <a:pt x="14" y="2707"/>
                  </a:lnTo>
                  <a:lnTo>
                    <a:pt x="81" y="2787"/>
                  </a:lnTo>
                  <a:lnTo>
                    <a:pt x="188" y="2787"/>
                  </a:lnTo>
                  <a:lnTo>
                    <a:pt x="268" y="2707"/>
                  </a:lnTo>
                  <a:lnTo>
                    <a:pt x="268" y="2666"/>
                  </a:lnTo>
                  <a:lnTo>
                    <a:pt x="268" y="269"/>
                  </a:lnTo>
                  <a:lnTo>
                    <a:pt x="1059" y="269"/>
                  </a:lnTo>
                  <a:lnTo>
                    <a:pt x="1059" y="2666"/>
                  </a:lnTo>
                  <a:lnTo>
                    <a:pt x="1072" y="2707"/>
                  </a:lnTo>
                  <a:lnTo>
                    <a:pt x="1139" y="2787"/>
                  </a:lnTo>
                  <a:lnTo>
                    <a:pt x="1246" y="2787"/>
                  </a:lnTo>
                  <a:lnTo>
                    <a:pt x="1327" y="2707"/>
                  </a:lnTo>
                  <a:lnTo>
                    <a:pt x="1327" y="2666"/>
                  </a:lnTo>
                  <a:lnTo>
                    <a:pt x="1327" y="135"/>
                  </a:lnTo>
                  <a:lnTo>
                    <a:pt x="1327" y="81"/>
                  </a:lnTo>
                  <a:lnTo>
                    <a:pt x="1246" y="14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649574" y="2738879"/>
              <a:ext cx="145893" cy="394156"/>
            </a:xfrm>
            <a:custGeom>
              <a:avLst/>
              <a:gdLst/>
              <a:ahLst/>
              <a:cxnLst/>
              <a:rect l="l" t="t" r="r" b="b"/>
              <a:pathLst>
                <a:path w="1314" h="3550" extrusionOk="0">
                  <a:moveTo>
                    <a:pt x="121" y="0"/>
                  </a:moveTo>
                  <a:lnTo>
                    <a:pt x="68" y="14"/>
                  </a:lnTo>
                  <a:lnTo>
                    <a:pt x="1" y="81"/>
                  </a:lnTo>
                  <a:lnTo>
                    <a:pt x="1" y="134"/>
                  </a:lnTo>
                  <a:lnTo>
                    <a:pt x="1" y="3429"/>
                  </a:lnTo>
                  <a:lnTo>
                    <a:pt x="1" y="3470"/>
                  </a:lnTo>
                  <a:lnTo>
                    <a:pt x="68" y="3550"/>
                  </a:lnTo>
                  <a:lnTo>
                    <a:pt x="175" y="3550"/>
                  </a:lnTo>
                  <a:lnTo>
                    <a:pt x="255" y="3470"/>
                  </a:lnTo>
                  <a:lnTo>
                    <a:pt x="255" y="3429"/>
                  </a:lnTo>
                  <a:lnTo>
                    <a:pt x="255" y="268"/>
                  </a:lnTo>
                  <a:lnTo>
                    <a:pt x="1059" y="268"/>
                  </a:lnTo>
                  <a:lnTo>
                    <a:pt x="1059" y="3429"/>
                  </a:lnTo>
                  <a:lnTo>
                    <a:pt x="1059" y="3470"/>
                  </a:lnTo>
                  <a:lnTo>
                    <a:pt x="1126" y="3550"/>
                  </a:lnTo>
                  <a:lnTo>
                    <a:pt x="1233" y="3550"/>
                  </a:lnTo>
                  <a:lnTo>
                    <a:pt x="1314" y="3470"/>
                  </a:lnTo>
                  <a:lnTo>
                    <a:pt x="1314" y="3429"/>
                  </a:lnTo>
                  <a:lnTo>
                    <a:pt x="1314" y="134"/>
                  </a:lnTo>
                  <a:lnTo>
                    <a:pt x="1314" y="81"/>
                  </a:lnTo>
                  <a:lnTo>
                    <a:pt x="1233" y="1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231661" y="2536584"/>
              <a:ext cx="535609" cy="315436"/>
            </a:xfrm>
            <a:custGeom>
              <a:avLst/>
              <a:gdLst/>
              <a:ahLst/>
              <a:cxnLst/>
              <a:rect l="l" t="t" r="r" b="b"/>
              <a:pathLst>
                <a:path w="4824" h="2841" extrusionOk="0">
                  <a:moveTo>
                    <a:pt x="4716" y="0"/>
                  </a:moveTo>
                  <a:lnTo>
                    <a:pt x="4609" y="27"/>
                  </a:lnTo>
                  <a:lnTo>
                    <a:pt x="4582" y="67"/>
                  </a:lnTo>
                  <a:lnTo>
                    <a:pt x="4515" y="148"/>
                  </a:lnTo>
                  <a:lnTo>
                    <a:pt x="3939" y="844"/>
                  </a:lnTo>
                  <a:lnTo>
                    <a:pt x="3122" y="1527"/>
                  </a:lnTo>
                  <a:lnTo>
                    <a:pt x="2425" y="1969"/>
                  </a:lnTo>
                  <a:lnTo>
                    <a:pt x="1595" y="2318"/>
                  </a:lnTo>
                  <a:lnTo>
                    <a:pt x="657" y="2545"/>
                  </a:lnTo>
                  <a:lnTo>
                    <a:pt x="135" y="2572"/>
                  </a:lnTo>
                  <a:lnTo>
                    <a:pt x="81" y="2586"/>
                  </a:lnTo>
                  <a:lnTo>
                    <a:pt x="1" y="2666"/>
                  </a:lnTo>
                  <a:lnTo>
                    <a:pt x="1" y="2706"/>
                  </a:lnTo>
                  <a:lnTo>
                    <a:pt x="14" y="2760"/>
                  </a:lnTo>
                  <a:lnTo>
                    <a:pt x="81" y="2840"/>
                  </a:lnTo>
                  <a:lnTo>
                    <a:pt x="135" y="2840"/>
                  </a:lnTo>
                  <a:lnTo>
                    <a:pt x="684" y="2800"/>
                  </a:lnTo>
                  <a:lnTo>
                    <a:pt x="1675" y="2572"/>
                  </a:lnTo>
                  <a:lnTo>
                    <a:pt x="2532" y="2197"/>
                  </a:lnTo>
                  <a:lnTo>
                    <a:pt x="3269" y="1742"/>
                  </a:lnTo>
                  <a:lnTo>
                    <a:pt x="4126" y="1018"/>
                  </a:lnTo>
                  <a:lnTo>
                    <a:pt x="4743" y="295"/>
                  </a:lnTo>
                  <a:lnTo>
                    <a:pt x="4796" y="215"/>
                  </a:lnTo>
                  <a:lnTo>
                    <a:pt x="4823" y="161"/>
                  </a:lnTo>
                  <a:lnTo>
                    <a:pt x="4796" y="67"/>
                  </a:lnTo>
                  <a:lnTo>
                    <a:pt x="4756" y="27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666007" y="2530589"/>
              <a:ext cx="107144" cy="104257"/>
            </a:xfrm>
            <a:custGeom>
              <a:avLst/>
              <a:gdLst/>
              <a:ahLst/>
              <a:cxnLst/>
              <a:rect l="l" t="t" r="r" b="b"/>
              <a:pathLst>
                <a:path w="965" h="939" extrusionOk="0">
                  <a:moveTo>
                    <a:pt x="804" y="1"/>
                  </a:moveTo>
                  <a:lnTo>
                    <a:pt x="107" y="135"/>
                  </a:lnTo>
                  <a:lnTo>
                    <a:pt x="67" y="148"/>
                  </a:lnTo>
                  <a:lnTo>
                    <a:pt x="0" y="229"/>
                  </a:lnTo>
                  <a:lnTo>
                    <a:pt x="14" y="282"/>
                  </a:lnTo>
                  <a:lnTo>
                    <a:pt x="27" y="336"/>
                  </a:lnTo>
                  <a:lnTo>
                    <a:pt x="107" y="389"/>
                  </a:lnTo>
                  <a:lnTo>
                    <a:pt x="161" y="389"/>
                  </a:lnTo>
                  <a:lnTo>
                    <a:pt x="697" y="282"/>
                  </a:lnTo>
                  <a:lnTo>
                    <a:pt x="697" y="805"/>
                  </a:lnTo>
                  <a:lnTo>
                    <a:pt x="697" y="858"/>
                  </a:lnTo>
                  <a:lnTo>
                    <a:pt x="777" y="938"/>
                  </a:lnTo>
                  <a:lnTo>
                    <a:pt x="884" y="938"/>
                  </a:lnTo>
                  <a:lnTo>
                    <a:pt x="951" y="858"/>
                  </a:lnTo>
                  <a:lnTo>
                    <a:pt x="965" y="805"/>
                  </a:lnTo>
                  <a:lnTo>
                    <a:pt x="965" y="121"/>
                  </a:lnTo>
                  <a:lnTo>
                    <a:pt x="951" y="68"/>
                  </a:lnTo>
                  <a:lnTo>
                    <a:pt x="911" y="2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1"/>
          <p:cNvSpPr txBox="1"/>
          <p:nvPr/>
        </p:nvSpPr>
        <p:spPr>
          <a:xfrm>
            <a:off x="1810480" y="1272403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</a:t>
            </a:r>
            <a:r>
              <a:rPr lang="en-GB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2383305" y="2265840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</a:t>
            </a:r>
            <a:r>
              <a:rPr lang="en-GB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2329830" y="3259278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lang="en-GB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1709680" y="4093503"/>
            <a:ext cx="704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</a:t>
            </a:r>
            <a:r>
              <a:rPr lang="en-GB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795272" y="40589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3795272" y="31244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3795272" y="21899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3795272" y="1255475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5575463" y="3139913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575463" y="2205450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5575463" y="4074425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5575463" y="1271000"/>
            <a:ext cx="29901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267" name="Google Shape;267;p22"/>
          <p:cNvGrpSpPr/>
          <p:nvPr/>
        </p:nvGrpSpPr>
        <p:grpSpPr>
          <a:xfrm>
            <a:off x="768997" y="1415600"/>
            <a:ext cx="1585067" cy="1585067"/>
            <a:chOff x="6868325" y="1240250"/>
            <a:chExt cx="1423500" cy="1423500"/>
          </a:xfrm>
        </p:grpSpPr>
        <p:sp>
          <p:nvSpPr>
            <p:cNvPr id="268" name="Google Shape;268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name="adj" fmla="val 16212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name="adj1" fmla="val 18171425"/>
                <a:gd name="adj2" fmla="val 16198046"/>
                <a:gd name="adj3" fmla="val 1613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2"/>
          <p:cNvSpPr txBox="1"/>
          <p:nvPr/>
        </p:nvSpPr>
        <p:spPr>
          <a:xfrm>
            <a:off x="1154281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2775973" y="1415600"/>
            <a:ext cx="1585067" cy="1585067"/>
            <a:chOff x="6868325" y="1240250"/>
            <a:chExt cx="1423500" cy="1423500"/>
          </a:xfrm>
        </p:grpSpPr>
        <p:sp>
          <p:nvSpPr>
            <p:cNvPr id="272" name="Google Shape;272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name="adj" fmla="val 1621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name="adj1" fmla="val 9331531"/>
                <a:gd name="adj2" fmla="val 16198046"/>
                <a:gd name="adj3" fmla="val 1613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2"/>
          <p:cNvSpPr txBox="1"/>
          <p:nvPr/>
        </p:nvSpPr>
        <p:spPr>
          <a:xfrm>
            <a:off x="3161257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>
            <a:off x="4782930" y="1415600"/>
            <a:ext cx="1585067" cy="1585067"/>
            <a:chOff x="6868325" y="1240250"/>
            <a:chExt cx="1423500" cy="1423500"/>
          </a:xfrm>
        </p:grpSpPr>
        <p:sp>
          <p:nvSpPr>
            <p:cNvPr id="276" name="Google Shape;276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name="adj" fmla="val 16212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name="adj1" fmla="val 3683597"/>
                <a:gd name="adj2" fmla="val 16198046"/>
                <a:gd name="adj3" fmla="val 1613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2"/>
          <p:cNvSpPr txBox="1"/>
          <p:nvPr/>
        </p:nvSpPr>
        <p:spPr>
          <a:xfrm>
            <a:off x="5168214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" name="Google Shape;279;p22"/>
          <p:cNvGrpSpPr/>
          <p:nvPr/>
        </p:nvGrpSpPr>
        <p:grpSpPr>
          <a:xfrm>
            <a:off x="6789935" y="1415600"/>
            <a:ext cx="1585067" cy="1585067"/>
            <a:chOff x="6868325" y="1240250"/>
            <a:chExt cx="1423500" cy="1423500"/>
          </a:xfrm>
        </p:grpSpPr>
        <p:sp>
          <p:nvSpPr>
            <p:cNvPr id="280" name="Google Shape;280;p22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name="adj" fmla="val 1621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869962" y="1241900"/>
              <a:ext cx="1420200" cy="1420200"/>
            </a:xfrm>
            <a:prstGeom prst="blockArc">
              <a:avLst>
                <a:gd name="adj1" fmla="val 96058"/>
                <a:gd name="adj2" fmla="val 16198046"/>
                <a:gd name="adj3" fmla="val 1613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/>
          <p:nvPr/>
        </p:nvSpPr>
        <p:spPr>
          <a:xfrm>
            <a:off x="7175218" y="20318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769075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2776055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4783015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6790022" y="3586403"/>
            <a:ext cx="15849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813631" y="31386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2820607" y="31906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4827564" y="319072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6834568" y="319072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907165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22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724316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2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2541467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2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3358618" y="3937831"/>
            <a:ext cx="664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sz="22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4589225" y="13392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5963625" y="12285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4589225" y="21875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5963625" y="20768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589225" y="30358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5963625" y="29251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4589225" y="38841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5963625" y="37734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015825" y="2025850"/>
            <a:ext cx="447600" cy="18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832925" y="2834237"/>
            <a:ext cx="447600" cy="10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2650075" y="1468325"/>
            <a:ext cx="447600" cy="240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3467225" y="3376450"/>
            <a:ext cx="447600" cy="49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23"/>
          <p:cNvCxnSpPr/>
          <p:nvPr/>
        </p:nvCxnSpPr>
        <p:spPr>
          <a:xfrm>
            <a:off x="722600" y="3862825"/>
            <a:ext cx="350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cxnSp>
        <p:nvCxnSpPr>
          <p:cNvPr id="318" name="Google Shape;318;p24"/>
          <p:cNvCxnSpPr>
            <a:endCxn id="319" idx="3"/>
          </p:cNvCxnSpPr>
          <p:nvPr/>
        </p:nvCxnSpPr>
        <p:spPr>
          <a:xfrm rot="10800000">
            <a:off x="2337012" y="1786556"/>
            <a:ext cx="1525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4"/>
          <p:cNvCxnSpPr>
            <a:endCxn id="321" idx="1"/>
          </p:cNvCxnSpPr>
          <p:nvPr/>
        </p:nvCxnSpPr>
        <p:spPr>
          <a:xfrm>
            <a:off x="5039688" y="1786550"/>
            <a:ext cx="176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4"/>
          <p:cNvGrpSpPr/>
          <p:nvPr/>
        </p:nvGrpSpPr>
        <p:grpSpPr>
          <a:xfrm>
            <a:off x="6806988" y="3443513"/>
            <a:ext cx="1879822" cy="1048800"/>
            <a:chOff x="6807025" y="3443513"/>
            <a:chExt cx="1879822" cy="1048800"/>
          </a:xfrm>
        </p:grpSpPr>
        <p:sp>
          <p:nvSpPr>
            <p:cNvPr id="323" name="Google Shape;323;p24"/>
            <p:cNvSpPr txBox="1"/>
            <p:nvPr/>
          </p:nvSpPr>
          <p:spPr>
            <a:xfrm>
              <a:off x="6807025" y="344351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6807047" y="37660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>
            <a:off x="6806988" y="1547600"/>
            <a:ext cx="1879822" cy="1048800"/>
            <a:chOff x="6807038" y="1536563"/>
            <a:chExt cx="1879822" cy="1048800"/>
          </a:xfrm>
        </p:grpSpPr>
        <p:sp>
          <p:nvSpPr>
            <p:cNvPr id="321" name="Google Shape;321;p24"/>
            <p:cNvSpPr txBox="1"/>
            <p:nvPr/>
          </p:nvSpPr>
          <p:spPr>
            <a:xfrm>
              <a:off x="6807038" y="153656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6807059" y="185906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24"/>
          <p:cNvGrpSpPr/>
          <p:nvPr/>
        </p:nvGrpSpPr>
        <p:grpSpPr>
          <a:xfrm>
            <a:off x="457212" y="1547606"/>
            <a:ext cx="1879822" cy="1048788"/>
            <a:chOff x="457212" y="1558650"/>
            <a:chExt cx="1879822" cy="1048788"/>
          </a:xfrm>
        </p:grpSpPr>
        <p:sp>
          <p:nvSpPr>
            <p:cNvPr id="319" name="Google Shape;319;p24"/>
            <p:cNvSpPr txBox="1"/>
            <p:nvPr/>
          </p:nvSpPr>
          <p:spPr>
            <a:xfrm>
              <a:off x="457212" y="1558650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457234" y="18811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 and also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330" name="Google Shape;330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54257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965015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4"/>
          <p:cNvGrpSpPr/>
          <p:nvPr/>
        </p:nvGrpSpPr>
        <p:grpSpPr>
          <a:xfrm>
            <a:off x="457237" y="3443519"/>
            <a:ext cx="1879823" cy="1048788"/>
            <a:chOff x="457212" y="3443525"/>
            <a:chExt cx="1879823" cy="1048788"/>
          </a:xfrm>
        </p:grpSpPr>
        <p:sp>
          <p:nvSpPr>
            <p:cNvPr id="335" name="Google Shape;335;p24"/>
            <p:cNvSpPr txBox="1"/>
            <p:nvPr/>
          </p:nvSpPr>
          <p:spPr>
            <a:xfrm>
              <a:off x="457212" y="3443525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4"/>
            <p:cNvSpPr txBox="1"/>
            <p:nvPr/>
          </p:nvSpPr>
          <p:spPr>
            <a:xfrm>
              <a:off x="457234" y="37660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7" name="Google Shape;337;p24"/>
          <p:cNvCxnSpPr>
            <a:endCxn id="335" idx="3"/>
          </p:cNvCxnSpPr>
          <p:nvPr/>
        </p:nvCxnSpPr>
        <p:spPr>
          <a:xfrm rot="10800000">
            <a:off x="2337037" y="3682469"/>
            <a:ext cx="1104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4"/>
          <p:cNvCxnSpPr>
            <a:stCxn id="323" idx="1"/>
          </p:cNvCxnSpPr>
          <p:nvPr/>
        </p:nvCxnSpPr>
        <p:spPr>
          <a:xfrm rot="10800000">
            <a:off x="5710488" y="3682463"/>
            <a:ext cx="1096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4994278" y="2601262"/>
            <a:ext cx="996926" cy="222553"/>
          </a:xfrm>
          <a:custGeom>
            <a:avLst/>
            <a:gdLst/>
            <a:ahLst/>
            <a:cxnLst/>
            <a:rect l="l" t="t" r="r" b="b"/>
            <a:pathLst>
              <a:path w="59156" h="13204" extrusionOk="0">
                <a:moveTo>
                  <a:pt x="1" y="0"/>
                </a:moveTo>
                <a:lnTo>
                  <a:pt x="1" y="0"/>
                </a:lnTo>
                <a:close/>
                <a:moveTo>
                  <a:pt x="59155" y="1320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3970317" y="1433207"/>
            <a:ext cx="2776382" cy="2096239"/>
          </a:xfrm>
          <a:custGeom>
            <a:avLst/>
            <a:gdLst/>
            <a:ahLst/>
            <a:cxnLst/>
            <a:rect l="l" t="t" r="r" b="b"/>
            <a:pathLst>
              <a:path w="164746" h="124369" extrusionOk="0">
                <a:moveTo>
                  <a:pt x="49520" y="11070"/>
                </a:moveTo>
                <a:cubicBezTo>
                  <a:pt x="49737" y="11070"/>
                  <a:pt x="49861" y="11136"/>
                  <a:pt x="49875" y="11358"/>
                </a:cubicBezTo>
                <a:cubicBezTo>
                  <a:pt x="49875" y="11575"/>
                  <a:pt x="49818" y="11698"/>
                  <a:pt x="49684" y="11698"/>
                </a:cubicBezTo>
                <a:cubicBezTo>
                  <a:pt x="49636" y="11698"/>
                  <a:pt x="49580" y="11683"/>
                  <a:pt x="49512" y="11651"/>
                </a:cubicBezTo>
                <a:cubicBezTo>
                  <a:pt x="49305" y="11565"/>
                  <a:pt x="49115" y="11444"/>
                  <a:pt x="48925" y="11323"/>
                </a:cubicBezTo>
                <a:lnTo>
                  <a:pt x="49339" y="11081"/>
                </a:lnTo>
                <a:cubicBezTo>
                  <a:pt x="49405" y="11074"/>
                  <a:pt x="49465" y="11070"/>
                  <a:pt x="49520" y="11070"/>
                </a:cubicBezTo>
                <a:close/>
                <a:moveTo>
                  <a:pt x="46983" y="11081"/>
                </a:moveTo>
                <a:cubicBezTo>
                  <a:pt x="47014" y="11081"/>
                  <a:pt x="47051" y="11087"/>
                  <a:pt x="47093" y="11098"/>
                </a:cubicBezTo>
                <a:cubicBezTo>
                  <a:pt x="47369" y="11185"/>
                  <a:pt x="47870" y="11168"/>
                  <a:pt x="47767" y="11686"/>
                </a:cubicBezTo>
                <a:cubicBezTo>
                  <a:pt x="47732" y="11893"/>
                  <a:pt x="47888" y="12274"/>
                  <a:pt x="47490" y="12343"/>
                </a:cubicBezTo>
                <a:cubicBezTo>
                  <a:pt x="47110" y="12222"/>
                  <a:pt x="46834" y="11893"/>
                  <a:pt x="46799" y="11496"/>
                </a:cubicBezTo>
                <a:cubicBezTo>
                  <a:pt x="46784" y="11302"/>
                  <a:pt x="46782" y="11081"/>
                  <a:pt x="46983" y="11081"/>
                </a:cubicBezTo>
                <a:close/>
                <a:moveTo>
                  <a:pt x="38158" y="11530"/>
                </a:moveTo>
                <a:cubicBezTo>
                  <a:pt x="38279" y="11530"/>
                  <a:pt x="38417" y="11703"/>
                  <a:pt x="38642" y="11876"/>
                </a:cubicBezTo>
                <a:cubicBezTo>
                  <a:pt x="38366" y="12118"/>
                  <a:pt x="38089" y="12360"/>
                  <a:pt x="37778" y="12585"/>
                </a:cubicBezTo>
                <a:cubicBezTo>
                  <a:pt x="35549" y="13967"/>
                  <a:pt x="35514" y="15903"/>
                  <a:pt x="37692" y="17268"/>
                </a:cubicBezTo>
                <a:cubicBezTo>
                  <a:pt x="38003" y="17458"/>
                  <a:pt x="38227" y="17631"/>
                  <a:pt x="38158" y="18080"/>
                </a:cubicBezTo>
                <a:cubicBezTo>
                  <a:pt x="38106" y="18529"/>
                  <a:pt x="37951" y="18599"/>
                  <a:pt x="37553" y="18737"/>
                </a:cubicBezTo>
                <a:cubicBezTo>
                  <a:pt x="36568" y="19117"/>
                  <a:pt x="36309" y="19981"/>
                  <a:pt x="36378" y="20949"/>
                </a:cubicBezTo>
                <a:cubicBezTo>
                  <a:pt x="36427" y="21679"/>
                  <a:pt x="36279" y="22143"/>
                  <a:pt x="35819" y="22143"/>
                </a:cubicBezTo>
                <a:cubicBezTo>
                  <a:pt x="35625" y="22143"/>
                  <a:pt x="35377" y="22061"/>
                  <a:pt x="35065" y="21882"/>
                </a:cubicBezTo>
                <a:cubicBezTo>
                  <a:pt x="34913" y="21798"/>
                  <a:pt x="34745" y="21754"/>
                  <a:pt x="34578" y="21754"/>
                </a:cubicBezTo>
                <a:cubicBezTo>
                  <a:pt x="34403" y="21754"/>
                  <a:pt x="34230" y="21802"/>
                  <a:pt x="34080" y="21899"/>
                </a:cubicBezTo>
                <a:cubicBezTo>
                  <a:pt x="33134" y="22372"/>
                  <a:pt x="32094" y="22613"/>
                  <a:pt x="31041" y="22613"/>
                </a:cubicBezTo>
                <a:cubicBezTo>
                  <a:pt x="30747" y="22613"/>
                  <a:pt x="30451" y="22594"/>
                  <a:pt x="30157" y="22556"/>
                </a:cubicBezTo>
                <a:cubicBezTo>
                  <a:pt x="29915" y="22521"/>
                  <a:pt x="29759" y="22608"/>
                  <a:pt x="29829" y="22262"/>
                </a:cubicBezTo>
                <a:lnTo>
                  <a:pt x="29829" y="22262"/>
                </a:lnTo>
                <a:lnTo>
                  <a:pt x="29829" y="22279"/>
                </a:lnTo>
                <a:cubicBezTo>
                  <a:pt x="29898" y="21986"/>
                  <a:pt x="29984" y="21882"/>
                  <a:pt x="30364" y="21830"/>
                </a:cubicBezTo>
                <a:cubicBezTo>
                  <a:pt x="31505" y="21675"/>
                  <a:pt x="32836" y="21467"/>
                  <a:pt x="33354" y="20361"/>
                </a:cubicBezTo>
                <a:cubicBezTo>
                  <a:pt x="33821" y="19342"/>
                  <a:pt x="33872" y="18184"/>
                  <a:pt x="34927" y="17458"/>
                </a:cubicBezTo>
                <a:cubicBezTo>
                  <a:pt x="35238" y="17216"/>
                  <a:pt x="34978" y="16836"/>
                  <a:pt x="34667" y="16594"/>
                </a:cubicBezTo>
                <a:cubicBezTo>
                  <a:pt x="33216" y="15436"/>
                  <a:pt x="33907" y="14572"/>
                  <a:pt x="35099" y="13846"/>
                </a:cubicBezTo>
                <a:cubicBezTo>
                  <a:pt x="35860" y="13380"/>
                  <a:pt x="36724" y="13086"/>
                  <a:pt x="37018" y="12066"/>
                </a:cubicBezTo>
                <a:cubicBezTo>
                  <a:pt x="37156" y="11582"/>
                  <a:pt x="37709" y="11548"/>
                  <a:pt x="38158" y="11530"/>
                </a:cubicBezTo>
                <a:close/>
                <a:moveTo>
                  <a:pt x="46802" y="32066"/>
                </a:moveTo>
                <a:cubicBezTo>
                  <a:pt x="47245" y="32066"/>
                  <a:pt x="47720" y="32469"/>
                  <a:pt x="47888" y="33080"/>
                </a:cubicBezTo>
                <a:cubicBezTo>
                  <a:pt x="48059" y="33754"/>
                  <a:pt x="48393" y="34225"/>
                  <a:pt x="48918" y="34225"/>
                </a:cubicBezTo>
                <a:cubicBezTo>
                  <a:pt x="49080" y="34225"/>
                  <a:pt x="49261" y="34181"/>
                  <a:pt x="49460" y="34083"/>
                </a:cubicBezTo>
                <a:cubicBezTo>
                  <a:pt x="50103" y="33764"/>
                  <a:pt x="50701" y="33627"/>
                  <a:pt x="51269" y="33627"/>
                </a:cubicBezTo>
                <a:cubicBezTo>
                  <a:pt x="52489" y="33627"/>
                  <a:pt x="53566" y="34260"/>
                  <a:pt x="54628" y="35085"/>
                </a:cubicBezTo>
                <a:cubicBezTo>
                  <a:pt x="54818" y="35223"/>
                  <a:pt x="55008" y="35396"/>
                  <a:pt x="55163" y="35586"/>
                </a:cubicBezTo>
                <a:cubicBezTo>
                  <a:pt x="55543" y="36053"/>
                  <a:pt x="56684" y="36070"/>
                  <a:pt x="56321" y="36917"/>
                </a:cubicBezTo>
                <a:lnTo>
                  <a:pt x="56321" y="36934"/>
                </a:lnTo>
                <a:cubicBezTo>
                  <a:pt x="56149" y="37350"/>
                  <a:pt x="55751" y="37415"/>
                  <a:pt x="55318" y="37415"/>
                </a:cubicBezTo>
                <a:cubicBezTo>
                  <a:pt x="55122" y="37415"/>
                  <a:pt x="54919" y="37401"/>
                  <a:pt x="54727" y="37401"/>
                </a:cubicBezTo>
                <a:cubicBezTo>
                  <a:pt x="54620" y="37401"/>
                  <a:pt x="54517" y="37405"/>
                  <a:pt x="54420" y="37418"/>
                </a:cubicBezTo>
                <a:cubicBezTo>
                  <a:pt x="54278" y="37432"/>
                  <a:pt x="54136" y="37440"/>
                  <a:pt x="53995" y="37440"/>
                </a:cubicBezTo>
                <a:cubicBezTo>
                  <a:pt x="53292" y="37440"/>
                  <a:pt x="52602" y="37262"/>
                  <a:pt x="51983" y="36917"/>
                </a:cubicBezTo>
                <a:cubicBezTo>
                  <a:pt x="51332" y="36539"/>
                  <a:pt x="50680" y="36418"/>
                  <a:pt x="50028" y="36418"/>
                </a:cubicBezTo>
                <a:cubicBezTo>
                  <a:pt x="48867" y="36418"/>
                  <a:pt x="47706" y="36802"/>
                  <a:pt x="46545" y="36802"/>
                </a:cubicBezTo>
                <a:cubicBezTo>
                  <a:pt x="46302" y="36802"/>
                  <a:pt x="46058" y="36785"/>
                  <a:pt x="45814" y="36744"/>
                </a:cubicBezTo>
                <a:cubicBezTo>
                  <a:pt x="44881" y="36588"/>
                  <a:pt x="44552" y="36105"/>
                  <a:pt x="44673" y="35241"/>
                </a:cubicBezTo>
                <a:cubicBezTo>
                  <a:pt x="44846" y="34083"/>
                  <a:pt x="45537" y="33115"/>
                  <a:pt x="46263" y="32320"/>
                </a:cubicBezTo>
                <a:cubicBezTo>
                  <a:pt x="46417" y="32145"/>
                  <a:pt x="46607" y="32066"/>
                  <a:pt x="46802" y="32066"/>
                </a:cubicBezTo>
                <a:close/>
                <a:moveTo>
                  <a:pt x="64554" y="31370"/>
                </a:moveTo>
                <a:cubicBezTo>
                  <a:pt x="64860" y="31370"/>
                  <a:pt x="65185" y="31437"/>
                  <a:pt x="65532" y="31594"/>
                </a:cubicBezTo>
                <a:cubicBezTo>
                  <a:pt x="65878" y="31767"/>
                  <a:pt x="65930" y="32251"/>
                  <a:pt x="65636" y="32493"/>
                </a:cubicBezTo>
                <a:cubicBezTo>
                  <a:pt x="64063" y="34065"/>
                  <a:pt x="64184" y="35085"/>
                  <a:pt x="65895" y="36588"/>
                </a:cubicBezTo>
                <a:cubicBezTo>
                  <a:pt x="67243" y="37815"/>
                  <a:pt x="67762" y="39544"/>
                  <a:pt x="68211" y="41237"/>
                </a:cubicBezTo>
                <a:cubicBezTo>
                  <a:pt x="68364" y="41802"/>
                  <a:pt x="68057" y="41990"/>
                  <a:pt x="67435" y="41990"/>
                </a:cubicBezTo>
                <a:cubicBezTo>
                  <a:pt x="67353" y="41990"/>
                  <a:pt x="67266" y="41986"/>
                  <a:pt x="67174" y="41980"/>
                </a:cubicBezTo>
                <a:cubicBezTo>
                  <a:pt x="66517" y="41064"/>
                  <a:pt x="64271" y="41825"/>
                  <a:pt x="64547" y="39146"/>
                </a:cubicBezTo>
                <a:lnTo>
                  <a:pt x="64547" y="39146"/>
                </a:lnTo>
                <a:lnTo>
                  <a:pt x="64547" y="39181"/>
                </a:lnTo>
                <a:cubicBezTo>
                  <a:pt x="64685" y="37885"/>
                  <a:pt x="63113" y="36295"/>
                  <a:pt x="62076" y="35050"/>
                </a:cubicBezTo>
                <a:cubicBezTo>
                  <a:pt x="61281" y="34100"/>
                  <a:pt x="61385" y="33288"/>
                  <a:pt x="62076" y="32683"/>
                </a:cubicBezTo>
                <a:cubicBezTo>
                  <a:pt x="62786" y="32052"/>
                  <a:pt x="63577" y="31370"/>
                  <a:pt x="64554" y="31370"/>
                </a:cubicBezTo>
                <a:close/>
                <a:moveTo>
                  <a:pt x="30705" y="33465"/>
                </a:moveTo>
                <a:cubicBezTo>
                  <a:pt x="30874" y="33465"/>
                  <a:pt x="31043" y="33637"/>
                  <a:pt x="31090" y="33720"/>
                </a:cubicBezTo>
                <a:cubicBezTo>
                  <a:pt x="31920" y="35120"/>
                  <a:pt x="33579" y="35258"/>
                  <a:pt x="34719" y="36226"/>
                </a:cubicBezTo>
                <a:cubicBezTo>
                  <a:pt x="36205" y="37487"/>
                  <a:pt x="36275" y="39354"/>
                  <a:pt x="37191" y="40822"/>
                </a:cubicBezTo>
                <a:cubicBezTo>
                  <a:pt x="37484" y="41289"/>
                  <a:pt x="37571" y="41980"/>
                  <a:pt x="37968" y="42274"/>
                </a:cubicBezTo>
                <a:cubicBezTo>
                  <a:pt x="38403" y="42594"/>
                  <a:pt x="39075" y="43217"/>
                  <a:pt x="39556" y="43217"/>
                </a:cubicBezTo>
                <a:cubicBezTo>
                  <a:pt x="39725" y="43217"/>
                  <a:pt x="39870" y="43141"/>
                  <a:pt x="39973" y="42948"/>
                </a:cubicBezTo>
                <a:cubicBezTo>
                  <a:pt x="40336" y="42274"/>
                  <a:pt x="41234" y="41289"/>
                  <a:pt x="40543" y="40183"/>
                </a:cubicBezTo>
                <a:cubicBezTo>
                  <a:pt x="40301" y="39803"/>
                  <a:pt x="39610" y="39215"/>
                  <a:pt x="40284" y="38904"/>
                </a:cubicBezTo>
                <a:cubicBezTo>
                  <a:pt x="40592" y="38765"/>
                  <a:pt x="41024" y="38302"/>
                  <a:pt x="41439" y="38302"/>
                </a:cubicBezTo>
                <a:cubicBezTo>
                  <a:pt x="41746" y="38302"/>
                  <a:pt x="42043" y="38557"/>
                  <a:pt x="42271" y="39388"/>
                </a:cubicBezTo>
                <a:cubicBezTo>
                  <a:pt x="42782" y="41200"/>
                  <a:pt x="43748" y="43327"/>
                  <a:pt x="46038" y="43327"/>
                </a:cubicBezTo>
                <a:cubicBezTo>
                  <a:pt x="46150" y="43327"/>
                  <a:pt x="46266" y="43321"/>
                  <a:pt x="46384" y="43311"/>
                </a:cubicBezTo>
                <a:cubicBezTo>
                  <a:pt x="46463" y="43304"/>
                  <a:pt x="46542" y="43300"/>
                  <a:pt x="46620" y="43300"/>
                </a:cubicBezTo>
                <a:cubicBezTo>
                  <a:pt x="47585" y="43300"/>
                  <a:pt x="48526" y="43802"/>
                  <a:pt x="49487" y="43802"/>
                </a:cubicBezTo>
                <a:cubicBezTo>
                  <a:pt x="49955" y="43802"/>
                  <a:pt x="50429" y="43683"/>
                  <a:pt x="50912" y="43328"/>
                </a:cubicBezTo>
                <a:cubicBezTo>
                  <a:pt x="51106" y="43191"/>
                  <a:pt x="51242" y="43135"/>
                  <a:pt x="51336" y="43135"/>
                </a:cubicBezTo>
                <a:cubicBezTo>
                  <a:pt x="51643" y="43135"/>
                  <a:pt x="51508" y="43736"/>
                  <a:pt x="51534" y="44054"/>
                </a:cubicBezTo>
                <a:cubicBezTo>
                  <a:pt x="51845" y="45488"/>
                  <a:pt x="50843" y="46629"/>
                  <a:pt x="50618" y="47942"/>
                </a:cubicBezTo>
                <a:cubicBezTo>
                  <a:pt x="50585" y="48144"/>
                  <a:pt x="50240" y="48444"/>
                  <a:pt x="50046" y="48444"/>
                </a:cubicBezTo>
                <a:cubicBezTo>
                  <a:pt x="50041" y="48444"/>
                  <a:pt x="50036" y="48444"/>
                  <a:pt x="50031" y="48444"/>
                </a:cubicBezTo>
                <a:cubicBezTo>
                  <a:pt x="49523" y="48389"/>
                  <a:pt x="49010" y="48372"/>
                  <a:pt x="48494" y="48372"/>
                </a:cubicBezTo>
                <a:cubicBezTo>
                  <a:pt x="47534" y="48372"/>
                  <a:pt x="46564" y="48433"/>
                  <a:pt x="45600" y="48433"/>
                </a:cubicBezTo>
                <a:cubicBezTo>
                  <a:pt x="43779" y="48433"/>
                  <a:pt x="41984" y="48215"/>
                  <a:pt x="40336" y="46957"/>
                </a:cubicBezTo>
                <a:cubicBezTo>
                  <a:pt x="40033" y="46726"/>
                  <a:pt x="39675" y="46623"/>
                  <a:pt x="39308" y="46623"/>
                </a:cubicBezTo>
                <a:cubicBezTo>
                  <a:pt x="38250" y="46623"/>
                  <a:pt x="37116" y="47478"/>
                  <a:pt x="37000" y="48582"/>
                </a:cubicBezTo>
                <a:cubicBezTo>
                  <a:pt x="36972" y="48947"/>
                  <a:pt x="36796" y="49426"/>
                  <a:pt x="36527" y="49426"/>
                </a:cubicBezTo>
                <a:cubicBezTo>
                  <a:pt x="36465" y="49426"/>
                  <a:pt x="36398" y="49400"/>
                  <a:pt x="36326" y="49342"/>
                </a:cubicBezTo>
                <a:cubicBezTo>
                  <a:pt x="35376" y="48582"/>
                  <a:pt x="34045" y="48772"/>
                  <a:pt x="33147" y="47752"/>
                </a:cubicBezTo>
                <a:cubicBezTo>
                  <a:pt x="32334" y="46819"/>
                  <a:pt x="30900" y="46785"/>
                  <a:pt x="29673" y="46525"/>
                </a:cubicBezTo>
                <a:cubicBezTo>
                  <a:pt x="28913" y="46370"/>
                  <a:pt x="27807" y="46422"/>
                  <a:pt x="28567" y="44953"/>
                </a:cubicBezTo>
                <a:cubicBezTo>
                  <a:pt x="28982" y="44158"/>
                  <a:pt x="29034" y="43000"/>
                  <a:pt x="28515" y="42257"/>
                </a:cubicBezTo>
                <a:cubicBezTo>
                  <a:pt x="28230" y="41853"/>
                  <a:pt x="27848" y="41722"/>
                  <a:pt x="27412" y="41722"/>
                </a:cubicBezTo>
                <a:cubicBezTo>
                  <a:pt x="27028" y="41722"/>
                  <a:pt x="26602" y="41823"/>
                  <a:pt x="26165" y="41928"/>
                </a:cubicBezTo>
                <a:cubicBezTo>
                  <a:pt x="25497" y="42091"/>
                  <a:pt x="24818" y="42128"/>
                  <a:pt x="24133" y="42128"/>
                </a:cubicBezTo>
                <a:cubicBezTo>
                  <a:pt x="23569" y="42128"/>
                  <a:pt x="23001" y="42103"/>
                  <a:pt x="22432" y="42103"/>
                </a:cubicBezTo>
                <a:cubicBezTo>
                  <a:pt x="21707" y="42103"/>
                  <a:pt x="20980" y="42143"/>
                  <a:pt x="20255" y="42326"/>
                </a:cubicBezTo>
                <a:cubicBezTo>
                  <a:pt x="19287" y="42585"/>
                  <a:pt x="18319" y="42862"/>
                  <a:pt x="17559" y="43380"/>
                </a:cubicBezTo>
                <a:cubicBezTo>
                  <a:pt x="17082" y="43705"/>
                  <a:pt x="16613" y="43798"/>
                  <a:pt x="16149" y="43798"/>
                </a:cubicBezTo>
                <a:cubicBezTo>
                  <a:pt x="15538" y="43798"/>
                  <a:pt x="14935" y="43638"/>
                  <a:pt x="14326" y="43638"/>
                </a:cubicBezTo>
                <a:cubicBezTo>
                  <a:pt x="14292" y="43638"/>
                  <a:pt x="14258" y="43638"/>
                  <a:pt x="14223" y="43639"/>
                </a:cubicBezTo>
                <a:cubicBezTo>
                  <a:pt x="14120" y="43622"/>
                  <a:pt x="14016" y="43570"/>
                  <a:pt x="13930" y="43466"/>
                </a:cubicBezTo>
                <a:cubicBezTo>
                  <a:pt x="14043" y="43169"/>
                  <a:pt x="14308" y="43115"/>
                  <a:pt x="14562" y="43115"/>
                </a:cubicBezTo>
                <a:cubicBezTo>
                  <a:pt x="14617" y="43115"/>
                  <a:pt x="14672" y="43118"/>
                  <a:pt x="14725" y="43121"/>
                </a:cubicBezTo>
                <a:cubicBezTo>
                  <a:pt x="14838" y="43129"/>
                  <a:pt x="14949" y="43134"/>
                  <a:pt x="15058" y="43134"/>
                </a:cubicBezTo>
                <a:cubicBezTo>
                  <a:pt x="16723" y="43134"/>
                  <a:pt x="17967" y="42165"/>
                  <a:pt x="18388" y="40771"/>
                </a:cubicBezTo>
                <a:cubicBezTo>
                  <a:pt x="18976" y="38921"/>
                  <a:pt x="20808" y="38282"/>
                  <a:pt x="21482" y="37090"/>
                </a:cubicBezTo>
                <a:cubicBezTo>
                  <a:pt x="22174" y="35865"/>
                  <a:pt x="22770" y="35535"/>
                  <a:pt x="23579" y="35535"/>
                </a:cubicBezTo>
                <a:cubicBezTo>
                  <a:pt x="23899" y="35535"/>
                  <a:pt x="24254" y="35587"/>
                  <a:pt x="24661" y="35655"/>
                </a:cubicBezTo>
                <a:cubicBezTo>
                  <a:pt x="24682" y="35658"/>
                  <a:pt x="24703" y="35660"/>
                  <a:pt x="24725" y="35660"/>
                </a:cubicBezTo>
                <a:cubicBezTo>
                  <a:pt x="25065" y="35660"/>
                  <a:pt x="25513" y="35293"/>
                  <a:pt x="25854" y="35033"/>
                </a:cubicBezTo>
                <a:cubicBezTo>
                  <a:pt x="26267" y="34730"/>
                  <a:pt x="26584" y="34570"/>
                  <a:pt x="26849" y="34570"/>
                </a:cubicBezTo>
                <a:cubicBezTo>
                  <a:pt x="27249" y="34570"/>
                  <a:pt x="27529" y="34935"/>
                  <a:pt x="27841" y="35724"/>
                </a:cubicBezTo>
                <a:cubicBezTo>
                  <a:pt x="28325" y="36969"/>
                  <a:pt x="29742" y="37574"/>
                  <a:pt x="30952" y="38161"/>
                </a:cubicBezTo>
                <a:cubicBezTo>
                  <a:pt x="31712" y="38524"/>
                  <a:pt x="32732" y="38852"/>
                  <a:pt x="32680" y="39716"/>
                </a:cubicBezTo>
                <a:cubicBezTo>
                  <a:pt x="32594" y="40753"/>
                  <a:pt x="31488" y="40546"/>
                  <a:pt x="30710" y="40615"/>
                </a:cubicBezTo>
                <a:cubicBezTo>
                  <a:pt x="30312" y="40650"/>
                  <a:pt x="29794" y="40598"/>
                  <a:pt x="29673" y="41134"/>
                </a:cubicBezTo>
                <a:cubicBezTo>
                  <a:pt x="29552" y="41669"/>
                  <a:pt x="30036" y="41825"/>
                  <a:pt x="30382" y="42032"/>
                </a:cubicBezTo>
                <a:cubicBezTo>
                  <a:pt x="30898" y="42336"/>
                  <a:pt x="31474" y="42934"/>
                  <a:pt x="32011" y="42934"/>
                </a:cubicBezTo>
                <a:cubicBezTo>
                  <a:pt x="32175" y="42934"/>
                  <a:pt x="32336" y="42878"/>
                  <a:pt x="32490" y="42741"/>
                </a:cubicBezTo>
                <a:cubicBezTo>
                  <a:pt x="33354" y="41963"/>
                  <a:pt x="33890" y="40788"/>
                  <a:pt x="34512" y="39751"/>
                </a:cubicBezTo>
                <a:cubicBezTo>
                  <a:pt x="34586" y="39617"/>
                  <a:pt x="34289" y="39329"/>
                  <a:pt x="34602" y="39329"/>
                </a:cubicBezTo>
                <a:cubicBezTo>
                  <a:pt x="34653" y="39329"/>
                  <a:pt x="34719" y="39337"/>
                  <a:pt x="34806" y="39354"/>
                </a:cubicBezTo>
                <a:cubicBezTo>
                  <a:pt x="34890" y="39373"/>
                  <a:pt x="34965" y="39381"/>
                  <a:pt x="35031" y="39381"/>
                </a:cubicBezTo>
                <a:cubicBezTo>
                  <a:pt x="35567" y="39381"/>
                  <a:pt x="35557" y="38814"/>
                  <a:pt x="35341" y="38507"/>
                </a:cubicBezTo>
                <a:cubicBezTo>
                  <a:pt x="34806" y="37781"/>
                  <a:pt x="34546" y="36658"/>
                  <a:pt x="33561" y="36468"/>
                </a:cubicBezTo>
                <a:cubicBezTo>
                  <a:pt x="32248" y="36208"/>
                  <a:pt x="31591" y="35206"/>
                  <a:pt x="30727" y="34411"/>
                </a:cubicBezTo>
                <a:cubicBezTo>
                  <a:pt x="30468" y="34169"/>
                  <a:pt x="30278" y="33910"/>
                  <a:pt x="30485" y="33599"/>
                </a:cubicBezTo>
                <a:cubicBezTo>
                  <a:pt x="30551" y="33501"/>
                  <a:pt x="30628" y="33465"/>
                  <a:pt x="30705" y="33465"/>
                </a:cubicBezTo>
                <a:close/>
                <a:moveTo>
                  <a:pt x="65829" y="50622"/>
                </a:moveTo>
                <a:cubicBezTo>
                  <a:pt x="66138" y="50622"/>
                  <a:pt x="66376" y="50877"/>
                  <a:pt x="66569" y="51209"/>
                </a:cubicBezTo>
                <a:cubicBezTo>
                  <a:pt x="67601" y="52923"/>
                  <a:pt x="68767" y="54401"/>
                  <a:pt x="70703" y="54401"/>
                </a:cubicBezTo>
                <a:cubicBezTo>
                  <a:pt x="71167" y="54401"/>
                  <a:pt x="71676" y="54316"/>
                  <a:pt x="72237" y="54129"/>
                </a:cubicBezTo>
                <a:cubicBezTo>
                  <a:pt x="72263" y="54119"/>
                  <a:pt x="72291" y="54114"/>
                  <a:pt x="72320" y="54114"/>
                </a:cubicBezTo>
                <a:cubicBezTo>
                  <a:pt x="72487" y="54114"/>
                  <a:pt x="72701" y="54260"/>
                  <a:pt x="72877" y="54319"/>
                </a:cubicBezTo>
                <a:cubicBezTo>
                  <a:pt x="72687" y="54406"/>
                  <a:pt x="72514" y="54527"/>
                  <a:pt x="72358" y="54665"/>
                </a:cubicBezTo>
                <a:lnTo>
                  <a:pt x="72358" y="54682"/>
                </a:lnTo>
                <a:cubicBezTo>
                  <a:pt x="71675" y="55659"/>
                  <a:pt x="71022" y="56681"/>
                  <a:pt x="69648" y="56681"/>
                </a:cubicBezTo>
                <a:cubicBezTo>
                  <a:pt x="69564" y="56681"/>
                  <a:pt x="69476" y="56678"/>
                  <a:pt x="69386" y="56669"/>
                </a:cubicBezTo>
                <a:cubicBezTo>
                  <a:pt x="69196" y="56600"/>
                  <a:pt x="68850" y="56549"/>
                  <a:pt x="68850" y="56445"/>
                </a:cubicBezTo>
                <a:cubicBezTo>
                  <a:pt x="68660" y="54216"/>
                  <a:pt x="66258" y="53559"/>
                  <a:pt x="65532" y="51727"/>
                </a:cubicBezTo>
                <a:cubicBezTo>
                  <a:pt x="65394" y="51381"/>
                  <a:pt x="64945" y="50932"/>
                  <a:pt x="65584" y="50673"/>
                </a:cubicBezTo>
                <a:cubicBezTo>
                  <a:pt x="65670" y="50638"/>
                  <a:pt x="65752" y="50622"/>
                  <a:pt x="65829" y="50622"/>
                </a:cubicBezTo>
                <a:close/>
                <a:moveTo>
                  <a:pt x="50497" y="52695"/>
                </a:moveTo>
                <a:lnTo>
                  <a:pt x="50497" y="52695"/>
                </a:lnTo>
                <a:cubicBezTo>
                  <a:pt x="51016" y="52885"/>
                  <a:pt x="51863" y="52937"/>
                  <a:pt x="52001" y="53265"/>
                </a:cubicBezTo>
                <a:cubicBezTo>
                  <a:pt x="53055" y="55840"/>
                  <a:pt x="55734" y="57464"/>
                  <a:pt x="56114" y="60420"/>
                </a:cubicBezTo>
                <a:cubicBezTo>
                  <a:pt x="56252" y="61439"/>
                  <a:pt x="57323" y="61802"/>
                  <a:pt x="57859" y="62580"/>
                </a:cubicBezTo>
                <a:cubicBezTo>
                  <a:pt x="59294" y="64654"/>
                  <a:pt x="60106" y="66952"/>
                  <a:pt x="60763" y="69337"/>
                </a:cubicBezTo>
                <a:cubicBezTo>
                  <a:pt x="58533" y="67643"/>
                  <a:pt x="56615" y="65656"/>
                  <a:pt x="55336" y="63133"/>
                </a:cubicBezTo>
                <a:cubicBezTo>
                  <a:pt x="55198" y="62874"/>
                  <a:pt x="55008" y="62614"/>
                  <a:pt x="55008" y="62355"/>
                </a:cubicBezTo>
                <a:cubicBezTo>
                  <a:pt x="54990" y="58916"/>
                  <a:pt x="52139" y="56739"/>
                  <a:pt x="51189" y="53697"/>
                </a:cubicBezTo>
                <a:cubicBezTo>
                  <a:pt x="51085" y="53334"/>
                  <a:pt x="50739" y="53040"/>
                  <a:pt x="50497" y="52695"/>
                </a:cubicBezTo>
                <a:close/>
                <a:moveTo>
                  <a:pt x="87976" y="1"/>
                </a:moveTo>
                <a:cubicBezTo>
                  <a:pt x="87018" y="1"/>
                  <a:pt x="85745" y="1010"/>
                  <a:pt x="84455" y="1127"/>
                </a:cubicBezTo>
                <a:cubicBezTo>
                  <a:pt x="83776" y="1176"/>
                  <a:pt x="83111" y="1512"/>
                  <a:pt x="82448" y="1512"/>
                </a:cubicBezTo>
                <a:cubicBezTo>
                  <a:pt x="82403" y="1512"/>
                  <a:pt x="82358" y="1511"/>
                  <a:pt x="82313" y="1507"/>
                </a:cubicBezTo>
                <a:cubicBezTo>
                  <a:pt x="82281" y="1506"/>
                  <a:pt x="82250" y="1506"/>
                  <a:pt x="82218" y="1506"/>
                </a:cubicBezTo>
                <a:cubicBezTo>
                  <a:pt x="80376" y="1506"/>
                  <a:pt x="79245" y="3375"/>
                  <a:pt x="77443" y="3375"/>
                </a:cubicBezTo>
                <a:cubicBezTo>
                  <a:pt x="77340" y="3375"/>
                  <a:pt x="77235" y="3369"/>
                  <a:pt x="77128" y="3356"/>
                </a:cubicBezTo>
                <a:cubicBezTo>
                  <a:pt x="77026" y="3344"/>
                  <a:pt x="76928" y="3335"/>
                  <a:pt x="76837" y="3335"/>
                </a:cubicBezTo>
                <a:cubicBezTo>
                  <a:pt x="76434" y="3335"/>
                  <a:pt x="76136" y="3491"/>
                  <a:pt x="75953" y="4082"/>
                </a:cubicBezTo>
                <a:cubicBezTo>
                  <a:pt x="75843" y="4459"/>
                  <a:pt x="75132" y="4980"/>
                  <a:pt x="74758" y="4980"/>
                </a:cubicBezTo>
                <a:cubicBezTo>
                  <a:pt x="74720" y="4980"/>
                  <a:pt x="74687" y="4974"/>
                  <a:pt x="74657" y="4964"/>
                </a:cubicBezTo>
                <a:cubicBezTo>
                  <a:pt x="73910" y="4715"/>
                  <a:pt x="73366" y="4590"/>
                  <a:pt x="73013" y="4590"/>
                </a:cubicBezTo>
                <a:cubicBezTo>
                  <a:pt x="72190" y="4590"/>
                  <a:pt x="72409" y="5268"/>
                  <a:pt x="73534" y="6623"/>
                </a:cubicBezTo>
                <a:cubicBezTo>
                  <a:pt x="73585" y="6692"/>
                  <a:pt x="73499" y="6882"/>
                  <a:pt x="73482" y="7003"/>
                </a:cubicBezTo>
                <a:cubicBezTo>
                  <a:pt x="73413" y="6968"/>
                  <a:pt x="73292" y="6951"/>
                  <a:pt x="73240" y="6882"/>
                </a:cubicBezTo>
                <a:cubicBezTo>
                  <a:pt x="72877" y="6381"/>
                  <a:pt x="72324" y="5914"/>
                  <a:pt x="72220" y="5344"/>
                </a:cubicBezTo>
                <a:cubicBezTo>
                  <a:pt x="72065" y="4531"/>
                  <a:pt x="71961" y="3840"/>
                  <a:pt x="71010" y="3650"/>
                </a:cubicBezTo>
                <a:cubicBezTo>
                  <a:pt x="70839" y="3615"/>
                  <a:pt x="70680" y="3599"/>
                  <a:pt x="70533" y="3599"/>
                </a:cubicBezTo>
                <a:cubicBezTo>
                  <a:pt x="69359" y="3599"/>
                  <a:pt x="68898" y="4626"/>
                  <a:pt x="68315" y="5517"/>
                </a:cubicBezTo>
                <a:cubicBezTo>
                  <a:pt x="67865" y="6208"/>
                  <a:pt x="68349" y="6536"/>
                  <a:pt x="68729" y="6934"/>
                </a:cubicBezTo>
                <a:cubicBezTo>
                  <a:pt x="68798" y="7003"/>
                  <a:pt x="68850" y="7089"/>
                  <a:pt x="68902" y="7176"/>
                </a:cubicBezTo>
                <a:cubicBezTo>
                  <a:pt x="68817" y="7188"/>
                  <a:pt x="68731" y="7200"/>
                  <a:pt x="68645" y="7200"/>
                </a:cubicBezTo>
                <a:cubicBezTo>
                  <a:pt x="68610" y="7200"/>
                  <a:pt x="68575" y="7198"/>
                  <a:pt x="68539" y="7193"/>
                </a:cubicBezTo>
                <a:cubicBezTo>
                  <a:pt x="67376" y="7024"/>
                  <a:pt x="66212" y="6691"/>
                  <a:pt x="65033" y="6691"/>
                </a:cubicBezTo>
                <a:cubicBezTo>
                  <a:pt x="65003" y="6691"/>
                  <a:pt x="64974" y="6691"/>
                  <a:pt x="64945" y="6692"/>
                </a:cubicBezTo>
                <a:cubicBezTo>
                  <a:pt x="64584" y="6692"/>
                  <a:pt x="63909" y="6196"/>
                  <a:pt x="63437" y="6196"/>
                </a:cubicBezTo>
                <a:cubicBezTo>
                  <a:pt x="63072" y="6196"/>
                  <a:pt x="62827" y="6492"/>
                  <a:pt x="62940" y="7538"/>
                </a:cubicBezTo>
                <a:cubicBezTo>
                  <a:pt x="62940" y="7608"/>
                  <a:pt x="62525" y="7711"/>
                  <a:pt x="62283" y="7798"/>
                </a:cubicBezTo>
                <a:cubicBezTo>
                  <a:pt x="61879" y="7955"/>
                  <a:pt x="61464" y="8005"/>
                  <a:pt x="61043" y="8005"/>
                </a:cubicBezTo>
                <a:cubicBezTo>
                  <a:pt x="60325" y="8005"/>
                  <a:pt x="59591" y="7860"/>
                  <a:pt x="58870" y="7860"/>
                </a:cubicBezTo>
                <a:cubicBezTo>
                  <a:pt x="58295" y="7860"/>
                  <a:pt x="57729" y="7952"/>
                  <a:pt x="57185" y="8282"/>
                </a:cubicBezTo>
                <a:cubicBezTo>
                  <a:pt x="56736" y="8610"/>
                  <a:pt x="56304" y="8938"/>
                  <a:pt x="55837" y="9267"/>
                </a:cubicBezTo>
                <a:cubicBezTo>
                  <a:pt x="55671" y="9381"/>
                  <a:pt x="55417" y="9527"/>
                  <a:pt x="55226" y="9527"/>
                </a:cubicBezTo>
                <a:cubicBezTo>
                  <a:pt x="55100" y="9527"/>
                  <a:pt x="55001" y="9463"/>
                  <a:pt x="54973" y="9284"/>
                </a:cubicBezTo>
                <a:cubicBezTo>
                  <a:pt x="54819" y="8258"/>
                  <a:pt x="54209" y="8003"/>
                  <a:pt x="53545" y="8003"/>
                </a:cubicBezTo>
                <a:cubicBezTo>
                  <a:pt x="53313" y="8003"/>
                  <a:pt x="53075" y="8034"/>
                  <a:pt x="52848" y="8074"/>
                </a:cubicBezTo>
                <a:cubicBezTo>
                  <a:pt x="51897" y="8264"/>
                  <a:pt x="52416" y="9232"/>
                  <a:pt x="52295" y="9854"/>
                </a:cubicBezTo>
                <a:cubicBezTo>
                  <a:pt x="52156" y="10615"/>
                  <a:pt x="51344" y="10096"/>
                  <a:pt x="50998" y="10545"/>
                </a:cubicBezTo>
                <a:cubicBezTo>
                  <a:pt x="50949" y="10609"/>
                  <a:pt x="50910" y="10635"/>
                  <a:pt x="50880" y="10635"/>
                </a:cubicBezTo>
                <a:cubicBezTo>
                  <a:pt x="50805" y="10635"/>
                  <a:pt x="50789" y="10469"/>
                  <a:pt x="50826" y="10321"/>
                </a:cubicBezTo>
                <a:cubicBezTo>
                  <a:pt x="51033" y="8990"/>
                  <a:pt x="50221" y="8541"/>
                  <a:pt x="49115" y="8161"/>
                </a:cubicBezTo>
                <a:cubicBezTo>
                  <a:pt x="46903" y="7400"/>
                  <a:pt x="44535" y="7176"/>
                  <a:pt x="42392" y="6070"/>
                </a:cubicBezTo>
                <a:cubicBezTo>
                  <a:pt x="41667" y="5697"/>
                  <a:pt x="40852" y="5536"/>
                  <a:pt x="40032" y="5536"/>
                </a:cubicBezTo>
                <a:cubicBezTo>
                  <a:pt x="39367" y="5536"/>
                  <a:pt x="38699" y="5642"/>
                  <a:pt x="38072" y="5828"/>
                </a:cubicBezTo>
                <a:cubicBezTo>
                  <a:pt x="36033" y="6432"/>
                  <a:pt x="33838" y="6502"/>
                  <a:pt x="31989" y="7642"/>
                </a:cubicBezTo>
                <a:cubicBezTo>
                  <a:pt x="31263" y="8074"/>
                  <a:pt x="29206" y="7296"/>
                  <a:pt x="30226" y="9457"/>
                </a:cubicBezTo>
                <a:cubicBezTo>
                  <a:pt x="30278" y="9578"/>
                  <a:pt x="29984" y="9854"/>
                  <a:pt x="29863" y="10079"/>
                </a:cubicBezTo>
                <a:cubicBezTo>
                  <a:pt x="28653" y="12412"/>
                  <a:pt x="26234" y="13224"/>
                  <a:pt x="24229" y="14555"/>
                </a:cubicBezTo>
                <a:cubicBezTo>
                  <a:pt x="22536" y="15661"/>
                  <a:pt x="23486" y="17112"/>
                  <a:pt x="24022" y="18236"/>
                </a:cubicBezTo>
                <a:cubicBezTo>
                  <a:pt x="24328" y="18880"/>
                  <a:pt x="24972" y="19241"/>
                  <a:pt x="25627" y="19241"/>
                </a:cubicBezTo>
                <a:cubicBezTo>
                  <a:pt x="26008" y="19241"/>
                  <a:pt x="26393" y="19119"/>
                  <a:pt x="26718" y="18858"/>
                </a:cubicBezTo>
                <a:cubicBezTo>
                  <a:pt x="27228" y="18470"/>
                  <a:pt x="27609" y="18306"/>
                  <a:pt x="27903" y="18306"/>
                </a:cubicBezTo>
                <a:cubicBezTo>
                  <a:pt x="28524" y="18306"/>
                  <a:pt x="28748" y="19042"/>
                  <a:pt x="28947" y="19946"/>
                </a:cubicBezTo>
                <a:cubicBezTo>
                  <a:pt x="28982" y="20223"/>
                  <a:pt x="28999" y="20499"/>
                  <a:pt x="28982" y="20776"/>
                </a:cubicBezTo>
                <a:cubicBezTo>
                  <a:pt x="28774" y="20551"/>
                  <a:pt x="28446" y="20396"/>
                  <a:pt x="28342" y="20119"/>
                </a:cubicBezTo>
                <a:cubicBezTo>
                  <a:pt x="28124" y="19474"/>
                  <a:pt x="27849" y="19234"/>
                  <a:pt x="27528" y="19234"/>
                </a:cubicBezTo>
                <a:cubicBezTo>
                  <a:pt x="27212" y="19234"/>
                  <a:pt x="26853" y="19465"/>
                  <a:pt x="26459" y="19774"/>
                </a:cubicBezTo>
                <a:cubicBezTo>
                  <a:pt x="25646" y="20379"/>
                  <a:pt x="25958" y="21260"/>
                  <a:pt x="26130" y="21899"/>
                </a:cubicBezTo>
                <a:cubicBezTo>
                  <a:pt x="26459" y="23092"/>
                  <a:pt x="25802" y="23420"/>
                  <a:pt x="24938" y="23627"/>
                </a:cubicBezTo>
                <a:cubicBezTo>
                  <a:pt x="23901" y="23852"/>
                  <a:pt x="23072" y="24267"/>
                  <a:pt x="22553" y="25269"/>
                </a:cubicBezTo>
                <a:cubicBezTo>
                  <a:pt x="22273" y="25790"/>
                  <a:pt x="21682" y="26043"/>
                  <a:pt x="21157" y="26043"/>
                </a:cubicBezTo>
                <a:cubicBezTo>
                  <a:pt x="21003" y="26043"/>
                  <a:pt x="20855" y="26021"/>
                  <a:pt x="20721" y="25978"/>
                </a:cubicBezTo>
                <a:cubicBezTo>
                  <a:pt x="20116" y="25788"/>
                  <a:pt x="20963" y="25390"/>
                  <a:pt x="20946" y="24993"/>
                </a:cubicBezTo>
                <a:cubicBezTo>
                  <a:pt x="20929" y="24543"/>
                  <a:pt x="20738" y="24129"/>
                  <a:pt x="20410" y="23835"/>
                </a:cubicBezTo>
                <a:cubicBezTo>
                  <a:pt x="19477" y="22798"/>
                  <a:pt x="18354" y="21709"/>
                  <a:pt x="18215" y="20327"/>
                </a:cubicBezTo>
                <a:cubicBezTo>
                  <a:pt x="18098" y="19205"/>
                  <a:pt x="17332" y="17921"/>
                  <a:pt x="16200" y="17921"/>
                </a:cubicBezTo>
                <a:cubicBezTo>
                  <a:pt x="16163" y="17921"/>
                  <a:pt x="16127" y="17922"/>
                  <a:pt x="16090" y="17925"/>
                </a:cubicBezTo>
                <a:cubicBezTo>
                  <a:pt x="15105" y="17976"/>
                  <a:pt x="14068" y="18391"/>
                  <a:pt x="13930" y="19221"/>
                </a:cubicBezTo>
                <a:cubicBezTo>
                  <a:pt x="13670" y="20430"/>
                  <a:pt x="14137" y="21709"/>
                  <a:pt x="15122" y="22470"/>
                </a:cubicBezTo>
                <a:cubicBezTo>
                  <a:pt x="15952" y="23109"/>
                  <a:pt x="15952" y="23161"/>
                  <a:pt x="15589" y="23489"/>
                </a:cubicBezTo>
                <a:cubicBezTo>
                  <a:pt x="14448" y="24526"/>
                  <a:pt x="14915" y="26116"/>
                  <a:pt x="14292" y="27377"/>
                </a:cubicBezTo>
                <a:cubicBezTo>
                  <a:pt x="14143" y="27687"/>
                  <a:pt x="14420" y="27822"/>
                  <a:pt x="14760" y="27822"/>
                </a:cubicBezTo>
                <a:cubicBezTo>
                  <a:pt x="14932" y="27822"/>
                  <a:pt x="15121" y="27787"/>
                  <a:pt x="15278" y="27723"/>
                </a:cubicBezTo>
                <a:cubicBezTo>
                  <a:pt x="16510" y="27249"/>
                  <a:pt x="17772" y="26919"/>
                  <a:pt x="19089" y="26919"/>
                </a:cubicBezTo>
                <a:cubicBezTo>
                  <a:pt x="19212" y="26919"/>
                  <a:pt x="19336" y="26922"/>
                  <a:pt x="19460" y="26928"/>
                </a:cubicBezTo>
                <a:lnTo>
                  <a:pt x="19874" y="26928"/>
                </a:lnTo>
                <a:cubicBezTo>
                  <a:pt x="19840" y="26997"/>
                  <a:pt x="19823" y="27136"/>
                  <a:pt x="19753" y="27153"/>
                </a:cubicBezTo>
                <a:cubicBezTo>
                  <a:pt x="18630" y="27585"/>
                  <a:pt x="17507" y="28138"/>
                  <a:pt x="16349" y="28414"/>
                </a:cubicBezTo>
                <a:cubicBezTo>
                  <a:pt x="15692" y="28570"/>
                  <a:pt x="14915" y="28432"/>
                  <a:pt x="14707" y="29209"/>
                </a:cubicBezTo>
                <a:cubicBezTo>
                  <a:pt x="14500" y="30004"/>
                  <a:pt x="15260" y="30194"/>
                  <a:pt x="15813" y="30505"/>
                </a:cubicBezTo>
                <a:cubicBezTo>
                  <a:pt x="17161" y="31318"/>
                  <a:pt x="17369" y="32493"/>
                  <a:pt x="16867" y="33910"/>
                </a:cubicBezTo>
                <a:cubicBezTo>
                  <a:pt x="16664" y="34503"/>
                  <a:pt x="16349" y="34660"/>
                  <a:pt x="15995" y="34660"/>
                </a:cubicBezTo>
                <a:cubicBezTo>
                  <a:pt x="15626" y="34660"/>
                  <a:pt x="15216" y="34489"/>
                  <a:pt x="14846" y="34463"/>
                </a:cubicBezTo>
                <a:cubicBezTo>
                  <a:pt x="13916" y="34396"/>
                  <a:pt x="12987" y="34203"/>
                  <a:pt x="12042" y="34203"/>
                </a:cubicBezTo>
                <a:cubicBezTo>
                  <a:pt x="12003" y="34203"/>
                  <a:pt x="11964" y="34203"/>
                  <a:pt x="11925" y="34204"/>
                </a:cubicBezTo>
                <a:cubicBezTo>
                  <a:pt x="10957" y="34221"/>
                  <a:pt x="9834" y="34446"/>
                  <a:pt x="9989" y="35759"/>
                </a:cubicBezTo>
                <a:cubicBezTo>
                  <a:pt x="10128" y="37072"/>
                  <a:pt x="9834" y="38196"/>
                  <a:pt x="9592" y="39440"/>
                </a:cubicBezTo>
                <a:cubicBezTo>
                  <a:pt x="9385" y="40425"/>
                  <a:pt x="8693" y="42136"/>
                  <a:pt x="10542" y="42464"/>
                </a:cubicBezTo>
                <a:cubicBezTo>
                  <a:pt x="12305" y="42758"/>
                  <a:pt x="12668" y="43173"/>
                  <a:pt x="11735" y="44693"/>
                </a:cubicBezTo>
                <a:cubicBezTo>
                  <a:pt x="11389" y="45298"/>
                  <a:pt x="10888" y="45817"/>
                  <a:pt x="10300" y="46180"/>
                </a:cubicBezTo>
                <a:cubicBezTo>
                  <a:pt x="9108" y="46871"/>
                  <a:pt x="8175" y="47752"/>
                  <a:pt x="8313" y="49342"/>
                </a:cubicBezTo>
                <a:cubicBezTo>
                  <a:pt x="8365" y="49964"/>
                  <a:pt x="8140" y="50707"/>
                  <a:pt x="7535" y="50967"/>
                </a:cubicBezTo>
                <a:cubicBezTo>
                  <a:pt x="5168" y="52021"/>
                  <a:pt x="3768" y="53991"/>
                  <a:pt x="2662" y="56168"/>
                </a:cubicBezTo>
                <a:cubicBezTo>
                  <a:pt x="1781" y="57931"/>
                  <a:pt x="122" y="59469"/>
                  <a:pt x="1279" y="61888"/>
                </a:cubicBezTo>
                <a:cubicBezTo>
                  <a:pt x="1936" y="63236"/>
                  <a:pt x="1573" y="64792"/>
                  <a:pt x="830" y="66209"/>
                </a:cubicBezTo>
                <a:cubicBezTo>
                  <a:pt x="1" y="67781"/>
                  <a:pt x="744" y="70477"/>
                  <a:pt x="2126" y="71687"/>
                </a:cubicBezTo>
                <a:cubicBezTo>
                  <a:pt x="2420" y="71946"/>
                  <a:pt x="2662" y="72240"/>
                  <a:pt x="2818" y="72586"/>
                </a:cubicBezTo>
                <a:cubicBezTo>
                  <a:pt x="4027" y="75040"/>
                  <a:pt x="5462" y="77303"/>
                  <a:pt x="7881" y="78755"/>
                </a:cubicBezTo>
                <a:cubicBezTo>
                  <a:pt x="8455" y="79100"/>
                  <a:pt x="9053" y="79742"/>
                  <a:pt x="9645" y="79742"/>
                </a:cubicBezTo>
                <a:cubicBezTo>
                  <a:pt x="9766" y="79742"/>
                  <a:pt x="9887" y="79715"/>
                  <a:pt x="10007" y="79654"/>
                </a:cubicBezTo>
                <a:cubicBezTo>
                  <a:pt x="12824" y="78254"/>
                  <a:pt x="16142" y="79844"/>
                  <a:pt x="18889" y="77874"/>
                </a:cubicBezTo>
                <a:cubicBezTo>
                  <a:pt x="19326" y="77562"/>
                  <a:pt x="19938" y="77352"/>
                  <a:pt x="20558" y="77352"/>
                </a:cubicBezTo>
                <a:cubicBezTo>
                  <a:pt x="21313" y="77352"/>
                  <a:pt x="22079" y="77663"/>
                  <a:pt x="22553" y="78479"/>
                </a:cubicBezTo>
                <a:cubicBezTo>
                  <a:pt x="23034" y="79313"/>
                  <a:pt x="23538" y="79650"/>
                  <a:pt x="24283" y="79650"/>
                </a:cubicBezTo>
                <a:cubicBezTo>
                  <a:pt x="24448" y="79650"/>
                  <a:pt x="24626" y="79633"/>
                  <a:pt x="24817" y="79602"/>
                </a:cubicBezTo>
                <a:cubicBezTo>
                  <a:pt x="24994" y="79574"/>
                  <a:pt x="25161" y="79561"/>
                  <a:pt x="25317" y="79561"/>
                </a:cubicBezTo>
                <a:cubicBezTo>
                  <a:pt x="26715" y="79561"/>
                  <a:pt x="27271" y="80640"/>
                  <a:pt x="26960" y="82194"/>
                </a:cubicBezTo>
                <a:cubicBezTo>
                  <a:pt x="26683" y="83611"/>
                  <a:pt x="25750" y="85218"/>
                  <a:pt x="26545" y="86480"/>
                </a:cubicBezTo>
                <a:cubicBezTo>
                  <a:pt x="27461" y="87966"/>
                  <a:pt x="28515" y="89400"/>
                  <a:pt x="29206" y="90973"/>
                </a:cubicBezTo>
                <a:cubicBezTo>
                  <a:pt x="30416" y="93721"/>
                  <a:pt x="31298" y="96641"/>
                  <a:pt x="29777" y="99631"/>
                </a:cubicBezTo>
                <a:cubicBezTo>
                  <a:pt x="28809" y="101515"/>
                  <a:pt x="28619" y="103502"/>
                  <a:pt x="29535" y="105369"/>
                </a:cubicBezTo>
                <a:cubicBezTo>
                  <a:pt x="30503" y="107321"/>
                  <a:pt x="31228" y="109274"/>
                  <a:pt x="31488" y="111469"/>
                </a:cubicBezTo>
                <a:cubicBezTo>
                  <a:pt x="31712" y="113456"/>
                  <a:pt x="31695" y="115599"/>
                  <a:pt x="33371" y="117172"/>
                </a:cubicBezTo>
                <a:cubicBezTo>
                  <a:pt x="34322" y="118088"/>
                  <a:pt x="34581" y="119436"/>
                  <a:pt x="35013" y="120645"/>
                </a:cubicBezTo>
                <a:cubicBezTo>
                  <a:pt x="35393" y="121717"/>
                  <a:pt x="34546" y="123065"/>
                  <a:pt x="35843" y="123998"/>
                </a:cubicBezTo>
                <a:cubicBezTo>
                  <a:pt x="36206" y="124270"/>
                  <a:pt x="36549" y="124368"/>
                  <a:pt x="36881" y="124368"/>
                </a:cubicBezTo>
                <a:cubicBezTo>
                  <a:pt x="37735" y="124368"/>
                  <a:pt x="38515" y="123721"/>
                  <a:pt x="39372" y="123721"/>
                </a:cubicBezTo>
                <a:cubicBezTo>
                  <a:pt x="39388" y="123721"/>
                  <a:pt x="39404" y="123721"/>
                  <a:pt x="39420" y="123721"/>
                </a:cubicBezTo>
                <a:cubicBezTo>
                  <a:pt x="39526" y="123724"/>
                  <a:pt x="39630" y="123725"/>
                  <a:pt x="39734" y="123725"/>
                </a:cubicBezTo>
                <a:cubicBezTo>
                  <a:pt x="44937" y="123725"/>
                  <a:pt x="47636" y="120353"/>
                  <a:pt x="49754" y="116100"/>
                </a:cubicBezTo>
                <a:cubicBezTo>
                  <a:pt x="50186" y="115236"/>
                  <a:pt x="49720" y="113957"/>
                  <a:pt x="50826" y="113508"/>
                </a:cubicBezTo>
                <a:cubicBezTo>
                  <a:pt x="52761" y="112713"/>
                  <a:pt x="53193" y="111175"/>
                  <a:pt x="52692" y="109499"/>
                </a:cubicBezTo>
                <a:cubicBezTo>
                  <a:pt x="51949" y="107028"/>
                  <a:pt x="53297" y="106112"/>
                  <a:pt x="55181" y="105282"/>
                </a:cubicBezTo>
                <a:cubicBezTo>
                  <a:pt x="57773" y="104107"/>
                  <a:pt x="59449" y="98370"/>
                  <a:pt x="57963" y="96071"/>
                </a:cubicBezTo>
                <a:cubicBezTo>
                  <a:pt x="56770" y="94239"/>
                  <a:pt x="57099" y="92217"/>
                  <a:pt x="57444" y="90316"/>
                </a:cubicBezTo>
                <a:cubicBezTo>
                  <a:pt x="57911" y="87621"/>
                  <a:pt x="59933" y="85823"/>
                  <a:pt x="61851" y="84164"/>
                </a:cubicBezTo>
                <a:cubicBezTo>
                  <a:pt x="65601" y="80915"/>
                  <a:pt x="68055" y="76992"/>
                  <a:pt x="69109" y="72171"/>
                </a:cubicBezTo>
                <a:cubicBezTo>
                  <a:pt x="69271" y="71459"/>
                  <a:pt x="69266" y="70656"/>
                  <a:pt x="68371" y="70656"/>
                </a:cubicBezTo>
                <a:cubicBezTo>
                  <a:pt x="68311" y="70656"/>
                  <a:pt x="68246" y="70660"/>
                  <a:pt x="68176" y="70667"/>
                </a:cubicBezTo>
                <a:cubicBezTo>
                  <a:pt x="67157" y="70788"/>
                  <a:pt x="66154" y="71151"/>
                  <a:pt x="65152" y="71462"/>
                </a:cubicBezTo>
                <a:cubicBezTo>
                  <a:pt x="63960" y="71826"/>
                  <a:pt x="63201" y="72060"/>
                  <a:pt x="62664" y="72060"/>
                </a:cubicBezTo>
                <a:cubicBezTo>
                  <a:pt x="61727" y="72060"/>
                  <a:pt x="61469" y="71346"/>
                  <a:pt x="60772" y="69363"/>
                </a:cubicBezTo>
                <a:lnTo>
                  <a:pt x="60772" y="69363"/>
                </a:lnTo>
                <a:cubicBezTo>
                  <a:pt x="61180" y="69747"/>
                  <a:pt x="61467" y="70422"/>
                  <a:pt x="62074" y="70422"/>
                </a:cubicBezTo>
                <a:cubicBezTo>
                  <a:pt x="62180" y="70422"/>
                  <a:pt x="62295" y="70402"/>
                  <a:pt x="62422" y="70356"/>
                </a:cubicBezTo>
                <a:cubicBezTo>
                  <a:pt x="63925" y="69769"/>
                  <a:pt x="65359" y="68957"/>
                  <a:pt x="66897" y="68455"/>
                </a:cubicBezTo>
                <a:cubicBezTo>
                  <a:pt x="68660" y="67868"/>
                  <a:pt x="69732" y="66209"/>
                  <a:pt x="71391" y="65639"/>
                </a:cubicBezTo>
                <a:cubicBezTo>
                  <a:pt x="73706" y="64844"/>
                  <a:pt x="76713" y="61716"/>
                  <a:pt x="76852" y="59383"/>
                </a:cubicBezTo>
                <a:cubicBezTo>
                  <a:pt x="76834" y="59072"/>
                  <a:pt x="76713" y="58778"/>
                  <a:pt x="76506" y="58553"/>
                </a:cubicBezTo>
                <a:cubicBezTo>
                  <a:pt x="75918" y="57810"/>
                  <a:pt x="75279" y="57153"/>
                  <a:pt x="74294" y="56894"/>
                </a:cubicBezTo>
                <a:cubicBezTo>
                  <a:pt x="73724" y="56739"/>
                  <a:pt x="73378" y="56151"/>
                  <a:pt x="73516" y="55581"/>
                </a:cubicBezTo>
                <a:cubicBezTo>
                  <a:pt x="73547" y="55481"/>
                  <a:pt x="73596" y="55443"/>
                  <a:pt x="73658" y="55443"/>
                </a:cubicBezTo>
                <a:cubicBezTo>
                  <a:pt x="73842" y="55443"/>
                  <a:pt x="74139" y="55775"/>
                  <a:pt x="74398" y="55788"/>
                </a:cubicBezTo>
                <a:cubicBezTo>
                  <a:pt x="75366" y="55855"/>
                  <a:pt x="76333" y="56083"/>
                  <a:pt x="77301" y="56083"/>
                </a:cubicBezTo>
                <a:cubicBezTo>
                  <a:pt x="77336" y="56083"/>
                  <a:pt x="77370" y="56083"/>
                  <a:pt x="77405" y="56082"/>
                </a:cubicBezTo>
                <a:cubicBezTo>
                  <a:pt x="77727" y="56077"/>
                  <a:pt x="78047" y="56073"/>
                  <a:pt x="78365" y="56073"/>
                </a:cubicBezTo>
                <a:cubicBezTo>
                  <a:pt x="81373" y="56073"/>
                  <a:pt x="84145" y="56432"/>
                  <a:pt x="85786" y="59746"/>
                </a:cubicBezTo>
                <a:cubicBezTo>
                  <a:pt x="86136" y="60461"/>
                  <a:pt x="86996" y="61297"/>
                  <a:pt x="88011" y="61297"/>
                </a:cubicBezTo>
                <a:cubicBezTo>
                  <a:pt x="88148" y="61297"/>
                  <a:pt x="88288" y="61282"/>
                  <a:pt x="88430" y="61249"/>
                </a:cubicBezTo>
                <a:cubicBezTo>
                  <a:pt x="88585" y="61214"/>
                  <a:pt x="88707" y="61197"/>
                  <a:pt x="88805" y="61197"/>
                </a:cubicBezTo>
                <a:cubicBezTo>
                  <a:pt x="89186" y="61197"/>
                  <a:pt x="89184" y="61451"/>
                  <a:pt x="89225" y="61837"/>
                </a:cubicBezTo>
                <a:cubicBezTo>
                  <a:pt x="89830" y="66554"/>
                  <a:pt x="91990" y="70685"/>
                  <a:pt x="94133" y="74832"/>
                </a:cubicBezTo>
                <a:cubicBezTo>
                  <a:pt x="94475" y="75487"/>
                  <a:pt x="94875" y="75911"/>
                  <a:pt x="95290" y="75911"/>
                </a:cubicBezTo>
                <a:cubicBezTo>
                  <a:pt x="95652" y="75911"/>
                  <a:pt x="96025" y="75588"/>
                  <a:pt x="96380" y="74815"/>
                </a:cubicBezTo>
                <a:cubicBezTo>
                  <a:pt x="96622" y="74297"/>
                  <a:pt x="97036" y="73847"/>
                  <a:pt x="97382" y="73381"/>
                </a:cubicBezTo>
                <a:lnTo>
                  <a:pt x="97538" y="73225"/>
                </a:lnTo>
                <a:cubicBezTo>
                  <a:pt x="98212" y="71618"/>
                  <a:pt x="98056" y="69993"/>
                  <a:pt x="97831" y="68317"/>
                </a:cubicBezTo>
                <a:cubicBezTo>
                  <a:pt x="97762" y="67833"/>
                  <a:pt x="97589" y="67211"/>
                  <a:pt x="98194" y="67073"/>
                </a:cubicBezTo>
                <a:cubicBezTo>
                  <a:pt x="99784" y="66693"/>
                  <a:pt x="100268" y="65258"/>
                  <a:pt x="101149" y="64187"/>
                </a:cubicBezTo>
                <a:cubicBezTo>
                  <a:pt x="102117" y="63029"/>
                  <a:pt x="103137" y="61629"/>
                  <a:pt x="104243" y="60903"/>
                </a:cubicBezTo>
                <a:cubicBezTo>
                  <a:pt x="104825" y="60515"/>
                  <a:pt x="105739" y="59942"/>
                  <a:pt x="106690" y="59942"/>
                </a:cubicBezTo>
                <a:cubicBezTo>
                  <a:pt x="107432" y="59942"/>
                  <a:pt x="108196" y="60292"/>
                  <a:pt x="108840" y="61353"/>
                </a:cubicBezTo>
                <a:cubicBezTo>
                  <a:pt x="109600" y="62632"/>
                  <a:pt x="110965" y="63565"/>
                  <a:pt x="111017" y="65258"/>
                </a:cubicBezTo>
                <a:cubicBezTo>
                  <a:pt x="111034" y="65777"/>
                  <a:pt x="110793" y="66433"/>
                  <a:pt x="111536" y="66693"/>
                </a:cubicBezTo>
                <a:cubicBezTo>
                  <a:pt x="111822" y="66788"/>
                  <a:pt x="112112" y="66862"/>
                  <a:pt x="112391" y="66862"/>
                </a:cubicBezTo>
                <a:cubicBezTo>
                  <a:pt x="112769" y="66862"/>
                  <a:pt x="113129" y="66727"/>
                  <a:pt x="113437" y="66330"/>
                </a:cubicBezTo>
                <a:cubicBezTo>
                  <a:pt x="113540" y="66205"/>
                  <a:pt x="113700" y="66031"/>
                  <a:pt x="113856" y="66031"/>
                </a:cubicBezTo>
                <a:cubicBezTo>
                  <a:pt x="113960" y="66031"/>
                  <a:pt x="114062" y="66109"/>
                  <a:pt x="114145" y="66330"/>
                </a:cubicBezTo>
                <a:cubicBezTo>
                  <a:pt x="114543" y="67470"/>
                  <a:pt x="114802" y="68663"/>
                  <a:pt x="115286" y="69769"/>
                </a:cubicBezTo>
                <a:cubicBezTo>
                  <a:pt x="116271" y="72033"/>
                  <a:pt x="114940" y="74677"/>
                  <a:pt x="116858" y="76871"/>
                </a:cubicBezTo>
                <a:cubicBezTo>
                  <a:pt x="118241" y="78461"/>
                  <a:pt x="118362" y="80915"/>
                  <a:pt x="119900" y="82540"/>
                </a:cubicBezTo>
                <a:cubicBezTo>
                  <a:pt x="120401" y="82799"/>
                  <a:pt x="120885" y="83058"/>
                  <a:pt x="121386" y="83300"/>
                </a:cubicBezTo>
                <a:cubicBezTo>
                  <a:pt x="121538" y="83368"/>
                  <a:pt x="121699" y="83403"/>
                  <a:pt x="121846" y="83403"/>
                </a:cubicBezTo>
                <a:cubicBezTo>
                  <a:pt x="122184" y="83403"/>
                  <a:pt x="122445" y="83219"/>
                  <a:pt x="122337" y="82834"/>
                </a:cubicBezTo>
                <a:cubicBezTo>
                  <a:pt x="121818" y="80915"/>
                  <a:pt x="121991" y="78790"/>
                  <a:pt x="119969" y="77355"/>
                </a:cubicBezTo>
                <a:cubicBezTo>
                  <a:pt x="118414" y="76249"/>
                  <a:pt x="117239" y="74521"/>
                  <a:pt x="117463" y="72378"/>
                </a:cubicBezTo>
                <a:cubicBezTo>
                  <a:pt x="117528" y="71821"/>
                  <a:pt x="116912" y="70437"/>
                  <a:pt x="117695" y="70437"/>
                </a:cubicBezTo>
                <a:cubicBezTo>
                  <a:pt x="117955" y="70437"/>
                  <a:pt x="118371" y="70590"/>
                  <a:pt x="119019" y="70979"/>
                </a:cubicBezTo>
                <a:cubicBezTo>
                  <a:pt x="120194" y="71704"/>
                  <a:pt x="121386" y="72655"/>
                  <a:pt x="121749" y="73605"/>
                </a:cubicBezTo>
                <a:cubicBezTo>
                  <a:pt x="122096" y="74553"/>
                  <a:pt x="122434" y="74868"/>
                  <a:pt x="122776" y="74868"/>
                </a:cubicBezTo>
                <a:cubicBezTo>
                  <a:pt x="123251" y="74868"/>
                  <a:pt x="123732" y="74261"/>
                  <a:pt x="124255" y="73899"/>
                </a:cubicBezTo>
                <a:cubicBezTo>
                  <a:pt x="124531" y="73709"/>
                  <a:pt x="124721" y="73363"/>
                  <a:pt x="125015" y="73208"/>
                </a:cubicBezTo>
                <a:cubicBezTo>
                  <a:pt x="126743" y="72292"/>
                  <a:pt x="127210" y="70961"/>
                  <a:pt x="126743" y="69043"/>
                </a:cubicBezTo>
                <a:cubicBezTo>
                  <a:pt x="126294" y="67159"/>
                  <a:pt x="125292" y="65725"/>
                  <a:pt x="123892" y="64533"/>
                </a:cubicBezTo>
                <a:cubicBezTo>
                  <a:pt x="122596" y="63409"/>
                  <a:pt x="122285" y="62459"/>
                  <a:pt x="123546" y="61059"/>
                </a:cubicBezTo>
                <a:cubicBezTo>
                  <a:pt x="123952" y="60621"/>
                  <a:pt x="124332" y="60388"/>
                  <a:pt x="124705" y="60388"/>
                </a:cubicBezTo>
                <a:cubicBezTo>
                  <a:pt x="124936" y="60388"/>
                  <a:pt x="125164" y="60477"/>
                  <a:pt x="125395" y="60661"/>
                </a:cubicBezTo>
                <a:cubicBezTo>
                  <a:pt x="126000" y="61145"/>
                  <a:pt x="125810" y="61750"/>
                  <a:pt x="125119" y="62234"/>
                </a:cubicBezTo>
                <a:cubicBezTo>
                  <a:pt x="124618" y="62580"/>
                  <a:pt x="124445" y="63219"/>
                  <a:pt x="125050" y="63651"/>
                </a:cubicBezTo>
                <a:cubicBezTo>
                  <a:pt x="125442" y="63952"/>
                  <a:pt x="125858" y="64171"/>
                  <a:pt x="126268" y="64171"/>
                </a:cubicBezTo>
                <a:cubicBezTo>
                  <a:pt x="126635" y="64171"/>
                  <a:pt x="126996" y="63996"/>
                  <a:pt x="127331" y="63547"/>
                </a:cubicBezTo>
                <a:cubicBezTo>
                  <a:pt x="127694" y="63046"/>
                  <a:pt x="128247" y="62407"/>
                  <a:pt x="127469" y="61940"/>
                </a:cubicBezTo>
                <a:cubicBezTo>
                  <a:pt x="126398" y="61318"/>
                  <a:pt x="127037" y="61042"/>
                  <a:pt x="127590" y="60696"/>
                </a:cubicBezTo>
                <a:cubicBezTo>
                  <a:pt x="130061" y="59210"/>
                  <a:pt x="133449" y="59106"/>
                  <a:pt x="134693" y="55788"/>
                </a:cubicBezTo>
                <a:cubicBezTo>
                  <a:pt x="135298" y="54146"/>
                  <a:pt x="136093" y="52591"/>
                  <a:pt x="135851" y="50725"/>
                </a:cubicBezTo>
                <a:cubicBezTo>
                  <a:pt x="135522" y="48288"/>
                  <a:pt x="133932" y="46629"/>
                  <a:pt x="132498" y="44918"/>
                </a:cubicBezTo>
                <a:cubicBezTo>
                  <a:pt x="131772" y="44054"/>
                  <a:pt x="131859" y="43622"/>
                  <a:pt x="132775" y="43173"/>
                </a:cubicBezTo>
                <a:cubicBezTo>
                  <a:pt x="133120" y="43017"/>
                  <a:pt x="133397" y="42793"/>
                  <a:pt x="133362" y="42378"/>
                </a:cubicBezTo>
                <a:cubicBezTo>
                  <a:pt x="133345" y="41980"/>
                  <a:pt x="133051" y="41635"/>
                  <a:pt x="132671" y="41548"/>
                </a:cubicBezTo>
                <a:cubicBezTo>
                  <a:pt x="132227" y="41462"/>
                  <a:pt x="131713" y="41297"/>
                  <a:pt x="131292" y="41297"/>
                </a:cubicBezTo>
                <a:cubicBezTo>
                  <a:pt x="131122" y="41297"/>
                  <a:pt x="130968" y="41323"/>
                  <a:pt x="130839" y="41393"/>
                </a:cubicBezTo>
                <a:cubicBezTo>
                  <a:pt x="130667" y="41486"/>
                  <a:pt x="130517" y="41524"/>
                  <a:pt x="130385" y="41524"/>
                </a:cubicBezTo>
                <a:cubicBezTo>
                  <a:pt x="129751" y="41524"/>
                  <a:pt x="129496" y="40648"/>
                  <a:pt x="128935" y="40648"/>
                </a:cubicBezTo>
                <a:cubicBezTo>
                  <a:pt x="128871" y="40648"/>
                  <a:pt x="128804" y="40659"/>
                  <a:pt x="128731" y="40684"/>
                </a:cubicBezTo>
                <a:cubicBezTo>
                  <a:pt x="129025" y="40425"/>
                  <a:pt x="129336" y="40166"/>
                  <a:pt x="129612" y="39889"/>
                </a:cubicBezTo>
                <a:cubicBezTo>
                  <a:pt x="129699" y="39786"/>
                  <a:pt x="129768" y="39647"/>
                  <a:pt x="129802" y="39509"/>
                </a:cubicBezTo>
                <a:cubicBezTo>
                  <a:pt x="129896" y="39229"/>
                  <a:pt x="130059" y="38963"/>
                  <a:pt x="130355" y="38963"/>
                </a:cubicBezTo>
                <a:cubicBezTo>
                  <a:pt x="130388" y="38963"/>
                  <a:pt x="130423" y="38966"/>
                  <a:pt x="130459" y="38973"/>
                </a:cubicBezTo>
                <a:cubicBezTo>
                  <a:pt x="130822" y="39025"/>
                  <a:pt x="130718" y="39405"/>
                  <a:pt x="130753" y="39665"/>
                </a:cubicBezTo>
                <a:cubicBezTo>
                  <a:pt x="130885" y="40368"/>
                  <a:pt x="131150" y="40680"/>
                  <a:pt x="131522" y="40680"/>
                </a:cubicBezTo>
                <a:cubicBezTo>
                  <a:pt x="131781" y="40680"/>
                  <a:pt x="132092" y="40529"/>
                  <a:pt x="132446" y="40252"/>
                </a:cubicBezTo>
                <a:cubicBezTo>
                  <a:pt x="132816" y="39963"/>
                  <a:pt x="133198" y="39825"/>
                  <a:pt x="133552" y="39825"/>
                </a:cubicBezTo>
                <a:cubicBezTo>
                  <a:pt x="134190" y="39825"/>
                  <a:pt x="134735" y="40276"/>
                  <a:pt x="134935" y="41099"/>
                </a:cubicBezTo>
                <a:cubicBezTo>
                  <a:pt x="135004" y="41410"/>
                  <a:pt x="135246" y="41911"/>
                  <a:pt x="135436" y="41928"/>
                </a:cubicBezTo>
                <a:cubicBezTo>
                  <a:pt x="136836" y="42067"/>
                  <a:pt x="137130" y="43259"/>
                  <a:pt x="137441" y="44192"/>
                </a:cubicBezTo>
                <a:cubicBezTo>
                  <a:pt x="137757" y="45176"/>
                  <a:pt x="138205" y="45491"/>
                  <a:pt x="138710" y="45491"/>
                </a:cubicBezTo>
                <a:cubicBezTo>
                  <a:pt x="139226" y="45491"/>
                  <a:pt x="139803" y="45163"/>
                  <a:pt x="140361" y="44884"/>
                </a:cubicBezTo>
                <a:cubicBezTo>
                  <a:pt x="141813" y="44175"/>
                  <a:pt x="140586" y="43363"/>
                  <a:pt x="140327" y="42654"/>
                </a:cubicBezTo>
                <a:cubicBezTo>
                  <a:pt x="140188" y="42188"/>
                  <a:pt x="139739" y="41773"/>
                  <a:pt x="139324" y="41479"/>
                </a:cubicBezTo>
                <a:cubicBezTo>
                  <a:pt x="137717" y="40356"/>
                  <a:pt x="137648" y="38921"/>
                  <a:pt x="138305" y="37245"/>
                </a:cubicBezTo>
                <a:cubicBezTo>
                  <a:pt x="138533" y="36644"/>
                  <a:pt x="138753" y="36160"/>
                  <a:pt x="139216" y="36160"/>
                </a:cubicBezTo>
                <a:cubicBezTo>
                  <a:pt x="139418" y="36160"/>
                  <a:pt x="139666" y="36252"/>
                  <a:pt x="139981" y="36468"/>
                </a:cubicBezTo>
                <a:cubicBezTo>
                  <a:pt x="140121" y="36569"/>
                  <a:pt x="140268" y="36617"/>
                  <a:pt x="140413" y="36617"/>
                </a:cubicBezTo>
                <a:cubicBezTo>
                  <a:pt x="140661" y="36617"/>
                  <a:pt x="140902" y="36477"/>
                  <a:pt x="141087" y="36226"/>
                </a:cubicBezTo>
                <a:cubicBezTo>
                  <a:pt x="142573" y="34255"/>
                  <a:pt x="142850" y="29797"/>
                  <a:pt x="141640" y="27706"/>
                </a:cubicBezTo>
                <a:cubicBezTo>
                  <a:pt x="141485" y="27447"/>
                  <a:pt x="141104" y="27187"/>
                  <a:pt x="141398" y="26807"/>
                </a:cubicBezTo>
                <a:lnTo>
                  <a:pt x="141398" y="26807"/>
                </a:lnTo>
                <a:cubicBezTo>
                  <a:pt x="141623" y="26997"/>
                  <a:pt x="141917" y="27153"/>
                  <a:pt x="142072" y="27395"/>
                </a:cubicBezTo>
                <a:cubicBezTo>
                  <a:pt x="142988" y="28812"/>
                  <a:pt x="143869" y="30229"/>
                  <a:pt x="144733" y="31663"/>
                </a:cubicBezTo>
                <a:cubicBezTo>
                  <a:pt x="144984" y="32062"/>
                  <a:pt x="145261" y="32460"/>
                  <a:pt x="145713" y="32460"/>
                </a:cubicBezTo>
                <a:cubicBezTo>
                  <a:pt x="145790" y="32460"/>
                  <a:pt x="145872" y="32449"/>
                  <a:pt x="145960" y="32424"/>
                </a:cubicBezTo>
                <a:cubicBezTo>
                  <a:pt x="146323" y="32320"/>
                  <a:pt x="146825" y="32043"/>
                  <a:pt x="146928" y="31750"/>
                </a:cubicBezTo>
                <a:cubicBezTo>
                  <a:pt x="147118" y="31197"/>
                  <a:pt x="146496" y="30972"/>
                  <a:pt x="146151" y="30644"/>
                </a:cubicBezTo>
                <a:cubicBezTo>
                  <a:pt x="145805" y="30298"/>
                  <a:pt x="144889" y="29935"/>
                  <a:pt x="145511" y="29348"/>
                </a:cubicBezTo>
                <a:cubicBezTo>
                  <a:pt x="146220" y="28674"/>
                  <a:pt x="145701" y="28363"/>
                  <a:pt x="145373" y="27982"/>
                </a:cubicBezTo>
                <a:cubicBezTo>
                  <a:pt x="144924" y="27464"/>
                  <a:pt x="144353" y="27049"/>
                  <a:pt x="143904" y="26513"/>
                </a:cubicBezTo>
                <a:cubicBezTo>
                  <a:pt x="142452" y="24803"/>
                  <a:pt x="140309" y="24008"/>
                  <a:pt x="138927" y="23455"/>
                </a:cubicBezTo>
                <a:cubicBezTo>
                  <a:pt x="137233" y="22781"/>
                  <a:pt x="135350" y="23368"/>
                  <a:pt x="133794" y="22349"/>
                </a:cubicBezTo>
                <a:cubicBezTo>
                  <a:pt x="133621" y="22228"/>
                  <a:pt x="133120" y="22141"/>
                  <a:pt x="133379" y="21934"/>
                </a:cubicBezTo>
                <a:cubicBezTo>
                  <a:pt x="134416" y="21156"/>
                  <a:pt x="134192" y="19843"/>
                  <a:pt x="134814" y="18910"/>
                </a:cubicBezTo>
                <a:cubicBezTo>
                  <a:pt x="135183" y="18357"/>
                  <a:pt x="137525" y="17996"/>
                  <a:pt x="139389" y="17996"/>
                </a:cubicBezTo>
                <a:cubicBezTo>
                  <a:pt x="140321" y="17996"/>
                  <a:pt x="141133" y="18086"/>
                  <a:pt x="141519" y="18287"/>
                </a:cubicBezTo>
                <a:cubicBezTo>
                  <a:pt x="141913" y="18491"/>
                  <a:pt x="142318" y="18567"/>
                  <a:pt x="142722" y="18567"/>
                </a:cubicBezTo>
                <a:cubicBezTo>
                  <a:pt x="143310" y="18567"/>
                  <a:pt x="143896" y="18407"/>
                  <a:pt x="144440" y="18253"/>
                </a:cubicBezTo>
                <a:cubicBezTo>
                  <a:pt x="145183" y="18028"/>
                  <a:pt x="144301" y="17320"/>
                  <a:pt x="144440" y="16905"/>
                </a:cubicBezTo>
                <a:cubicBezTo>
                  <a:pt x="144595" y="16473"/>
                  <a:pt x="144232" y="15764"/>
                  <a:pt x="144803" y="15626"/>
                </a:cubicBezTo>
                <a:cubicBezTo>
                  <a:pt x="144894" y="15602"/>
                  <a:pt x="144986" y="15590"/>
                  <a:pt x="145078" y="15590"/>
                </a:cubicBezTo>
                <a:cubicBezTo>
                  <a:pt x="145503" y="15590"/>
                  <a:pt x="145922" y="15838"/>
                  <a:pt x="146306" y="16179"/>
                </a:cubicBezTo>
                <a:cubicBezTo>
                  <a:pt x="146709" y="16532"/>
                  <a:pt x="147171" y="16997"/>
                  <a:pt x="147617" y="16997"/>
                </a:cubicBezTo>
                <a:cubicBezTo>
                  <a:pt x="147935" y="16997"/>
                  <a:pt x="148244" y="16760"/>
                  <a:pt x="148518" y="16075"/>
                </a:cubicBezTo>
                <a:cubicBezTo>
                  <a:pt x="148584" y="15900"/>
                  <a:pt x="148692" y="15801"/>
                  <a:pt x="148828" y="15801"/>
                </a:cubicBezTo>
                <a:cubicBezTo>
                  <a:pt x="148906" y="15801"/>
                  <a:pt x="148994" y="15833"/>
                  <a:pt x="149088" y="15903"/>
                </a:cubicBezTo>
                <a:cubicBezTo>
                  <a:pt x="149348" y="16110"/>
                  <a:pt x="149348" y="16335"/>
                  <a:pt x="149192" y="16646"/>
                </a:cubicBezTo>
                <a:cubicBezTo>
                  <a:pt x="148743" y="17596"/>
                  <a:pt x="147965" y="18547"/>
                  <a:pt x="147965" y="19497"/>
                </a:cubicBezTo>
                <a:cubicBezTo>
                  <a:pt x="147931" y="21122"/>
                  <a:pt x="148708" y="22677"/>
                  <a:pt x="150022" y="23627"/>
                </a:cubicBezTo>
                <a:cubicBezTo>
                  <a:pt x="151231" y="24561"/>
                  <a:pt x="152631" y="25269"/>
                  <a:pt x="153582" y="26513"/>
                </a:cubicBezTo>
                <a:cubicBezTo>
                  <a:pt x="153835" y="26852"/>
                  <a:pt x="154112" y="27339"/>
                  <a:pt x="154580" y="27339"/>
                </a:cubicBezTo>
                <a:cubicBezTo>
                  <a:pt x="154686" y="27339"/>
                  <a:pt x="154802" y="27314"/>
                  <a:pt x="154930" y="27257"/>
                </a:cubicBezTo>
                <a:cubicBezTo>
                  <a:pt x="155621" y="26928"/>
                  <a:pt x="155673" y="26271"/>
                  <a:pt x="155604" y="25615"/>
                </a:cubicBezTo>
                <a:cubicBezTo>
                  <a:pt x="155448" y="24025"/>
                  <a:pt x="155863" y="22435"/>
                  <a:pt x="154739" y="20845"/>
                </a:cubicBezTo>
                <a:cubicBezTo>
                  <a:pt x="154065" y="19877"/>
                  <a:pt x="153772" y="18823"/>
                  <a:pt x="152406" y="18737"/>
                </a:cubicBezTo>
                <a:cubicBezTo>
                  <a:pt x="152044" y="18720"/>
                  <a:pt x="151940" y="18478"/>
                  <a:pt x="151888" y="18201"/>
                </a:cubicBezTo>
                <a:cubicBezTo>
                  <a:pt x="151820" y="17931"/>
                  <a:pt x="151918" y="17578"/>
                  <a:pt x="152229" y="17578"/>
                </a:cubicBezTo>
                <a:cubicBezTo>
                  <a:pt x="152236" y="17578"/>
                  <a:pt x="152243" y="17579"/>
                  <a:pt x="152251" y="17579"/>
                </a:cubicBezTo>
                <a:cubicBezTo>
                  <a:pt x="152284" y="17581"/>
                  <a:pt x="152317" y="17582"/>
                  <a:pt x="152350" y="17582"/>
                </a:cubicBezTo>
                <a:cubicBezTo>
                  <a:pt x="153000" y="17582"/>
                  <a:pt x="153628" y="17254"/>
                  <a:pt x="154277" y="17254"/>
                </a:cubicBezTo>
                <a:cubicBezTo>
                  <a:pt x="154558" y="17254"/>
                  <a:pt x="154844" y="17316"/>
                  <a:pt x="155137" y="17493"/>
                </a:cubicBezTo>
                <a:cubicBezTo>
                  <a:pt x="155393" y="17649"/>
                  <a:pt x="155627" y="17726"/>
                  <a:pt x="155836" y="17726"/>
                </a:cubicBezTo>
                <a:cubicBezTo>
                  <a:pt x="156249" y="17726"/>
                  <a:pt x="156566" y="17427"/>
                  <a:pt x="156761" y="16853"/>
                </a:cubicBezTo>
                <a:cubicBezTo>
                  <a:pt x="157072" y="15920"/>
                  <a:pt x="157954" y="15505"/>
                  <a:pt x="158662" y="15039"/>
                </a:cubicBezTo>
                <a:cubicBezTo>
                  <a:pt x="158771" y="14969"/>
                  <a:pt x="158912" y="14953"/>
                  <a:pt x="159064" y="14953"/>
                </a:cubicBezTo>
                <a:cubicBezTo>
                  <a:pt x="159192" y="14953"/>
                  <a:pt x="159327" y="14964"/>
                  <a:pt x="159458" y="14964"/>
                </a:cubicBezTo>
                <a:cubicBezTo>
                  <a:pt x="159792" y="14964"/>
                  <a:pt x="160100" y="14892"/>
                  <a:pt x="160183" y="14382"/>
                </a:cubicBezTo>
                <a:cubicBezTo>
                  <a:pt x="160304" y="13501"/>
                  <a:pt x="159475" y="13310"/>
                  <a:pt x="158887" y="12965"/>
                </a:cubicBezTo>
                <a:cubicBezTo>
                  <a:pt x="158662" y="12827"/>
                  <a:pt x="158334" y="12550"/>
                  <a:pt x="158351" y="12395"/>
                </a:cubicBezTo>
                <a:cubicBezTo>
                  <a:pt x="158404" y="12154"/>
                  <a:pt x="158582" y="12097"/>
                  <a:pt x="158776" y="12097"/>
                </a:cubicBezTo>
                <a:cubicBezTo>
                  <a:pt x="158903" y="12097"/>
                  <a:pt x="159037" y="12122"/>
                  <a:pt x="159146" y="12135"/>
                </a:cubicBezTo>
                <a:cubicBezTo>
                  <a:pt x="160460" y="12308"/>
                  <a:pt x="161652" y="12999"/>
                  <a:pt x="163017" y="12999"/>
                </a:cubicBezTo>
                <a:cubicBezTo>
                  <a:pt x="163570" y="12999"/>
                  <a:pt x="163795" y="12913"/>
                  <a:pt x="164002" y="12274"/>
                </a:cubicBezTo>
                <a:cubicBezTo>
                  <a:pt x="164745" y="10182"/>
                  <a:pt x="163311" y="10010"/>
                  <a:pt x="161998" y="9923"/>
                </a:cubicBezTo>
                <a:cubicBezTo>
                  <a:pt x="160218" y="9820"/>
                  <a:pt x="158438" y="9543"/>
                  <a:pt x="156710" y="9076"/>
                </a:cubicBezTo>
                <a:cubicBezTo>
                  <a:pt x="153313" y="8169"/>
                  <a:pt x="149984" y="6872"/>
                  <a:pt x="146431" y="6872"/>
                </a:cubicBezTo>
                <a:cubicBezTo>
                  <a:pt x="145249" y="6872"/>
                  <a:pt x="144041" y="7016"/>
                  <a:pt x="142798" y="7366"/>
                </a:cubicBezTo>
                <a:cubicBezTo>
                  <a:pt x="142441" y="7468"/>
                  <a:pt x="142044" y="7507"/>
                  <a:pt x="141624" y="7507"/>
                </a:cubicBezTo>
                <a:cubicBezTo>
                  <a:pt x="140475" y="7507"/>
                  <a:pt x="139148" y="7211"/>
                  <a:pt x="137959" y="7072"/>
                </a:cubicBezTo>
                <a:cubicBezTo>
                  <a:pt x="135760" y="6810"/>
                  <a:pt x="133765" y="5577"/>
                  <a:pt x="131513" y="5577"/>
                </a:cubicBezTo>
                <a:cubicBezTo>
                  <a:pt x="131235" y="5577"/>
                  <a:pt x="130953" y="5596"/>
                  <a:pt x="130666" y="5637"/>
                </a:cubicBezTo>
                <a:cubicBezTo>
                  <a:pt x="130197" y="5701"/>
                  <a:pt x="129713" y="5752"/>
                  <a:pt x="129231" y="5752"/>
                </a:cubicBezTo>
                <a:cubicBezTo>
                  <a:pt x="128525" y="5752"/>
                  <a:pt x="127823" y="5641"/>
                  <a:pt x="127175" y="5292"/>
                </a:cubicBezTo>
                <a:cubicBezTo>
                  <a:pt x="124583" y="3857"/>
                  <a:pt x="121352" y="4808"/>
                  <a:pt x="118811" y="3097"/>
                </a:cubicBezTo>
                <a:cubicBezTo>
                  <a:pt x="118623" y="2965"/>
                  <a:pt x="118385" y="2894"/>
                  <a:pt x="118144" y="2894"/>
                </a:cubicBezTo>
                <a:cubicBezTo>
                  <a:pt x="117786" y="2894"/>
                  <a:pt x="117421" y="3050"/>
                  <a:pt x="117204" y="3391"/>
                </a:cubicBezTo>
                <a:cubicBezTo>
                  <a:pt x="116737" y="4117"/>
                  <a:pt x="117601" y="4134"/>
                  <a:pt x="117930" y="4462"/>
                </a:cubicBezTo>
                <a:cubicBezTo>
                  <a:pt x="118103" y="4670"/>
                  <a:pt x="118154" y="4946"/>
                  <a:pt x="118068" y="5188"/>
                </a:cubicBezTo>
                <a:cubicBezTo>
                  <a:pt x="117958" y="5398"/>
                  <a:pt x="116241" y="5510"/>
                  <a:pt x="114740" y="5510"/>
                </a:cubicBezTo>
                <a:cubicBezTo>
                  <a:pt x="113645" y="5510"/>
                  <a:pt x="112664" y="5450"/>
                  <a:pt x="112503" y="5326"/>
                </a:cubicBezTo>
                <a:cubicBezTo>
                  <a:pt x="111242" y="4410"/>
                  <a:pt x="109825" y="3719"/>
                  <a:pt x="108321" y="3287"/>
                </a:cubicBezTo>
                <a:cubicBezTo>
                  <a:pt x="108108" y="3224"/>
                  <a:pt x="107902" y="3198"/>
                  <a:pt x="107703" y="3198"/>
                </a:cubicBezTo>
                <a:cubicBezTo>
                  <a:pt x="106742" y="3198"/>
                  <a:pt x="105934" y="3807"/>
                  <a:pt x="105084" y="3807"/>
                </a:cubicBezTo>
                <a:cubicBezTo>
                  <a:pt x="105000" y="3807"/>
                  <a:pt x="104915" y="3801"/>
                  <a:pt x="104830" y="3788"/>
                </a:cubicBezTo>
                <a:cubicBezTo>
                  <a:pt x="102083" y="3391"/>
                  <a:pt x="99266" y="3909"/>
                  <a:pt x="96760" y="1559"/>
                </a:cubicBezTo>
                <a:cubicBezTo>
                  <a:pt x="95295" y="185"/>
                  <a:pt x="93272" y="50"/>
                  <a:pt x="91223" y="50"/>
                </a:cubicBezTo>
                <a:cubicBezTo>
                  <a:pt x="90718" y="50"/>
                  <a:pt x="90212" y="58"/>
                  <a:pt x="89713" y="58"/>
                </a:cubicBezTo>
                <a:cubicBezTo>
                  <a:pt x="89152" y="58"/>
                  <a:pt x="88600" y="48"/>
                  <a:pt x="88067" y="4"/>
                </a:cubicBezTo>
                <a:cubicBezTo>
                  <a:pt x="88037" y="2"/>
                  <a:pt x="88007" y="1"/>
                  <a:pt x="879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5995523" y="3082881"/>
            <a:ext cx="747627" cy="548715"/>
          </a:xfrm>
          <a:custGeom>
            <a:avLst/>
            <a:gdLst/>
            <a:ahLst/>
            <a:cxnLst/>
            <a:rect l="l" t="t" r="r" b="b"/>
            <a:pathLst>
              <a:path w="44363" h="32555" extrusionOk="0">
                <a:moveTo>
                  <a:pt x="28245" y="1"/>
                </a:moveTo>
                <a:cubicBezTo>
                  <a:pt x="27747" y="1"/>
                  <a:pt x="27602" y="373"/>
                  <a:pt x="27634" y="804"/>
                </a:cubicBezTo>
                <a:cubicBezTo>
                  <a:pt x="27737" y="2117"/>
                  <a:pt x="27979" y="3482"/>
                  <a:pt x="27996" y="4778"/>
                </a:cubicBezTo>
                <a:cubicBezTo>
                  <a:pt x="28014" y="5660"/>
                  <a:pt x="28567" y="7094"/>
                  <a:pt x="27634" y="7267"/>
                </a:cubicBezTo>
                <a:cubicBezTo>
                  <a:pt x="27521" y="7286"/>
                  <a:pt x="27406" y="7295"/>
                  <a:pt x="27290" y="7295"/>
                </a:cubicBezTo>
                <a:cubicBezTo>
                  <a:pt x="25431" y="7295"/>
                  <a:pt x="23230" y="4918"/>
                  <a:pt x="23555" y="3275"/>
                </a:cubicBezTo>
                <a:cubicBezTo>
                  <a:pt x="23754" y="2264"/>
                  <a:pt x="23333" y="1317"/>
                  <a:pt x="22034" y="1317"/>
                </a:cubicBezTo>
                <a:cubicBezTo>
                  <a:pt x="21978" y="1317"/>
                  <a:pt x="21920" y="1318"/>
                  <a:pt x="21862" y="1322"/>
                </a:cubicBezTo>
                <a:cubicBezTo>
                  <a:pt x="21814" y="1325"/>
                  <a:pt x="21765" y="1327"/>
                  <a:pt x="21716" y="1327"/>
                </a:cubicBezTo>
                <a:cubicBezTo>
                  <a:pt x="20777" y="1327"/>
                  <a:pt x="19668" y="752"/>
                  <a:pt x="18692" y="752"/>
                </a:cubicBezTo>
                <a:cubicBezTo>
                  <a:pt x="18107" y="752"/>
                  <a:pt x="17570" y="958"/>
                  <a:pt x="17144" y="1616"/>
                </a:cubicBezTo>
                <a:cubicBezTo>
                  <a:pt x="16642" y="2376"/>
                  <a:pt x="15295" y="2826"/>
                  <a:pt x="15191" y="4035"/>
                </a:cubicBezTo>
                <a:cubicBezTo>
                  <a:pt x="15162" y="4430"/>
                  <a:pt x="15144" y="4616"/>
                  <a:pt x="15002" y="4616"/>
                </a:cubicBezTo>
                <a:cubicBezTo>
                  <a:pt x="14889" y="4616"/>
                  <a:pt x="14698" y="4499"/>
                  <a:pt x="14361" y="4277"/>
                </a:cubicBezTo>
                <a:cubicBezTo>
                  <a:pt x="13724" y="3844"/>
                  <a:pt x="13113" y="3612"/>
                  <a:pt x="12606" y="3612"/>
                </a:cubicBezTo>
                <a:cubicBezTo>
                  <a:pt x="12042" y="3612"/>
                  <a:pt x="11607" y="3900"/>
                  <a:pt x="11406" y="4519"/>
                </a:cubicBezTo>
                <a:cubicBezTo>
                  <a:pt x="10784" y="6334"/>
                  <a:pt x="8710" y="7215"/>
                  <a:pt x="8624" y="9392"/>
                </a:cubicBezTo>
                <a:cubicBezTo>
                  <a:pt x="8607" y="10153"/>
                  <a:pt x="7933" y="10619"/>
                  <a:pt x="7086" y="10879"/>
                </a:cubicBezTo>
                <a:cubicBezTo>
                  <a:pt x="5669" y="11311"/>
                  <a:pt x="4355" y="11864"/>
                  <a:pt x="3007" y="12382"/>
                </a:cubicBezTo>
                <a:cubicBezTo>
                  <a:pt x="1003" y="13160"/>
                  <a:pt x="0" y="16910"/>
                  <a:pt x="1538" y="19018"/>
                </a:cubicBezTo>
                <a:cubicBezTo>
                  <a:pt x="2835" y="20798"/>
                  <a:pt x="3128" y="22595"/>
                  <a:pt x="3992" y="24375"/>
                </a:cubicBezTo>
                <a:cubicBezTo>
                  <a:pt x="4494" y="25360"/>
                  <a:pt x="4424" y="26276"/>
                  <a:pt x="3750" y="26950"/>
                </a:cubicBezTo>
                <a:cubicBezTo>
                  <a:pt x="3353" y="27348"/>
                  <a:pt x="3509" y="27797"/>
                  <a:pt x="4148" y="28298"/>
                </a:cubicBezTo>
                <a:cubicBezTo>
                  <a:pt x="5020" y="28962"/>
                  <a:pt x="5824" y="29302"/>
                  <a:pt x="6549" y="29302"/>
                </a:cubicBezTo>
                <a:cubicBezTo>
                  <a:pt x="7089" y="29302"/>
                  <a:pt x="7586" y="29114"/>
                  <a:pt x="8036" y="28730"/>
                </a:cubicBezTo>
                <a:cubicBezTo>
                  <a:pt x="8740" y="28095"/>
                  <a:pt x="9643" y="27747"/>
                  <a:pt x="10576" y="27747"/>
                </a:cubicBezTo>
                <a:cubicBezTo>
                  <a:pt x="10811" y="27747"/>
                  <a:pt x="11049" y="27769"/>
                  <a:pt x="11285" y="27814"/>
                </a:cubicBezTo>
                <a:cubicBezTo>
                  <a:pt x="11420" y="27836"/>
                  <a:pt x="11551" y="27846"/>
                  <a:pt x="11676" y="27846"/>
                </a:cubicBezTo>
                <a:cubicBezTo>
                  <a:pt x="12065" y="27846"/>
                  <a:pt x="12402" y="27743"/>
                  <a:pt x="12650" y="27521"/>
                </a:cubicBezTo>
                <a:cubicBezTo>
                  <a:pt x="14551" y="25793"/>
                  <a:pt x="17368" y="25343"/>
                  <a:pt x="20047" y="24790"/>
                </a:cubicBezTo>
                <a:cubicBezTo>
                  <a:pt x="20247" y="24746"/>
                  <a:pt x="20464" y="24721"/>
                  <a:pt x="20691" y="24721"/>
                </a:cubicBezTo>
                <a:cubicBezTo>
                  <a:pt x="21623" y="24721"/>
                  <a:pt x="22712" y="25150"/>
                  <a:pt x="23365" y="26484"/>
                </a:cubicBezTo>
                <a:cubicBezTo>
                  <a:pt x="23667" y="27105"/>
                  <a:pt x="23855" y="28198"/>
                  <a:pt x="25083" y="28198"/>
                </a:cubicBezTo>
                <a:cubicBezTo>
                  <a:pt x="25120" y="28198"/>
                  <a:pt x="25158" y="28197"/>
                  <a:pt x="25197" y="28195"/>
                </a:cubicBezTo>
                <a:cubicBezTo>
                  <a:pt x="25345" y="28183"/>
                  <a:pt x="25455" y="28022"/>
                  <a:pt x="25593" y="28022"/>
                </a:cubicBezTo>
                <a:cubicBezTo>
                  <a:pt x="25664" y="28022"/>
                  <a:pt x="25742" y="28065"/>
                  <a:pt x="25836" y="28195"/>
                </a:cubicBezTo>
                <a:cubicBezTo>
                  <a:pt x="25923" y="28298"/>
                  <a:pt x="25767" y="28592"/>
                  <a:pt x="25612" y="28713"/>
                </a:cubicBezTo>
                <a:cubicBezTo>
                  <a:pt x="25318" y="28938"/>
                  <a:pt x="24903" y="29128"/>
                  <a:pt x="25283" y="29646"/>
                </a:cubicBezTo>
                <a:cubicBezTo>
                  <a:pt x="25508" y="29871"/>
                  <a:pt x="25802" y="30026"/>
                  <a:pt x="26113" y="30078"/>
                </a:cubicBezTo>
                <a:cubicBezTo>
                  <a:pt x="26172" y="30086"/>
                  <a:pt x="26229" y="30090"/>
                  <a:pt x="26283" y="30090"/>
                </a:cubicBezTo>
                <a:cubicBezTo>
                  <a:pt x="26710" y="30090"/>
                  <a:pt x="27006" y="29856"/>
                  <a:pt x="27098" y="29473"/>
                </a:cubicBezTo>
                <a:cubicBezTo>
                  <a:pt x="27115" y="29335"/>
                  <a:pt x="27098" y="29197"/>
                  <a:pt x="27029" y="29076"/>
                </a:cubicBezTo>
                <a:cubicBezTo>
                  <a:pt x="26976" y="28903"/>
                  <a:pt x="26992" y="28848"/>
                  <a:pt x="27041" y="28848"/>
                </a:cubicBezTo>
                <a:cubicBezTo>
                  <a:pt x="27105" y="28848"/>
                  <a:pt x="27225" y="28941"/>
                  <a:pt x="27322" y="28990"/>
                </a:cubicBezTo>
                <a:cubicBezTo>
                  <a:pt x="27824" y="29266"/>
                  <a:pt x="28463" y="29473"/>
                  <a:pt x="28169" y="30113"/>
                </a:cubicBezTo>
                <a:cubicBezTo>
                  <a:pt x="27945" y="30597"/>
                  <a:pt x="28117" y="31029"/>
                  <a:pt x="28809" y="31461"/>
                </a:cubicBezTo>
                <a:cubicBezTo>
                  <a:pt x="30199" y="32318"/>
                  <a:pt x="31628" y="32554"/>
                  <a:pt x="32898" y="32554"/>
                </a:cubicBezTo>
                <a:cubicBezTo>
                  <a:pt x="33522" y="32554"/>
                  <a:pt x="34108" y="32497"/>
                  <a:pt x="34633" y="32429"/>
                </a:cubicBezTo>
                <a:cubicBezTo>
                  <a:pt x="36672" y="32135"/>
                  <a:pt x="39299" y="31824"/>
                  <a:pt x="39299" y="29145"/>
                </a:cubicBezTo>
                <a:cubicBezTo>
                  <a:pt x="39299" y="28938"/>
                  <a:pt x="39541" y="28799"/>
                  <a:pt x="39592" y="28575"/>
                </a:cubicBezTo>
                <a:cubicBezTo>
                  <a:pt x="40024" y="26968"/>
                  <a:pt x="41804" y="26363"/>
                  <a:pt x="42496" y="24998"/>
                </a:cubicBezTo>
                <a:cubicBezTo>
                  <a:pt x="44224" y="21559"/>
                  <a:pt x="44362" y="17722"/>
                  <a:pt x="40232" y="13661"/>
                </a:cubicBezTo>
                <a:cubicBezTo>
                  <a:pt x="38953" y="12399"/>
                  <a:pt x="38037" y="10671"/>
                  <a:pt x="36309" y="9859"/>
                </a:cubicBezTo>
                <a:cubicBezTo>
                  <a:pt x="34494" y="9012"/>
                  <a:pt x="34080" y="7716"/>
                  <a:pt x="33509" y="6472"/>
                </a:cubicBezTo>
                <a:cubicBezTo>
                  <a:pt x="33388" y="5608"/>
                  <a:pt x="33008" y="4761"/>
                  <a:pt x="32213" y="4346"/>
                </a:cubicBezTo>
                <a:cubicBezTo>
                  <a:pt x="30658" y="3465"/>
                  <a:pt x="30278" y="2100"/>
                  <a:pt x="29414" y="942"/>
                </a:cubicBezTo>
                <a:cubicBezTo>
                  <a:pt x="29120" y="544"/>
                  <a:pt x="28947" y="78"/>
                  <a:pt x="28377" y="9"/>
                </a:cubicBezTo>
                <a:cubicBezTo>
                  <a:pt x="28330" y="3"/>
                  <a:pt x="28287" y="1"/>
                  <a:pt x="28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6351690" y="2891177"/>
            <a:ext cx="385332" cy="210216"/>
          </a:xfrm>
          <a:custGeom>
            <a:avLst/>
            <a:gdLst/>
            <a:ahLst/>
            <a:cxnLst/>
            <a:rect l="l" t="t" r="r" b="b"/>
            <a:pathLst>
              <a:path w="22865" h="12472" extrusionOk="0">
                <a:moveTo>
                  <a:pt x="3070" y="1"/>
                </a:moveTo>
                <a:cubicBezTo>
                  <a:pt x="2939" y="1"/>
                  <a:pt x="2792" y="15"/>
                  <a:pt x="2627" y="46"/>
                </a:cubicBezTo>
                <a:cubicBezTo>
                  <a:pt x="1833" y="202"/>
                  <a:pt x="830" y="29"/>
                  <a:pt x="415" y="927"/>
                </a:cubicBezTo>
                <a:cubicBezTo>
                  <a:pt x="1" y="1826"/>
                  <a:pt x="934" y="1861"/>
                  <a:pt x="1400" y="2189"/>
                </a:cubicBezTo>
                <a:cubicBezTo>
                  <a:pt x="1504" y="2258"/>
                  <a:pt x="1366" y="2569"/>
                  <a:pt x="1435" y="2742"/>
                </a:cubicBezTo>
                <a:cubicBezTo>
                  <a:pt x="1757" y="3623"/>
                  <a:pt x="1963" y="4886"/>
                  <a:pt x="3062" y="4886"/>
                </a:cubicBezTo>
                <a:cubicBezTo>
                  <a:pt x="3084" y="4886"/>
                  <a:pt x="3106" y="4886"/>
                  <a:pt x="3129" y="4885"/>
                </a:cubicBezTo>
                <a:cubicBezTo>
                  <a:pt x="3207" y="4880"/>
                  <a:pt x="3284" y="4878"/>
                  <a:pt x="3360" y="4878"/>
                </a:cubicBezTo>
                <a:cubicBezTo>
                  <a:pt x="4698" y="4878"/>
                  <a:pt x="5731" y="5570"/>
                  <a:pt x="6810" y="6077"/>
                </a:cubicBezTo>
                <a:cubicBezTo>
                  <a:pt x="7328" y="6319"/>
                  <a:pt x="8019" y="7322"/>
                  <a:pt x="7207" y="8203"/>
                </a:cubicBezTo>
                <a:cubicBezTo>
                  <a:pt x="6913" y="8531"/>
                  <a:pt x="6948" y="8911"/>
                  <a:pt x="7121" y="9292"/>
                </a:cubicBezTo>
                <a:cubicBezTo>
                  <a:pt x="7274" y="9613"/>
                  <a:pt x="7597" y="9810"/>
                  <a:pt x="7934" y="9810"/>
                </a:cubicBezTo>
                <a:cubicBezTo>
                  <a:pt x="8014" y="9810"/>
                  <a:pt x="8095" y="9799"/>
                  <a:pt x="8175" y="9775"/>
                </a:cubicBezTo>
                <a:cubicBezTo>
                  <a:pt x="8275" y="9755"/>
                  <a:pt x="8368" y="9745"/>
                  <a:pt x="8457" y="9745"/>
                </a:cubicBezTo>
                <a:cubicBezTo>
                  <a:pt x="8811" y="9745"/>
                  <a:pt x="9087" y="9900"/>
                  <a:pt x="9419" y="10121"/>
                </a:cubicBezTo>
                <a:cubicBezTo>
                  <a:pt x="10079" y="10569"/>
                  <a:pt x="10930" y="10787"/>
                  <a:pt x="11688" y="10787"/>
                </a:cubicBezTo>
                <a:cubicBezTo>
                  <a:pt x="12538" y="10787"/>
                  <a:pt x="13270" y="10513"/>
                  <a:pt x="13480" y="9983"/>
                </a:cubicBezTo>
                <a:cubicBezTo>
                  <a:pt x="13648" y="9563"/>
                  <a:pt x="13555" y="9014"/>
                  <a:pt x="14230" y="9014"/>
                </a:cubicBezTo>
                <a:cubicBezTo>
                  <a:pt x="14250" y="9014"/>
                  <a:pt x="14271" y="9014"/>
                  <a:pt x="14293" y="9015"/>
                </a:cubicBezTo>
                <a:cubicBezTo>
                  <a:pt x="15036" y="9050"/>
                  <a:pt x="15381" y="9516"/>
                  <a:pt x="15450" y="10138"/>
                </a:cubicBezTo>
                <a:cubicBezTo>
                  <a:pt x="15640" y="11486"/>
                  <a:pt x="16522" y="11953"/>
                  <a:pt x="17697" y="11988"/>
                </a:cubicBezTo>
                <a:cubicBezTo>
                  <a:pt x="18224" y="11988"/>
                  <a:pt x="18870" y="12472"/>
                  <a:pt x="19366" y="12472"/>
                </a:cubicBezTo>
                <a:cubicBezTo>
                  <a:pt x="19602" y="12472"/>
                  <a:pt x="19804" y="12362"/>
                  <a:pt x="19944" y="12039"/>
                </a:cubicBezTo>
                <a:cubicBezTo>
                  <a:pt x="20289" y="11210"/>
                  <a:pt x="19287" y="10398"/>
                  <a:pt x="18596" y="9758"/>
                </a:cubicBezTo>
                <a:cubicBezTo>
                  <a:pt x="18164" y="9361"/>
                  <a:pt x="17420" y="8825"/>
                  <a:pt x="17749" y="8272"/>
                </a:cubicBezTo>
                <a:cubicBezTo>
                  <a:pt x="17984" y="7884"/>
                  <a:pt x="18253" y="7197"/>
                  <a:pt x="18937" y="7197"/>
                </a:cubicBezTo>
                <a:cubicBezTo>
                  <a:pt x="19107" y="7197"/>
                  <a:pt x="19302" y="7239"/>
                  <a:pt x="19529" y="7339"/>
                </a:cubicBezTo>
                <a:cubicBezTo>
                  <a:pt x="19732" y="7429"/>
                  <a:pt x="19935" y="7468"/>
                  <a:pt x="20135" y="7468"/>
                </a:cubicBezTo>
                <a:cubicBezTo>
                  <a:pt x="20854" y="7468"/>
                  <a:pt x="21544" y="6970"/>
                  <a:pt x="22138" y="6578"/>
                </a:cubicBezTo>
                <a:cubicBezTo>
                  <a:pt x="22795" y="6146"/>
                  <a:pt x="22864" y="5248"/>
                  <a:pt x="22311" y="4643"/>
                </a:cubicBezTo>
                <a:cubicBezTo>
                  <a:pt x="22115" y="4425"/>
                  <a:pt x="21948" y="4340"/>
                  <a:pt x="21799" y="4340"/>
                </a:cubicBezTo>
                <a:cubicBezTo>
                  <a:pt x="21465" y="4340"/>
                  <a:pt x="21227" y="4774"/>
                  <a:pt x="20963" y="5110"/>
                </a:cubicBezTo>
                <a:cubicBezTo>
                  <a:pt x="20756" y="5334"/>
                  <a:pt x="20479" y="5472"/>
                  <a:pt x="20168" y="5507"/>
                </a:cubicBezTo>
                <a:cubicBezTo>
                  <a:pt x="20112" y="5512"/>
                  <a:pt x="20051" y="5514"/>
                  <a:pt x="19986" y="5514"/>
                </a:cubicBezTo>
                <a:cubicBezTo>
                  <a:pt x="18639" y="5514"/>
                  <a:pt x="15548" y="4518"/>
                  <a:pt x="14344" y="3727"/>
                </a:cubicBezTo>
                <a:cubicBezTo>
                  <a:pt x="13999" y="3485"/>
                  <a:pt x="13636" y="3295"/>
                  <a:pt x="13238" y="3139"/>
                </a:cubicBezTo>
                <a:cubicBezTo>
                  <a:pt x="11925" y="2690"/>
                  <a:pt x="10473" y="2465"/>
                  <a:pt x="9298" y="1774"/>
                </a:cubicBezTo>
                <a:cubicBezTo>
                  <a:pt x="8770" y="1458"/>
                  <a:pt x="8301" y="1322"/>
                  <a:pt x="7877" y="1322"/>
                </a:cubicBezTo>
                <a:cubicBezTo>
                  <a:pt x="7093" y="1322"/>
                  <a:pt x="6459" y="1787"/>
                  <a:pt x="5876" y="2448"/>
                </a:cubicBezTo>
                <a:cubicBezTo>
                  <a:pt x="5497" y="2886"/>
                  <a:pt x="5240" y="3062"/>
                  <a:pt x="5050" y="3062"/>
                </a:cubicBezTo>
                <a:cubicBezTo>
                  <a:pt x="4739" y="3062"/>
                  <a:pt x="4614" y="2586"/>
                  <a:pt x="4442" y="2016"/>
                </a:cubicBezTo>
                <a:cubicBezTo>
                  <a:pt x="4193" y="1191"/>
                  <a:pt x="4266" y="1"/>
                  <a:pt x="30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5985327" y="2749953"/>
            <a:ext cx="190197" cy="214699"/>
          </a:xfrm>
          <a:custGeom>
            <a:avLst/>
            <a:gdLst/>
            <a:ahLst/>
            <a:cxnLst/>
            <a:rect l="l" t="t" r="r" b="b"/>
            <a:pathLst>
              <a:path w="11286" h="12738" extrusionOk="0">
                <a:moveTo>
                  <a:pt x="8163" y="0"/>
                </a:moveTo>
                <a:cubicBezTo>
                  <a:pt x="7646" y="0"/>
                  <a:pt x="7307" y="634"/>
                  <a:pt x="7121" y="1115"/>
                </a:cubicBezTo>
                <a:cubicBezTo>
                  <a:pt x="6498" y="2618"/>
                  <a:pt x="5081" y="3362"/>
                  <a:pt x="4027" y="4450"/>
                </a:cubicBezTo>
                <a:cubicBezTo>
                  <a:pt x="3562" y="4916"/>
                  <a:pt x="2753" y="5709"/>
                  <a:pt x="2170" y="5709"/>
                </a:cubicBezTo>
                <a:cubicBezTo>
                  <a:pt x="2125" y="5709"/>
                  <a:pt x="2082" y="5704"/>
                  <a:pt x="2040" y="5695"/>
                </a:cubicBezTo>
                <a:cubicBezTo>
                  <a:pt x="1767" y="5631"/>
                  <a:pt x="1536" y="5602"/>
                  <a:pt x="1339" y="5602"/>
                </a:cubicBezTo>
                <a:cubicBezTo>
                  <a:pt x="150" y="5602"/>
                  <a:pt x="215" y="6659"/>
                  <a:pt x="52" y="7475"/>
                </a:cubicBezTo>
                <a:cubicBezTo>
                  <a:pt x="1" y="9410"/>
                  <a:pt x="1625" y="11518"/>
                  <a:pt x="3267" y="12123"/>
                </a:cubicBezTo>
                <a:cubicBezTo>
                  <a:pt x="3638" y="12262"/>
                  <a:pt x="4019" y="12277"/>
                  <a:pt x="4389" y="12277"/>
                </a:cubicBezTo>
                <a:cubicBezTo>
                  <a:pt x="4488" y="12277"/>
                  <a:pt x="4586" y="12276"/>
                  <a:pt x="4683" y="12276"/>
                </a:cubicBezTo>
                <a:cubicBezTo>
                  <a:pt x="5034" y="12276"/>
                  <a:pt x="5369" y="12290"/>
                  <a:pt x="5669" y="12417"/>
                </a:cubicBezTo>
                <a:cubicBezTo>
                  <a:pt x="6156" y="12630"/>
                  <a:pt x="6559" y="12738"/>
                  <a:pt x="6895" y="12738"/>
                </a:cubicBezTo>
                <a:cubicBezTo>
                  <a:pt x="7678" y="12738"/>
                  <a:pt x="8093" y="12148"/>
                  <a:pt x="8348" y="10914"/>
                </a:cubicBezTo>
                <a:cubicBezTo>
                  <a:pt x="8572" y="9773"/>
                  <a:pt x="9073" y="8235"/>
                  <a:pt x="9937" y="7786"/>
                </a:cubicBezTo>
                <a:cubicBezTo>
                  <a:pt x="11268" y="7094"/>
                  <a:pt x="10577" y="6697"/>
                  <a:pt x="10231" y="6023"/>
                </a:cubicBezTo>
                <a:cubicBezTo>
                  <a:pt x="9782" y="5124"/>
                  <a:pt x="8797" y="4278"/>
                  <a:pt x="10058" y="3189"/>
                </a:cubicBezTo>
                <a:cubicBezTo>
                  <a:pt x="10404" y="2895"/>
                  <a:pt x="11285" y="2618"/>
                  <a:pt x="10853" y="1945"/>
                </a:cubicBezTo>
                <a:cubicBezTo>
                  <a:pt x="10266" y="1063"/>
                  <a:pt x="9402" y="286"/>
                  <a:pt x="8348" y="26"/>
                </a:cubicBezTo>
                <a:cubicBezTo>
                  <a:pt x="8284" y="9"/>
                  <a:pt x="8222" y="0"/>
                  <a:pt x="81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5746518" y="2774224"/>
            <a:ext cx="365227" cy="290378"/>
          </a:xfrm>
          <a:custGeom>
            <a:avLst/>
            <a:gdLst/>
            <a:ahLst/>
            <a:cxnLst/>
            <a:rect l="l" t="t" r="r" b="b"/>
            <a:pathLst>
              <a:path w="21672" h="17228" extrusionOk="0">
                <a:moveTo>
                  <a:pt x="7484" y="4583"/>
                </a:moveTo>
                <a:lnTo>
                  <a:pt x="7484" y="4583"/>
                </a:lnTo>
                <a:cubicBezTo>
                  <a:pt x="7486" y="4586"/>
                  <a:pt x="7488" y="4589"/>
                  <a:pt x="7491" y="4592"/>
                </a:cubicBezTo>
                <a:lnTo>
                  <a:pt x="7491" y="4592"/>
                </a:lnTo>
                <a:cubicBezTo>
                  <a:pt x="7494" y="4595"/>
                  <a:pt x="7498" y="4597"/>
                  <a:pt x="7501" y="4600"/>
                </a:cubicBezTo>
                <a:lnTo>
                  <a:pt x="7484" y="4583"/>
                </a:lnTo>
                <a:close/>
                <a:moveTo>
                  <a:pt x="1210" y="0"/>
                </a:moveTo>
                <a:cubicBezTo>
                  <a:pt x="910" y="0"/>
                  <a:pt x="646" y="84"/>
                  <a:pt x="415" y="314"/>
                </a:cubicBezTo>
                <a:cubicBezTo>
                  <a:pt x="1" y="712"/>
                  <a:pt x="260" y="1127"/>
                  <a:pt x="571" y="1403"/>
                </a:cubicBezTo>
                <a:cubicBezTo>
                  <a:pt x="1833" y="2561"/>
                  <a:pt x="2939" y="3874"/>
                  <a:pt x="3872" y="5309"/>
                </a:cubicBezTo>
                <a:cubicBezTo>
                  <a:pt x="5894" y="8264"/>
                  <a:pt x="6948" y="12014"/>
                  <a:pt x="10663" y="13552"/>
                </a:cubicBezTo>
                <a:cubicBezTo>
                  <a:pt x="10715" y="13587"/>
                  <a:pt x="10733" y="13656"/>
                  <a:pt x="10733" y="13725"/>
                </a:cubicBezTo>
                <a:cubicBezTo>
                  <a:pt x="10007" y="15522"/>
                  <a:pt x="11579" y="15401"/>
                  <a:pt x="12478" y="15660"/>
                </a:cubicBezTo>
                <a:cubicBezTo>
                  <a:pt x="14932" y="16334"/>
                  <a:pt x="17420" y="16801"/>
                  <a:pt x="19961" y="17043"/>
                </a:cubicBezTo>
                <a:cubicBezTo>
                  <a:pt x="20276" y="17079"/>
                  <a:pt x="20618" y="17227"/>
                  <a:pt x="20904" y="17227"/>
                </a:cubicBezTo>
                <a:cubicBezTo>
                  <a:pt x="21167" y="17227"/>
                  <a:pt x="21382" y="17101"/>
                  <a:pt x="21482" y="16645"/>
                </a:cubicBezTo>
                <a:cubicBezTo>
                  <a:pt x="21672" y="15816"/>
                  <a:pt x="20842" y="15626"/>
                  <a:pt x="20306" y="15280"/>
                </a:cubicBezTo>
                <a:cubicBezTo>
                  <a:pt x="18129" y="13932"/>
                  <a:pt x="15502" y="14347"/>
                  <a:pt x="13204" y="13448"/>
                </a:cubicBezTo>
                <a:cubicBezTo>
                  <a:pt x="13103" y="13410"/>
                  <a:pt x="12986" y="13400"/>
                  <a:pt x="12863" y="13400"/>
                </a:cubicBezTo>
                <a:cubicBezTo>
                  <a:pt x="12726" y="13400"/>
                  <a:pt x="12582" y="13412"/>
                  <a:pt x="12448" y="13412"/>
                </a:cubicBezTo>
                <a:cubicBezTo>
                  <a:pt x="12162" y="13412"/>
                  <a:pt x="11919" y="13355"/>
                  <a:pt x="11873" y="12999"/>
                </a:cubicBezTo>
                <a:cubicBezTo>
                  <a:pt x="11769" y="12221"/>
                  <a:pt x="11614" y="11288"/>
                  <a:pt x="12409" y="10666"/>
                </a:cubicBezTo>
                <a:cubicBezTo>
                  <a:pt x="12979" y="10199"/>
                  <a:pt x="12806" y="9836"/>
                  <a:pt x="12478" y="9249"/>
                </a:cubicBezTo>
                <a:cubicBezTo>
                  <a:pt x="11908" y="8195"/>
                  <a:pt x="10352" y="8558"/>
                  <a:pt x="10076" y="7849"/>
                </a:cubicBezTo>
                <a:cubicBezTo>
                  <a:pt x="9542" y="6419"/>
                  <a:pt x="8354" y="5659"/>
                  <a:pt x="7491" y="4592"/>
                </a:cubicBezTo>
                <a:lnTo>
                  <a:pt x="7491" y="4592"/>
                </a:lnTo>
                <a:cubicBezTo>
                  <a:pt x="6993" y="4179"/>
                  <a:pt x="6512" y="3733"/>
                  <a:pt x="5980" y="3339"/>
                </a:cubicBezTo>
                <a:cubicBezTo>
                  <a:pt x="4563" y="2285"/>
                  <a:pt x="3682" y="522"/>
                  <a:pt x="1763" y="72"/>
                </a:cubicBezTo>
                <a:cubicBezTo>
                  <a:pt x="1567" y="28"/>
                  <a:pt x="1383" y="0"/>
                  <a:pt x="12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4967484" y="3087971"/>
            <a:ext cx="153206" cy="266596"/>
          </a:xfrm>
          <a:custGeom>
            <a:avLst/>
            <a:gdLst/>
            <a:ahLst/>
            <a:cxnLst/>
            <a:rect l="l" t="t" r="r" b="b"/>
            <a:pathLst>
              <a:path w="9091" h="15817" extrusionOk="0">
                <a:moveTo>
                  <a:pt x="7622" y="0"/>
                </a:moveTo>
                <a:cubicBezTo>
                  <a:pt x="7155" y="0"/>
                  <a:pt x="6965" y="363"/>
                  <a:pt x="6740" y="761"/>
                </a:cubicBezTo>
                <a:cubicBezTo>
                  <a:pt x="5963" y="2212"/>
                  <a:pt x="5323" y="3802"/>
                  <a:pt x="3405" y="4200"/>
                </a:cubicBezTo>
                <a:cubicBezTo>
                  <a:pt x="2645" y="4338"/>
                  <a:pt x="2247" y="4891"/>
                  <a:pt x="2109" y="5738"/>
                </a:cubicBezTo>
                <a:cubicBezTo>
                  <a:pt x="1781" y="7587"/>
                  <a:pt x="1971" y="9471"/>
                  <a:pt x="917" y="11285"/>
                </a:cubicBezTo>
                <a:cubicBezTo>
                  <a:pt x="1" y="12910"/>
                  <a:pt x="1660" y="15813"/>
                  <a:pt x="3077" y="15813"/>
                </a:cubicBezTo>
                <a:cubicBezTo>
                  <a:pt x="3125" y="15815"/>
                  <a:pt x="3172" y="15816"/>
                  <a:pt x="3219" y="15816"/>
                </a:cubicBezTo>
                <a:cubicBezTo>
                  <a:pt x="4640" y="15816"/>
                  <a:pt x="5279" y="14808"/>
                  <a:pt x="5496" y="13670"/>
                </a:cubicBezTo>
                <a:cubicBezTo>
                  <a:pt x="6049" y="11095"/>
                  <a:pt x="7034" y="8676"/>
                  <a:pt x="8002" y="6256"/>
                </a:cubicBezTo>
                <a:cubicBezTo>
                  <a:pt x="8745" y="4373"/>
                  <a:pt x="9091" y="2645"/>
                  <a:pt x="8192" y="778"/>
                </a:cubicBezTo>
                <a:cubicBezTo>
                  <a:pt x="8054" y="467"/>
                  <a:pt x="8106" y="18"/>
                  <a:pt x="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6349078" y="1984503"/>
            <a:ext cx="180288" cy="282001"/>
          </a:xfrm>
          <a:custGeom>
            <a:avLst/>
            <a:gdLst/>
            <a:ahLst/>
            <a:cxnLst/>
            <a:rect l="l" t="t" r="r" b="b"/>
            <a:pathLst>
              <a:path w="10698" h="16731" extrusionOk="0">
                <a:moveTo>
                  <a:pt x="4909" y="1"/>
                </a:moveTo>
                <a:cubicBezTo>
                  <a:pt x="4667" y="1"/>
                  <a:pt x="4504" y="61"/>
                  <a:pt x="4562" y="216"/>
                </a:cubicBezTo>
                <a:cubicBezTo>
                  <a:pt x="5064" y="1633"/>
                  <a:pt x="3992" y="3465"/>
                  <a:pt x="5444" y="4502"/>
                </a:cubicBezTo>
                <a:cubicBezTo>
                  <a:pt x="6654" y="5366"/>
                  <a:pt x="6515" y="6627"/>
                  <a:pt x="6913" y="7647"/>
                </a:cubicBezTo>
                <a:cubicBezTo>
                  <a:pt x="6804" y="8207"/>
                  <a:pt x="6835" y="9062"/>
                  <a:pt x="6426" y="9062"/>
                </a:cubicBezTo>
                <a:cubicBezTo>
                  <a:pt x="6380" y="9062"/>
                  <a:pt x="6330" y="9052"/>
                  <a:pt x="6273" y="9029"/>
                </a:cubicBezTo>
                <a:cubicBezTo>
                  <a:pt x="6019" y="8928"/>
                  <a:pt x="5817" y="8884"/>
                  <a:pt x="5657" y="8884"/>
                </a:cubicBezTo>
                <a:cubicBezTo>
                  <a:pt x="5131" y="8884"/>
                  <a:pt x="5047" y="9360"/>
                  <a:pt x="4995" y="9876"/>
                </a:cubicBezTo>
                <a:cubicBezTo>
                  <a:pt x="4925" y="10533"/>
                  <a:pt x="4614" y="10757"/>
                  <a:pt x="4044" y="10896"/>
                </a:cubicBezTo>
                <a:cubicBezTo>
                  <a:pt x="726" y="11673"/>
                  <a:pt x="0" y="13229"/>
                  <a:pt x="1659" y="16028"/>
                </a:cubicBezTo>
                <a:cubicBezTo>
                  <a:pt x="1834" y="16314"/>
                  <a:pt x="1935" y="16730"/>
                  <a:pt x="2351" y="16730"/>
                </a:cubicBezTo>
                <a:cubicBezTo>
                  <a:pt x="2389" y="16730"/>
                  <a:pt x="2429" y="16727"/>
                  <a:pt x="2471" y="16720"/>
                </a:cubicBezTo>
                <a:cubicBezTo>
                  <a:pt x="3007" y="16633"/>
                  <a:pt x="3197" y="16236"/>
                  <a:pt x="3301" y="15752"/>
                </a:cubicBezTo>
                <a:cubicBezTo>
                  <a:pt x="3405" y="15251"/>
                  <a:pt x="3301" y="14784"/>
                  <a:pt x="4009" y="14542"/>
                </a:cubicBezTo>
                <a:cubicBezTo>
                  <a:pt x="5651" y="13955"/>
                  <a:pt x="7241" y="13194"/>
                  <a:pt x="8866" y="12555"/>
                </a:cubicBezTo>
                <a:cubicBezTo>
                  <a:pt x="9298" y="12399"/>
                  <a:pt x="9643" y="12261"/>
                  <a:pt x="9799" y="11829"/>
                </a:cubicBezTo>
                <a:cubicBezTo>
                  <a:pt x="10300" y="10308"/>
                  <a:pt x="8866" y="5746"/>
                  <a:pt x="7604" y="4709"/>
                </a:cubicBezTo>
                <a:cubicBezTo>
                  <a:pt x="7397" y="4536"/>
                  <a:pt x="6809" y="4571"/>
                  <a:pt x="7016" y="4139"/>
                </a:cubicBezTo>
                <a:cubicBezTo>
                  <a:pt x="7082" y="4008"/>
                  <a:pt x="7166" y="3963"/>
                  <a:pt x="7262" y="3963"/>
                </a:cubicBezTo>
                <a:cubicBezTo>
                  <a:pt x="7468" y="3963"/>
                  <a:pt x="7725" y="4173"/>
                  <a:pt x="7950" y="4173"/>
                </a:cubicBezTo>
                <a:cubicBezTo>
                  <a:pt x="7979" y="4174"/>
                  <a:pt x="8009" y="4175"/>
                  <a:pt x="8039" y="4175"/>
                </a:cubicBezTo>
                <a:cubicBezTo>
                  <a:pt x="9008" y="4175"/>
                  <a:pt x="9913" y="3634"/>
                  <a:pt x="10265" y="2946"/>
                </a:cubicBezTo>
                <a:cubicBezTo>
                  <a:pt x="10697" y="2117"/>
                  <a:pt x="9695" y="1667"/>
                  <a:pt x="8987" y="1581"/>
                </a:cubicBezTo>
                <a:cubicBezTo>
                  <a:pt x="7811" y="1443"/>
                  <a:pt x="6930" y="786"/>
                  <a:pt x="5962" y="250"/>
                </a:cubicBezTo>
                <a:cubicBezTo>
                  <a:pt x="5704" y="111"/>
                  <a:pt x="5235" y="1"/>
                  <a:pt x="4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6661564" y="3553242"/>
            <a:ext cx="316001" cy="239038"/>
          </a:xfrm>
          <a:custGeom>
            <a:avLst/>
            <a:gdLst/>
            <a:ahLst/>
            <a:cxnLst/>
            <a:rect l="l" t="t" r="r" b="b"/>
            <a:pathLst>
              <a:path w="18751" h="14182" extrusionOk="0">
                <a:moveTo>
                  <a:pt x="15666" y="0"/>
                </a:moveTo>
                <a:cubicBezTo>
                  <a:pt x="15588" y="0"/>
                  <a:pt x="15504" y="9"/>
                  <a:pt x="15415" y="28"/>
                </a:cubicBezTo>
                <a:cubicBezTo>
                  <a:pt x="14690" y="184"/>
                  <a:pt x="14759" y="772"/>
                  <a:pt x="14897" y="1290"/>
                </a:cubicBezTo>
                <a:cubicBezTo>
                  <a:pt x="15294" y="2845"/>
                  <a:pt x="14880" y="4038"/>
                  <a:pt x="13463" y="4850"/>
                </a:cubicBezTo>
                <a:cubicBezTo>
                  <a:pt x="13013" y="5109"/>
                  <a:pt x="12823" y="5472"/>
                  <a:pt x="13065" y="5991"/>
                </a:cubicBezTo>
                <a:cubicBezTo>
                  <a:pt x="13324" y="6578"/>
                  <a:pt x="12823" y="6803"/>
                  <a:pt x="12512" y="7097"/>
                </a:cubicBezTo>
                <a:cubicBezTo>
                  <a:pt x="12410" y="7191"/>
                  <a:pt x="12303" y="7233"/>
                  <a:pt x="12200" y="7233"/>
                </a:cubicBezTo>
                <a:cubicBezTo>
                  <a:pt x="12041" y="7233"/>
                  <a:pt x="11891" y="7133"/>
                  <a:pt x="11786" y="6976"/>
                </a:cubicBezTo>
                <a:cubicBezTo>
                  <a:pt x="11531" y="6610"/>
                  <a:pt x="11284" y="6477"/>
                  <a:pt x="11039" y="6477"/>
                </a:cubicBezTo>
                <a:cubicBezTo>
                  <a:pt x="10705" y="6477"/>
                  <a:pt x="10373" y="6726"/>
                  <a:pt x="10024" y="6976"/>
                </a:cubicBezTo>
                <a:cubicBezTo>
                  <a:pt x="8797" y="7891"/>
                  <a:pt x="7811" y="9188"/>
                  <a:pt x="6308" y="9637"/>
                </a:cubicBezTo>
                <a:cubicBezTo>
                  <a:pt x="4303" y="10242"/>
                  <a:pt x="2696" y="11572"/>
                  <a:pt x="812" y="12385"/>
                </a:cubicBezTo>
                <a:cubicBezTo>
                  <a:pt x="242" y="12627"/>
                  <a:pt x="0" y="13214"/>
                  <a:pt x="692" y="13577"/>
                </a:cubicBezTo>
                <a:cubicBezTo>
                  <a:pt x="1262" y="13888"/>
                  <a:pt x="1936" y="13992"/>
                  <a:pt x="2610" y="14182"/>
                </a:cubicBezTo>
                <a:cubicBezTo>
                  <a:pt x="3819" y="13854"/>
                  <a:pt x="4943" y="13249"/>
                  <a:pt x="5893" y="12436"/>
                </a:cubicBezTo>
                <a:cubicBezTo>
                  <a:pt x="7829" y="10743"/>
                  <a:pt x="10144" y="9447"/>
                  <a:pt x="12357" y="8496"/>
                </a:cubicBezTo>
                <a:cubicBezTo>
                  <a:pt x="14396" y="7615"/>
                  <a:pt x="15847" y="6042"/>
                  <a:pt x="17817" y="5213"/>
                </a:cubicBezTo>
                <a:cubicBezTo>
                  <a:pt x="18301" y="4988"/>
                  <a:pt x="18751" y="4452"/>
                  <a:pt x="18612" y="3848"/>
                </a:cubicBezTo>
                <a:cubicBezTo>
                  <a:pt x="18539" y="3538"/>
                  <a:pt x="18402" y="3442"/>
                  <a:pt x="18239" y="3442"/>
                </a:cubicBezTo>
                <a:cubicBezTo>
                  <a:pt x="18019" y="3442"/>
                  <a:pt x="17752" y="3615"/>
                  <a:pt x="17524" y="3675"/>
                </a:cubicBezTo>
                <a:cubicBezTo>
                  <a:pt x="17487" y="3682"/>
                  <a:pt x="17451" y="3686"/>
                  <a:pt x="17417" y="3686"/>
                </a:cubicBezTo>
                <a:cubicBezTo>
                  <a:pt x="17207" y="3686"/>
                  <a:pt x="17050" y="3554"/>
                  <a:pt x="17109" y="3346"/>
                </a:cubicBezTo>
                <a:cubicBezTo>
                  <a:pt x="17385" y="2431"/>
                  <a:pt x="16625" y="1791"/>
                  <a:pt x="16556" y="962"/>
                </a:cubicBezTo>
                <a:cubicBezTo>
                  <a:pt x="16526" y="461"/>
                  <a:pt x="16229" y="0"/>
                  <a:pt x="156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6259964" y="2497539"/>
            <a:ext cx="156981" cy="259854"/>
          </a:xfrm>
          <a:custGeom>
            <a:avLst/>
            <a:gdLst/>
            <a:ahLst/>
            <a:cxnLst/>
            <a:rect l="l" t="t" r="r" b="b"/>
            <a:pathLst>
              <a:path w="9315" h="15417" extrusionOk="0">
                <a:moveTo>
                  <a:pt x="6907" y="9941"/>
                </a:moveTo>
                <a:cubicBezTo>
                  <a:pt x="6738" y="10523"/>
                  <a:pt x="6645" y="11167"/>
                  <a:pt x="5910" y="11304"/>
                </a:cubicBezTo>
                <a:cubicBezTo>
                  <a:pt x="5905" y="11305"/>
                  <a:pt x="5899" y="11305"/>
                  <a:pt x="5892" y="11305"/>
                </a:cubicBezTo>
                <a:cubicBezTo>
                  <a:pt x="5767" y="11305"/>
                  <a:pt x="5547" y="11146"/>
                  <a:pt x="5547" y="11097"/>
                </a:cubicBezTo>
                <a:cubicBezTo>
                  <a:pt x="5616" y="10270"/>
                  <a:pt x="6304" y="10147"/>
                  <a:pt x="6907" y="9941"/>
                </a:cubicBezTo>
                <a:close/>
                <a:moveTo>
                  <a:pt x="2345" y="1"/>
                </a:moveTo>
                <a:cubicBezTo>
                  <a:pt x="2049" y="1"/>
                  <a:pt x="1708" y="93"/>
                  <a:pt x="1419" y="93"/>
                </a:cubicBezTo>
                <a:cubicBezTo>
                  <a:pt x="1383" y="93"/>
                  <a:pt x="1348" y="92"/>
                  <a:pt x="1313" y="88"/>
                </a:cubicBezTo>
                <a:cubicBezTo>
                  <a:pt x="1306" y="88"/>
                  <a:pt x="1299" y="88"/>
                  <a:pt x="1292" y="88"/>
                </a:cubicBezTo>
                <a:cubicBezTo>
                  <a:pt x="885" y="88"/>
                  <a:pt x="504" y="561"/>
                  <a:pt x="639" y="883"/>
                </a:cubicBezTo>
                <a:cubicBezTo>
                  <a:pt x="1244" y="2283"/>
                  <a:pt x="0" y="3977"/>
                  <a:pt x="1348" y="5273"/>
                </a:cubicBezTo>
                <a:cubicBezTo>
                  <a:pt x="1538" y="5446"/>
                  <a:pt x="1383" y="5964"/>
                  <a:pt x="1538" y="6241"/>
                </a:cubicBezTo>
                <a:cubicBezTo>
                  <a:pt x="1851" y="6738"/>
                  <a:pt x="1941" y="7889"/>
                  <a:pt x="2501" y="7889"/>
                </a:cubicBezTo>
                <a:cubicBezTo>
                  <a:pt x="2623" y="7889"/>
                  <a:pt x="2766" y="7836"/>
                  <a:pt x="2938" y="7710"/>
                </a:cubicBezTo>
                <a:cubicBezTo>
                  <a:pt x="3345" y="7411"/>
                  <a:pt x="3664" y="7306"/>
                  <a:pt x="3951" y="7306"/>
                </a:cubicBezTo>
                <a:cubicBezTo>
                  <a:pt x="4345" y="7306"/>
                  <a:pt x="4678" y="7505"/>
                  <a:pt x="5098" y="7675"/>
                </a:cubicBezTo>
                <a:cubicBezTo>
                  <a:pt x="5375" y="7796"/>
                  <a:pt x="5651" y="7848"/>
                  <a:pt x="5668" y="8176"/>
                </a:cubicBezTo>
                <a:cubicBezTo>
                  <a:pt x="5668" y="8297"/>
                  <a:pt x="5547" y="8401"/>
                  <a:pt x="5478" y="8504"/>
                </a:cubicBezTo>
                <a:cubicBezTo>
                  <a:pt x="5288" y="8384"/>
                  <a:pt x="5098" y="8263"/>
                  <a:pt x="4908" y="8107"/>
                </a:cubicBezTo>
                <a:cubicBezTo>
                  <a:pt x="4670" y="7869"/>
                  <a:pt x="4349" y="7740"/>
                  <a:pt x="4020" y="7740"/>
                </a:cubicBezTo>
                <a:cubicBezTo>
                  <a:pt x="3895" y="7740"/>
                  <a:pt x="3770" y="7758"/>
                  <a:pt x="3646" y="7796"/>
                </a:cubicBezTo>
                <a:cubicBezTo>
                  <a:pt x="3059" y="7951"/>
                  <a:pt x="3284" y="8470"/>
                  <a:pt x="3249" y="8850"/>
                </a:cubicBezTo>
                <a:cubicBezTo>
                  <a:pt x="3180" y="10008"/>
                  <a:pt x="4701" y="11270"/>
                  <a:pt x="4580" y="11408"/>
                </a:cubicBezTo>
                <a:cubicBezTo>
                  <a:pt x="3042" y="13170"/>
                  <a:pt x="4251" y="13205"/>
                  <a:pt x="5599" y="13758"/>
                </a:cubicBezTo>
                <a:cubicBezTo>
                  <a:pt x="6014" y="13948"/>
                  <a:pt x="6429" y="15244"/>
                  <a:pt x="7379" y="15400"/>
                </a:cubicBezTo>
                <a:cubicBezTo>
                  <a:pt x="7454" y="15411"/>
                  <a:pt x="7523" y="15417"/>
                  <a:pt x="7586" y="15417"/>
                </a:cubicBezTo>
                <a:cubicBezTo>
                  <a:pt x="8462" y="15417"/>
                  <a:pt x="8316" y="14362"/>
                  <a:pt x="8606" y="13879"/>
                </a:cubicBezTo>
                <a:cubicBezTo>
                  <a:pt x="9315" y="12687"/>
                  <a:pt x="8554" y="11529"/>
                  <a:pt x="8105" y="10423"/>
                </a:cubicBezTo>
                <a:cubicBezTo>
                  <a:pt x="7967" y="10058"/>
                  <a:pt x="7709" y="9812"/>
                  <a:pt x="7353" y="9812"/>
                </a:cubicBezTo>
                <a:cubicBezTo>
                  <a:pt x="7222" y="9812"/>
                  <a:pt x="7078" y="9845"/>
                  <a:pt x="6922" y="9917"/>
                </a:cubicBezTo>
                <a:lnTo>
                  <a:pt x="6922" y="9917"/>
                </a:lnTo>
                <a:cubicBezTo>
                  <a:pt x="7290" y="9072"/>
                  <a:pt x="8114" y="7913"/>
                  <a:pt x="7103" y="7433"/>
                </a:cubicBezTo>
                <a:cubicBezTo>
                  <a:pt x="5789" y="6828"/>
                  <a:pt x="5530" y="5048"/>
                  <a:pt x="3854" y="4927"/>
                </a:cubicBezTo>
                <a:cubicBezTo>
                  <a:pt x="3335" y="4893"/>
                  <a:pt x="2886" y="4167"/>
                  <a:pt x="3318" y="3424"/>
                </a:cubicBezTo>
                <a:cubicBezTo>
                  <a:pt x="3975" y="2318"/>
                  <a:pt x="3353" y="1298"/>
                  <a:pt x="2955" y="348"/>
                </a:cubicBezTo>
                <a:cubicBezTo>
                  <a:pt x="2833" y="73"/>
                  <a:pt x="2607" y="1"/>
                  <a:pt x="23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6147831" y="2850625"/>
            <a:ext cx="124961" cy="153330"/>
          </a:xfrm>
          <a:custGeom>
            <a:avLst/>
            <a:gdLst/>
            <a:ahLst/>
            <a:cxnLst/>
            <a:rect l="l" t="t" r="r" b="b"/>
            <a:pathLst>
              <a:path w="7415" h="9097" extrusionOk="0">
                <a:moveTo>
                  <a:pt x="6576" y="0"/>
                </a:moveTo>
                <a:cubicBezTo>
                  <a:pt x="6440" y="0"/>
                  <a:pt x="6314" y="46"/>
                  <a:pt x="6222" y="154"/>
                </a:cubicBezTo>
                <a:cubicBezTo>
                  <a:pt x="5928" y="483"/>
                  <a:pt x="5611" y="592"/>
                  <a:pt x="5290" y="592"/>
                </a:cubicBezTo>
                <a:cubicBezTo>
                  <a:pt x="4988" y="592"/>
                  <a:pt x="4683" y="496"/>
                  <a:pt x="4390" y="396"/>
                </a:cubicBezTo>
                <a:cubicBezTo>
                  <a:pt x="3964" y="242"/>
                  <a:pt x="3597" y="173"/>
                  <a:pt x="3279" y="173"/>
                </a:cubicBezTo>
                <a:cubicBezTo>
                  <a:pt x="1986" y="173"/>
                  <a:pt x="1492" y="1318"/>
                  <a:pt x="1020" y="2608"/>
                </a:cubicBezTo>
                <a:cubicBezTo>
                  <a:pt x="364" y="4353"/>
                  <a:pt x="1" y="6064"/>
                  <a:pt x="796" y="7360"/>
                </a:cubicBezTo>
                <a:cubicBezTo>
                  <a:pt x="847" y="8362"/>
                  <a:pt x="761" y="8984"/>
                  <a:pt x="1470" y="9088"/>
                </a:cubicBezTo>
                <a:cubicBezTo>
                  <a:pt x="1519" y="9094"/>
                  <a:pt x="1568" y="9097"/>
                  <a:pt x="1614" y="9097"/>
                </a:cubicBezTo>
                <a:cubicBezTo>
                  <a:pt x="2117" y="9097"/>
                  <a:pt x="2435" y="8762"/>
                  <a:pt x="2593" y="8224"/>
                </a:cubicBezTo>
                <a:cubicBezTo>
                  <a:pt x="2634" y="8075"/>
                  <a:pt x="2578" y="7743"/>
                  <a:pt x="2746" y="7743"/>
                </a:cubicBezTo>
                <a:cubicBezTo>
                  <a:pt x="2792" y="7743"/>
                  <a:pt x="2854" y="7768"/>
                  <a:pt x="2938" y="7827"/>
                </a:cubicBezTo>
                <a:cubicBezTo>
                  <a:pt x="3173" y="7995"/>
                  <a:pt x="3380" y="8062"/>
                  <a:pt x="3567" y="8062"/>
                </a:cubicBezTo>
                <a:cubicBezTo>
                  <a:pt x="4013" y="8062"/>
                  <a:pt x="4340" y="7677"/>
                  <a:pt x="4632" y="7360"/>
                </a:cubicBezTo>
                <a:cubicBezTo>
                  <a:pt x="5116" y="6842"/>
                  <a:pt x="4563" y="6358"/>
                  <a:pt x="4373" y="5839"/>
                </a:cubicBezTo>
                <a:cubicBezTo>
                  <a:pt x="4183" y="5321"/>
                  <a:pt x="3491" y="4750"/>
                  <a:pt x="4442" y="4249"/>
                </a:cubicBezTo>
                <a:cubicBezTo>
                  <a:pt x="4943" y="3990"/>
                  <a:pt x="5790" y="3852"/>
                  <a:pt x="5427" y="3057"/>
                </a:cubicBezTo>
                <a:cubicBezTo>
                  <a:pt x="5274" y="2713"/>
                  <a:pt x="5030" y="2616"/>
                  <a:pt x="4752" y="2616"/>
                </a:cubicBezTo>
                <a:cubicBezTo>
                  <a:pt x="4400" y="2616"/>
                  <a:pt x="3994" y="2771"/>
                  <a:pt x="3647" y="2780"/>
                </a:cubicBezTo>
                <a:cubicBezTo>
                  <a:pt x="3388" y="2815"/>
                  <a:pt x="3129" y="2850"/>
                  <a:pt x="2887" y="2919"/>
                </a:cubicBezTo>
                <a:cubicBezTo>
                  <a:pt x="2887" y="2746"/>
                  <a:pt x="2800" y="2487"/>
                  <a:pt x="2887" y="2435"/>
                </a:cubicBezTo>
                <a:cubicBezTo>
                  <a:pt x="3111" y="2262"/>
                  <a:pt x="3405" y="2037"/>
                  <a:pt x="3664" y="2037"/>
                </a:cubicBezTo>
                <a:cubicBezTo>
                  <a:pt x="4321" y="2055"/>
                  <a:pt x="4995" y="2262"/>
                  <a:pt x="5634" y="2262"/>
                </a:cubicBezTo>
                <a:cubicBezTo>
                  <a:pt x="6481" y="2262"/>
                  <a:pt x="6861" y="1553"/>
                  <a:pt x="7242" y="931"/>
                </a:cubicBezTo>
                <a:cubicBezTo>
                  <a:pt x="7414" y="689"/>
                  <a:pt x="7328" y="344"/>
                  <a:pt x="7086" y="188"/>
                </a:cubicBezTo>
                <a:cubicBezTo>
                  <a:pt x="6932" y="73"/>
                  <a:pt x="6746" y="0"/>
                  <a:pt x="6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4921174" y="1435297"/>
            <a:ext cx="175350" cy="109895"/>
          </a:xfrm>
          <a:custGeom>
            <a:avLst/>
            <a:gdLst/>
            <a:ahLst/>
            <a:cxnLst/>
            <a:rect l="l" t="t" r="r" b="b"/>
            <a:pathLst>
              <a:path w="10405" h="6520" extrusionOk="0">
                <a:moveTo>
                  <a:pt x="8970" y="1"/>
                </a:moveTo>
                <a:cubicBezTo>
                  <a:pt x="6620" y="778"/>
                  <a:pt x="3786" y="294"/>
                  <a:pt x="1764" y="2576"/>
                </a:cubicBezTo>
                <a:cubicBezTo>
                  <a:pt x="502" y="3993"/>
                  <a:pt x="1" y="5410"/>
                  <a:pt x="1038" y="5876"/>
                </a:cubicBezTo>
                <a:cubicBezTo>
                  <a:pt x="2057" y="6274"/>
                  <a:pt x="3146" y="6499"/>
                  <a:pt x="4252" y="6516"/>
                </a:cubicBezTo>
                <a:cubicBezTo>
                  <a:pt x="4303" y="6518"/>
                  <a:pt x="4355" y="6520"/>
                  <a:pt x="4406" y="6520"/>
                </a:cubicBezTo>
                <a:cubicBezTo>
                  <a:pt x="4717" y="6520"/>
                  <a:pt x="5012" y="6455"/>
                  <a:pt x="5116" y="6084"/>
                </a:cubicBezTo>
                <a:cubicBezTo>
                  <a:pt x="5237" y="5652"/>
                  <a:pt x="4892" y="5479"/>
                  <a:pt x="4563" y="5323"/>
                </a:cubicBezTo>
                <a:cubicBezTo>
                  <a:pt x="3094" y="4598"/>
                  <a:pt x="3630" y="3924"/>
                  <a:pt x="4598" y="3198"/>
                </a:cubicBezTo>
                <a:cubicBezTo>
                  <a:pt x="5980" y="2144"/>
                  <a:pt x="7726" y="2126"/>
                  <a:pt x="9264" y="1487"/>
                </a:cubicBezTo>
                <a:cubicBezTo>
                  <a:pt x="9696" y="1331"/>
                  <a:pt x="10404" y="1556"/>
                  <a:pt x="10352" y="796"/>
                </a:cubicBezTo>
                <a:cubicBezTo>
                  <a:pt x="10301" y="35"/>
                  <a:pt x="9627" y="70"/>
                  <a:pt x="8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4439780" y="1393497"/>
            <a:ext cx="166014" cy="59852"/>
          </a:xfrm>
          <a:custGeom>
            <a:avLst/>
            <a:gdLst/>
            <a:ahLst/>
            <a:cxnLst/>
            <a:rect l="l" t="t" r="r" b="b"/>
            <a:pathLst>
              <a:path w="9851" h="3551" extrusionOk="0">
                <a:moveTo>
                  <a:pt x="3896" y="1"/>
                </a:moveTo>
                <a:cubicBezTo>
                  <a:pt x="2951" y="1"/>
                  <a:pt x="1998" y="113"/>
                  <a:pt x="1055" y="130"/>
                </a:cubicBezTo>
                <a:cubicBezTo>
                  <a:pt x="674" y="130"/>
                  <a:pt x="260" y="217"/>
                  <a:pt x="121" y="649"/>
                </a:cubicBezTo>
                <a:cubicBezTo>
                  <a:pt x="0" y="1046"/>
                  <a:pt x="173" y="1461"/>
                  <a:pt x="536" y="1651"/>
                </a:cubicBezTo>
                <a:cubicBezTo>
                  <a:pt x="1487" y="2256"/>
                  <a:pt x="2489" y="2792"/>
                  <a:pt x="3474" y="3345"/>
                </a:cubicBezTo>
                <a:cubicBezTo>
                  <a:pt x="3715" y="3472"/>
                  <a:pt x="3939" y="3551"/>
                  <a:pt x="4149" y="3551"/>
                </a:cubicBezTo>
                <a:cubicBezTo>
                  <a:pt x="4450" y="3551"/>
                  <a:pt x="4723" y="3389"/>
                  <a:pt x="4978" y="2982"/>
                </a:cubicBezTo>
                <a:cubicBezTo>
                  <a:pt x="5203" y="2650"/>
                  <a:pt x="5511" y="2104"/>
                  <a:pt x="5931" y="2104"/>
                </a:cubicBezTo>
                <a:cubicBezTo>
                  <a:pt x="6058" y="2104"/>
                  <a:pt x="6195" y="2153"/>
                  <a:pt x="6343" y="2273"/>
                </a:cubicBezTo>
                <a:cubicBezTo>
                  <a:pt x="6982" y="2809"/>
                  <a:pt x="7673" y="2826"/>
                  <a:pt x="8365" y="2895"/>
                </a:cubicBezTo>
                <a:cubicBezTo>
                  <a:pt x="8588" y="2920"/>
                  <a:pt x="8869" y="3004"/>
                  <a:pt x="9118" y="3004"/>
                </a:cubicBezTo>
                <a:cubicBezTo>
                  <a:pt x="9390" y="3004"/>
                  <a:pt x="9623" y="2904"/>
                  <a:pt x="9695" y="2515"/>
                </a:cubicBezTo>
                <a:cubicBezTo>
                  <a:pt x="9851" y="1789"/>
                  <a:pt x="9142" y="1668"/>
                  <a:pt x="8641" y="1478"/>
                </a:cubicBezTo>
                <a:lnTo>
                  <a:pt x="6585" y="493"/>
                </a:lnTo>
                <a:cubicBezTo>
                  <a:pt x="5704" y="104"/>
                  <a:pt x="4803" y="1"/>
                  <a:pt x="38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140101" y="1795007"/>
            <a:ext cx="78078" cy="78089"/>
          </a:xfrm>
          <a:custGeom>
            <a:avLst/>
            <a:gdLst/>
            <a:ahLst/>
            <a:cxnLst/>
            <a:rect l="l" t="t" r="r" b="b"/>
            <a:pathLst>
              <a:path w="4633" h="4633" extrusionOk="0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6109476" y="3039262"/>
            <a:ext cx="145167" cy="55537"/>
          </a:xfrm>
          <a:custGeom>
            <a:avLst/>
            <a:gdLst/>
            <a:ahLst/>
            <a:cxnLst/>
            <a:rect l="l" t="t" r="r" b="b"/>
            <a:pathLst>
              <a:path w="8614" h="3295" extrusionOk="0">
                <a:moveTo>
                  <a:pt x="8412" y="834"/>
                </a:moveTo>
                <a:lnTo>
                  <a:pt x="8412" y="834"/>
                </a:lnTo>
                <a:cubicBezTo>
                  <a:pt x="8408" y="835"/>
                  <a:pt x="8404" y="836"/>
                  <a:pt x="8401" y="837"/>
                </a:cubicBezTo>
                <a:lnTo>
                  <a:pt x="8401" y="837"/>
                </a:lnTo>
                <a:cubicBezTo>
                  <a:pt x="8399" y="842"/>
                  <a:pt x="8396" y="846"/>
                  <a:pt x="8394" y="851"/>
                </a:cubicBezTo>
                <a:lnTo>
                  <a:pt x="8412" y="834"/>
                </a:lnTo>
                <a:close/>
                <a:moveTo>
                  <a:pt x="6441" y="1"/>
                </a:moveTo>
                <a:cubicBezTo>
                  <a:pt x="5426" y="1"/>
                  <a:pt x="4424" y="103"/>
                  <a:pt x="3504" y="557"/>
                </a:cubicBezTo>
                <a:cubicBezTo>
                  <a:pt x="3268" y="683"/>
                  <a:pt x="3156" y="756"/>
                  <a:pt x="3064" y="756"/>
                </a:cubicBezTo>
                <a:cubicBezTo>
                  <a:pt x="2968" y="756"/>
                  <a:pt x="2895" y="675"/>
                  <a:pt x="2726" y="488"/>
                </a:cubicBezTo>
                <a:cubicBezTo>
                  <a:pt x="2440" y="160"/>
                  <a:pt x="2158" y="41"/>
                  <a:pt x="1882" y="41"/>
                </a:cubicBezTo>
                <a:cubicBezTo>
                  <a:pt x="1373" y="41"/>
                  <a:pt x="881" y="443"/>
                  <a:pt x="410" y="678"/>
                </a:cubicBezTo>
                <a:cubicBezTo>
                  <a:pt x="0" y="866"/>
                  <a:pt x="164" y="1612"/>
                  <a:pt x="452" y="1612"/>
                </a:cubicBezTo>
                <a:cubicBezTo>
                  <a:pt x="455" y="1612"/>
                  <a:pt x="459" y="1612"/>
                  <a:pt x="462" y="1612"/>
                </a:cubicBezTo>
                <a:cubicBezTo>
                  <a:pt x="518" y="1607"/>
                  <a:pt x="572" y="1605"/>
                  <a:pt x="625" y="1605"/>
                </a:cubicBezTo>
                <a:cubicBezTo>
                  <a:pt x="1895" y="1605"/>
                  <a:pt x="2508" y="2753"/>
                  <a:pt x="3504" y="3184"/>
                </a:cubicBezTo>
                <a:cubicBezTo>
                  <a:pt x="3665" y="3259"/>
                  <a:pt x="3818" y="3295"/>
                  <a:pt x="3955" y="3295"/>
                </a:cubicBezTo>
                <a:cubicBezTo>
                  <a:pt x="4389" y="3295"/>
                  <a:pt x="4667" y="2934"/>
                  <a:pt x="4575" y="2303"/>
                </a:cubicBezTo>
                <a:cubicBezTo>
                  <a:pt x="4523" y="1905"/>
                  <a:pt x="4541" y="1784"/>
                  <a:pt x="4973" y="1698"/>
                </a:cubicBezTo>
                <a:cubicBezTo>
                  <a:pt x="6127" y="1457"/>
                  <a:pt x="7264" y="1130"/>
                  <a:pt x="8401" y="837"/>
                </a:cubicBezTo>
                <a:lnTo>
                  <a:pt x="8401" y="837"/>
                </a:lnTo>
                <a:cubicBezTo>
                  <a:pt x="8535" y="525"/>
                  <a:pt x="8613" y="56"/>
                  <a:pt x="8256" y="56"/>
                </a:cubicBezTo>
                <a:cubicBezTo>
                  <a:pt x="7656" y="37"/>
                  <a:pt x="7046" y="1"/>
                  <a:pt x="64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5869487" y="1451898"/>
            <a:ext cx="176732" cy="36963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6389270" y="3668392"/>
            <a:ext cx="84751" cy="65650"/>
          </a:xfrm>
          <a:custGeom>
            <a:avLst/>
            <a:gdLst/>
            <a:ahLst/>
            <a:cxnLst/>
            <a:rect l="l" t="t" r="r" b="b"/>
            <a:pathLst>
              <a:path w="5029" h="3895" extrusionOk="0">
                <a:moveTo>
                  <a:pt x="4062" y="0"/>
                </a:moveTo>
                <a:cubicBezTo>
                  <a:pt x="3557" y="0"/>
                  <a:pt x="2937" y="491"/>
                  <a:pt x="2445" y="491"/>
                </a:cubicBezTo>
                <a:cubicBezTo>
                  <a:pt x="2234" y="491"/>
                  <a:pt x="2046" y="401"/>
                  <a:pt x="1901" y="144"/>
                </a:cubicBezTo>
                <a:cubicBezTo>
                  <a:pt x="0" y="403"/>
                  <a:pt x="570" y="1975"/>
                  <a:pt x="225" y="2960"/>
                </a:cubicBezTo>
                <a:cubicBezTo>
                  <a:pt x="38" y="3485"/>
                  <a:pt x="566" y="3894"/>
                  <a:pt x="1172" y="3894"/>
                </a:cubicBezTo>
                <a:cubicBezTo>
                  <a:pt x="1185" y="3894"/>
                  <a:pt x="1197" y="3894"/>
                  <a:pt x="1210" y="3894"/>
                </a:cubicBezTo>
                <a:cubicBezTo>
                  <a:pt x="2298" y="3876"/>
                  <a:pt x="5029" y="1630"/>
                  <a:pt x="4804" y="783"/>
                </a:cubicBezTo>
                <a:cubicBezTo>
                  <a:pt x="4638" y="185"/>
                  <a:pt x="4372" y="0"/>
                  <a:pt x="40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5605281" y="2667079"/>
            <a:ext cx="55344" cy="86331"/>
          </a:xfrm>
          <a:custGeom>
            <a:avLst/>
            <a:gdLst/>
            <a:ahLst/>
            <a:cxnLst/>
            <a:rect l="l" t="t" r="r" b="b"/>
            <a:pathLst>
              <a:path w="3284" h="5122" extrusionOk="0">
                <a:moveTo>
                  <a:pt x="519" y="1"/>
                </a:moveTo>
                <a:lnTo>
                  <a:pt x="380" y="139"/>
                </a:lnTo>
                <a:cubicBezTo>
                  <a:pt x="104" y="1452"/>
                  <a:pt x="0" y="2766"/>
                  <a:pt x="380" y="4062"/>
                </a:cubicBezTo>
                <a:cubicBezTo>
                  <a:pt x="534" y="4660"/>
                  <a:pt x="796" y="5122"/>
                  <a:pt x="1420" y="5122"/>
                </a:cubicBezTo>
                <a:cubicBezTo>
                  <a:pt x="1500" y="5122"/>
                  <a:pt x="1585" y="5114"/>
                  <a:pt x="1676" y="5099"/>
                </a:cubicBezTo>
                <a:cubicBezTo>
                  <a:pt x="2471" y="4978"/>
                  <a:pt x="3284" y="4408"/>
                  <a:pt x="3111" y="3734"/>
                </a:cubicBezTo>
                <a:cubicBezTo>
                  <a:pt x="2748" y="2213"/>
                  <a:pt x="2108" y="744"/>
                  <a:pt x="5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5291328" y="1380233"/>
            <a:ext cx="108362" cy="44598"/>
          </a:xfrm>
          <a:custGeom>
            <a:avLst/>
            <a:gdLst/>
            <a:ahLst/>
            <a:cxnLst/>
            <a:rect l="l" t="t" r="r" b="b"/>
            <a:pathLst>
              <a:path w="6430" h="2646" extrusionOk="0">
                <a:moveTo>
                  <a:pt x="1040" y="1"/>
                </a:moveTo>
                <a:cubicBezTo>
                  <a:pt x="589" y="1"/>
                  <a:pt x="239" y="358"/>
                  <a:pt x="104" y="814"/>
                </a:cubicBezTo>
                <a:cubicBezTo>
                  <a:pt x="1" y="1108"/>
                  <a:pt x="191" y="1419"/>
                  <a:pt x="502" y="1470"/>
                </a:cubicBezTo>
                <a:cubicBezTo>
                  <a:pt x="1971" y="1885"/>
                  <a:pt x="3440" y="2283"/>
                  <a:pt x="4736" y="2646"/>
                </a:cubicBezTo>
                <a:cubicBezTo>
                  <a:pt x="5427" y="2611"/>
                  <a:pt x="5928" y="2611"/>
                  <a:pt x="6239" y="2127"/>
                </a:cubicBezTo>
                <a:cubicBezTo>
                  <a:pt x="6429" y="1851"/>
                  <a:pt x="6308" y="1470"/>
                  <a:pt x="6066" y="1419"/>
                </a:cubicBezTo>
                <a:cubicBezTo>
                  <a:pt x="4373" y="1021"/>
                  <a:pt x="2852" y="36"/>
                  <a:pt x="1072" y="2"/>
                </a:cubicBezTo>
                <a:cubicBezTo>
                  <a:pt x="1061" y="1"/>
                  <a:pt x="1051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4546082" y="1380856"/>
            <a:ext cx="79527" cy="37570"/>
          </a:xfrm>
          <a:custGeom>
            <a:avLst/>
            <a:gdLst/>
            <a:ahLst/>
            <a:cxnLst/>
            <a:rect l="l" t="t" r="r" b="b"/>
            <a:pathLst>
              <a:path w="4719" h="2229" extrusionOk="0">
                <a:moveTo>
                  <a:pt x="747" y="0"/>
                </a:moveTo>
                <a:cubicBezTo>
                  <a:pt x="407" y="0"/>
                  <a:pt x="65" y="161"/>
                  <a:pt x="18" y="690"/>
                </a:cubicBezTo>
                <a:cubicBezTo>
                  <a:pt x="0" y="863"/>
                  <a:pt x="190" y="1053"/>
                  <a:pt x="277" y="1243"/>
                </a:cubicBezTo>
                <a:lnTo>
                  <a:pt x="2333" y="2228"/>
                </a:lnTo>
                <a:cubicBezTo>
                  <a:pt x="2437" y="2220"/>
                  <a:pt x="2541" y="2220"/>
                  <a:pt x="2644" y="2220"/>
                </a:cubicBezTo>
                <a:cubicBezTo>
                  <a:pt x="2748" y="2220"/>
                  <a:pt x="2852" y="2220"/>
                  <a:pt x="2955" y="2211"/>
                </a:cubicBezTo>
                <a:cubicBezTo>
                  <a:pt x="3647" y="2142"/>
                  <a:pt x="4718" y="2090"/>
                  <a:pt x="4511" y="1261"/>
                </a:cubicBezTo>
                <a:cubicBezTo>
                  <a:pt x="4255" y="308"/>
                  <a:pt x="3582" y="187"/>
                  <a:pt x="2842" y="187"/>
                </a:cubicBezTo>
                <a:cubicBezTo>
                  <a:pt x="2589" y="187"/>
                  <a:pt x="2328" y="201"/>
                  <a:pt x="2074" y="201"/>
                </a:cubicBezTo>
                <a:cubicBezTo>
                  <a:pt x="1762" y="201"/>
                  <a:pt x="1460" y="180"/>
                  <a:pt x="1193" y="85"/>
                </a:cubicBezTo>
                <a:cubicBezTo>
                  <a:pt x="1066" y="36"/>
                  <a:pt x="907" y="0"/>
                  <a:pt x="7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6218610" y="3042515"/>
            <a:ext cx="86217" cy="51677"/>
          </a:xfrm>
          <a:custGeom>
            <a:avLst/>
            <a:gdLst/>
            <a:ahLst/>
            <a:cxnLst/>
            <a:rect l="l" t="t" r="r" b="b"/>
            <a:pathLst>
              <a:path w="5116" h="3066" extrusionOk="0">
                <a:moveTo>
                  <a:pt x="4184" y="1"/>
                </a:moveTo>
                <a:cubicBezTo>
                  <a:pt x="4093" y="1"/>
                  <a:pt x="4000" y="13"/>
                  <a:pt x="3906" y="36"/>
                </a:cubicBezTo>
                <a:cubicBezTo>
                  <a:pt x="3232" y="209"/>
                  <a:pt x="2575" y="416"/>
                  <a:pt x="1918" y="641"/>
                </a:cubicBezTo>
                <a:lnTo>
                  <a:pt x="1936" y="641"/>
                </a:lnTo>
                <a:cubicBezTo>
                  <a:pt x="1659" y="848"/>
                  <a:pt x="1383" y="1038"/>
                  <a:pt x="1089" y="1194"/>
                </a:cubicBezTo>
                <a:cubicBezTo>
                  <a:pt x="432" y="1505"/>
                  <a:pt x="0" y="2093"/>
                  <a:pt x="311" y="2680"/>
                </a:cubicBezTo>
                <a:cubicBezTo>
                  <a:pt x="460" y="2964"/>
                  <a:pt x="650" y="3065"/>
                  <a:pt x="856" y="3065"/>
                </a:cubicBezTo>
                <a:cubicBezTo>
                  <a:pt x="1178" y="3065"/>
                  <a:pt x="1537" y="2818"/>
                  <a:pt x="1832" y="2628"/>
                </a:cubicBezTo>
                <a:cubicBezTo>
                  <a:pt x="2558" y="2093"/>
                  <a:pt x="3370" y="1695"/>
                  <a:pt x="4234" y="1436"/>
                </a:cubicBezTo>
                <a:cubicBezTo>
                  <a:pt x="4631" y="1332"/>
                  <a:pt x="5115" y="1108"/>
                  <a:pt x="4994" y="606"/>
                </a:cubicBezTo>
                <a:cubicBezTo>
                  <a:pt x="4883" y="203"/>
                  <a:pt x="4559" y="1"/>
                  <a:pt x="4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6246904" y="2369107"/>
            <a:ext cx="45687" cy="63274"/>
          </a:xfrm>
          <a:custGeom>
            <a:avLst/>
            <a:gdLst/>
            <a:ahLst/>
            <a:cxnLst/>
            <a:rect l="l" t="t" r="r" b="b"/>
            <a:pathLst>
              <a:path w="2711" h="3754" extrusionOk="0">
                <a:moveTo>
                  <a:pt x="1532" y="0"/>
                </a:moveTo>
                <a:cubicBezTo>
                  <a:pt x="1516" y="0"/>
                  <a:pt x="1500" y="0"/>
                  <a:pt x="1484" y="1"/>
                </a:cubicBezTo>
                <a:cubicBezTo>
                  <a:pt x="187" y="53"/>
                  <a:pt x="239" y="1332"/>
                  <a:pt x="101" y="2265"/>
                </a:cubicBezTo>
                <a:cubicBezTo>
                  <a:pt x="1" y="3066"/>
                  <a:pt x="465" y="3754"/>
                  <a:pt x="1243" y="3754"/>
                </a:cubicBezTo>
                <a:cubicBezTo>
                  <a:pt x="1271" y="3754"/>
                  <a:pt x="1299" y="3753"/>
                  <a:pt x="1328" y="3751"/>
                </a:cubicBezTo>
                <a:cubicBezTo>
                  <a:pt x="2711" y="3682"/>
                  <a:pt x="1967" y="2403"/>
                  <a:pt x="2313" y="1815"/>
                </a:cubicBezTo>
                <a:cubicBezTo>
                  <a:pt x="2228" y="1050"/>
                  <a:pt x="2528" y="0"/>
                  <a:pt x="1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6241899" y="2636791"/>
            <a:ext cx="50979" cy="65583"/>
          </a:xfrm>
          <a:custGeom>
            <a:avLst/>
            <a:gdLst/>
            <a:ahLst/>
            <a:cxnLst/>
            <a:rect l="l" t="t" r="r" b="b"/>
            <a:pathLst>
              <a:path w="3025" h="3891" extrusionOk="0">
                <a:moveTo>
                  <a:pt x="2403" y="1"/>
                </a:moveTo>
                <a:cubicBezTo>
                  <a:pt x="2178" y="1"/>
                  <a:pt x="1971" y="104"/>
                  <a:pt x="1850" y="277"/>
                </a:cubicBezTo>
                <a:cubicBezTo>
                  <a:pt x="1504" y="1193"/>
                  <a:pt x="882" y="1884"/>
                  <a:pt x="277" y="2610"/>
                </a:cubicBezTo>
                <a:cubicBezTo>
                  <a:pt x="35" y="2869"/>
                  <a:pt x="1" y="3284"/>
                  <a:pt x="208" y="3578"/>
                </a:cubicBezTo>
                <a:cubicBezTo>
                  <a:pt x="326" y="3766"/>
                  <a:pt x="507" y="3890"/>
                  <a:pt x="682" y="3890"/>
                </a:cubicBezTo>
                <a:cubicBezTo>
                  <a:pt x="764" y="3890"/>
                  <a:pt x="845" y="3863"/>
                  <a:pt x="916" y="3802"/>
                </a:cubicBezTo>
                <a:cubicBezTo>
                  <a:pt x="1815" y="3128"/>
                  <a:pt x="2731" y="2420"/>
                  <a:pt x="3025" y="1452"/>
                </a:cubicBezTo>
                <a:cubicBezTo>
                  <a:pt x="2973" y="744"/>
                  <a:pt x="2921" y="225"/>
                  <a:pt x="24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4803227" y="1378497"/>
            <a:ext cx="75162" cy="31907"/>
          </a:xfrm>
          <a:custGeom>
            <a:avLst/>
            <a:gdLst/>
            <a:ahLst/>
            <a:cxnLst/>
            <a:rect l="l" t="t" r="r" b="b"/>
            <a:pathLst>
              <a:path w="4460" h="1893" extrusionOk="0">
                <a:moveTo>
                  <a:pt x="1539" y="105"/>
                </a:moveTo>
                <a:cubicBezTo>
                  <a:pt x="969" y="243"/>
                  <a:pt x="139" y="1"/>
                  <a:pt x="70" y="744"/>
                </a:cubicBezTo>
                <a:cubicBezTo>
                  <a:pt x="1" y="1418"/>
                  <a:pt x="813" y="1418"/>
                  <a:pt x="1332" y="1556"/>
                </a:cubicBezTo>
                <a:cubicBezTo>
                  <a:pt x="1764" y="1677"/>
                  <a:pt x="2213" y="1764"/>
                  <a:pt x="2645" y="1815"/>
                </a:cubicBezTo>
                <a:cubicBezTo>
                  <a:pt x="2898" y="1847"/>
                  <a:pt x="3179" y="1893"/>
                  <a:pt x="3440" y="1893"/>
                </a:cubicBezTo>
                <a:cubicBezTo>
                  <a:pt x="3890" y="1893"/>
                  <a:pt x="4279" y="1756"/>
                  <a:pt x="4356" y="1176"/>
                </a:cubicBezTo>
                <a:cubicBezTo>
                  <a:pt x="4459" y="346"/>
                  <a:pt x="3561" y="416"/>
                  <a:pt x="2956" y="329"/>
                </a:cubicBezTo>
                <a:lnTo>
                  <a:pt x="1539" y="1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871709" y="3271855"/>
            <a:ext cx="49934" cy="53970"/>
          </a:xfrm>
          <a:custGeom>
            <a:avLst/>
            <a:gdLst/>
            <a:ahLst/>
            <a:cxnLst/>
            <a:rect l="l" t="t" r="r" b="b"/>
            <a:pathLst>
              <a:path w="2963" h="3202" extrusionOk="0">
                <a:moveTo>
                  <a:pt x="573" y="1"/>
                </a:moveTo>
                <a:cubicBezTo>
                  <a:pt x="233" y="1"/>
                  <a:pt x="0" y="333"/>
                  <a:pt x="59" y="704"/>
                </a:cubicBezTo>
                <a:cubicBezTo>
                  <a:pt x="284" y="1965"/>
                  <a:pt x="1096" y="2777"/>
                  <a:pt x="2289" y="3175"/>
                </a:cubicBezTo>
                <a:cubicBezTo>
                  <a:pt x="2343" y="3193"/>
                  <a:pt x="2395" y="3202"/>
                  <a:pt x="2445" y="3202"/>
                </a:cubicBezTo>
                <a:cubicBezTo>
                  <a:pt x="2729" y="3202"/>
                  <a:pt x="2933" y="2914"/>
                  <a:pt x="2963" y="2414"/>
                </a:cubicBezTo>
                <a:cubicBezTo>
                  <a:pt x="2341" y="1619"/>
                  <a:pt x="1960" y="427"/>
                  <a:pt x="751" y="30"/>
                </a:cubicBezTo>
                <a:cubicBezTo>
                  <a:pt x="689" y="10"/>
                  <a:pt x="630" y="1"/>
                  <a:pt x="5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6418997" y="2810040"/>
            <a:ext cx="44541" cy="53801"/>
          </a:xfrm>
          <a:custGeom>
            <a:avLst/>
            <a:gdLst/>
            <a:ahLst/>
            <a:cxnLst/>
            <a:rect l="l" t="t" r="r" b="b"/>
            <a:pathLst>
              <a:path w="2643" h="3192" extrusionOk="0">
                <a:moveTo>
                  <a:pt x="1295" y="1"/>
                </a:moveTo>
                <a:cubicBezTo>
                  <a:pt x="1273" y="1"/>
                  <a:pt x="1250" y="2"/>
                  <a:pt x="1226" y="4"/>
                </a:cubicBezTo>
                <a:cubicBezTo>
                  <a:pt x="275" y="108"/>
                  <a:pt x="51" y="954"/>
                  <a:pt x="33" y="1732"/>
                </a:cubicBezTo>
                <a:cubicBezTo>
                  <a:pt x="1" y="2354"/>
                  <a:pt x="200" y="3192"/>
                  <a:pt x="910" y="3192"/>
                </a:cubicBezTo>
                <a:cubicBezTo>
                  <a:pt x="950" y="3192"/>
                  <a:pt x="992" y="3189"/>
                  <a:pt x="1036" y="3184"/>
                </a:cubicBezTo>
                <a:cubicBezTo>
                  <a:pt x="2643" y="2959"/>
                  <a:pt x="1640" y="1767"/>
                  <a:pt x="1640" y="1110"/>
                </a:cubicBezTo>
                <a:cubicBezTo>
                  <a:pt x="1740" y="547"/>
                  <a:pt x="1792" y="1"/>
                  <a:pt x="12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4892930" y="1373255"/>
            <a:ext cx="58798" cy="33811"/>
          </a:xfrm>
          <a:custGeom>
            <a:avLst/>
            <a:gdLst/>
            <a:ahLst/>
            <a:cxnLst/>
            <a:rect l="l" t="t" r="r" b="b"/>
            <a:pathLst>
              <a:path w="3489" h="2006" extrusionOk="0">
                <a:moveTo>
                  <a:pt x="2519" y="46"/>
                </a:moveTo>
                <a:cubicBezTo>
                  <a:pt x="2407" y="46"/>
                  <a:pt x="2296" y="60"/>
                  <a:pt x="2195" y="87"/>
                </a:cubicBezTo>
                <a:cubicBezTo>
                  <a:pt x="1435" y="312"/>
                  <a:pt x="191" y="1"/>
                  <a:pt x="87" y="1107"/>
                </a:cubicBezTo>
                <a:cubicBezTo>
                  <a:pt x="1" y="1798"/>
                  <a:pt x="986" y="1746"/>
                  <a:pt x="1642" y="1781"/>
                </a:cubicBezTo>
                <a:cubicBezTo>
                  <a:pt x="2299" y="1556"/>
                  <a:pt x="3422" y="2005"/>
                  <a:pt x="3474" y="813"/>
                </a:cubicBezTo>
                <a:cubicBezTo>
                  <a:pt x="3488" y="284"/>
                  <a:pt x="2986" y="46"/>
                  <a:pt x="2519" y="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6455144" y="1519485"/>
            <a:ext cx="54653" cy="28182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5406748" y="1405228"/>
            <a:ext cx="54973" cy="31671"/>
          </a:xfrm>
          <a:custGeom>
            <a:avLst/>
            <a:gdLst/>
            <a:ahLst/>
            <a:cxnLst/>
            <a:rect l="l" t="t" r="r" b="b"/>
            <a:pathLst>
              <a:path w="3262" h="1879" extrusionOk="0">
                <a:moveTo>
                  <a:pt x="1625" y="1"/>
                </a:moveTo>
                <a:cubicBezTo>
                  <a:pt x="803" y="1"/>
                  <a:pt x="279" y="461"/>
                  <a:pt x="99" y="1249"/>
                </a:cubicBezTo>
                <a:cubicBezTo>
                  <a:pt x="0" y="1616"/>
                  <a:pt x="339" y="1879"/>
                  <a:pt x="645" y="1879"/>
                </a:cubicBezTo>
                <a:cubicBezTo>
                  <a:pt x="714" y="1879"/>
                  <a:pt x="781" y="1865"/>
                  <a:pt x="842" y="1837"/>
                </a:cubicBezTo>
                <a:cubicBezTo>
                  <a:pt x="1620" y="1474"/>
                  <a:pt x="2829" y="1750"/>
                  <a:pt x="3106" y="800"/>
                </a:cubicBezTo>
                <a:cubicBezTo>
                  <a:pt x="3261" y="229"/>
                  <a:pt x="2363" y="22"/>
                  <a:pt x="1758" y="5"/>
                </a:cubicBezTo>
                <a:cubicBezTo>
                  <a:pt x="1713" y="2"/>
                  <a:pt x="1668" y="1"/>
                  <a:pt x="16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6310419" y="2934173"/>
            <a:ext cx="52445" cy="27120"/>
          </a:xfrm>
          <a:custGeom>
            <a:avLst/>
            <a:gdLst/>
            <a:ahLst/>
            <a:cxnLst/>
            <a:rect l="l" t="t" r="r" b="b"/>
            <a:pathLst>
              <a:path w="3112" h="1609" extrusionOk="0">
                <a:moveTo>
                  <a:pt x="843" y="80"/>
                </a:moveTo>
                <a:cubicBezTo>
                  <a:pt x="352" y="80"/>
                  <a:pt x="1" y="466"/>
                  <a:pt x="65" y="882"/>
                </a:cubicBezTo>
                <a:cubicBezTo>
                  <a:pt x="161" y="1545"/>
                  <a:pt x="602" y="1578"/>
                  <a:pt x="1054" y="1578"/>
                </a:cubicBezTo>
                <a:cubicBezTo>
                  <a:pt x="1103" y="1578"/>
                  <a:pt x="1152" y="1577"/>
                  <a:pt x="1201" y="1577"/>
                </a:cubicBezTo>
                <a:cubicBezTo>
                  <a:pt x="1347" y="1577"/>
                  <a:pt x="1491" y="1581"/>
                  <a:pt x="1620" y="1608"/>
                </a:cubicBezTo>
                <a:cubicBezTo>
                  <a:pt x="1746" y="1549"/>
                  <a:pt x="1903" y="1535"/>
                  <a:pt x="2065" y="1535"/>
                </a:cubicBezTo>
                <a:cubicBezTo>
                  <a:pt x="2212" y="1535"/>
                  <a:pt x="2363" y="1547"/>
                  <a:pt x="2502" y="1547"/>
                </a:cubicBezTo>
                <a:cubicBezTo>
                  <a:pt x="2845" y="1547"/>
                  <a:pt x="3112" y="1478"/>
                  <a:pt x="3037" y="1003"/>
                </a:cubicBezTo>
                <a:cubicBezTo>
                  <a:pt x="2882" y="1"/>
                  <a:pt x="1741" y="191"/>
                  <a:pt x="963" y="87"/>
                </a:cubicBezTo>
                <a:cubicBezTo>
                  <a:pt x="923" y="82"/>
                  <a:pt x="882" y="80"/>
                  <a:pt x="843" y="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4964871" y="1379660"/>
            <a:ext cx="41811" cy="26816"/>
          </a:xfrm>
          <a:custGeom>
            <a:avLst/>
            <a:gdLst/>
            <a:ahLst/>
            <a:cxnLst/>
            <a:rect l="l" t="t" r="r" b="b"/>
            <a:pathLst>
              <a:path w="2481" h="1591" extrusionOk="0">
                <a:moveTo>
                  <a:pt x="1811" y="155"/>
                </a:moveTo>
                <a:cubicBezTo>
                  <a:pt x="1713" y="155"/>
                  <a:pt x="1613" y="168"/>
                  <a:pt x="1521" y="191"/>
                </a:cubicBezTo>
                <a:cubicBezTo>
                  <a:pt x="985" y="312"/>
                  <a:pt x="121" y="1"/>
                  <a:pt x="52" y="917"/>
                </a:cubicBezTo>
                <a:cubicBezTo>
                  <a:pt x="0" y="1487"/>
                  <a:pt x="536" y="1574"/>
                  <a:pt x="1054" y="1591"/>
                </a:cubicBezTo>
                <a:cubicBezTo>
                  <a:pt x="1573" y="1418"/>
                  <a:pt x="2385" y="1556"/>
                  <a:pt x="2454" y="727"/>
                </a:cubicBezTo>
                <a:cubicBezTo>
                  <a:pt x="2481" y="311"/>
                  <a:pt x="2153" y="155"/>
                  <a:pt x="1811" y="1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3425138" y="1384918"/>
            <a:ext cx="350667" cy="64083"/>
          </a:xfrm>
          <a:custGeom>
            <a:avLst/>
            <a:gdLst/>
            <a:ahLst/>
            <a:cxnLst/>
            <a:rect l="l" t="t" r="r" b="b"/>
            <a:pathLst>
              <a:path w="20808" h="3802" extrusionOk="0">
                <a:moveTo>
                  <a:pt x="20756" y="0"/>
                </a:moveTo>
                <a:lnTo>
                  <a:pt x="20738" y="17"/>
                </a:lnTo>
                <a:lnTo>
                  <a:pt x="20773" y="17"/>
                </a:lnTo>
                <a:lnTo>
                  <a:pt x="20808" y="0"/>
                </a:lnTo>
                <a:close/>
                <a:moveTo>
                  <a:pt x="1" y="3785"/>
                </a:moveTo>
                <a:lnTo>
                  <a:pt x="1" y="3802"/>
                </a:lnTo>
                <a:lnTo>
                  <a:pt x="18" y="3802"/>
                </a:lnTo>
                <a:lnTo>
                  <a:pt x="18" y="37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2166446" y="1347670"/>
            <a:ext cx="2179062" cy="2563511"/>
          </a:xfrm>
          <a:custGeom>
            <a:avLst/>
            <a:gdLst/>
            <a:ahLst/>
            <a:cxnLst/>
            <a:rect l="l" t="t" r="r" b="b"/>
            <a:pathLst>
              <a:path w="129302" h="152092" extrusionOk="0">
                <a:moveTo>
                  <a:pt x="97270" y="1644"/>
                </a:moveTo>
                <a:cubicBezTo>
                  <a:pt x="97347" y="1644"/>
                  <a:pt x="97424" y="1648"/>
                  <a:pt x="97503" y="1657"/>
                </a:cubicBezTo>
                <a:cubicBezTo>
                  <a:pt x="97555" y="1674"/>
                  <a:pt x="97607" y="1692"/>
                  <a:pt x="97642" y="1709"/>
                </a:cubicBezTo>
                <a:lnTo>
                  <a:pt x="95601" y="2170"/>
                </a:lnTo>
                <a:lnTo>
                  <a:pt x="95601" y="2170"/>
                </a:lnTo>
                <a:cubicBezTo>
                  <a:pt x="96129" y="1917"/>
                  <a:pt x="96661" y="1644"/>
                  <a:pt x="97270" y="1644"/>
                </a:cubicBezTo>
                <a:close/>
                <a:moveTo>
                  <a:pt x="95473" y="2210"/>
                </a:moveTo>
                <a:lnTo>
                  <a:pt x="95447" y="2227"/>
                </a:lnTo>
                <a:lnTo>
                  <a:pt x="95429" y="2227"/>
                </a:lnTo>
                <a:lnTo>
                  <a:pt x="95464" y="2210"/>
                </a:lnTo>
                <a:close/>
                <a:moveTo>
                  <a:pt x="68358" y="8951"/>
                </a:moveTo>
                <a:cubicBezTo>
                  <a:pt x="68553" y="8951"/>
                  <a:pt x="68761" y="9049"/>
                  <a:pt x="68989" y="9313"/>
                </a:cubicBezTo>
                <a:cubicBezTo>
                  <a:pt x="69208" y="9280"/>
                  <a:pt x="69420" y="9268"/>
                  <a:pt x="69634" y="9268"/>
                </a:cubicBezTo>
                <a:cubicBezTo>
                  <a:pt x="69758" y="9268"/>
                  <a:pt x="69882" y="9272"/>
                  <a:pt x="70008" y="9278"/>
                </a:cubicBezTo>
                <a:cubicBezTo>
                  <a:pt x="70061" y="9286"/>
                  <a:pt x="70117" y="9289"/>
                  <a:pt x="70177" y="9289"/>
                </a:cubicBezTo>
                <a:cubicBezTo>
                  <a:pt x="70522" y="9289"/>
                  <a:pt x="70965" y="9176"/>
                  <a:pt x="71318" y="9176"/>
                </a:cubicBezTo>
                <a:cubicBezTo>
                  <a:pt x="71841" y="9176"/>
                  <a:pt x="72167" y="9425"/>
                  <a:pt x="71685" y="10661"/>
                </a:cubicBezTo>
                <a:cubicBezTo>
                  <a:pt x="71581" y="10937"/>
                  <a:pt x="71823" y="11265"/>
                  <a:pt x="72151" y="11386"/>
                </a:cubicBezTo>
                <a:cubicBezTo>
                  <a:pt x="72428" y="11438"/>
                  <a:pt x="72722" y="11490"/>
                  <a:pt x="72998" y="11507"/>
                </a:cubicBezTo>
                <a:cubicBezTo>
                  <a:pt x="72652" y="11922"/>
                  <a:pt x="72359" y="12406"/>
                  <a:pt x="71927" y="12717"/>
                </a:cubicBezTo>
                <a:cubicBezTo>
                  <a:pt x="71831" y="12786"/>
                  <a:pt x="71741" y="12813"/>
                  <a:pt x="71654" y="12813"/>
                </a:cubicBezTo>
                <a:cubicBezTo>
                  <a:pt x="71349" y="12813"/>
                  <a:pt x="71090" y="12473"/>
                  <a:pt x="70821" y="12406"/>
                </a:cubicBezTo>
                <a:cubicBezTo>
                  <a:pt x="69127" y="11939"/>
                  <a:pt x="69334" y="10488"/>
                  <a:pt x="68989" y="9313"/>
                </a:cubicBezTo>
                <a:lnTo>
                  <a:pt x="67330" y="9520"/>
                </a:lnTo>
                <a:cubicBezTo>
                  <a:pt x="67668" y="9295"/>
                  <a:pt x="67992" y="8951"/>
                  <a:pt x="68358" y="8951"/>
                </a:cubicBezTo>
                <a:close/>
                <a:moveTo>
                  <a:pt x="51546" y="12467"/>
                </a:moveTo>
                <a:cubicBezTo>
                  <a:pt x="51593" y="12467"/>
                  <a:pt x="51647" y="12470"/>
                  <a:pt x="51707" y="12475"/>
                </a:cubicBezTo>
                <a:cubicBezTo>
                  <a:pt x="51897" y="12648"/>
                  <a:pt x="52157" y="12890"/>
                  <a:pt x="52433" y="13115"/>
                </a:cubicBezTo>
                <a:cubicBezTo>
                  <a:pt x="52260" y="13270"/>
                  <a:pt x="52053" y="13374"/>
                  <a:pt x="51845" y="13460"/>
                </a:cubicBezTo>
                <a:cubicBezTo>
                  <a:pt x="51802" y="13467"/>
                  <a:pt x="51764" y="13470"/>
                  <a:pt x="51729" y="13470"/>
                </a:cubicBezTo>
                <a:cubicBezTo>
                  <a:pt x="51300" y="13470"/>
                  <a:pt x="51439" y="13007"/>
                  <a:pt x="51327" y="12752"/>
                </a:cubicBezTo>
                <a:cubicBezTo>
                  <a:pt x="51225" y="12548"/>
                  <a:pt x="51295" y="12467"/>
                  <a:pt x="51546" y="12467"/>
                </a:cubicBezTo>
                <a:close/>
                <a:moveTo>
                  <a:pt x="55481" y="12549"/>
                </a:moveTo>
                <a:cubicBezTo>
                  <a:pt x="55526" y="12549"/>
                  <a:pt x="55570" y="12553"/>
                  <a:pt x="55613" y="12562"/>
                </a:cubicBezTo>
                <a:lnTo>
                  <a:pt x="54576" y="13789"/>
                </a:lnTo>
                <a:lnTo>
                  <a:pt x="53954" y="13184"/>
                </a:lnTo>
                <a:cubicBezTo>
                  <a:pt x="54420" y="12976"/>
                  <a:pt x="54870" y="12752"/>
                  <a:pt x="55336" y="12562"/>
                </a:cubicBezTo>
                <a:cubicBezTo>
                  <a:pt x="55388" y="12553"/>
                  <a:pt x="55436" y="12549"/>
                  <a:pt x="55481" y="12549"/>
                </a:cubicBezTo>
                <a:close/>
                <a:moveTo>
                  <a:pt x="116966" y="0"/>
                </a:moveTo>
                <a:cubicBezTo>
                  <a:pt x="112339" y="0"/>
                  <a:pt x="107712" y="747"/>
                  <a:pt x="103085" y="1035"/>
                </a:cubicBezTo>
                <a:cubicBezTo>
                  <a:pt x="101910" y="1104"/>
                  <a:pt x="100735" y="983"/>
                  <a:pt x="99542" y="1260"/>
                </a:cubicBezTo>
                <a:cubicBezTo>
                  <a:pt x="99533" y="1262"/>
                  <a:pt x="99523" y="1263"/>
                  <a:pt x="99512" y="1263"/>
                </a:cubicBezTo>
                <a:cubicBezTo>
                  <a:pt x="99194" y="1263"/>
                  <a:pt x="98389" y="307"/>
                  <a:pt x="97503" y="240"/>
                </a:cubicBezTo>
                <a:cubicBezTo>
                  <a:pt x="96554" y="172"/>
                  <a:pt x="95607" y="143"/>
                  <a:pt x="94661" y="143"/>
                </a:cubicBezTo>
                <a:cubicBezTo>
                  <a:pt x="91541" y="143"/>
                  <a:pt x="88432" y="459"/>
                  <a:pt x="85303" y="724"/>
                </a:cubicBezTo>
                <a:cubicBezTo>
                  <a:pt x="83379" y="875"/>
                  <a:pt x="81549" y="1637"/>
                  <a:pt x="79578" y="1637"/>
                </a:cubicBezTo>
                <a:cubicBezTo>
                  <a:pt x="79300" y="1637"/>
                  <a:pt x="79020" y="1622"/>
                  <a:pt x="78736" y="1588"/>
                </a:cubicBezTo>
                <a:cubicBezTo>
                  <a:pt x="78573" y="1568"/>
                  <a:pt x="78403" y="1557"/>
                  <a:pt x="78229" y="1557"/>
                </a:cubicBezTo>
                <a:cubicBezTo>
                  <a:pt x="77349" y="1557"/>
                  <a:pt x="76386" y="1840"/>
                  <a:pt x="75953" y="2677"/>
                </a:cubicBezTo>
                <a:cubicBezTo>
                  <a:pt x="75538" y="3489"/>
                  <a:pt x="76333" y="4163"/>
                  <a:pt x="76956" y="4750"/>
                </a:cubicBezTo>
                <a:cubicBezTo>
                  <a:pt x="77215" y="4992"/>
                  <a:pt x="77232" y="5511"/>
                  <a:pt x="77370" y="5891"/>
                </a:cubicBezTo>
                <a:cubicBezTo>
                  <a:pt x="77348" y="5890"/>
                  <a:pt x="77325" y="5889"/>
                  <a:pt x="77301" y="5889"/>
                </a:cubicBezTo>
                <a:cubicBezTo>
                  <a:pt x="77154" y="5889"/>
                  <a:pt x="76988" y="5912"/>
                  <a:pt x="76844" y="5912"/>
                </a:cubicBezTo>
                <a:cubicBezTo>
                  <a:pt x="76726" y="5912"/>
                  <a:pt x="76623" y="5896"/>
                  <a:pt x="76558" y="5839"/>
                </a:cubicBezTo>
                <a:cubicBezTo>
                  <a:pt x="76285" y="5586"/>
                  <a:pt x="76034" y="5489"/>
                  <a:pt x="75796" y="5489"/>
                </a:cubicBezTo>
                <a:cubicBezTo>
                  <a:pt x="75417" y="5489"/>
                  <a:pt x="75070" y="5733"/>
                  <a:pt x="74709" y="5977"/>
                </a:cubicBezTo>
                <a:lnTo>
                  <a:pt x="74709" y="5995"/>
                </a:lnTo>
                <a:lnTo>
                  <a:pt x="74692" y="5995"/>
                </a:lnTo>
                <a:cubicBezTo>
                  <a:pt x="74415" y="6358"/>
                  <a:pt x="73707" y="6479"/>
                  <a:pt x="73897" y="7066"/>
                </a:cubicBezTo>
                <a:cubicBezTo>
                  <a:pt x="74104" y="7654"/>
                  <a:pt x="74761" y="7671"/>
                  <a:pt x="75331" y="7723"/>
                </a:cubicBezTo>
                <a:lnTo>
                  <a:pt x="75625" y="7723"/>
                </a:lnTo>
                <a:lnTo>
                  <a:pt x="77146" y="7982"/>
                </a:lnTo>
                <a:cubicBezTo>
                  <a:pt x="76904" y="8068"/>
                  <a:pt x="76662" y="8120"/>
                  <a:pt x="76403" y="8120"/>
                </a:cubicBezTo>
                <a:cubicBezTo>
                  <a:pt x="76178" y="8103"/>
                  <a:pt x="75970" y="7930"/>
                  <a:pt x="75729" y="7861"/>
                </a:cubicBezTo>
                <a:cubicBezTo>
                  <a:pt x="75594" y="7823"/>
                  <a:pt x="75464" y="7807"/>
                  <a:pt x="75337" y="7807"/>
                </a:cubicBezTo>
                <a:cubicBezTo>
                  <a:pt x="74777" y="7807"/>
                  <a:pt x="74273" y="8116"/>
                  <a:pt x="73724" y="8172"/>
                </a:cubicBezTo>
                <a:cubicBezTo>
                  <a:pt x="73717" y="8173"/>
                  <a:pt x="73710" y="8174"/>
                  <a:pt x="73702" y="8174"/>
                </a:cubicBezTo>
                <a:cubicBezTo>
                  <a:pt x="73450" y="8174"/>
                  <a:pt x="72913" y="7613"/>
                  <a:pt x="72946" y="7394"/>
                </a:cubicBezTo>
                <a:cubicBezTo>
                  <a:pt x="73102" y="6479"/>
                  <a:pt x="73810" y="6098"/>
                  <a:pt x="74674" y="5995"/>
                </a:cubicBezTo>
                <a:lnTo>
                  <a:pt x="74674" y="5977"/>
                </a:lnTo>
                <a:cubicBezTo>
                  <a:pt x="74726" y="5545"/>
                  <a:pt x="74830" y="5113"/>
                  <a:pt x="74951" y="4681"/>
                </a:cubicBezTo>
                <a:cubicBezTo>
                  <a:pt x="75072" y="4370"/>
                  <a:pt x="75435" y="4076"/>
                  <a:pt x="75124" y="3748"/>
                </a:cubicBezTo>
                <a:cubicBezTo>
                  <a:pt x="74832" y="3467"/>
                  <a:pt x="74483" y="3396"/>
                  <a:pt x="74119" y="3396"/>
                </a:cubicBezTo>
                <a:cubicBezTo>
                  <a:pt x="73856" y="3396"/>
                  <a:pt x="73587" y="3433"/>
                  <a:pt x="73326" y="3454"/>
                </a:cubicBezTo>
                <a:cubicBezTo>
                  <a:pt x="72946" y="3506"/>
                  <a:pt x="72756" y="3748"/>
                  <a:pt x="72704" y="4180"/>
                </a:cubicBezTo>
                <a:cubicBezTo>
                  <a:pt x="72601" y="5252"/>
                  <a:pt x="72134" y="6098"/>
                  <a:pt x="70959" y="6340"/>
                </a:cubicBezTo>
                <a:cubicBezTo>
                  <a:pt x="70855" y="6427"/>
                  <a:pt x="70769" y="6513"/>
                  <a:pt x="70665" y="6617"/>
                </a:cubicBezTo>
                <a:cubicBezTo>
                  <a:pt x="70786" y="6859"/>
                  <a:pt x="70924" y="7083"/>
                  <a:pt x="71097" y="7291"/>
                </a:cubicBezTo>
                <a:cubicBezTo>
                  <a:pt x="71304" y="7412"/>
                  <a:pt x="71546" y="7515"/>
                  <a:pt x="71788" y="7567"/>
                </a:cubicBezTo>
                <a:cubicBezTo>
                  <a:pt x="71650" y="7550"/>
                  <a:pt x="71512" y="7541"/>
                  <a:pt x="71374" y="7541"/>
                </a:cubicBezTo>
                <a:cubicBezTo>
                  <a:pt x="71235" y="7541"/>
                  <a:pt x="71097" y="7550"/>
                  <a:pt x="70959" y="7567"/>
                </a:cubicBezTo>
                <a:cubicBezTo>
                  <a:pt x="70569" y="7671"/>
                  <a:pt x="70173" y="7708"/>
                  <a:pt x="69775" y="7708"/>
                </a:cubicBezTo>
                <a:cubicBezTo>
                  <a:pt x="68812" y="7708"/>
                  <a:pt x="67832" y="7494"/>
                  <a:pt x="66868" y="7494"/>
                </a:cubicBezTo>
                <a:cubicBezTo>
                  <a:pt x="66108" y="7494"/>
                  <a:pt x="65357" y="7627"/>
                  <a:pt x="64634" y="8103"/>
                </a:cubicBezTo>
                <a:cubicBezTo>
                  <a:pt x="64271" y="8345"/>
                  <a:pt x="63580" y="8379"/>
                  <a:pt x="63666" y="8863"/>
                </a:cubicBezTo>
                <a:cubicBezTo>
                  <a:pt x="63752" y="9382"/>
                  <a:pt x="64167" y="9900"/>
                  <a:pt x="64547" y="10315"/>
                </a:cubicBezTo>
                <a:cubicBezTo>
                  <a:pt x="64666" y="10447"/>
                  <a:pt x="64798" y="10498"/>
                  <a:pt x="64939" y="10498"/>
                </a:cubicBezTo>
                <a:cubicBezTo>
                  <a:pt x="65148" y="10498"/>
                  <a:pt x="65375" y="10387"/>
                  <a:pt x="65602" y="10263"/>
                </a:cubicBezTo>
                <a:cubicBezTo>
                  <a:pt x="66124" y="9977"/>
                  <a:pt x="66711" y="9789"/>
                  <a:pt x="67269" y="9556"/>
                </a:cubicBezTo>
                <a:lnTo>
                  <a:pt x="67269" y="9556"/>
                </a:lnTo>
                <a:cubicBezTo>
                  <a:pt x="66173" y="11022"/>
                  <a:pt x="64072" y="10911"/>
                  <a:pt x="62975" y="11974"/>
                </a:cubicBezTo>
                <a:cubicBezTo>
                  <a:pt x="62086" y="12850"/>
                  <a:pt x="61268" y="13162"/>
                  <a:pt x="60357" y="13162"/>
                </a:cubicBezTo>
                <a:cubicBezTo>
                  <a:pt x="59993" y="13162"/>
                  <a:pt x="59613" y="13112"/>
                  <a:pt x="59207" y="13028"/>
                </a:cubicBezTo>
                <a:cubicBezTo>
                  <a:pt x="58430" y="12873"/>
                  <a:pt x="57687" y="12510"/>
                  <a:pt x="56926" y="12233"/>
                </a:cubicBezTo>
                <a:cubicBezTo>
                  <a:pt x="57173" y="12050"/>
                  <a:pt x="57402" y="11981"/>
                  <a:pt x="57619" y="11981"/>
                </a:cubicBezTo>
                <a:cubicBezTo>
                  <a:pt x="58162" y="11981"/>
                  <a:pt x="58632" y="12416"/>
                  <a:pt x="59138" y="12613"/>
                </a:cubicBezTo>
                <a:cubicBezTo>
                  <a:pt x="59332" y="12687"/>
                  <a:pt x="59512" y="12718"/>
                  <a:pt x="59680" y="12718"/>
                </a:cubicBezTo>
                <a:cubicBezTo>
                  <a:pt x="60502" y="12718"/>
                  <a:pt x="61062" y="11967"/>
                  <a:pt x="61765" y="11680"/>
                </a:cubicBezTo>
                <a:cubicBezTo>
                  <a:pt x="62404" y="11421"/>
                  <a:pt x="61903" y="10851"/>
                  <a:pt x="61661" y="10384"/>
                </a:cubicBezTo>
                <a:cubicBezTo>
                  <a:pt x="61454" y="9987"/>
                  <a:pt x="61921" y="9745"/>
                  <a:pt x="62249" y="9537"/>
                </a:cubicBezTo>
                <a:cubicBezTo>
                  <a:pt x="62664" y="9295"/>
                  <a:pt x="63441" y="9226"/>
                  <a:pt x="63182" y="8518"/>
                </a:cubicBezTo>
                <a:cubicBezTo>
                  <a:pt x="63018" y="8098"/>
                  <a:pt x="62703" y="8030"/>
                  <a:pt x="62354" y="8030"/>
                </a:cubicBezTo>
                <a:cubicBezTo>
                  <a:pt x="62187" y="8030"/>
                  <a:pt x="62013" y="8045"/>
                  <a:pt x="61845" y="8045"/>
                </a:cubicBezTo>
                <a:cubicBezTo>
                  <a:pt x="61771" y="8045"/>
                  <a:pt x="61698" y="8042"/>
                  <a:pt x="61627" y="8034"/>
                </a:cubicBezTo>
                <a:cubicBezTo>
                  <a:pt x="61564" y="8027"/>
                  <a:pt x="61502" y="8024"/>
                  <a:pt x="61440" y="8024"/>
                </a:cubicBezTo>
                <a:cubicBezTo>
                  <a:pt x="60620" y="8024"/>
                  <a:pt x="59973" y="8583"/>
                  <a:pt x="59080" y="8583"/>
                </a:cubicBezTo>
                <a:cubicBezTo>
                  <a:pt x="59004" y="8583"/>
                  <a:pt x="58925" y="8579"/>
                  <a:pt x="58844" y="8570"/>
                </a:cubicBezTo>
                <a:cubicBezTo>
                  <a:pt x="57410" y="8414"/>
                  <a:pt x="56391" y="7671"/>
                  <a:pt x="55181" y="7187"/>
                </a:cubicBezTo>
                <a:cubicBezTo>
                  <a:pt x="54440" y="6892"/>
                  <a:pt x="53723" y="6767"/>
                  <a:pt x="53025" y="6767"/>
                </a:cubicBezTo>
                <a:cubicBezTo>
                  <a:pt x="51022" y="6767"/>
                  <a:pt x="49177" y="7799"/>
                  <a:pt x="47370" y="8812"/>
                </a:cubicBezTo>
                <a:cubicBezTo>
                  <a:pt x="46903" y="9071"/>
                  <a:pt x="46765" y="9434"/>
                  <a:pt x="46972" y="9969"/>
                </a:cubicBezTo>
                <a:cubicBezTo>
                  <a:pt x="47155" y="10426"/>
                  <a:pt x="47351" y="10748"/>
                  <a:pt x="47819" y="10748"/>
                </a:cubicBezTo>
                <a:cubicBezTo>
                  <a:pt x="47883" y="10748"/>
                  <a:pt x="47952" y="10742"/>
                  <a:pt x="48026" y="10730"/>
                </a:cubicBezTo>
                <a:lnTo>
                  <a:pt x="50498" y="10280"/>
                </a:lnTo>
                <a:cubicBezTo>
                  <a:pt x="50618" y="10263"/>
                  <a:pt x="50739" y="10229"/>
                  <a:pt x="50878" y="10194"/>
                </a:cubicBezTo>
                <a:lnTo>
                  <a:pt x="50878" y="10194"/>
                </a:lnTo>
                <a:cubicBezTo>
                  <a:pt x="50878" y="10298"/>
                  <a:pt x="50860" y="10401"/>
                  <a:pt x="50860" y="10505"/>
                </a:cubicBezTo>
                <a:cubicBezTo>
                  <a:pt x="50614" y="11663"/>
                  <a:pt x="50148" y="12321"/>
                  <a:pt x="49280" y="12321"/>
                </a:cubicBezTo>
                <a:cubicBezTo>
                  <a:pt x="48931" y="12321"/>
                  <a:pt x="48517" y="12214"/>
                  <a:pt x="48026" y="11991"/>
                </a:cubicBezTo>
                <a:cubicBezTo>
                  <a:pt x="46374" y="11254"/>
                  <a:pt x="44693" y="10979"/>
                  <a:pt x="42955" y="10979"/>
                </a:cubicBezTo>
                <a:cubicBezTo>
                  <a:pt x="42002" y="10979"/>
                  <a:pt x="41033" y="11062"/>
                  <a:pt x="40042" y="11196"/>
                </a:cubicBezTo>
                <a:cubicBezTo>
                  <a:pt x="38536" y="11404"/>
                  <a:pt x="37062" y="12285"/>
                  <a:pt x="35569" y="12285"/>
                </a:cubicBezTo>
                <a:cubicBezTo>
                  <a:pt x="35195" y="12285"/>
                  <a:pt x="34820" y="12230"/>
                  <a:pt x="34443" y="12095"/>
                </a:cubicBezTo>
                <a:cubicBezTo>
                  <a:pt x="32698" y="11490"/>
                  <a:pt x="30900" y="11110"/>
                  <a:pt x="29068" y="10920"/>
                </a:cubicBezTo>
                <a:cubicBezTo>
                  <a:pt x="27080" y="10698"/>
                  <a:pt x="25171" y="10202"/>
                  <a:pt x="23146" y="10202"/>
                </a:cubicBezTo>
                <a:cubicBezTo>
                  <a:pt x="22337" y="10202"/>
                  <a:pt x="21510" y="10281"/>
                  <a:pt x="20652" y="10488"/>
                </a:cubicBezTo>
                <a:cubicBezTo>
                  <a:pt x="18383" y="11055"/>
                  <a:pt x="16215" y="12269"/>
                  <a:pt x="13793" y="12269"/>
                </a:cubicBezTo>
                <a:cubicBezTo>
                  <a:pt x="13559" y="12269"/>
                  <a:pt x="13322" y="12258"/>
                  <a:pt x="13083" y="12233"/>
                </a:cubicBezTo>
                <a:cubicBezTo>
                  <a:pt x="13049" y="12230"/>
                  <a:pt x="13015" y="12229"/>
                  <a:pt x="12982" y="12229"/>
                </a:cubicBezTo>
                <a:cubicBezTo>
                  <a:pt x="12473" y="12229"/>
                  <a:pt x="12176" y="12605"/>
                  <a:pt x="12323" y="13287"/>
                </a:cubicBezTo>
                <a:cubicBezTo>
                  <a:pt x="12498" y="14071"/>
                  <a:pt x="12325" y="14707"/>
                  <a:pt x="11687" y="14707"/>
                </a:cubicBezTo>
                <a:cubicBezTo>
                  <a:pt x="11510" y="14707"/>
                  <a:pt x="11296" y="14658"/>
                  <a:pt x="11044" y="14549"/>
                </a:cubicBezTo>
                <a:cubicBezTo>
                  <a:pt x="10655" y="14378"/>
                  <a:pt x="10292" y="14308"/>
                  <a:pt x="9947" y="14308"/>
                </a:cubicBezTo>
                <a:cubicBezTo>
                  <a:pt x="9034" y="14308"/>
                  <a:pt x="8242" y="14801"/>
                  <a:pt x="7415" y="15240"/>
                </a:cubicBezTo>
                <a:cubicBezTo>
                  <a:pt x="6965" y="15482"/>
                  <a:pt x="6672" y="15914"/>
                  <a:pt x="6879" y="16467"/>
                </a:cubicBezTo>
                <a:cubicBezTo>
                  <a:pt x="7027" y="16886"/>
                  <a:pt x="7334" y="16988"/>
                  <a:pt x="7700" y="16988"/>
                </a:cubicBezTo>
                <a:cubicBezTo>
                  <a:pt x="7802" y="16988"/>
                  <a:pt x="7910" y="16980"/>
                  <a:pt x="8020" y="16968"/>
                </a:cubicBezTo>
                <a:cubicBezTo>
                  <a:pt x="8305" y="16929"/>
                  <a:pt x="8590" y="16910"/>
                  <a:pt x="8875" y="16910"/>
                </a:cubicBezTo>
                <a:cubicBezTo>
                  <a:pt x="8970" y="16910"/>
                  <a:pt x="9065" y="16912"/>
                  <a:pt x="9160" y="16917"/>
                </a:cubicBezTo>
                <a:cubicBezTo>
                  <a:pt x="9186" y="16919"/>
                  <a:pt x="9214" y="16920"/>
                  <a:pt x="9242" y="16920"/>
                </a:cubicBezTo>
                <a:cubicBezTo>
                  <a:pt x="9458" y="16920"/>
                  <a:pt x="9735" y="16862"/>
                  <a:pt x="9947" y="16862"/>
                </a:cubicBezTo>
                <a:cubicBezTo>
                  <a:pt x="10131" y="16862"/>
                  <a:pt x="10266" y="16906"/>
                  <a:pt x="10266" y="17072"/>
                </a:cubicBezTo>
                <a:cubicBezTo>
                  <a:pt x="10266" y="17498"/>
                  <a:pt x="9728" y="17637"/>
                  <a:pt x="9291" y="17637"/>
                </a:cubicBezTo>
                <a:cubicBezTo>
                  <a:pt x="9214" y="17637"/>
                  <a:pt x="9141" y="17633"/>
                  <a:pt x="9074" y="17625"/>
                </a:cubicBezTo>
                <a:cubicBezTo>
                  <a:pt x="8873" y="17604"/>
                  <a:pt x="8677" y="17594"/>
                  <a:pt x="8484" y="17594"/>
                </a:cubicBezTo>
                <a:cubicBezTo>
                  <a:pt x="6314" y="17594"/>
                  <a:pt x="4587" y="18859"/>
                  <a:pt x="2714" y="19716"/>
                </a:cubicBezTo>
                <a:cubicBezTo>
                  <a:pt x="1193" y="20407"/>
                  <a:pt x="2351" y="21548"/>
                  <a:pt x="2282" y="22429"/>
                </a:cubicBezTo>
                <a:cubicBezTo>
                  <a:pt x="2264" y="22814"/>
                  <a:pt x="2455" y="22907"/>
                  <a:pt x="2706" y="22907"/>
                </a:cubicBezTo>
                <a:cubicBezTo>
                  <a:pt x="2939" y="22907"/>
                  <a:pt x="3223" y="22827"/>
                  <a:pt x="3440" y="22827"/>
                </a:cubicBezTo>
                <a:cubicBezTo>
                  <a:pt x="3665" y="22827"/>
                  <a:pt x="3872" y="22982"/>
                  <a:pt x="4079" y="23069"/>
                </a:cubicBezTo>
                <a:cubicBezTo>
                  <a:pt x="3924" y="23242"/>
                  <a:pt x="3751" y="23380"/>
                  <a:pt x="3544" y="23501"/>
                </a:cubicBezTo>
                <a:cubicBezTo>
                  <a:pt x="2610" y="23881"/>
                  <a:pt x="1643" y="24192"/>
                  <a:pt x="709" y="24589"/>
                </a:cubicBezTo>
                <a:cubicBezTo>
                  <a:pt x="329" y="24745"/>
                  <a:pt x="1" y="25142"/>
                  <a:pt x="226" y="25609"/>
                </a:cubicBezTo>
                <a:cubicBezTo>
                  <a:pt x="325" y="25816"/>
                  <a:pt x="462" y="25880"/>
                  <a:pt x="615" y="25880"/>
                </a:cubicBezTo>
                <a:cubicBezTo>
                  <a:pt x="807" y="25880"/>
                  <a:pt x="1026" y="25778"/>
                  <a:pt x="1228" y="25730"/>
                </a:cubicBezTo>
                <a:cubicBezTo>
                  <a:pt x="2248" y="25454"/>
                  <a:pt x="3354" y="25350"/>
                  <a:pt x="4252" y="24866"/>
                </a:cubicBezTo>
                <a:cubicBezTo>
                  <a:pt x="4601" y="24679"/>
                  <a:pt x="4965" y="24620"/>
                  <a:pt x="5336" y="24620"/>
                </a:cubicBezTo>
                <a:cubicBezTo>
                  <a:pt x="5952" y="24620"/>
                  <a:pt x="6585" y="24782"/>
                  <a:pt x="7191" y="24782"/>
                </a:cubicBezTo>
                <a:cubicBezTo>
                  <a:pt x="7702" y="24782"/>
                  <a:pt x="8195" y="24667"/>
                  <a:pt x="8642" y="24244"/>
                </a:cubicBezTo>
                <a:cubicBezTo>
                  <a:pt x="9143" y="23760"/>
                  <a:pt x="9627" y="23276"/>
                  <a:pt x="10128" y="22809"/>
                </a:cubicBezTo>
                <a:cubicBezTo>
                  <a:pt x="10518" y="22438"/>
                  <a:pt x="10935" y="22335"/>
                  <a:pt x="11366" y="22335"/>
                </a:cubicBezTo>
                <a:cubicBezTo>
                  <a:pt x="11904" y="22335"/>
                  <a:pt x="12465" y="22495"/>
                  <a:pt x="13026" y="22495"/>
                </a:cubicBezTo>
                <a:cubicBezTo>
                  <a:pt x="13270" y="22495"/>
                  <a:pt x="13515" y="22465"/>
                  <a:pt x="13757" y="22377"/>
                </a:cubicBezTo>
                <a:cubicBezTo>
                  <a:pt x="14876" y="21972"/>
                  <a:pt x="15968" y="21278"/>
                  <a:pt x="17215" y="21278"/>
                </a:cubicBezTo>
                <a:cubicBezTo>
                  <a:pt x="17721" y="21278"/>
                  <a:pt x="18252" y="21392"/>
                  <a:pt x="18820" y="21686"/>
                </a:cubicBezTo>
                <a:cubicBezTo>
                  <a:pt x="20272" y="22429"/>
                  <a:pt x="22242" y="22343"/>
                  <a:pt x="21966" y="24780"/>
                </a:cubicBezTo>
                <a:cubicBezTo>
                  <a:pt x="21914" y="25212"/>
                  <a:pt x="22104" y="25868"/>
                  <a:pt x="22415" y="26127"/>
                </a:cubicBezTo>
                <a:cubicBezTo>
                  <a:pt x="23746" y="27251"/>
                  <a:pt x="23659" y="29411"/>
                  <a:pt x="23210" y="29981"/>
                </a:cubicBezTo>
                <a:cubicBezTo>
                  <a:pt x="22052" y="31485"/>
                  <a:pt x="22484" y="32573"/>
                  <a:pt x="22985" y="33973"/>
                </a:cubicBezTo>
                <a:cubicBezTo>
                  <a:pt x="23124" y="34405"/>
                  <a:pt x="22795" y="35045"/>
                  <a:pt x="22553" y="35529"/>
                </a:cubicBezTo>
                <a:cubicBezTo>
                  <a:pt x="21447" y="37844"/>
                  <a:pt x="19356" y="39469"/>
                  <a:pt x="18233" y="41802"/>
                </a:cubicBezTo>
                <a:cubicBezTo>
                  <a:pt x="17455" y="43409"/>
                  <a:pt x="17058" y="48783"/>
                  <a:pt x="18354" y="49734"/>
                </a:cubicBezTo>
                <a:cubicBezTo>
                  <a:pt x="20220" y="51116"/>
                  <a:pt x="19927" y="52862"/>
                  <a:pt x="20238" y="54659"/>
                </a:cubicBezTo>
                <a:cubicBezTo>
                  <a:pt x="20428" y="55748"/>
                  <a:pt x="20410" y="57528"/>
                  <a:pt x="20687" y="57752"/>
                </a:cubicBezTo>
                <a:cubicBezTo>
                  <a:pt x="22380" y="59083"/>
                  <a:pt x="22242" y="61364"/>
                  <a:pt x="23625" y="62764"/>
                </a:cubicBezTo>
                <a:cubicBezTo>
                  <a:pt x="23915" y="63066"/>
                  <a:pt x="24197" y="63258"/>
                  <a:pt x="24508" y="63258"/>
                </a:cubicBezTo>
                <a:cubicBezTo>
                  <a:pt x="24660" y="63258"/>
                  <a:pt x="24820" y="63212"/>
                  <a:pt x="24990" y="63110"/>
                </a:cubicBezTo>
                <a:cubicBezTo>
                  <a:pt x="25508" y="62816"/>
                  <a:pt x="25526" y="62246"/>
                  <a:pt x="25197" y="61831"/>
                </a:cubicBezTo>
                <a:cubicBezTo>
                  <a:pt x="23607" y="59671"/>
                  <a:pt x="23746" y="56888"/>
                  <a:pt x="22536" y="54590"/>
                </a:cubicBezTo>
                <a:cubicBezTo>
                  <a:pt x="22415" y="54348"/>
                  <a:pt x="22605" y="53933"/>
                  <a:pt x="22692" y="53605"/>
                </a:cubicBezTo>
                <a:cubicBezTo>
                  <a:pt x="22704" y="53568"/>
                  <a:pt x="22878" y="53539"/>
                  <a:pt x="22981" y="53539"/>
                </a:cubicBezTo>
                <a:cubicBezTo>
                  <a:pt x="23021" y="53539"/>
                  <a:pt x="23050" y="53543"/>
                  <a:pt x="23054" y="53553"/>
                </a:cubicBezTo>
                <a:cubicBezTo>
                  <a:pt x="23175" y="53812"/>
                  <a:pt x="23366" y="54106"/>
                  <a:pt x="23366" y="54400"/>
                </a:cubicBezTo>
                <a:cubicBezTo>
                  <a:pt x="23383" y="56819"/>
                  <a:pt x="24973" y="58617"/>
                  <a:pt x="26027" y="60569"/>
                </a:cubicBezTo>
                <a:cubicBezTo>
                  <a:pt x="26977" y="62297"/>
                  <a:pt x="28654" y="63663"/>
                  <a:pt x="27720" y="65978"/>
                </a:cubicBezTo>
                <a:cubicBezTo>
                  <a:pt x="27530" y="66445"/>
                  <a:pt x="27928" y="66791"/>
                  <a:pt x="28273" y="67136"/>
                </a:cubicBezTo>
                <a:cubicBezTo>
                  <a:pt x="29138" y="68000"/>
                  <a:pt x="30226" y="68536"/>
                  <a:pt x="31246" y="69193"/>
                </a:cubicBezTo>
                <a:cubicBezTo>
                  <a:pt x="32910" y="70222"/>
                  <a:pt x="34447" y="71516"/>
                  <a:pt x="36422" y="71516"/>
                </a:cubicBezTo>
                <a:cubicBezTo>
                  <a:pt x="36867" y="71516"/>
                  <a:pt x="37334" y="71451"/>
                  <a:pt x="37830" y="71301"/>
                </a:cubicBezTo>
                <a:cubicBezTo>
                  <a:pt x="37930" y="71272"/>
                  <a:pt x="38022" y="71258"/>
                  <a:pt x="38107" y="71258"/>
                </a:cubicBezTo>
                <a:cubicBezTo>
                  <a:pt x="38527" y="71258"/>
                  <a:pt x="38793" y="71582"/>
                  <a:pt x="39023" y="71941"/>
                </a:cubicBezTo>
                <a:cubicBezTo>
                  <a:pt x="39748" y="73098"/>
                  <a:pt x="40768" y="73721"/>
                  <a:pt x="42116" y="74032"/>
                </a:cubicBezTo>
                <a:cubicBezTo>
                  <a:pt x="43585" y="74360"/>
                  <a:pt x="45296" y="74775"/>
                  <a:pt x="45745" y="76399"/>
                </a:cubicBezTo>
                <a:cubicBezTo>
                  <a:pt x="46194" y="78110"/>
                  <a:pt x="47439" y="79112"/>
                  <a:pt x="48648" y="79907"/>
                </a:cubicBezTo>
                <a:cubicBezTo>
                  <a:pt x="49237" y="80296"/>
                  <a:pt x="50039" y="81326"/>
                  <a:pt x="50895" y="81326"/>
                </a:cubicBezTo>
                <a:cubicBezTo>
                  <a:pt x="51372" y="81326"/>
                  <a:pt x="51865" y="81007"/>
                  <a:pt x="52347" y="80080"/>
                </a:cubicBezTo>
                <a:cubicBezTo>
                  <a:pt x="52462" y="79850"/>
                  <a:pt x="52631" y="79714"/>
                  <a:pt x="52813" y="79714"/>
                </a:cubicBezTo>
                <a:cubicBezTo>
                  <a:pt x="53013" y="79714"/>
                  <a:pt x="53228" y="79880"/>
                  <a:pt x="53401" y="80270"/>
                </a:cubicBezTo>
                <a:cubicBezTo>
                  <a:pt x="54593" y="83156"/>
                  <a:pt x="53919" y="85697"/>
                  <a:pt x="51621" y="87943"/>
                </a:cubicBezTo>
                <a:cubicBezTo>
                  <a:pt x="50498" y="89049"/>
                  <a:pt x="49806" y="90604"/>
                  <a:pt x="50774" y="92194"/>
                </a:cubicBezTo>
                <a:cubicBezTo>
                  <a:pt x="51085" y="92730"/>
                  <a:pt x="51068" y="92886"/>
                  <a:pt x="50688" y="93283"/>
                </a:cubicBezTo>
                <a:cubicBezTo>
                  <a:pt x="49685" y="94337"/>
                  <a:pt x="49703" y="95875"/>
                  <a:pt x="50567" y="96636"/>
                </a:cubicBezTo>
                <a:cubicBezTo>
                  <a:pt x="52208" y="98087"/>
                  <a:pt x="52986" y="99971"/>
                  <a:pt x="53971" y="101803"/>
                </a:cubicBezTo>
                <a:cubicBezTo>
                  <a:pt x="55440" y="104516"/>
                  <a:pt x="56771" y="107281"/>
                  <a:pt x="59933" y="108629"/>
                </a:cubicBezTo>
                <a:cubicBezTo>
                  <a:pt x="61661" y="109372"/>
                  <a:pt x="62629" y="111014"/>
                  <a:pt x="62664" y="113122"/>
                </a:cubicBezTo>
                <a:cubicBezTo>
                  <a:pt x="62716" y="116319"/>
                  <a:pt x="62871" y="119516"/>
                  <a:pt x="63096" y="122713"/>
                </a:cubicBezTo>
                <a:cubicBezTo>
                  <a:pt x="63251" y="125115"/>
                  <a:pt x="64426" y="127431"/>
                  <a:pt x="63631" y="129920"/>
                </a:cubicBezTo>
                <a:cubicBezTo>
                  <a:pt x="63303" y="130922"/>
                  <a:pt x="63459" y="131907"/>
                  <a:pt x="63839" y="132875"/>
                </a:cubicBezTo>
                <a:cubicBezTo>
                  <a:pt x="64323" y="134067"/>
                  <a:pt x="64461" y="135363"/>
                  <a:pt x="64288" y="136642"/>
                </a:cubicBezTo>
                <a:cubicBezTo>
                  <a:pt x="64184" y="137593"/>
                  <a:pt x="64582" y="138664"/>
                  <a:pt x="65653" y="139148"/>
                </a:cubicBezTo>
                <a:cubicBezTo>
                  <a:pt x="65680" y="139159"/>
                  <a:pt x="65711" y="139163"/>
                  <a:pt x="65743" y="139163"/>
                </a:cubicBezTo>
                <a:cubicBezTo>
                  <a:pt x="65886" y="139163"/>
                  <a:pt x="66069" y="139076"/>
                  <a:pt x="66205" y="139076"/>
                </a:cubicBezTo>
                <a:cubicBezTo>
                  <a:pt x="66332" y="139076"/>
                  <a:pt x="66419" y="139151"/>
                  <a:pt x="66397" y="139442"/>
                </a:cubicBezTo>
                <a:cubicBezTo>
                  <a:pt x="66362" y="139995"/>
                  <a:pt x="67071" y="140565"/>
                  <a:pt x="66293" y="141135"/>
                </a:cubicBezTo>
                <a:cubicBezTo>
                  <a:pt x="65895" y="141412"/>
                  <a:pt x="65360" y="142259"/>
                  <a:pt x="65774" y="142414"/>
                </a:cubicBezTo>
                <a:cubicBezTo>
                  <a:pt x="66898" y="142846"/>
                  <a:pt x="66500" y="143797"/>
                  <a:pt x="66777" y="144488"/>
                </a:cubicBezTo>
                <a:cubicBezTo>
                  <a:pt x="67468" y="146164"/>
                  <a:pt x="68505" y="147668"/>
                  <a:pt x="69801" y="148929"/>
                </a:cubicBezTo>
                <a:cubicBezTo>
                  <a:pt x="71823" y="150906"/>
                  <a:pt x="74091" y="152091"/>
                  <a:pt x="76808" y="152091"/>
                </a:cubicBezTo>
                <a:cubicBezTo>
                  <a:pt x="77226" y="152091"/>
                  <a:pt x="77656" y="152063"/>
                  <a:pt x="78096" y="152005"/>
                </a:cubicBezTo>
                <a:cubicBezTo>
                  <a:pt x="78355" y="151953"/>
                  <a:pt x="78580" y="151781"/>
                  <a:pt x="78718" y="151556"/>
                </a:cubicBezTo>
                <a:cubicBezTo>
                  <a:pt x="78874" y="151262"/>
                  <a:pt x="78615" y="151038"/>
                  <a:pt x="78355" y="150882"/>
                </a:cubicBezTo>
                <a:cubicBezTo>
                  <a:pt x="77595" y="150415"/>
                  <a:pt x="76835" y="149914"/>
                  <a:pt x="76040" y="149482"/>
                </a:cubicBezTo>
                <a:cubicBezTo>
                  <a:pt x="73914" y="148342"/>
                  <a:pt x="73551" y="146648"/>
                  <a:pt x="74899" y="144695"/>
                </a:cubicBezTo>
                <a:cubicBezTo>
                  <a:pt x="75608" y="143658"/>
                  <a:pt x="75694" y="142570"/>
                  <a:pt x="74173" y="142017"/>
                </a:cubicBezTo>
                <a:cubicBezTo>
                  <a:pt x="73707" y="141861"/>
                  <a:pt x="72929" y="141550"/>
                  <a:pt x="73551" y="140997"/>
                </a:cubicBezTo>
                <a:cubicBezTo>
                  <a:pt x="74260" y="140340"/>
                  <a:pt x="74260" y="139597"/>
                  <a:pt x="74415" y="138837"/>
                </a:cubicBezTo>
                <a:cubicBezTo>
                  <a:pt x="74605" y="137783"/>
                  <a:pt x="73534" y="136193"/>
                  <a:pt x="75677" y="135985"/>
                </a:cubicBezTo>
                <a:cubicBezTo>
                  <a:pt x="75746" y="135985"/>
                  <a:pt x="75850" y="135588"/>
                  <a:pt x="75798" y="135432"/>
                </a:cubicBezTo>
                <a:cubicBezTo>
                  <a:pt x="75444" y="134260"/>
                  <a:pt x="75867" y="133923"/>
                  <a:pt x="76900" y="133923"/>
                </a:cubicBezTo>
                <a:cubicBezTo>
                  <a:pt x="76978" y="133923"/>
                  <a:pt x="77060" y="133925"/>
                  <a:pt x="77146" y="133929"/>
                </a:cubicBezTo>
                <a:cubicBezTo>
                  <a:pt x="77188" y="133931"/>
                  <a:pt x="77231" y="133932"/>
                  <a:pt x="77272" y="133932"/>
                </a:cubicBezTo>
                <a:cubicBezTo>
                  <a:pt x="78202" y="133932"/>
                  <a:pt x="78980" y="133388"/>
                  <a:pt x="79427" y="132512"/>
                </a:cubicBezTo>
                <a:cubicBezTo>
                  <a:pt x="79859" y="131648"/>
                  <a:pt x="79738" y="130836"/>
                  <a:pt x="79047" y="130110"/>
                </a:cubicBezTo>
                <a:cubicBezTo>
                  <a:pt x="78857" y="129902"/>
                  <a:pt x="78822" y="129557"/>
                  <a:pt x="78701" y="129280"/>
                </a:cubicBezTo>
                <a:lnTo>
                  <a:pt x="78701" y="129280"/>
                </a:lnTo>
                <a:cubicBezTo>
                  <a:pt x="78977" y="129298"/>
                  <a:pt x="79237" y="129332"/>
                  <a:pt x="79513" y="129384"/>
                </a:cubicBezTo>
                <a:cubicBezTo>
                  <a:pt x="79669" y="129427"/>
                  <a:pt x="79830" y="129448"/>
                  <a:pt x="79991" y="129448"/>
                </a:cubicBezTo>
                <a:cubicBezTo>
                  <a:pt x="80347" y="129448"/>
                  <a:pt x="80702" y="129344"/>
                  <a:pt x="80999" y="129142"/>
                </a:cubicBezTo>
                <a:cubicBezTo>
                  <a:pt x="82900" y="128001"/>
                  <a:pt x="83350" y="125841"/>
                  <a:pt x="84473" y="124148"/>
                </a:cubicBezTo>
                <a:cubicBezTo>
                  <a:pt x="85216" y="123024"/>
                  <a:pt x="86149" y="121815"/>
                  <a:pt x="85544" y="120225"/>
                </a:cubicBezTo>
                <a:cubicBezTo>
                  <a:pt x="85026" y="118808"/>
                  <a:pt x="85959" y="118186"/>
                  <a:pt x="86927" y="117356"/>
                </a:cubicBezTo>
                <a:cubicBezTo>
                  <a:pt x="88258" y="116233"/>
                  <a:pt x="90314" y="116371"/>
                  <a:pt x="91230" y="115213"/>
                </a:cubicBezTo>
                <a:cubicBezTo>
                  <a:pt x="93096" y="112846"/>
                  <a:pt x="93788" y="109908"/>
                  <a:pt x="93874" y="106866"/>
                </a:cubicBezTo>
                <a:cubicBezTo>
                  <a:pt x="93909" y="105743"/>
                  <a:pt x="93563" y="104637"/>
                  <a:pt x="94635" y="103635"/>
                </a:cubicBezTo>
                <a:cubicBezTo>
                  <a:pt x="95637" y="102650"/>
                  <a:pt x="96432" y="101492"/>
                  <a:pt x="97002" y="100213"/>
                </a:cubicBezTo>
                <a:cubicBezTo>
                  <a:pt x="98350" y="97189"/>
                  <a:pt x="97555" y="95668"/>
                  <a:pt x="93770" y="93404"/>
                </a:cubicBezTo>
                <a:cubicBezTo>
                  <a:pt x="92864" y="92866"/>
                  <a:pt x="92012" y="92178"/>
                  <a:pt x="90923" y="92178"/>
                </a:cubicBezTo>
                <a:cubicBezTo>
                  <a:pt x="90787" y="92178"/>
                  <a:pt x="90648" y="92189"/>
                  <a:pt x="90504" y="92212"/>
                </a:cubicBezTo>
                <a:cubicBezTo>
                  <a:pt x="90375" y="92232"/>
                  <a:pt x="90250" y="92241"/>
                  <a:pt x="90128" y="92241"/>
                </a:cubicBezTo>
                <a:cubicBezTo>
                  <a:pt x="89316" y="92241"/>
                  <a:pt x="88640" y="91827"/>
                  <a:pt x="87964" y="91451"/>
                </a:cubicBezTo>
                <a:cubicBezTo>
                  <a:pt x="86720" y="90760"/>
                  <a:pt x="85423" y="90190"/>
                  <a:pt x="84076" y="89740"/>
                </a:cubicBezTo>
                <a:cubicBezTo>
                  <a:pt x="83419" y="89533"/>
                  <a:pt x="82365" y="89412"/>
                  <a:pt x="82226" y="88306"/>
                </a:cubicBezTo>
                <a:cubicBezTo>
                  <a:pt x="81898" y="85511"/>
                  <a:pt x="80349" y="82231"/>
                  <a:pt x="77208" y="82231"/>
                </a:cubicBezTo>
                <a:cubicBezTo>
                  <a:pt x="77047" y="82231"/>
                  <a:pt x="76883" y="82240"/>
                  <a:pt x="76714" y="82258"/>
                </a:cubicBezTo>
                <a:cubicBezTo>
                  <a:pt x="76610" y="82274"/>
                  <a:pt x="76507" y="82282"/>
                  <a:pt x="76405" y="82282"/>
                </a:cubicBezTo>
                <a:cubicBezTo>
                  <a:pt x="75873" y="82282"/>
                  <a:pt x="75365" y="82061"/>
                  <a:pt x="75003" y="81670"/>
                </a:cubicBezTo>
                <a:cubicBezTo>
                  <a:pt x="73810" y="80478"/>
                  <a:pt x="72722" y="79147"/>
                  <a:pt x="71356" y="78179"/>
                </a:cubicBezTo>
                <a:cubicBezTo>
                  <a:pt x="70652" y="77672"/>
                  <a:pt x="69937" y="76844"/>
                  <a:pt x="68958" y="76844"/>
                </a:cubicBezTo>
                <a:cubicBezTo>
                  <a:pt x="68735" y="76844"/>
                  <a:pt x="68499" y="76887"/>
                  <a:pt x="68246" y="76987"/>
                </a:cubicBezTo>
                <a:cubicBezTo>
                  <a:pt x="68013" y="77081"/>
                  <a:pt x="67785" y="77113"/>
                  <a:pt x="67562" y="77113"/>
                </a:cubicBezTo>
                <a:cubicBezTo>
                  <a:pt x="67089" y="77113"/>
                  <a:pt x="66635" y="76969"/>
                  <a:pt x="66189" y="76969"/>
                </a:cubicBezTo>
                <a:cubicBezTo>
                  <a:pt x="64783" y="76969"/>
                  <a:pt x="63941" y="75706"/>
                  <a:pt x="62605" y="75706"/>
                </a:cubicBezTo>
                <a:cubicBezTo>
                  <a:pt x="62579" y="75706"/>
                  <a:pt x="62552" y="75707"/>
                  <a:pt x="62525" y="75708"/>
                </a:cubicBezTo>
                <a:cubicBezTo>
                  <a:pt x="62280" y="75708"/>
                  <a:pt x="61828" y="76012"/>
                  <a:pt x="61511" y="76012"/>
                </a:cubicBezTo>
                <a:cubicBezTo>
                  <a:pt x="61248" y="76012"/>
                  <a:pt x="61077" y="75802"/>
                  <a:pt x="61195" y="75034"/>
                </a:cubicBezTo>
                <a:cubicBezTo>
                  <a:pt x="61232" y="74788"/>
                  <a:pt x="60883" y="74612"/>
                  <a:pt x="60617" y="74612"/>
                </a:cubicBezTo>
                <a:cubicBezTo>
                  <a:pt x="60509" y="74612"/>
                  <a:pt x="60415" y="74641"/>
                  <a:pt x="60365" y="74706"/>
                </a:cubicBezTo>
                <a:cubicBezTo>
                  <a:pt x="59225" y="76088"/>
                  <a:pt x="57099" y="76071"/>
                  <a:pt x="56166" y="77747"/>
                </a:cubicBezTo>
                <a:cubicBezTo>
                  <a:pt x="55842" y="78325"/>
                  <a:pt x="55457" y="78771"/>
                  <a:pt x="54917" y="78771"/>
                </a:cubicBezTo>
                <a:cubicBezTo>
                  <a:pt x="54649" y="78771"/>
                  <a:pt x="54343" y="78661"/>
                  <a:pt x="53988" y="78404"/>
                </a:cubicBezTo>
                <a:cubicBezTo>
                  <a:pt x="53637" y="78125"/>
                  <a:pt x="53206" y="77982"/>
                  <a:pt x="52772" y="77982"/>
                </a:cubicBezTo>
                <a:cubicBezTo>
                  <a:pt x="52480" y="77982"/>
                  <a:pt x="52186" y="78047"/>
                  <a:pt x="51915" y="78179"/>
                </a:cubicBezTo>
                <a:cubicBezTo>
                  <a:pt x="51373" y="78410"/>
                  <a:pt x="50918" y="78527"/>
                  <a:pt x="50541" y="78527"/>
                </a:cubicBezTo>
                <a:cubicBezTo>
                  <a:pt x="49618" y="78527"/>
                  <a:pt x="49166" y="77825"/>
                  <a:pt x="49080" y="76365"/>
                </a:cubicBezTo>
                <a:cubicBezTo>
                  <a:pt x="49046" y="75397"/>
                  <a:pt x="49184" y="74446"/>
                  <a:pt x="49478" y="73530"/>
                </a:cubicBezTo>
                <a:cubicBezTo>
                  <a:pt x="50012" y="71861"/>
                  <a:pt x="49095" y="70692"/>
                  <a:pt x="47366" y="70692"/>
                </a:cubicBezTo>
                <a:cubicBezTo>
                  <a:pt x="47305" y="70692"/>
                  <a:pt x="47243" y="70693"/>
                  <a:pt x="47179" y="70696"/>
                </a:cubicBezTo>
                <a:cubicBezTo>
                  <a:pt x="46730" y="70714"/>
                  <a:pt x="46281" y="70765"/>
                  <a:pt x="45814" y="70783"/>
                </a:cubicBezTo>
                <a:cubicBezTo>
                  <a:pt x="45755" y="70784"/>
                  <a:pt x="45699" y="70786"/>
                  <a:pt x="45645" y="70786"/>
                </a:cubicBezTo>
                <a:cubicBezTo>
                  <a:pt x="45148" y="70786"/>
                  <a:pt x="44886" y="70683"/>
                  <a:pt x="45088" y="69919"/>
                </a:cubicBezTo>
                <a:cubicBezTo>
                  <a:pt x="45469" y="68484"/>
                  <a:pt x="46143" y="67240"/>
                  <a:pt x="46886" y="65996"/>
                </a:cubicBezTo>
                <a:cubicBezTo>
                  <a:pt x="47214" y="65443"/>
                  <a:pt x="47231" y="64993"/>
                  <a:pt x="46747" y="64613"/>
                </a:cubicBezTo>
                <a:cubicBezTo>
                  <a:pt x="46406" y="64334"/>
                  <a:pt x="45929" y="64209"/>
                  <a:pt x="45417" y="64209"/>
                </a:cubicBezTo>
                <a:cubicBezTo>
                  <a:pt x="44221" y="64209"/>
                  <a:pt x="42833" y="64889"/>
                  <a:pt x="42531" y="65857"/>
                </a:cubicBezTo>
                <a:cubicBezTo>
                  <a:pt x="42161" y="67044"/>
                  <a:pt x="40793" y="67929"/>
                  <a:pt x="39553" y="67929"/>
                </a:cubicBezTo>
                <a:cubicBezTo>
                  <a:pt x="39113" y="67929"/>
                  <a:pt x="38689" y="67817"/>
                  <a:pt x="38331" y="67568"/>
                </a:cubicBezTo>
                <a:cubicBezTo>
                  <a:pt x="36966" y="66601"/>
                  <a:pt x="35998" y="64872"/>
                  <a:pt x="36517" y="63455"/>
                </a:cubicBezTo>
                <a:cubicBezTo>
                  <a:pt x="37571" y="60569"/>
                  <a:pt x="37986" y="56802"/>
                  <a:pt x="41822" y="56093"/>
                </a:cubicBezTo>
                <a:cubicBezTo>
                  <a:pt x="44259" y="55627"/>
                  <a:pt x="46696" y="55299"/>
                  <a:pt x="49167" y="55126"/>
                </a:cubicBezTo>
                <a:cubicBezTo>
                  <a:pt x="49252" y="55120"/>
                  <a:pt x="49338" y="55117"/>
                  <a:pt x="49425" y="55117"/>
                </a:cubicBezTo>
                <a:cubicBezTo>
                  <a:pt x="50819" y="55117"/>
                  <a:pt x="52364" y="55920"/>
                  <a:pt x="51811" y="58133"/>
                </a:cubicBezTo>
                <a:cubicBezTo>
                  <a:pt x="51707" y="58582"/>
                  <a:pt x="52087" y="59204"/>
                  <a:pt x="52329" y="59688"/>
                </a:cubicBezTo>
                <a:cubicBezTo>
                  <a:pt x="52602" y="60250"/>
                  <a:pt x="52992" y="60846"/>
                  <a:pt x="53666" y="60846"/>
                </a:cubicBezTo>
                <a:cubicBezTo>
                  <a:pt x="53675" y="60846"/>
                  <a:pt x="53685" y="60846"/>
                  <a:pt x="53695" y="60846"/>
                </a:cubicBezTo>
                <a:cubicBezTo>
                  <a:pt x="54455" y="60811"/>
                  <a:pt x="54628" y="60085"/>
                  <a:pt x="54852" y="59498"/>
                </a:cubicBezTo>
                <a:cubicBezTo>
                  <a:pt x="55146" y="58703"/>
                  <a:pt x="55146" y="57822"/>
                  <a:pt x="54887" y="57027"/>
                </a:cubicBezTo>
                <a:cubicBezTo>
                  <a:pt x="54127" y="54642"/>
                  <a:pt x="54922" y="53017"/>
                  <a:pt x="57116" y="51894"/>
                </a:cubicBezTo>
                <a:cubicBezTo>
                  <a:pt x="58291" y="51307"/>
                  <a:pt x="59328" y="50442"/>
                  <a:pt x="60469" y="49786"/>
                </a:cubicBezTo>
                <a:cubicBezTo>
                  <a:pt x="62128" y="48818"/>
                  <a:pt x="61575" y="46641"/>
                  <a:pt x="63096" y="45448"/>
                </a:cubicBezTo>
                <a:cubicBezTo>
                  <a:pt x="64720" y="44169"/>
                  <a:pt x="65757" y="42113"/>
                  <a:pt x="68194" y="42061"/>
                </a:cubicBezTo>
                <a:cubicBezTo>
                  <a:pt x="68574" y="42044"/>
                  <a:pt x="69006" y="41888"/>
                  <a:pt x="69075" y="41456"/>
                </a:cubicBezTo>
                <a:cubicBezTo>
                  <a:pt x="69369" y="39711"/>
                  <a:pt x="70924" y="39417"/>
                  <a:pt x="72151" y="38760"/>
                </a:cubicBezTo>
                <a:cubicBezTo>
                  <a:pt x="72321" y="38667"/>
                  <a:pt x="72565" y="38512"/>
                  <a:pt x="72753" y="38512"/>
                </a:cubicBezTo>
                <a:cubicBezTo>
                  <a:pt x="72950" y="38512"/>
                  <a:pt x="73086" y="38680"/>
                  <a:pt x="73015" y="39261"/>
                </a:cubicBezTo>
                <a:cubicBezTo>
                  <a:pt x="72956" y="39796"/>
                  <a:pt x="73330" y="40078"/>
                  <a:pt x="73743" y="40078"/>
                </a:cubicBezTo>
                <a:cubicBezTo>
                  <a:pt x="73931" y="40078"/>
                  <a:pt x="74127" y="40020"/>
                  <a:pt x="74294" y="39901"/>
                </a:cubicBezTo>
                <a:cubicBezTo>
                  <a:pt x="75746" y="38898"/>
                  <a:pt x="77457" y="38501"/>
                  <a:pt x="78995" y="37723"/>
                </a:cubicBezTo>
                <a:cubicBezTo>
                  <a:pt x="79738" y="37326"/>
                  <a:pt x="80291" y="36773"/>
                  <a:pt x="79790" y="35995"/>
                </a:cubicBezTo>
                <a:cubicBezTo>
                  <a:pt x="79597" y="35708"/>
                  <a:pt x="79414" y="35603"/>
                  <a:pt x="79239" y="35603"/>
                </a:cubicBezTo>
                <a:cubicBezTo>
                  <a:pt x="78865" y="35603"/>
                  <a:pt x="78524" y="36083"/>
                  <a:pt x="78183" y="36306"/>
                </a:cubicBezTo>
                <a:cubicBezTo>
                  <a:pt x="77820" y="36545"/>
                  <a:pt x="77447" y="36741"/>
                  <a:pt x="77083" y="36741"/>
                </a:cubicBezTo>
                <a:cubicBezTo>
                  <a:pt x="76789" y="36741"/>
                  <a:pt x="76501" y="36612"/>
                  <a:pt x="76230" y="36272"/>
                </a:cubicBezTo>
                <a:cubicBezTo>
                  <a:pt x="75677" y="35563"/>
                  <a:pt x="76126" y="35148"/>
                  <a:pt x="76731" y="34751"/>
                </a:cubicBezTo>
                <a:cubicBezTo>
                  <a:pt x="77318" y="34371"/>
                  <a:pt x="77284" y="33818"/>
                  <a:pt x="77025" y="33196"/>
                </a:cubicBezTo>
                <a:cubicBezTo>
                  <a:pt x="76921" y="32919"/>
                  <a:pt x="76161" y="33023"/>
                  <a:pt x="76593" y="32643"/>
                </a:cubicBezTo>
                <a:cubicBezTo>
                  <a:pt x="76708" y="32536"/>
                  <a:pt x="76805" y="32492"/>
                  <a:pt x="76888" y="32492"/>
                </a:cubicBezTo>
                <a:cubicBezTo>
                  <a:pt x="77143" y="32492"/>
                  <a:pt x="77279" y="32892"/>
                  <a:pt x="77474" y="33126"/>
                </a:cubicBezTo>
                <a:cubicBezTo>
                  <a:pt x="77830" y="33563"/>
                  <a:pt x="78559" y="33892"/>
                  <a:pt x="79019" y="33892"/>
                </a:cubicBezTo>
                <a:cubicBezTo>
                  <a:pt x="79251" y="33892"/>
                  <a:pt x="79415" y="33808"/>
                  <a:pt x="79427" y="33610"/>
                </a:cubicBezTo>
                <a:cubicBezTo>
                  <a:pt x="79485" y="32639"/>
                  <a:pt x="79866" y="32465"/>
                  <a:pt x="80317" y="32465"/>
                </a:cubicBezTo>
                <a:cubicBezTo>
                  <a:pt x="80569" y="32465"/>
                  <a:pt x="80843" y="32519"/>
                  <a:pt x="81095" y="32519"/>
                </a:cubicBezTo>
                <a:cubicBezTo>
                  <a:pt x="81194" y="32519"/>
                  <a:pt x="81290" y="32511"/>
                  <a:pt x="81380" y="32487"/>
                </a:cubicBezTo>
                <a:cubicBezTo>
                  <a:pt x="81894" y="32340"/>
                  <a:pt x="82271" y="31830"/>
                  <a:pt x="82830" y="31830"/>
                </a:cubicBezTo>
                <a:cubicBezTo>
                  <a:pt x="82928" y="31830"/>
                  <a:pt x="83031" y="31846"/>
                  <a:pt x="83142" y="31882"/>
                </a:cubicBezTo>
                <a:cubicBezTo>
                  <a:pt x="82658" y="32470"/>
                  <a:pt x="82192" y="33075"/>
                  <a:pt x="81708" y="33679"/>
                </a:cubicBezTo>
                <a:cubicBezTo>
                  <a:pt x="81604" y="33766"/>
                  <a:pt x="81483" y="33835"/>
                  <a:pt x="81362" y="33904"/>
                </a:cubicBezTo>
                <a:cubicBezTo>
                  <a:pt x="81034" y="34129"/>
                  <a:pt x="80775" y="34423"/>
                  <a:pt x="80878" y="34872"/>
                </a:cubicBezTo>
                <a:cubicBezTo>
                  <a:pt x="80999" y="35304"/>
                  <a:pt x="81380" y="35252"/>
                  <a:pt x="81673" y="35425"/>
                </a:cubicBezTo>
                <a:cubicBezTo>
                  <a:pt x="81973" y="35596"/>
                  <a:pt x="82292" y="35648"/>
                  <a:pt x="82615" y="35648"/>
                </a:cubicBezTo>
                <a:cubicBezTo>
                  <a:pt x="83130" y="35648"/>
                  <a:pt x="83658" y="35514"/>
                  <a:pt x="84141" y="35514"/>
                </a:cubicBezTo>
                <a:cubicBezTo>
                  <a:pt x="84489" y="35514"/>
                  <a:pt x="84814" y="35584"/>
                  <a:pt x="85095" y="35822"/>
                </a:cubicBezTo>
                <a:cubicBezTo>
                  <a:pt x="85535" y="36187"/>
                  <a:pt x="85875" y="36332"/>
                  <a:pt x="86134" y="36332"/>
                </a:cubicBezTo>
                <a:cubicBezTo>
                  <a:pt x="86710" y="36332"/>
                  <a:pt x="86887" y="35618"/>
                  <a:pt x="86875" y="35010"/>
                </a:cubicBezTo>
                <a:cubicBezTo>
                  <a:pt x="86858" y="34215"/>
                  <a:pt x="87601" y="32729"/>
                  <a:pt x="85665" y="32625"/>
                </a:cubicBezTo>
                <a:cubicBezTo>
                  <a:pt x="84991" y="32591"/>
                  <a:pt x="85130" y="31986"/>
                  <a:pt x="85596" y="31485"/>
                </a:cubicBezTo>
                <a:cubicBezTo>
                  <a:pt x="87186" y="29791"/>
                  <a:pt x="86650" y="27527"/>
                  <a:pt x="84508" y="26767"/>
                </a:cubicBezTo>
                <a:cubicBezTo>
                  <a:pt x="84006" y="26594"/>
                  <a:pt x="83557" y="26214"/>
                  <a:pt x="83661" y="25834"/>
                </a:cubicBezTo>
                <a:cubicBezTo>
                  <a:pt x="83972" y="24503"/>
                  <a:pt x="83039" y="23432"/>
                  <a:pt x="83090" y="22170"/>
                </a:cubicBezTo>
                <a:cubicBezTo>
                  <a:pt x="83108" y="21773"/>
                  <a:pt x="83073" y="21375"/>
                  <a:pt x="82624" y="21220"/>
                </a:cubicBezTo>
                <a:cubicBezTo>
                  <a:pt x="82529" y="21188"/>
                  <a:pt x="82437" y="21174"/>
                  <a:pt x="82348" y="21174"/>
                </a:cubicBezTo>
                <a:cubicBezTo>
                  <a:pt x="82049" y="21174"/>
                  <a:pt x="81787" y="21339"/>
                  <a:pt x="81587" y="21565"/>
                </a:cubicBezTo>
                <a:cubicBezTo>
                  <a:pt x="81086" y="22135"/>
                  <a:pt x="80464" y="22602"/>
                  <a:pt x="79755" y="22913"/>
                </a:cubicBezTo>
                <a:cubicBezTo>
                  <a:pt x="79583" y="22995"/>
                  <a:pt x="79411" y="23071"/>
                  <a:pt x="79247" y="23071"/>
                </a:cubicBezTo>
                <a:cubicBezTo>
                  <a:pt x="79097" y="23071"/>
                  <a:pt x="78954" y="23008"/>
                  <a:pt x="78822" y="22827"/>
                </a:cubicBezTo>
                <a:cubicBezTo>
                  <a:pt x="78563" y="22498"/>
                  <a:pt x="78753" y="22274"/>
                  <a:pt x="78960" y="22015"/>
                </a:cubicBezTo>
                <a:cubicBezTo>
                  <a:pt x="79496" y="21254"/>
                  <a:pt x="79254" y="20736"/>
                  <a:pt x="78459" y="20338"/>
                </a:cubicBezTo>
                <a:cubicBezTo>
                  <a:pt x="78131" y="20165"/>
                  <a:pt x="77837" y="19941"/>
                  <a:pt x="77578" y="19664"/>
                </a:cubicBezTo>
                <a:cubicBezTo>
                  <a:pt x="77168" y="19146"/>
                  <a:pt x="76356" y="18913"/>
                  <a:pt x="75491" y="18913"/>
                </a:cubicBezTo>
                <a:cubicBezTo>
                  <a:pt x="74278" y="18913"/>
                  <a:pt x="72961" y="19371"/>
                  <a:pt x="72497" y="20148"/>
                </a:cubicBezTo>
                <a:cubicBezTo>
                  <a:pt x="72065" y="20874"/>
                  <a:pt x="71788" y="21824"/>
                  <a:pt x="70803" y="22170"/>
                </a:cubicBezTo>
                <a:cubicBezTo>
                  <a:pt x="70354" y="22326"/>
                  <a:pt x="70043" y="22792"/>
                  <a:pt x="70337" y="23276"/>
                </a:cubicBezTo>
                <a:cubicBezTo>
                  <a:pt x="71356" y="25004"/>
                  <a:pt x="70043" y="25488"/>
                  <a:pt x="68902" y="26024"/>
                </a:cubicBezTo>
                <a:cubicBezTo>
                  <a:pt x="67693" y="26577"/>
                  <a:pt x="66241" y="26801"/>
                  <a:pt x="66345" y="28685"/>
                </a:cubicBezTo>
                <a:cubicBezTo>
                  <a:pt x="66379" y="29117"/>
                  <a:pt x="65895" y="29601"/>
                  <a:pt x="65584" y="30016"/>
                </a:cubicBezTo>
                <a:cubicBezTo>
                  <a:pt x="65442" y="30197"/>
                  <a:pt x="65232" y="30465"/>
                  <a:pt x="64983" y="30465"/>
                </a:cubicBezTo>
                <a:cubicBezTo>
                  <a:pt x="64899" y="30465"/>
                  <a:pt x="64811" y="30435"/>
                  <a:pt x="64720" y="30361"/>
                </a:cubicBezTo>
                <a:cubicBezTo>
                  <a:pt x="64409" y="30120"/>
                  <a:pt x="64288" y="29705"/>
                  <a:pt x="64409" y="29342"/>
                </a:cubicBezTo>
                <a:cubicBezTo>
                  <a:pt x="64893" y="27596"/>
                  <a:pt x="65083" y="25989"/>
                  <a:pt x="62508" y="25903"/>
                </a:cubicBezTo>
                <a:cubicBezTo>
                  <a:pt x="62249" y="25903"/>
                  <a:pt x="61938" y="25644"/>
                  <a:pt x="61748" y="25436"/>
                </a:cubicBezTo>
                <a:cubicBezTo>
                  <a:pt x="61084" y="24759"/>
                  <a:pt x="60400" y="24243"/>
                  <a:pt x="59552" y="24243"/>
                </a:cubicBezTo>
                <a:cubicBezTo>
                  <a:pt x="59252" y="24243"/>
                  <a:pt x="58932" y="24307"/>
                  <a:pt x="58585" y="24451"/>
                </a:cubicBezTo>
                <a:cubicBezTo>
                  <a:pt x="58566" y="24457"/>
                  <a:pt x="58545" y="24459"/>
                  <a:pt x="58523" y="24459"/>
                </a:cubicBezTo>
                <a:cubicBezTo>
                  <a:pt x="58409" y="24459"/>
                  <a:pt x="58269" y="24394"/>
                  <a:pt x="58153" y="24365"/>
                </a:cubicBezTo>
                <a:cubicBezTo>
                  <a:pt x="58758" y="23501"/>
                  <a:pt x="57687" y="22429"/>
                  <a:pt x="58827" y="21462"/>
                </a:cubicBezTo>
                <a:cubicBezTo>
                  <a:pt x="61800" y="18990"/>
                  <a:pt x="65757" y="18558"/>
                  <a:pt x="68781" y="16294"/>
                </a:cubicBezTo>
                <a:lnTo>
                  <a:pt x="69455" y="15828"/>
                </a:lnTo>
                <a:cubicBezTo>
                  <a:pt x="70337" y="15586"/>
                  <a:pt x="71218" y="15206"/>
                  <a:pt x="72117" y="15119"/>
                </a:cubicBezTo>
                <a:cubicBezTo>
                  <a:pt x="74346" y="14912"/>
                  <a:pt x="75331" y="13910"/>
                  <a:pt x="75262" y="11767"/>
                </a:cubicBezTo>
                <a:cubicBezTo>
                  <a:pt x="75262" y="11596"/>
                  <a:pt x="75299" y="11543"/>
                  <a:pt x="75353" y="11543"/>
                </a:cubicBezTo>
                <a:cubicBezTo>
                  <a:pt x="75441" y="11543"/>
                  <a:pt x="75574" y="11687"/>
                  <a:pt x="75659" y="11698"/>
                </a:cubicBezTo>
                <a:cubicBezTo>
                  <a:pt x="76835" y="11749"/>
                  <a:pt x="77733" y="12683"/>
                  <a:pt x="78943" y="12752"/>
                </a:cubicBezTo>
                <a:cubicBezTo>
                  <a:pt x="79461" y="12769"/>
                  <a:pt x="79945" y="13391"/>
                  <a:pt x="80412" y="13789"/>
                </a:cubicBezTo>
                <a:cubicBezTo>
                  <a:pt x="80395" y="13944"/>
                  <a:pt x="80325" y="14082"/>
                  <a:pt x="80204" y="14203"/>
                </a:cubicBezTo>
                <a:cubicBezTo>
                  <a:pt x="79099" y="14649"/>
                  <a:pt x="78211" y="15599"/>
                  <a:pt x="76924" y="15599"/>
                </a:cubicBezTo>
                <a:cubicBezTo>
                  <a:pt x="76763" y="15599"/>
                  <a:pt x="76595" y="15584"/>
                  <a:pt x="76420" y="15551"/>
                </a:cubicBezTo>
                <a:cubicBezTo>
                  <a:pt x="76325" y="15534"/>
                  <a:pt x="76229" y="15525"/>
                  <a:pt x="76135" y="15525"/>
                </a:cubicBezTo>
                <a:cubicBezTo>
                  <a:pt x="75478" y="15525"/>
                  <a:pt x="74895" y="15947"/>
                  <a:pt x="74985" y="16778"/>
                </a:cubicBezTo>
                <a:cubicBezTo>
                  <a:pt x="75041" y="17437"/>
                  <a:pt x="75422" y="17620"/>
                  <a:pt x="75866" y="17620"/>
                </a:cubicBezTo>
                <a:cubicBezTo>
                  <a:pt x="76109" y="17620"/>
                  <a:pt x="76372" y="17565"/>
                  <a:pt x="76610" y="17504"/>
                </a:cubicBezTo>
                <a:cubicBezTo>
                  <a:pt x="76822" y="17451"/>
                  <a:pt x="77015" y="17425"/>
                  <a:pt x="77193" y="17425"/>
                </a:cubicBezTo>
                <a:cubicBezTo>
                  <a:pt x="77828" y="17425"/>
                  <a:pt x="78286" y="17750"/>
                  <a:pt x="78839" y="18316"/>
                </a:cubicBezTo>
                <a:cubicBezTo>
                  <a:pt x="79617" y="19094"/>
                  <a:pt x="80723" y="19612"/>
                  <a:pt x="81794" y="19993"/>
                </a:cubicBezTo>
                <a:cubicBezTo>
                  <a:pt x="81906" y="20034"/>
                  <a:pt x="82005" y="20053"/>
                  <a:pt x="82094" y="20053"/>
                </a:cubicBezTo>
                <a:cubicBezTo>
                  <a:pt x="82595" y="20053"/>
                  <a:pt x="82747" y="19445"/>
                  <a:pt x="82762" y="18887"/>
                </a:cubicBezTo>
                <a:cubicBezTo>
                  <a:pt x="82805" y="18878"/>
                  <a:pt x="82849" y="18874"/>
                  <a:pt x="82892" y="18874"/>
                </a:cubicBezTo>
                <a:cubicBezTo>
                  <a:pt x="82935" y="18874"/>
                  <a:pt x="82978" y="18878"/>
                  <a:pt x="83021" y="18887"/>
                </a:cubicBezTo>
                <a:cubicBezTo>
                  <a:pt x="83375" y="18985"/>
                  <a:pt x="83662" y="19030"/>
                  <a:pt x="83892" y="19030"/>
                </a:cubicBezTo>
                <a:cubicBezTo>
                  <a:pt x="85038" y="19030"/>
                  <a:pt x="84816" y="17932"/>
                  <a:pt x="84629" y="16882"/>
                </a:cubicBezTo>
                <a:cubicBezTo>
                  <a:pt x="84577" y="16588"/>
                  <a:pt x="84404" y="16122"/>
                  <a:pt x="84525" y="16018"/>
                </a:cubicBezTo>
                <a:cubicBezTo>
                  <a:pt x="84606" y="15948"/>
                  <a:pt x="84680" y="15920"/>
                  <a:pt x="84749" y="15920"/>
                </a:cubicBezTo>
                <a:cubicBezTo>
                  <a:pt x="84985" y="15920"/>
                  <a:pt x="85161" y="16252"/>
                  <a:pt x="85389" y="16346"/>
                </a:cubicBezTo>
                <a:cubicBezTo>
                  <a:pt x="85637" y="16436"/>
                  <a:pt x="85876" y="16474"/>
                  <a:pt x="86110" y="16474"/>
                </a:cubicBezTo>
                <a:cubicBezTo>
                  <a:pt x="86771" y="16474"/>
                  <a:pt x="87381" y="16174"/>
                  <a:pt x="87981" y="15931"/>
                </a:cubicBezTo>
                <a:cubicBezTo>
                  <a:pt x="88344" y="15793"/>
                  <a:pt x="88500" y="15275"/>
                  <a:pt x="88258" y="15033"/>
                </a:cubicBezTo>
                <a:cubicBezTo>
                  <a:pt x="87065" y="13754"/>
                  <a:pt x="85976" y="12406"/>
                  <a:pt x="84819" y="11110"/>
                </a:cubicBezTo>
                <a:cubicBezTo>
                  <a:pt x="84162" y="10350"/>
                  <a:pt x="83160" y="9779"/>
                  <a:pt x="82537" y="8915"/>
                </a:cubicBezTo>
                <a:cubicBezTo>
                  <a:pt x="82209" y="8379"/>
                  <a:pt x="81639" y="8034"/>
                  <a:pt x="81017" y="7999"/>
                </a:cubicBezTo>
                <a:cubicBezTo>
                  <a:pt x="80983" y="7995"/>
                  <a:pt x="80950" y="7994"/>
                  <a:pt x="80916" y="7994"/>
                </a:cubicBezTo>
                <a:cubicBezTo>
                  <a:pt x="80688" y="7994"/>
                  <a:pt x="80453" y="8074"/>
                  <a:pt x="80228" y="8074"/>
                </a:cubicBezTo>
                <a:cubicBezTo>
                  <a:pt x="80056" y="8074"/>
                  <a:pt x="79890" y="8027"/>
                  <a:pt x="79738" y="7861"/>
                </a:cubicBezTo>
                <a:cubicBezTo>
                  <a:pt x="80170" y="7757"/>
                  <a:pt x="80602" y="7654"/>
                  <a:pt x="81017" y="7585"/>
                </a:cubicBezTo>
                <a:cubicBezTo>
                  <a:pt x="81518" y="7481"/>
                  <a:pt x="82192" y="7567"/>
                  <a:pt x="82226" y="6859"/>
                </a:cubicBezTo>
                <a:cubicBezTo>
                  <a:pt x="82278" y="6202"/>
                  <a:pt x="81673" y="6167"/>
                  <a:pt x="81207" y="6046"/>
                </a:cubicBezTo>
                <a:cubicBezTo>
                  <a:pt x="81086" y="6012"/>
                  <a:pt x="80948" y="5960"/>
                  <a:pt x="80844" y="5891"/>
                </a:cubicBezTo>
                <a:cubicBezTo>
                  <a:pt x="80958" y="5878"/>
                  <a:pt x="81101" y="5837"/>
                  <a:pt x="81223" y="5837"/>
                </a:cubicBezTo>
                <a:cubicBezTo>
                  <a:pt x="81267" y="5837"/>
                  <a:pt x="81309" y="5843"/>
                  <a:pt x="81345" y="5856"/>
                </a:cubicBezTo>
                <a:cubicBezTo>
                  <a:pt x="81816" y="6065"/>
                  <a:pt x="82272" y="6151"/>
                  <a:pt x="82714" y="6151"/>
                </a:cubicBezTo>
                <a:cubicBezTo>
                  <a:pt x="83993" y="6151"/>
                  <a:pt x="85157" y="5437"/>
                  <a:pt x="86236" y="4923"/>
                </a:cubicBezTo>
                <a:cubicBezTo>
                  <a:pt x="89182" y="3528"/>
                  <a:pt x="92334" y="3094"/>
                  <a:pt x="95401" y="2235"/>
                </a:cubicBezTo>
                <a:lnTo>
                  <a:pt x="95401" y="2235"/>
                </a:lnTo>
                <a:cubicBezTo>
                  <a:pt x="93986" y="3267"/>
                  <a:pt x="92263" y="3834"/>
                  <a:pt x="90504" y="3834"/>
                </a:cubicBezTo>
                <a:cubicBezTo>
                  <a:pt x="90401" y="3834"/>
                  <a:pt x="90295" y="3831"/>
                  <a:pt x="90191" y="3831"/>
                </a:cubicBezTo>
                <a:cubicBezTo>
                  <a:pt x="89827" y="3831"/>
                  <a:pt x="89479" y="3873"/>
                  <a:pt x="89277" y="4249"/>
                </a:cubicBezTo>
                <a:cubicBezTo>
                  <a:pt x="89018" y="4802"/>
                  <a:pt x="89467" y="5113"/>
                  <a:pt x="89744" y="5528"/>
                </a:cubicBezTo>
                <a:cubicBezTo>
                  <a:pt x="90251" y="6307"/>
                  <a:pt x="90887" y="6586"/>
                  <a:pt x="91608" y="6586"/>
                </a:cubicBezTo>
                <a:cubicBezTo>
                  <a:pt x="91943" y="6586"/>
                  <a:pt x="92297" y="6525"/>
                  <a:pt x="92664" y="6427"/>
                </a:cubicBezTo>
                <a:cubicBezTo>
                  <a:pt x="93037" y="6322"/>
                  <a:pt x="93404" y="6272"/>
                  <a:pt x="93755" y="6272"/>
                </a:cubicBezTo>
                <a:cubicBezTo>
                  <a:pt x="95314" y="6272"/>
                  <a:pt x="96561" y="7243"/>
                  <a:pt x="96518" y="8639"/>
                </a:cubicBezTo>
                <a:cubicBezTo>
                  <a:pt x="96501" y="9123"/>
                  <a:pt x="96000" y="9710"/>
                  <a:pt x="96155" y="10073"/>
                </a:cubicBezTo>
                <a:cubicBezTo>
                  <a:pt x="96656" y="11300"/>
                  <a:pt x="95758" y="12302"/>
                  <a:pt x="95378" y="13045"/>
                </a:cubicBezTo>
                <a:cubicBezTo>
                  <a:pt x="94393" y="15016"/>
                  <a:pt x="93649" y="16709"/>
                  <a:pt x="95412" y="18541"/>
                </a:cubicBezTo>
                <a:cubicBezTo>
                  <a:pt x="95602" y="18714"/>
                  <a:pt x="95723" y="18938"/>
                  <a:pt x="95758" y="19180"/>
                </a:cubicBezTo>
                <a:cubicBezTo>
                  <a:pt x="95810" y="21358"/>
                  <a:pt x="97901" y="20788"/>
                  <a:pt x="99007" y="21479"/>
                </a:cubicBezTo>
                <a:cubicBezTo>
                  <a:pt x="99192" y="21597"/>
                  <a:pt x="99367" y="21648"/>
                  <a:pt x="99531" y="21648"/>
                </a:cubicBezTo>
                <a:cubicBezTo>
                  <a:pt x="100207" y="21648"/>
                  <a:pt x="100708" y="20784"/>
                  <a:pt x="101098" y="20200"/>
                </a:cubicBezTo>
                <a:cubicBezTo>
                  <a:pt x="102256" y="18472"/>
                  <a:pt x="104088" y="17055"/>
                  <a:pt x="105729" y="16536"/>
                </a:cubicBezTo>
                <a:cubicBezTo>
                  <a:pt x="109220" y="15396"/>
                  <a:pt x="112486" y="13547"/>
                  <a:pt x="116254" y="13115"/>
                </a:cubicBezTo>
                <a:cubicBezTo>
                  <a:pt x="117965" y="12907"/>
                  <a:pt x="119935" y="12320"/>
                  <a:pt x="120021" y="9883"/>
                </a:cubicBezTo>
                <a:cubicBezTo>
                  <a:pt x="120021" y="9693"/>
                  <a:pt x="120349" y="9485"/>
                  <a:pt x="120557" y="9330"/>
                </a:cubicBezTo>
                <a:cubicBezTo>
                  <a:pt x="121663" y="8552"/>
                  <a:pt x="123132" y="8034"/>
                  <a:pt x="122631" y="6202"/>
                </a:cubicBezTo>
                <a:cubicBezTo>
                  <a:pt x="122594" y="6055"/>
                  <a:pt x="122626" y="6020"/>
                  <a:pt x="122682" y="6020"/>
                </a:cubicBezTo>
                <a:cubicBezTo>
                  <a:pt x="122731" y="6020"/>
                  <a:pt x="122799" y="6046"/>
                  <a:pt x="122855" y="6046"/>
                </a:cubicBezTo>
                <a:cubicBezTo>
                  <a:pt x="122928" y="6051"/>
                  <a:pt x="122998" y="6053"/>
                  <a:pt x="123064" y="6053"/>
                </a:cubicBezTo>
                <a:cubicBezTo>
                  <a:pt x="124269" y="6053"/>
                  <a:pt x="124381" y="5321"/>
                  <a:pt x="123840" y="4387"/>
                </a:cubicBezTo>
                <a:cubicBezTo>
                  <a:pt x="123581" y="3921"/>
                  <a:pt x="123875" y="3955"/>
                  <a:pt x="124048" y="3817"/>
                </a:cubicBezTo>
                <a:cubicBezTo>
                  <a:pt x="125240" y="2867"/>
                  <a:pt x="126640" y="2728"/>
                  <a:pt x="128092" y="2659"/>
                </a:cubicBezTo>
                <a:cubicBezTo>
                  <a:pt x="128575" y="2625"/>
                  <a:pt x="129180" y="2521"/>
                  <a:pt x="129249" y="1934"/>
                </a:cubicBezTo>
                <a:cubicBezTo>
                  <a:pt x="129301" y="1363"/>
                  <a:pt x="128714" y="1242"/>
                  <a:pt x="128299" y="1190"/>
                </a:cubicBezTo>
                <a:cubicBezTo>
                  <a:pt x="125707" y="948"/>
                  <a:pt x="123132" y="430"/>
                  <a:pt x="120557" y="171"/>
                </a:cubicBezTo>
                <a:cubicBezTo>
                  <a:pt x="119360" y="50"/>
                  <a:pt x="118163" y="0"/>
                  <a:pt x="116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3075088" y="1416352"/>
            <a:ext cx="190770" cy="61807"/>
          </a:xfrm>
          <a:custGeom>
            <a:avLst/>
            <a:gdLst/>
            <a:ahLst/>
            <a:cxnLst/>
            <a:rect l="l" t="t" r="r" b="b"/>
            <a:pathLst>
              <a:path w="11320" h="3667" extrusionOk="0">
                <a:moveTo>
                  <a:pt x="6214" y="0"/>
                </a:moveTo>
                <a:cubicBezTo>
                  <a:pt x="5926" y="0"/>
                  <a:pt x="5584" y="48"/>
                  <a:pt x="5219" y="71"/>
                </a:cubicBezTo>
                <a:cubicBezTo>
                  <a:pt x="5082" y="56"/>
                  <a:pt x="4943" y="49"/>
                  <a:pt x="4804" y="49"/>
                </a:cubicBezTo>
                <a:cubicBezTo>
                  <a:pt x="3493" y="49"/>
                  <a:pt x="2115" y="667"/>
                  <a:pt x="709" y="1073"/>
                </a:cubicBezTo>
                <a:cubicBezTo>
                  <a:pt x="432" y="1177"/>
                  <a:pt x="208" y="1401"/>
                  <a:pt x="69" y="1678"/>
                </a:cubicBezTo>
                <a:cubicBezTo>
                  <a:pt x="0" y="1781"/>
                  <a:pt x="242" y="2213"/>
                  <a:pt x="363" y="2231"/>
                </a:cubicBezTo>
                <a:cubicBezTo>
                  <a:pt x="2163" y="2438"/>
                  <a:pt x="3786" y="3667"/>
                  <a:pt x="5640" y="3667"/>
                </a:cubicBezTo>
                <a:cubicBezTo>
                  <a:pt x="6100" y="3667"/>
                  <a:pt x="6574" y="3591"/>
                  <a:pt x="7068" y="3406"/>
                </a:cubicBezTo>
                <a:cubicBezTo>
                  <a:pt x="7396" y="3281"/>
                  <a:pt x="7767" y="3236"/>
                  <a:pt x="8142" y="3236"/>
                </a:cubicBezTo>
                <a:cubicBezTo>
                  <a:pt x="8439" y="3236"/>
                  <a:pt x="8738" y="3264"/>
                  <a:pt x="9021" y="3302"/>
                </a:cubicBezTo>
                <a:cubicBezTo>
                  <a:pt x="9277" y="3340"/>
                  <a:pt x="9523" y="3370"/>
                  <a:pt x="9759" y="3370"/>
                </a:cubicBezTo>
                <a:cubicBezTo>
                  <a:pt x="10271" y="3370"/>
                  <a:pt x="10728" y="3229"/>
                  <a:pt x="11095" y="2732"/>
                </a:cubicBezTo>
                <a:cubicBezTo>
                  <a:pt x="11320" y="2473"/>
                  <a:pt x="11268" y="2075"/>
                  <a:pt x="10991" y="1885"/>
                </a:cubicBezTo>
                <a:cubicBezTo>
                  <a:pt x="10479" y="1524"/>
                  <a:pt x="10006" y="1077"/>
                  <a:pt x="9430" y="1077"/>
                </a:cubicBezTo>
                <a:cubicBezTo>
                  <a:pt x="9151" y="1077"/>
                  <a:pt x="8847" y="1182"/>
                  <a:pt x="8503" y="1453"/>
                </a:cubicBezTo>
                <a:cubicBezTo>
                  <a:pt x="8280" y="1626"/>
                  <a:pt x="7919" y="1737"/>
                  <a:pt x="7612" y="1737"/>
                </a:cubicBezTo>
                <a:cubicBezTo>
                  <a:pt x="7277" y="1737"/>
                  <a:pt x="7006" y="1605"/>
                  <a:pt x="7051" y="1280"/>
                </a:cubicBezTo>
                <a:cubicBezTo>
                  <a:pt x="7179" y="207"/>
                  <a:pt x="6812" y="0"/>
                  <a:pt x="62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4128743" y="1597202"/>
            <a:ext cx="143887" cy="64437"/>
          </a:xfrm>
          <a:custGeom>
            <a:avLst/>
            <a:gdLst/>
            <a:ahLst/>
            <a:cxnLst/>
            <a:rect l="l" t="t" r="r" b="b"/>
            <a:pathLst>
              <a:path w="8538" h="3823" extrusionOk="0">
                <a:moveTo>
                  <a:pt x="6155" y="1"/>
                </a:moveTo>
                <a:cubicBezTo>
                  <a:pt x="6054" y="1"/>
                  <a:pt x="5950" y="7"/>
                  <a:pt x="5842" y="20"/>
                </a:cubicBezTo>
                <a:cubicBezTo>
                  <a:pt x="4846" y="139"/>
                  <a:pt x="3874" y="469"/>
                  <a:pt x="2859" y="469"/>
                </a:cubicBezTo>
                <a:cubicBezTo>
                  <a:pt x="2396" y="469"/>
                  <a:pt x="1923" y="400"/>
                  <a:pt x="1435" y="211"/>
                </a:cubicBezTo>
                <a:cubicBezTo>
                  <a:pt x="1292" y="150"/>
                  <a:pt x="1133" y="113"/>
                  <a:pt x="974" y="113"/>
                </a:cubicBezTo>
                <a:cubicBezTo>
                  <a:pt x="501" y="113"/>
                  <a:pt x="35" y="441"/>
                  <a:pt x="35" y="1438"/>
                </a:cubicBezTo>
                <a:cubicBezTo>
                  <a:pt x="1" y="3771"/>
                  <a:pt x="1573" y="3580"/>
                  <a:pt x="3025" y="3822"/>
                </a:cubicBezTo>
                <a:cubicBezTo>
                  <a:pt x="4338" y="3753"/>
                  <a:pt x="5617" y="3408"/>
                  <a:pt x="6792" y="2837"/>
                </a:cubicBezTo>
                <a:cubicBezTo>
                  <a:pt x="7415" y="2526"/>
                  <a:pt x="8538" y="2474"/>
                  <a:pt x="8192" y="1541"/>
                </a:cubicBezTo>
                <a:cubicBezTo>
                  <a:pt x="7892" y="720"/>
                  <a:pt x="7218" y="1"/>
                  <a:pt x="6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2988587" y="2399226"/>
            <a:ext cx="177676" cy="76252"/>
          </a:xfrm>
          <a:custGeom>
            <a:avLst/>
            <a:gdLst/>
            <a:ahLst/>
            <a:cxnLst/>
            <a:rect l="l" t="t" r="r" b="b"/>
            <a:pathLst>
              <a:path w="10543" h="4524" extrusionOk="0">
                <a:moveTo>
                  <a:pt x="3451" y="1"/>
                </a:moveTo>
                <a:cubicBezTo>
                  <a:pt x="2445" y="1"/>
                  <a:pt x="1486" y="228"/>
                  <a:pt x="761" y="702"/>
                </a:cubicBezTo>
                <a:cubicBezTo>
                  <a:pt x="398" y="927"/>
                  <a:pt x="1" y="1186"/>
                  <a:pt x="243" y="1687"/>
                </a:cubicBezTo>
                <a:cubicBezTo>
                  <a:pt x="390" y="1972"/>
                  <a:pt x="609" y="2083"/>
                  <a:pt x="855" y="2083"/>
                </a:cubicBezTo>
                <a:cubicBezTo>
                  <a:pt x="1012" y="2083"/>
                  <a:pt x="1180" y="2038"/>
                  <a:pt x="1349" y="1964"/>
                </a:cubicBezTo>
                <a:cubicBezTo>
                  <a:pt x="1677" y="1828"/>
                  <a:pt x="1990" y="1776"/>
                  <a:pt x="2298" y="1776"/>
                </a:cubicBezTo>
                <a:cubicBezTo>
                  <a:pt x="2932" y="1776"/>
                  <a:pt x="3543" y="1997"/>
                  <a:pt x="4217" y="2171"/>
                </a:cubicBezTo>
                <a:cubicBezTo>
                  <a:pt x="5708" y="2540"/>
                  <a:pt x="6405" y="4523"/>
                  <a:pt x="7868" y="4523"/>
                </a:cubicBezTo>
                <a:cubicBezTo>
                  <a:pt x="8118" y="4523"/>
                  <a:pt x="8391" y="4465"/>
                  <a:pt x="8693" y="4332"/>
                </a:cubicBezTo>
                <a:cubicBezTo>
                  <a:pt x="8824" y="4337"/>
                  <a:pt x="8947" y="4340"/>
                  <a:pt x="9062" y="4340"/>
                </a:cubicBezTo>
                <a:cubicBezTo>
                  <a:pt x="10032" y="4340"/>
                  <a:pt x="10475" y="4144"/>
                  <a:pt x="10491" y="3727"/>
                </a:cubicBezTo>
                <a:cubicBezTo>
                  <a:pt x="10542" y="2897"/>
                  <a:pt x="9817" y="2724"/>
                  <a:pt x="9264" y="2517"/>
                </a:cubicBezTo>
                <a:cubicBezTo>
                  <a:pt x="8711" y="2292"/>
                  <a:pt x="8209" y="1964"/>
                  <a:pt x="7777" y="1567"/>
                </a:cubicBezTo>
                <a:cubicBezTo>
                  <a:pt x="6685" y="547"/>
                  <a:pt x="5011" y="1"/>
                  <a:pt x="34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3276908" y="1395604"/>
            <a:ext cx="109221" cy="75527"/>
          </a:xfrm>
          <a:custGeom>
            <a:avLst/>
            <a:gdLst/>
            <a:ahLst/>
            <a:cxnLst/>
            <a:rect l="l" t="t" r="r" b="b"/>
            <a:pathLst>
              <a:path w="6481" h="4481" extrusionOk="0">
                <a:moveTo>
                  <a:pt x="4294" y="0"/>
                </a:moveTo>
                <a:cubicBezTo>
                  <a:pt x="4062" y="0"/>
                  <a:pt x="3818" y="44"/>
                  <a:pt x="3560" y="144"/>
                </a:cubicBezTo>
                <a:cubicBezTo>
                  <a:pt x="3094" y="317"/>
                  <a:pt x="2593" y="541"/>
                  <a:pt x="2886" y="1198"/>
                </a:cubicBezTo>
                <a:cubicBezTo>
                  <a:pt x="3042" y="1509"/>
                  <a:pt x="3232" y="1820"/>
                  <a:pt x="3457" y="2114"/>
                </a:cubicBezTo>
                <a:cubicBezTo>
                  <a:pt x="3147" y="2260"/>
                  <a:pt x="2851" y="2348"/>
                  <a:pt x="2545" y="2348"/>
                </a:cubicBezTo>
                <a:cubicBezTo>
                  <a:pt x="2270" y="2348"/>
                  <a:pt x="1987" y="2277"/>
                  <a:pt x="1677" y="2114"/>
                </a:cubicBezTo>
                <a:cubicBezTo>
                  <a:pt x="1531" y="2037"/>
                  <a:pt x="1393" y="2002"/>
                  <a:pt x="1262" y="2002"/>
                </a:cubicBezTo>
                <a:cubicBezTo>
                  <a:pt x="867" y="2002"/>
                  <a:pt x="545" y="2320"/>
                  <a:pt x="311" y="2736"/>
                </a:cubicBezTo>
                <a:cubicBezTo>
                  <a:pt x="0" y="3289"/>
                  <a:pt x="467" y="3479"/>
                  <a:pt x="813" y="3807"/>
                </a:cubicBezTo>
                <a:cubicBezTo>
                  <a:pt x="1327" y="4309"/>
                  <a:pt x="1837" y="4480"/>
                  <a:pt x="2344" y="4480"/>
                </a:cubicBezTo>
                <a:cubicBezTo>
                  <a:pt x="3164" y="4480"/>
                  <a:pt x="3976" y="4032"/>
                  <a:pt x="4787" y="3807"/>
                </a:cubicBezTo>
                <a:lnTo>
                  <a:pt x="5081" y="3514"/>
                </a:lnTo>
                <a:cubicBezTo>
                  <a:pt x="5237" y="2788"/>
                  <a:pt x="5098" y="1924"/>
                  <a:pt x="6204" y="1734"/>
                </a:cubicBezTo>
                <a:cubicBezTo>
                  <a:pt x="6464" y="1699"/>
                  <a:pt x="6481" y="1129"/>
                  <a:pt x="6222" y="921"/>
                </a:cubicBezTo>
                <a:cubicBezTo>
                  <a:pt x="5644" y="436"/>
                  <a:pt x="5027" y="0"/>
                  <a:pt x="42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3147603" y="2462903"/>
            <a:ext cx="111260" cy="49857"/>
          </a:xfrm>
          <a:custGeom>
            <a:avLst/>
            <a:gdLst/>
            <a:ahLst/>
            <a:cxnLst/>
            <a:rect l="l" t="t" r="r" b="b"/>
            <a:pathLst>
              <a:path w="6602" h="2958" extrusionOk="0">
                <a:moveTo>
                  <a:pt x="2842" y="0"/>
                </a:moveTo>
                <a:cubicBezTo>
                  <a:pt x="2588" y="0"/>
                  <a:pt x="2332" y="28"/>
                  <a:pt x="2074" y="87"/>
                </a:cubicBezTo>
                <a:cubicBezTo>
                  <a:pt x="1452" y="225"/>
                  <a:pt x="1055" y="1331"/>
                  <a:pt x="225" y="1694"/>
                </a:cubicBezTo>
                <a:cubicBezTo>
                  <a:pt x="0" y="1798"/>
                  <a:pt x="277" y="2247"/>
                  <a:pt x="536" y="2454"/>
                </a:cubicBezTo>
                <a:cubicBezTo>
                  <a:pt x="957" y="2789"/>
                  <a:pt x="2162" y="2958"/>
                  <a:pt x="3373" y="2958"/>
                </a:cubicBezTo>
                <a:cubicBezTo>
                  <a:pt x="4599" y="2958"/>
                  <a:pt x="5830" y="2785"/>
                  <a:pt x="6256" y="2437"/>
                </a:cubicBezTo>
                <a:cubicBezTo>
                  <a:pt x="6395" y="2282"/>
                  <a:pt x="6515" y="2109"/>
                  <a:pt x="6602" y="1919"/>
                </a:cubicBezTo>
                <a:cubicBezTo>
                  <a:pt x="6481" y="1711"/>
                  <a:pt x="6429" y="1469"/>
                  <a:pt x="6291" y="1366"/>
                </a:cubicBezTo>
                <a:cubicBezTo>
                  <a:pt x="5231" y="636"/>
                  <a:pt x="4065" y="0"/>
                  <a:pt x="28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3304865" y="1614427"/>
            <a:ext cx="87380" cy="43503"/>
          </a:xfrm>
          <a:custGeom>
            <a:avLst/>
            <a:gdLst/>
            <a:ahLst/>
            <a:cxnLst/>
            <a:rect l="l" t="t" r="r" b="b"/>
            <a:pathLst>
              <a:path w="5185" h="2581" extrusionOk="0">
                <a:moveTo>
                  <a:pt x="1901" y="1"/>
                </a:moveTo>
                <a:lnTo>
                  <a:pt x="1227" y="467"/>
                </a:lnTo>
                <a:cubicBezTo>
                  <a:pt x="934" y="1020"/>
                  <a:pt x="0" y="1383"/>
                  <a:pt x="415" y="2144"/>
                </a:cubicBezTo>
                <a:cubicBezTo>
                  <a:pt x="602" y="2475"/>
                  <a:pt x="838" y="2581"/>
                  <a:pt x="1096" y="2581"/>
                </a:cubicBezTo>
                <a:cubicBezTo>
                  <a:pt x="1482" y="2581"/>
                  <a:pt x="1915" y="2344"/>
                  <a:pt x="2299" y="2282"/>
                </a:cubicBezTo>
                <a:cubicBezTo>
                  <a:pt x="2552" y="2236"/>
                  <a:pt x="2806" y="2213"/>
                  <a:pt x="3064" y="2213"/>
                </a:cubicBezTo>
                <a:cubicBezTo>
                  <a:pt x="3194" y="2213"/>
                  <a:pt x="3324" y="2219"/>
                  <a:pt x="3457" y="2230"/>
                </a:cubicBezTo>
                <a:cubicBezTo>
                  <a:pt x="3730" y="2245"/>
                  <a:pt x="4039" y="2324"/>
                  <a:pt x="4314" y="2324"/>
                </a:cubicBezTo>
                <a:cubicBezTo>
                  <a:pt x="4665" y="2324"/>
                  <a:pt x="4959" y="2195"/>
                  <a:pt x="5047" y="1643"/>
                </a:cubicBezTo>
                <a:cubicBezTo>
                  <a:pt x="5185" y="744"/>
                  <a:pt x="4563" y="277"/>
                  <a:pt x="3768" y="122"/>
                </a:cubicBezTo>
                <a:cubicBezTo>
                  <a:pt x="3146" y="35"/>
                  <a:pt x="2523" y="1"/>
                  <a:pt x="1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3214286" y="1402481"/>
            <a:ext cx="63534" cy="30221"/>
          </a:xfrm>
          <a:custGeom>
            <a:avLst/>
            <a:gdLst/>
            <a:ahLst/>
            <a:cxnLst/>
            <a:rect l="l" t="t" r="r" b="b"/>
            <a:pathLst>
              <a:path w="3770" h="1793" extrusionOk="0">
                <a:moveTo>
                  <a:pt x="2929" y="0"/>
                </a:moveTo>
                <a:cubicBezTo>
                  <a:pt x="2800" y="0"/>
                  <a:pt x="2676" y="17"/>
                  <a:pt x="2576" y="47"/>
                </a:cubicBezTo>
                <a:cubicBezTo>
                  <a:pt x="2412" y="93"/>
                  <a:pt x="2229" y="105"/>
                  <a:pt x="2039" y="105"/>
                </a:cubicBezTo>
                <a:cubicBezTo>
                  <a:pt x="1817" y="105"/>
                  <a:pt x="1584" y="88"/>
                  <a:pt x="1360" y="88"/>
                </a:cubicBezTo>
                <a:cubicBezTo>
                  <a:pt x="763" y="88"/>
                  <a:pt x="227" y="208"/>
                  <a:pt x="105" y="1084"/>
                </a:cubicBezTo>
                <a:cubicBezTo>
                  <a:pt x="1" y="1792"/>
                  <a:pt x="865" y="1688"/>
                  <a:pt x="1504" y="1740"/>
                </a:cubicBezTo>
                <a:cubicBezTo>
                  <a:pt x="2265" y="1568"/>
                  <a:pt x="3405" y="1792"/>
                  <a:pt x="3665" y="652"/>
                </a:cubicBezTo>
                <a:cubicBezTo>
                  <a:pt x="3769" y="167"/>
                  <a:pt x="3329" y="0"/>
                  <a:pt x="29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3269914" y="2487055"/>
            <a:ext cx="39924" cy="29884"/>
          </a:xfrm>
          <a:custGeom>
            <a:avLst/>
            <a:gdLst/>
            <a:ahLst/>
            <a:cxnLst/>
            <a:rect l="l" t="t" r="r" b="b"/>
            <a:pathLst>
              <a:path w="2369" h="1773" extrusionOk="0">
                <a:moveTo>
                  <a:pt x="922" y="1"/>
                </a:moveTo>
                <a:cubicBezTo>
                  <a:pt x="435" y="1"/>
                  <a:pt x="1" y="156"/>
                  <a:pt x="1" y="762"/>
                </a:cubicBezTo>
                <a:cubicBezTo>
                  <a:pt x="1" y="1414"/>
                  <a:pt x="337" y="1773"/>
                  <a:pt x="982" y="1773"/>
                </a:cubicBezTo>
                <a:cubicBezTo>
                  <a:pt x="1038" y="1773"/>
                  <a:pt x="1097" y="1770"/>
                  <a:pt x="1158" y="1765"/>
                </a:cubicBezTo>
                <a:cubicBezTo>
                  <a:pt x="1711" y="1730"/>
                  <a:pt x="2368" y="1678"/>
                  <a:pt x="2299" y="901"/>
                </a:cubicBezTo>
                <a:cubicBezTo>
                  <a:pt x="2264" y="175"/>
                  <a:pt x="1642" y="2"/>
                  <a:pt x="1003" y="2"/>
                </a:cubicBezTo>
                <a:cubicBezTo>
                  <a:pt x="976" y="1"/>
                  <a:pt x="949" y="1"/>
                  <a:pt x="9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3090525" y="2491151"/>
            <a:ext cx="37868" cy="25805"/>
          </a:xfrm>
          <a:custGeom>
            <a:avLst/>
            <a:gdLst/>
            <a:ahLst/>
            <a:cxnLst/>
            <a:rect l="l" t="t" r="r" b="b"/>
            <a:pathLst>
              <a:path w="2247" h="1531" extrusionOk="0">
                <a:moveTo>
                  <a:pt x="1003" y="1"/>
                </a:moveTo>
                <a:cubicBezTo>
                  <a:pt x="536" y="35"/>
                  <a:pt x="0" y="1"/>
                  <a:pt x="17" y="554"/>
                </a:cubicBezTo>
                <a:cubicBezTo>
                  <a:pt x="17" y="1297"/>
                  <a:pt x="640" y="1452"/>
                  <a:pt x="1262" y="1522"/>
                </a:cubicBezTo>
                <a:cubicBezTo>
                  <a:pt x="1319" y="1528"/>
                  <a:pt x="1377" y="1531"/>
                  <a:pt x="1434" y="1531"/>
                </a:cubicBezTo>
                <a:cubicBezTo>
                  <a:pt x="1857" y="1531"/>
                  <a:pt x="2247" y="1352"/>
                  <a:pt x="2247" y="865"/>
                </a:cubicBezTo>
                <a:cubicBezTo>
                  <a:pt x="2247" y="18"/>
                  <a:pt x="1504" y="139"/>
                  <a:pt x="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6758362" y="2989305"/>
            <a:ext cx="31935" cy="36103"/>
          </a:xfrm>
          <a:custGeom>
            <a:avLst/>
            <a:gdLst/>
            <a:ahLst/>
            <a:cxnLst/>
            <a:rect l="l" t="t" r="r" b="b"/>
            <a:pathLst>
              <a:path w="1895" h="2142" extrusionOk="0">
                <a:moveTo>
                  <a:pt x="416" y="1"/>
                </a:moveTo>
                <a:cubicBezTo>
                  <a:pt x="93" y="1"/>
                  <a:pt x="0" y="338"/>
                  <a:pt x="63" y="618"/>
                </a:cubicBezTo>
                <a:cubicBezTo>
                  <a:pt x="201" y="1292"/>
                  <a:pt x="339" y="2035"/>
                  <a:pt x="1203" y="2139"/>
                </a:cubicBezTo>
                <a:cubicBezTo>
                  <a:pt x="1224" y="2141"/>
                  <a:pt x="1245" y="2142"/>
                  <a:pt x="1265" y="2142"/>
                </a:cubicBezTo>
                <a:cubicBezTo>
                  <a:pt x="1645" y="2142"/>
                  <a:pt x="1895" y="1835"/>
                  <a:pt x="1895" y="1327"/>
                </a:cubicBezTo>
                <a:cubicBezTo>
                  <a:pt x="1670" y="705"/>
                  <a:pt x="1273" y="169"/>
                  <a:pt x="529" y="13"/>
                </a:cubicBezTo>
                <a:cubicBezTo>
                  <a:pt x="489" y="5"/>
                  <a:pt x="451" y="1"/>
                  <a:pt x="4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901963" y="1550700"/>
            <a:ext cx="37008" cy="25552"/>
          </a:xfrm>
          <a:custGeom>
            <a:avLst/>
            <a:gdLst/>
            <a:ahLst/>
            <a:cxnLst/>
            <a:rect l="l" t="t" r="r" b="b"/>
            <a:pathLst>
              <a:path w="2196" h="1516" extrusionOk="0">
                <a:moveTo>
                  <a:pt x="1013" y="0"/>
                </a:moveTo>
                <a:cubicBezTo>
                  <a:pt x="676" y="0"/>
                  <a:pt x="369" y="181"/>
                  <a:pt x="190" y="464"/>
                </a:cubicBezTo>
                <a:cubicBezTo>
                  <a:pt x="0" y="706"/>
                  <a:pt x="35" y="1034"/>
                  <a:pt x="259" y="1224"/>
                </a:cubicBezTo>
                <a:cubicBezTo>
                  <a:pt x="466" y="1444"/>
                  <a:pt x="678" y="1515"/>
                  <a:pt x="892" y="1515"/>
                </a:cubicBezTo>
                <a:cubicBezTo>
                  <a:pt x="1233" y="1515"/>
                  <a:pt x="1579" y="1336"/>
                  <a:pt x="1919" y="1293"/>
                </a:cubicBezTo>
                <a:cubicBezTo>
                  <a:pt x="2195" y="567"/>
                  <a:pt x="1901" y="153"/>
                  <a:pt x="1175" y="14"/>
                </a:cubicBezTo>
                <a:cubicBezTo>
                  <a:pt x="1121" y="5"/>
                  <a:pt x="1066" y="0"/>
                  <a:pt x="10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6271609" y="2942533"/>
            <a:ext cx="33789" cy="25165"/>
          </a:xfrm>
          <a:custGeom>
            <a:avLst/>
            <a:gdLst/>
            <a:ahLst/>
            <a:cxnLst/>
            <a:rect l="l" t="t" r="r" b="b"/>
            <a:pathLst>
              <a:path w="2005" h="1493" extrusionOk="0">
                <a:moveTo>
                  <a:pt x="754" y="1"/>
                </a:moveTo>
                <a:cubicBezTo>
                  <a:pt x="409" y="1"/>
                  <a:pt x="93" y="129"/>
                  <a:pt x="52" y="542"/>
                </a:cubicBezTo>
                <a:cubicBezTo>
                  <a:pt x="0" y="1198"/>
                  <a:pt x="536" y="1371"/>
                  <a:pt x="1106" y="1492"/>
                </a:cubicBezTo>
                <a:cubicBezTo>
                  <a:pt x="1504" y="1475"/>
                  <a:pt x="1988" y="1440"/>
                  <a:pt x="1988" y="905"/>
                </a:cubicBezTo>
                <a:cubicBezTo>
                  <a:pt x="2005" y="317"/>
                  <a:pt x="1504" y="110"/>
                  <a:pt x="1020" y="23"/>
                </a:cubicBezTo>
                <a:cubicBezTo>
                  <a:pt x="932" y="9"/>
                  <a:pt x="842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6512154" y="1982413"/>
            <a:ext cx="31059" cy="28451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402790" y="2025999"/>
            <a:ext cx="36132" cy="8506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4644801" y="2164931"/>
            <a:ext cx="63214" cy="30609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4790133" y="2173291"/>
            <a:ext cx="34093" cy="25350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4311654" y="2081905"/>
            <a:ext cx="30284" cy="25738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5"/>
          <p:cNvGrpSpPr/>
          <p:nvPr/>
        </p:nvGrpSpPr>
        <p:grpSpPr>
          <a:xfrm>
            <a:off x="5175247" y="1004597"/>
            <a:ext cx="876987" cy="1057977"/>
            <a:chOff x="7666781" y="1670426"/>
            <a:chExt cx="844800" cy="1019049"/>
          </a:xfrm>
        </p:grpSpPr>
        <p:sp>
          <p:nvSpPr>
            <p:cNvPr id="395" name="Google Shape;395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8" name="Google Shape;398;p25"/>
          <p:cNvGrpSpPr/>
          <p:nvPr/>
        </p:nvGrpSpPr>
        <p:grpSpPr>
          <a:xfrm>
            <a:off x="2859501" y="2361557"/>
            <a:ext cx="876987" cy="1057977"/>
            <a:chOff x="7666781" y="1670426"/>
            <a:chExt cx="844800" cy="1019049"/>
          </a:xfrm>
        </p:grpSpPr>
        <p:sp>
          <p:nvSpPr>
            <p:cNvPr id="399" name="Google Shape;399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2360897" y="1106098"/>
            <a:ext cx="876987" cy="1057977"/>
            <a:chOff x="7666781" y="1670426"/>
            <a:chExt cx="844800" cy="1019049"/>
          </a:xfrm>
        </p:grpSpPr>
        <p:sp>
          <p:nvSpPr>
            <p:cNvPr id="403" name="Google Shape;403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6" name="Google Shape;406;p25"/>
          <p:cNvSpPr txBox="1"/>
          <p:nvPr/>
        </p:nvSpPr>
        <p:spPr>
          <a:xfrm>
            <a:off x="4661496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4978296" y="4094042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7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2682204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2999012" y="4094054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702912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1019713" y="4094047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7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6640788" y="4393642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6957586" y="4094042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4" name="Google Shape;414;p25"/>
          <p:cNvGrpSpPr/>
          <p:nvPr/>
        </p:nvGrpSpPr>
        <p:grpSpPr>
          <a:xfrm>
            <a:off x="6089197" y="2380897"/>
            <a:ext cx="876987" cy="1057977"/>
            <a:chOff x="7666781" y="1670426"/>
            <a:chExt cx="844800" cy="1019049"/>
          </a:xfrm>
        </p:grpSpPr>
        <p:sp>
          <p:nvSpPr>
            <p:cNvPr id="415" name="Google Shape;415;p25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 rot="10800000">
            <a:off x="4474135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5" y="1"/>
                  <a:pt x="1" y="701"/>
                  <a:pt x="1" y="1602"/>
                </a:cubicBezTo>
                <a:cubicBezTo>
                  <a:pt x="1" y="2502"/>
                  <a:pt x="735" y="3236"/>
                  <a:pt x="1635" y="3236"/>
                </a:cubicBezTo>
                <a:cubicBezTo>
                  <a:pt x="2503" y="3236"/>
                  <a:pt x="3236" y="2502"/>
                  <a:pt x="3236" y="1602"/>
                </a:cubicBezTo>
                <a:cubicBezTo>
                  <a:pt x="3236" y="701"/>
                  <a:pt x="2503" y="1"/>
                  <a:pt x="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6"/>
          <p:cNvSpPr/>
          <p:nvPr/>
        </p:nvSpPr>
        <p:spPr>
          <a:xfrm rot="10800000">
            <a:off x="4082821" y="3937828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35" y="1"/>
                </a:moveTo>
                <a:cubicBezTo>
                  <a:pt x="734" y="1"/>
                  <a:pt x="0" y="701"/>
                  <a:pt x="0" y="1602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 rot="10800000">
            <a:off x="3691439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4" y="1"/>
                  <a:pt x="0" y="701"/>
                  <a:pt x="0" y="1602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 rot="10800000">
            <a:off x="3300126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35" y="1"/>
                  <a:pt x="1" y="701"/>
                  <a:pt x="1" y="1602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3" y="3236"/>
                  <a:pt x="3236" y="2502"/>
                  <a:pt x="3236" y="1602"/>
                </a:cubicBezTo>
                <a:cubicBezTo>
                  <a:pt x="3236" y="701"/>
                  <a:pt x="2503" y="1"/>
                  <a:pt x="16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rot="10800000">
            <a:off x="2908812" y="3937828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34" y="1"/>
                  <a:pt x="0" y="701"/>
                  <a:pt x="0" y="1602"/>
                </a:cubicBezTo>
                <a:cubicBezTo>
                  <a:pt x="0" y="2502"/>
                  <a:pt x="734" y="3236"/>
                  <a:pt x="1601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 rot="10800000">
            <a:off x="2517430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34" y="1"/>
                  <a:pt x="1" y="701"/>
                  <a:pt x="1" y="1602"/>
                </a:cubicBezTo>
                <a:cubicBezTo>
                  <a:pt x="1" y="2502"/>
                  <a:pt x="734" y="3236"/>
                  <a:pt x="1602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 rot="10800000">
            <a:off x="2126116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01" y="1"/>
                  <a:pt x="1" y="701"/>
                  <a:pt x="1" y="1602"/>
                </a:cubicBezTo>
                <a:cubicBezTo>
                  <a:pt x="1" y="2502"/>
                  <a:pt x="701" y="3236"/>
                  <a:pt x="1602" y="3236"/>
                </a:cubicBezTo>
                <a:cubicBezTo>
                  <a:pt x="2503" y="3236"/>
                  <a:pt x="3237" y="2502"/>
                  <a:pt x="3237" y="1602"/>
                </a:cubicBezTo>
                <a:cubicBezTo>
                  <a:pt x="3237" y="701"/>
                  <a:pt x="2503" y="1"/>
                  <a:pt x="16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 rot="10800000">
            <a:off x="1734802" y="3937828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01" y="1"/>
                  <a:pt x="0" y="701"/>
                  <a:pt x="0" y="1602"/>
                </a:cubicBezTo>
                <a:cubicBezTo>
                  <a:pt x="0" y="2502"/>
                  <a:pt x="701" y="3236"/>
                  <a:pt x="1601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 rot="10800000">
            <a:off x="1343420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01" y="1"/>
                  <a:pt x="1" y="701"/>
                  <a:pt x="1" y="1602"/>
                </a:cubicBezTo>
                <a:cubicBezTo>
                  <a:pt x="1" y="2502"/>
                  <a:pt x="701" y="3236"/>
                  <a:pt x="1602" y="3236"/>
                </a:cubicBezTo>
                <a:cubicBezTo>
                  <a:pt x="2502" y="3236"/>
                  <a:pt x="3236" y="2502"/>
                  <a:pt x="3236" y="1602"/>
                </a:cubicBezTo>
                <a:cubicBezTo>
                  <a:pt x="3236" y="701"/>
                  <a:pt x="2502" y="1"/>
                  <a:pt x="16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 rot="10800000">
            <a:off x="954357" y="3937828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4" y="1"/>
                  <a:pt x="1" y="701"/>
                  <a:pt x="1" y="1602"/>
                </a:cubicBezTo>
                <a:cubicBezTo>
                  <a:pt x="1" y="2502"/>
                  <a:pt x="734" y="3236"/>
                  <a:pt x="1635" y="3236"/>
                </a:cubicBezTo>
                <a:cubicBezTo>
                  <a:pt x="2536" y="3236"/>
                  <a:pt x="3236" y="2502"/>
                  <a:pt x="3236" y="1602"/>
                </a:cubicBezTo>
                <a:cubicBezTo>
                  <a:pt x="3236" y="701"/>
                  <a:pt x="2536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 rot="10800000">
            <a:off x="4474135" y="3182581"/>
            <a:ext cx="220771" cy="220703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35" y="0"/>
                </a:moveTo>
                <a:cubicBezTo>
                  <a:pt x="735" y="0"/>
                  <a:pt x="1" y="734"/>
                  <a:pt x="1" y="1635"/>
                </a:cubicBezTo>
                <a:cubicBezTo>
                  <a:pt x="1" y="2502"/>
                  <a:pt x="735" y="3236"/>
                  <a:pt x="1635" y="3236"/>
                </a:cubicBezTo>
                <a:cubicBezTo>
                  <a:pt x="2503" y="3236"/>
                  <a:pt x="3236" y="2502"/>
                  <a:pt x="3236" y="1635"/>
                </a:cubicBezTo>
                <a:cubicBezTo>
                  <a:pt x="3236" y="734"/>
                  <a:pt x="2503" y="0"/>
                  <a:pt x="1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 rot="10800000">
            <a:off x="4082821" y="3182581"/>
            <a:ext cx="220703" cy="220703"/>
          </a:xfrm>
          <a:custGeom>
            <a:avLst/>
            <a:gdLst/>
            <a:ahLst/>
            <a:cxnLst/>
            <a:rect l="l" t="t" r="r" b="b"/>
            <a:pathLst>
              <a:path w="3236" h="3236" extrusionOk="0">
                <a:moveTo>
                  <a:pt x="1601" y="0"/>
                </a:moveTo>
                <a:cubicBezTo>
                  <a:pt x="734" y="0"/>
                  <a:pt x="0" y="734"/>
                  <a:pt x="0" y="1635"/>
                </a:cubicBezTo>
                <a:cubicBezTo>
                  <a:pt x="0" y="2502"/>
                  <a:pt x="734" y="3236"/>
                  <a:pt x="1601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 rot="10800000">
            <a:off x="3691439" y="3182581"/>
            <a:ext cx="220771" cy="220703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35" y="0"/>
                </a:moveTo>
                <a:cubicBezTo>
                  <a:pt x="734" y="0"/>
                  <a:pt x="0" y="734"/>
                  <a:pt x="0" y="1635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 rot="10800000">
            <a:off x="3300126" y="3182581"/>
            <a:ext cx="220771" cy="220703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5" y="0"/>
                  <a:pt x="1" y="734"/>
                  <a:pt x="1" y="1635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3" y="3236"/>
                  <a:pt x="3236" y="2502"/>
                  <a:pt x="3236" y="1635"/>
                </a:cubicBezTo>
                <a:cubicBezTo>
                  <a:pt x="3236" y="734"/>
                  <a:pt x="2503" y="0"/>
                  <a:pt x="16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>
            <a:off x="2908812" y="3182581"/>
            <a:ext cx="220703" cy="220703"/>
          </a:xfrm>
          <a:custGeom>
            <a:avLst/>
            <a:gdLst/>
            <a:ahLst/>
            <a:cxnLst/>
            <a:rect l="l" t="t" r="r" b="b"/>
            <a:pathLst>
              <a:path w="3236" h="3236" extrusionOk="0">
                <a:moveTo>
                  <a:pt x="1601" y="0"/>
                </a:moveTo>
                <a:cubicBezTo>
                  <a:pt x="701" y="0"/>
                  <a:pt x="0" y="734"/>
                  <a:pt x="0" y="1635"/>
                </a:cubicBezTo>
                <a:cubicBezTo>
                  <a:pt x="0" y="2502"/>
                  <a:pt x="701" y="3236"/>
                  <a:pt x="1601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10800000">
            <a:off x="2517430" y="3182581"/>
            <a:ext cx="220771" cy="220703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4" y="0"/>
                  <a:pt x="1" y="734"/>
                  <a:pt x="1" y="1635"/>
                </a:cubicBezTo>
                <a:cubicBezTo>
                  <a:pt x="1" y="2502"/>
                  <a:pt x="734" y="3236"/>
                  <a:pt x="1602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>
            <a:off x="2126116" y="3182581"/>
            <a:ext cx="220771" cy="220703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01" y="0"/>
                  <a:pt x="1" y="734"/>
                  <a:pt x="1" y="1635"/>
                </a:cubicBezTo>
                <a:cubicBezTo>
                  <a:pt x="1" y="2502"/>
                  <a:pt x="701" y="3236"/>
                  <a:pt x="1602" y="3236"/>
                </a:cubicBezTo>
                <a:cubicBezTo>
                  <a:pt x="2503" y="3236"/>
                  <a:pt x="3237" y="2502"/>
                  <a:pt x="3237" y="1635"/>
                </a:cubicBezTo>
                <a:cubicBezTo>
                  <a:pt x="3237" y="734"/>
                  <a:pt x="2503" y="0"/>
                  <a:pt x="1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>
            <a:off x="1734802" y="3182581"/>
            <a:ext cx="220703" cy="220703"/>
          </a:xfrm>
          <a:custGeom>
            <a:avLst/>
            <a:gdLst/>
            <a:ahLst/>
            <a:cxnLst/>
            <a:rect l="l" t="t" r="r" b="b"/>
            <a:pathLst>
              <a:path w="3236" h="3236" extrusionOk="0">
                <a:moveTo>
                  <a:pt x="1601" y="0"/>
                </a:moveTo>
                <a:cubicBezTo>
                  <a:pt x="701" y="0"/>
                  <a:pt x="0" y="734"/>
                  <a:pt x="0" y="1635"/>
                </a:cubicBezTo>
                <a:cubicBezTo>
                  <a:pt x="0" y="2502"/>
                  <a:pt x="701" y="3236"/>
                  <a:pt x="1601" y="3236"/>
                </a:cubicBezTo>
                <a:cubicBezTo>
                  <a:pt x="2502" y="3236"/>
                  <a:pt x="3236" y="2502"/>
                  <a:pt x="3236" y="1635"/>
                </a:cubicBezTo>
                <a:cubicBezTo>
                  <a:pt x="3236" y="734"/>
                  <a:pt x="2502" y="0"/>
                  <a:pt x="16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>
            <a:off x="1345739" y="3182581"/>
            <a:ext cx="220703" cy="220703"/>
          </a:xfrm>
          <a:custGeom>
            <a:avLst/>
            <a:gdLst/>
            <a:ahLst/>
            <a:cxnLst/>
            <a:rect l="l" t="t" r="r" b="b"/>
            <a:pathLst>
              <a:path w="3236" h="3236" extrusionOk="0">
                <a:moveTo>
                  <a:pt x="1635" y="0"/>
                </a:moveTo>
                <a:cubicBezTo>
                  <a:pt x="734" y="0"/>
                  <a:pt x="0" y="734"/>
                  <a:pt x="0" y="1635"/>
                </a:cubicBezTo>
                <a:cubicBezTo>
                  <a:pt x="0" y="2502"/>
                  <a:pt x="734" y="3236"/>
                  <a:pt x="1635" y="3236"/>
                </a:cubicBezTo>
                <a:cubicBezTo>
                  <a:pt x="2535" y="3236"/>
                  <a:pt x="3236" y="2502"/>
                  <a:pt x="3236" y="1635"/>
                </a:cubicBezTo>
                <a:cubicBezTo>
                  <a:pt x="3236" y="734"/>
                  <a:pt x="2535" y="0"/>
                  <a:pt x="16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6"/>
          <p:cNvSpPr/>
          <p:nvPr/>
        </p:nvSpPr>
        <p:spPr>
          <a:xfrm rot="10800000">
            <a:off x="954357" y="3182581"/>
            <a:ext cx="220771" cy="220703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35" y="0"/>
                </a:moveTo>
                <a:cubicBezTo>
                  <a:pt x="734" y="0"/>
                  <a:pt x="1" y="734"/>
                  <a:pt x="1" y="1635"/>
                </a:cubicBezTo>
                <a:cubicBezTo>
                  <a:pt x="1" y="2502"/>
                  <a:pt x="734" y="3236"/>
                  <a:pt x="1635" y="3236"/>
                </a:cubicBezTo>
                <a:cubicBezTo>
                  <a:pt x="2536" y="3236"/>
                  <a:pt x="3236" y="2502"/>
                  <a:pt x="3236" y="1635"/>
                </a:cubicBezTo>
                <a:cubicBezTo>
                  <a:pt x="3236" y="734"/>
                  <a:pt x="2536" y="0"/>
                  <a:pt x="16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6"/>
          <p:cNvSpPr/>
          <p:nvPr/>
        </p:nvSpPr>
        <p:spPr>
          <a:xfrm rot="10800000">
            <a:off x="4474135" y="2427266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5" y="1"/>
                  <a:pt x="1" y="735"/>
                  <a:pt x="1" y="1635"/>
                </a:cubicBezTo>
                <a:cubicBezTo>
                  <a:pt x="1" y="2536"/>
                  <a:pt x="735" y="3236"/>
                  <a:pt x="1635" y="3236"/>
                </a:cubicBezTo>
                <a:cubicBezTo>
                  <a:pt x="2503" y="3236"/>
                  <a:pt x="3236" y="2536"/>
                  <a:pt x="3236" y="1635"/>
                </a:cubicBezTo>
                <a:cubicBezTo>
                  <a:pt x="3236" y="735"/>
                  <a:pt x="2503" y="1"/>
                  <a:pt x="16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 rot="10800000">
            <a:off x="4082821" y="2427266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34" y="1"/>
                  <a:pt x="0" y="735"/>
                  <a:pt x="0" y="1635"/>
                </a:cubicBezTo>
                <a:cubicBezTo>
                  <a:pt x="0" y="2536"/>
                  <a:pt x="734" y="3236"/>
                  <a:pt x="1601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 rot="10800000">
            <a:off x="3691439" y="2427266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4" y="1"/>
                  <a:pt x="0" y="735"/>
                  <a:pt x="0" y="1635"/>
                </a:cubicBezTo>
                <a:cubicBezTo>
                  <a:pt x="0" y="2536"/>
                  <a:pt x="734" y="3236"/>
                  <a:pt x="1635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 rot="10800000">
            <a:off x="3300126" y="2427266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35" y="1"/>
                  <a:pt x="1" y="735"/>
                  <a:pt x="1" y="1635"/>
                </a:cubicBezTo>
                <a:cubicBezTo>
                  <a:pt x="1" y="2536"/>
                  <a:pt x="735" y="3236"/>
                  <a:pt x="1602" y="3236"/>
                </a:cubicBezTo>
                <a:cubicBezTo>
                  <a:pt x="2503" y="3236"/>
                  <a:pt x="3236" y="2536"/>
                  <a:pt x="3236" y="1635"/>
                </a:cubicBezTo>
                <a:cubicBezTo>
                  <a:pt x="3236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 rot="10800000">
            <a:off x="2908812" y="2427266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01" y="1"/>
                  <a:pt x="0" y="735"/>
                  <a:pt x="0" y="1635"/>
                </a:cubicBezTo>
                <a:cubicBezTo>
                  <a:pt x="0" y="2536"/>
                  <a:pt x="701" y="3236"/>
                  <a:pt x="1601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10800000">
            <a:off x="2517430" y="2427266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34" y="1"/>
                  <a:pt x="1" y="735"/>
                  <a:pt x="1" y="1635"/>
                </a:cubicBezTo>
                <a:cubicBezTo>
                  <a:pt x="1" y="2536"/>
                  <a:pt x="734" y="3236"/>
                  <a:pt x="1602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 rot="10800000">
            <a:off x="2126116" y="2427266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01" y="1"/>
                  <a:pt x="1" y="735"/>
                  <a:pt x="1" y="1635"/>
                </a:cubicBezTo>
                <a:cubicBezTo>
                  <a:pt x="1" y="2536"/>
                  <a:pt x="701" y="3236"/>
                  <a:pt x="1602" y="3236"/>
                </a:cubicBezTo>
                <a:cubicBezTo>
                  <a:pt x="2503" y="3236"/>
                  <a:pt x="3237" y="2536"/>
                  <a:pt x="3237" y="1635"/>
                </a:cubicBezTo>
                <a:cubicBezTo>
                  <a:pt x="3237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/>
          <p:nvPr/>
        </p:nvSpPr>
        <p:spPr>
          <a:xfrm rot="10800000">
            <a:off x="1734802" y="2427266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01" y="1"/>
                  <a:pt x="0" y="735"/>
                  <a:pt x="0" y="1635"/>
                </a:cubicBezTo>
                <a:cubicBezTo>
                  <a:pt x="0" y="2536"/>
                  <a:pt x="701" y="3236"/>
                  <a:pt x="1601" y="3236"/>
                </a:cubicBezTo>
                <a:cubicBezTo>
                  <a:pt x="2502" y="3236"/>
                  <a:pt x="3236" y="2536"/>
                  <a:pt x="3236" y="1635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"/>
          <p:cNvSpPr/>
          <p:nvPr/>
        </p:nvSpPr>
        <p:spPr>
          <a:xfrm rot="10800000">
            <a:off x="1345739" y="2427266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35" y="1"/>
                </a:moveTo>
                <a:cubicBezTo>
                  <a:pt x="734" y="1"/>
                  <a:pt x="0" y="735"/>
                  <a:pt x="0" y="1635"/>
                </a:cubicBezTo>
                <a:cubicBezTo>
                  <a:pt x="0" y="2536"/>
                  <a:pt x="734" y="3236"/>
                  <a:pt x="1635" y="3236"/>
                </a:cubicBezTo>
                <a:cubicBezTo>
                  <a:pt x="2535" y="3236"/>
                  <a:pt x="3236" y="2536"/>
                  <a:pt x="3236" y="1635"/>
                </a:cubicBezTo>
                <a:cubicBezTo>
                  <a:pt x="3236" y="735"/>
                  <a:pt x="2535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"/>
          <p:cNvSpPr/>
          <p:nvPr/>
        </p:nvSpPr>
        <p:spPr>
          <a:xfrm rot="10800000">
            <a:off x="954357" y="2427266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4" y="1"/>
                  <a:pt x="1" y="735"/>
                  <a:pt x="1" y="1635"/>
                </a:cubicBezTo>
                <a:cubicBezTo>
                  <a:pt x="1" y="2536"/>
                  <a:pt x="734" y="3236"/>
                  <a:pt x="1635" y="3236"/>
                </a:cubicBezTo>
                <a:cubicBezTo>
                  <a:pt x="2536" y="3236"/>
                  <a:pt x="3236" y="2536"/>
                  <a:pt x="3236" y="1635"/>
                </a:cubicBezTo>
                <a:cubicBezTo>
                  <a:pt x="3236" y="735"/>
                  <a:pt x="2536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rot="10800000">
            <a:off x="4474135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5" y="1"/>
                  <a:pt x="1" y="735"/>
                  <a:pt x="1" y="1602"/>
                </a:cubicBezTo>
                <a:cubicBezTo>
                  <a:pt x="1" y="2503"/>
                  <a:pt x="735" y="3237"/>
                  <a:pt x="1635" y="3237"/>
                </a:cubicBezTo>
                <a:cubicBezTo>
                  <a:pt x="2503" y="3237"/>
                  <a:pt x="3236" y="2503"/>
                  <a:pt x="3236" y="1602"/>
                </a:cubicBezTo>
                <a:cubicBezTo>
                  <a:pt x="3236" y="735"/>
                  <a:pt x="2503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 rot="10800000">
            <a:off x="4082821" y="1669701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35" y="1"/>
                </a:moveTo>
                <a:cubicBezTo>
                  <a:pt x="734" y="1"/>
                  <a:pt x="0" y="735"/>
                  <a:pt x="0" y="1602"/>
                </a:cubicBezTo>
                <a:cubicBezTo>
                  <a:pt x="0" y="2503"/>
                  <a:pt x="734" y="3237"/>
                  <a:pt x="1635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/>
          <p:nvPr/>
        </p:nvSpPr>
        <p:spPr>
          <a:xfrm rot="10800000">
            <a:off x="3691439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4" y="1"/>
                  <a:pt x="0" y="735"/>
                  <a:pt x="0" y="1602"/>
                </a:cubicBezTo>
                <a:cubicBezTo>
                  <a:pt x="0" y="2503"/>
                  <a:pt x="734" y="3237"/>
                  <a:pt x="1635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"/>
          <p:cNvSpPr/>
          <p:nvPr/>
        </p:nvSpPr>
        <p:spPr>
          <a:xfrm rot="10800000">
            <a:off x="3300126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35" y="1"/>
                  <a:pt x="1" y="735"/>
                  <a:pt x="1" y="1602"/>
                </a:cubicBezTo>
                <a:cubicBezTo>
                  <a:pt x="1" y="2503"/>
                  <a:pt x="735" y="3237"/>
                  <a:pt x="1602" y="3237"/>
                </a:cubicBezTo>
                <a:cubicBezTo>
                  <a:pt x="2503" y="3237"/>
                  <a:pt x="3236" y="2503"/>
                  <a:pt x="3236" y="1602"/>
                </a:cubicBezTo>
                <a:cubicBezTo>
                  <a:pt x="3236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6"/>
          <p:cNvSpPr/>
          <p:nvPr/>
        </p:nvSpPr>
        <p:spPr>
          <a:xfrm rot="10800000">
            <a:off x="2908812" y="1669701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34" y="1"/>
                  <a:pt x="0" y="735"/>
                  <a:pt x="0" y="1602"/>
                </a:cubicBezTo>
                <a:cubicBezTo>
                  <a:pt x="0" y="2503"/>
                  <a:pt x="734" y="3237"/>
                  <a:pt x="1601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6"/>
          <p:cNvSpPr/>
          <p:nvPr/>
        </p:nvSpPr>
        <p:spPr>
          <a:xfrm rot="10800000">
            <a:off x="2517430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34" y="1"/>
                  <a:pt x="1" y="735"/>
                  <a:pt x="1" y="1602"/>
                </a:cubicBezTo>
                <a:cubicBezTo>
                  <a:pt x="1" y="2503"/>
                  <a:pt x="734" y="3237"/>
                  <a:pt x="1602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6"/>
          <p:cNvSpPr/>
          <p:nvPr/>
        </p:nvSpPr>
        <p:spPr>
          <a:xfrm rot="10800000">
            <a:off x="2126116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01" y="1"/>
                  <a:pt x="1" y="735"/>
                  <a:pt x="1" y="1602"/>
                </a:cubicBezTo>
                <a:cubicBezTo>
                  <a:pt x="1" y="2503"/>
                  <a:pt x="701" y="3237"/>
                  <a:pt x="1602" y="3237"/>
                </a:cubicBezTo>
                <a:cubicBezTo>
                  <a:pt x="2503" y="3237"/>
                  <a:pt x="3237" y="2503"/>
                  <a:pt x="3237" y="1602"/>
                </a:cubicBezTo>
                <a:cubicBezTo>
                  <a:pt x="3237" y="735"/>
                  <a:pt x="2503" y="1"/>
                  <a:pt x="16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6"/>
          <p:cNvSpPr/>
          <p:nvPr/>
        </p:nvSpPr>
        <p:spPr>
          <a:xfrm rot="10800000">
            <a:off x="1734802" y="1669701"/>
            <a:ext cx="220703" cy="220771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601" y="1"/>
                </a:moveTo>
                <a:cubicBezTo>
                  <a:pt x="701" y="1"/>
                  <a:pt x="0" y="735"/>
                  <a:pt x="0" y="1602"/>
                </a:cubicBezTo>
                <a:cubicBezTo>
                  <a:pt x="0" y="2503"/>
                  <a:pt x="701" y="3237"/>
                  <a:pt x="1601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6"/>
          <p:cNvSpPr/>
          <p:nvPr/>
        </p:nvSpPr>
        <p:spPr>
          <a:xfrm rot="10800000">
            <a:off x="1343420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02" y="1"/>
                </a:moveTo>
                <a:cubicBezTo>
                  <a:pt x="701" y="1"/>
                  <a:pt x="1" y="735"/>
                  <a:pt x="1" y="1602"/>
                </a:cubicBezTo>
                <a:cubicBezTo>
                  <a:pt x="1" y="2503"/>
                  <a:pt x="701" y="3237"/>
                  <a:pt x="1602" y="3237"/>
                </a:cubicBezTo>
                <a:cubicBezTo>
                  <a:pt x="2502" y="3237"/>
                  <a:pt x="3236" y="2503"/>
                  <a:pt x="3236" y="1602"/>
                </a:cubicBezTo>
                <a:cubicBezTo>
                  <a:pt x="3236" y="735"/>
                  <a:pt x="2502" y="1"/>
                  <a:pt x="16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6"/>
          <p:cNvSpPr/>
          <p:nvPr/>
        </p:nvSpPr>
        <p:spPr>
          <a:xfrm rot="10800000">
            <a:off x="954357" y="1669701"/>
            <a:ext cx="220771" cy="220771"/>
          </a:xfrm>
          <a:custGeom>
            <a:avLst/>
            <a:gdLst/>
            <a:ahLst/>
            <a:cxnLst/>
            <a:rect l="l" t="t" r="r" b="b"/>
            <a:pathLst>
              <a:path w="3237" h="3237" extrusionOk="0">
                <a:moveTo>
                  <a:pt x="1635" y="1"/>
                </a:moveTo>
                <a:cubicBezTo>
                  <a:pt x="734" y="1"/>
                  <a:pt x="1" y="735"/>
                  <a:pt x="1" y="1602"/>
                </a:cubicBezTo>
                <a:cubicBezTo>
                  <a:pt x="1" y="2503"/>
                  <a:pt x="734" y="3237"/>
                  <a:pt x="1635" y="3237"/>
                </a:cubicBezTo>
                <a:cubicBezTo>
                  <a:pt x="2536" y="3237"/>
                  <a:pt x="3236" y="2503"/>
                  <a:pt x="3236" y="1602"/>
                </a:cubicBezTo>
                <a:cubicBezTo>
                  <a:pt x="3236" y="735"/>
                  <a:pt x="2536" y="1"/>
                  <a:pt x="1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5444196" y="173216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065533" y="173216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5448846" y="3465736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074871" y="3465736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5444200" y="200605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074874" y="3739627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5444198" y="3739627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065526" y="200605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5523250" y="1300150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53936" y="1300141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5527896" y="3033731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7153925" y="3033730"/>
            <a:ext cx="1175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2592578" y="3101179"/>
            <a:ext cx="3958819" cy="838868"/>
          </a:xfrm>
          <a:custGeom>
            <a:avLst/>
            <a:gdLst/>
            <a:ahLst/>
            <a:cxnLst/>
            <a:rect l="l" t="t" r="r" b="b"/>
            <a:pathLst>
              <a:path w="36147" h="8643" fill="none" extrusionOk="0">
                <a:moveTo>
                  <a:pt x="0" y="8643"/>
                </a:moveTo>
                <a:lnTo>
                  <a:pt x="8856" y="1333"/>
                </a:lnTo>
                <a:lnTo>
                  <a:pt x="16821" y="7144"/>
                </a:lnTo>
                <a:lnTo>
                  <a:pt x="36146" y="0"/>
                </a:lnTo>
              </a:path>
            </a:pathLst>
          </a:custGeom>
          <a:noFill/>
          <a:ln w="38100" cap="flat" cmpd="sng">
            <a:solidFill>
              <a:schemeClr val="accent3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2592578" y="3101179"/>
            <a:ext cx="3958819" cy="765224"/>
          </a:xfrm>
          <a:custGeom>
            <a:avLst/>
            <a:gdLst/>
            <a:ahLst/>
            <a:cxnLst/>
            <a:rect l="l" t="t" r="r" b="b"/>
            <a:pathLst>
              <a:path w="36147" h="4499" fill="none" extrusionOk="0">
                <a:moveTo>
                  <a:pt x="0" y="0"/>
                </a:moveTo>
                <a:lnTo>
                  <a:pt x="18073" y="0"/>
                </a:lnTo>
                <a:lnTo>
                  <a:pt x="27036" y="4498"/>
                </a:lnTo>
                <a:lnTo>
                  <a:pt x="36146" y="2718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 rot="10800000" flipH="1">
            <a:off x="2592578" y="1929984"/>
            <a:ext cx="3958819" cy="686336"/>
          </a:xfrm>
          <a:custGeom>
            <a:avLst/>
            <a:gdLst/>
            <a:ahLst/>
            <a:cxnLst/>
            <a:rect l="l" t="t" r="r" b="b"/>
            <a:pathLst>
              <a:path w="36147" h="8997" fill="none" extrusionOk="0">
                <a:moveTo>
                  <a:pt x="0" y="1"/>
                </a:moveTo>
                <a:lnTo>
                  <a:pt x="15604" y="8997"/>
                </a:lnTo>
                <a:lnTo>
                  <a:pt x="26755" y="609"/>
                </a:lnTo>
                <a:lnTo>
                  <a:pt x="36146" y="609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 rot="10800000">
            <a:off x="2592603" y="2237921"/>
            <a:ext cx="3958819" cy="765224"/>
          </a:xfrm>
          <a:custGeom>
            <a:avLst/>
            <a:gdLst/>
            <a:ahLst/>
            <a:cxnLst/>
            <a:rect l="l" t="t" r="r" b="b"/>
            <a:pathLst>
              <a:path w="36147" h="16121" fill="none" extrusionOk="0">
                <a:moveTo>
                  <a:pt x="0" y="16120"/>
                </a:moveTo>
                <a:lnTo>
                  <a:pt x="13691" y="4967"/>
                </a:lnTo>
                <a:lnTo>
                  <a:pt x="21789" y="7029"/>
                </a:lnTo>
                <a:lnTo>
                  <a:pt x="27973" y="2180"/>
                </a:lnTo>
                <a:lnTo>
                  <a:pt x="36146" y="1"/>
                </a:lnTo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592585" y="1598800"/>
            <a:ext cx="3958819" cy="2439136"/>
          </a:xfrm>
          <a:custGeom>
            <a:avLst/>
            <a:gdLst/>
            <a:ahLst/>
            <a:cxnLst/>
            <a:rect l="l" t="t" r="r" b="b"/>
            <a:pathLst>
              <a:path w="36147" h="28678" fill="none" extrusionOk="0">
                <a:moveTo>
                  <a:pt x="0" y="0"/>
                </a:moveTo>
                <a:lnTo>
                  <a:pt x="0" y="28677"/>
                </a:lnTo>
                <a:lnTo>
                  <a:pt x="36146" y="28677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6806987" y="12786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6807009" y="160113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6807012" y="30111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6807034" y="333361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457150" y="299621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457172" y="331871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457163" y="12786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457184" y="16011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2592600" y="4280089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3692008" y="4280089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4791417" y="4280102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5890825" y="4280102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907000" y="3131075"/>
            <a:ext cx="989100" cy="98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3239175" y="3089225"/>
            <a:ext cx="1395300" cy="13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4351450" y="1609950"/>
            <a:ext cx="1176600" cy="11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3175000" y="2147700"/>
            <a:ext cx="822600" cy="82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/>
          <p:nvPr/>
        </p:nvSpPr>
        <p:spPr>
          <a:xfrm>
            <a:off x="3479164" y="3591137"/>
            <a:ext cx="915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4943889" y="3429887"/>
            <a:ext cx="915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482089" y="2002512"/>
            <a:ext cx="915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174988" y="2363250"/>
            <a:ext cx="8226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</a:t>
            </a:r>
            <a:r>
              <a:rPr lang="en-GB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0" name="Google Shape;510;p28"/>
          <p:cNvGrpSpPr/>
          <p:nvPr/>
        </p:nvGrpSpPr>
        <p:grpSpPr>
          <a:xfrm>
            <a:off x="457212" y="1374231"/>
            <a:ext cx="1879800" cy="1048788"/>
            <a:chOff x="457212" y="1378950"/>
            <a:chExt cx="1879800" cy="1048788"/>
          </a:xfrm>
        </p:grpSpPr>
        <p:sp>
          <p:nvSpPr>
            <p:cNvPr id="511" name="Google Shape;511;p28"/>
            <p:cNvSpPr txBox="1"/>
            <p:nvPr/>
          </p:nvSpPr>
          <p:spPr>
            <a:xfrm>
              <a:off x="457212" y="1378950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457212" y="17014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 and the smallest one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6806997" y="3261294"/>
            <a:ext cx="1879800" cy="1048800"/>
            <a:chOff x="6806997" y="3547913"/>
            <a:chExt cx="1879800" cy="1048800"/>
          </a:xfrm>
        </p:grpSpPr>
        <p:sp>
          <p:nvSpPr>
            <p:cNvPr id="514" name="Google Shape;514;p28"/>
            <p:cNvSpPr txBox="1"/>
            <p:nvPr/>
          </p:nvSpPr>
          <p:spPr>
            <a:xfrm>
              <a:off x="6806997" y="354791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6806997" y="38704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6806997" y="1374225"/>
            <a:ext cx="1879800" cy="1048800"/>
            <a:chOff x="6806997" y="1369513"/>
            <a:chExt cx="1879800" cy="1048800"/>
          </a:xfrm>
        </p:grpSpPr>
        <p:sp>
          <p:nvSpPr>
            <p:cNvPr id="517" name="Google Shape;517;p28"/>
            <p:cNvSpPr txBox="1"/>
            <p:nvPr/>
          </p:nvSpPr>
          <p:spPr>
            <a:xfrm>
              <a:off x="6806997" y="1369513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p28"/>
            <p:cNvSpPr txBox="1"/>
            <p:nvPr/>
          </p:nvSpPr>
          <p:spPr>
            <a:xfrm>
              <a:off x="6806997" y="169201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8"/>
          <p:cNvGrpSpPr/>
          <p:nvPr/>
        </p:nvGrpSpPr>
        <p:grpSpPr>
          <a:xfrm>
            <a:off x="457212" y="3261300"/>
            <a:ext cx="1879800" cy="1048788"/>
            <a:chOff x="457212" y="3386675"/>
            <a:chExt cx="1879800" cy="1048788"/>
          </a:xfrm>
        </p:grpSpPr>
        <p:sp>
          <p:nvSpPr>
            <p:cNvPr id="520" name="Google Shape;520;p28"/>
            <p:cNvSpPr txBox="1"/>
            <p:nvPr/>
          </p:nvSpPr>
          <p:spPr>
            <a:xfrm>
              <a:off x="457212" y="3386675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p28"/>
            <p:cNvSpPr txBox="1"/>
            <p:nvPr/>
          </p:nvSpPr>
          <p:spPr>
            <a:xfrm>
              <a:off x="457212" y="3709163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22" name="Google Shape;522;p28"/>
          <p:cNvCxnSpPr>
            <a:stCxn id="509" idx="1"/>
            <a:endCxn id="511" idx="3"/>
          </p:cNvCxnSpPr>
          <p:nvPr/>
        </p:nvCxnSpPr>
        <p:spPr>
          <a:xfrm rot="10800000">
            <a:off x="2337088" y="1613100"/>
            <a:ext cx="837900" cy="945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Google Shape;523;p28"/>
          <p:cNvCxnSpPr>
            <a:stCxn id="504" idx="3"/>
            <a:endCxn id="517" idx="1"/>
          </p:cNvCxnSpPr>
          <p:nvPr/>
        </p:nvCxnSpPr>
        <p:spPr>
          <a:xfrm rot="10800000" flipH="1">
            <a:off x="5528050" y="1613250"/>
            <a:ext cx="1278900" cy="585000"/>
          </a:xfrm>
          <a:prstGeom prst="bentConnector3">
            <a:avLst>
              <a:gd name="adj1" fmla="val 641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4" name="Google Shape;524;p28"/>
          <p:cNvCxnSpPr>
            <a:stCxn id="507" idx="3"/>
            <a:endCxn id="514" idx="1"/>
          </p:cNvCxnSpPr>
          <p:nvPr/>
        </p:nvCxnSpPr>
        <p:spPr>
          <a:xfrm rot="10800000" flipH="1">
            <a:off x="5859189" y="3500237"/>
            <a:ext cx="947700" cy="1254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Google Shape;525;p28"/>
          <p:cNvCxnSpPr>
            <a:stCxn id="503" idx="1"/>
            <a:endCxn id="520" idx="3"/>
          </p:cNvCxnSpPr>
          <p:nvPr/>
        </p:nvCxnSpPr>
        <p:spPr>
          <a:xfrm rot="10800000">
            <a:off x="2337075" y="3500375"/>
            <a:ext cx="902100" cy="2865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699475" y="179223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2" name="Google Shape;532;p29"/>
          <p:cNvGrpSpPr/>
          <p:nvPr/>
        </p:nvGrpSpPr>
        <p:grpSpPr>
          <a:xfrm>
            <a:off x="5300990" y="1602985"/>
            <a:ext cx="2851555" cy="2851555"/>
            <a:chOff x="6868325" y="1240250"/>
            <a:chExt cx="1423500" cy="1423500"/>
          </a:xfrm>
        </p:grpSpPr>
        <p:sp>
          <p:nvSpPr>
            <p:cNvPr id="533" name="Google Shape;533;p29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name="adj" fmla="val 8248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869962" y="1240253"/>
              <a:ext cx="1420200" cy="1420200"/>
            </a:xfrm>
            <a:prstGeom prst="blockArc">
              <a:avLst>
                <a:gd name="adj1" fmla="val 21597691"/>
                <a:gd name="adj2" fmla="val 16212183"/>
                <a:gd name="adj3" fmla="val 82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9"/>
          <p:cNvSpPr/>
          <p:nvPr/>
        </p:nvSpPr>
        <p:spPr>
          <a:xfrm>
            <a:off x="5604918" y="1906913"/>
            <a:ext cx="2243700" cy="2243700"/>
          </a:xfrm>
          <a:prstGeom prst="donut">
            <a:avLst>
              <a:gd name="adj" fmla="val 10621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5607468" y="1909463"/>
            <a:ext cx="2238600" cy="2238600"/>
          </a:xfrm>
          <a:prstGeom prst="blockArc">
            <a:avLst>
              <a:gd name="adj1" fmla="val 2077565"/>
              <a:gd name="adj2" fmla="val 16217890"/>
              <a:gd name="adj3" fmla="val 1052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29"/>
          <p:cNvGrpSpPr/>
          <p:nvPr/>
        </p:nvGrpSpPr>
        <p:grpSpPr>
          <a:xfrm>
            <a:off x="5938291" y="2239837"/>
            <a:ext cx="1576953" cy="1577850"/>
            <a:chOff x="6868325" y="1239440"/>
            <a:chExt cx="1423500" cy="1424310"/>
          </a:xfrm>
        </p:grpSpPr>
        <p:sp>
          <p:nvSpPr>
            <p:cNvPr id="538" name="Google Shape;538;p29"/>
            <p:cNvSpPr/>
            <p:nvPr/>
          </p:nvSpPr>
          <p:spPr>
            <a:xfrm>
              <a:off x="6868325" y="1240250"/>
              <a:ext cx="1423500" cy="1423500"/>
            </a:xfrm>
            <a:prstGeom prst="donut">
              <a:avLst>
                <a:gd name="adj" fmla="val 15076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69962" y="1239440"/>
              <a:ext cx="1420200" cy="1420200"/>
            </a:xfrm>
            <a:prstGeom prst="blockArc">
              <a:avLst>
                <a:gd name="adj1" fmla="val 5423556"/>
                <a:gd name="adj2" fmla="val 16203475"/>
                <a:gd name="adj3" fmla="val 1498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9"/>
          <p:cNvSpPr/>
          <p:nvPr/>
        </p:nvSpPr>
        <p:spPr>
          <a:xfrm>
            <a:off x="4181625" y="1455364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41" name="Google Shape;541;p29"/>
          <p:cNvCxnSpPr>
            <a:stCxn id="540" idx="3"/>
          </p:cNvCxnSpPr>
          <p:nvPr/>
        </p:nvCxnSpPr>
        <p:spPr>
          <a:xfrm>
            <a:off x="4842225" y="1642414"/>
            <a:ext cx="1171800" cy="29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29"/>
          <p:cNvCxnSpPr>
            <a:stCxn id="543" idx="3"/>
            <a:endCxn id="540" idx="1"/>
          </p:cNvCxnSpPr>
          <p:nvPr/>
        </p:nvCxnSpPr>
        <p:spPr>
          <a:xfrm>
            <a:off x="3373313" y="1642413"/>
            <a:ext cx="80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 txBox="1"/>
          <p:nvPr/>
        </p:nvSpPr>
        <p:spPr>
          <a:xfrm>
            <a:off x="699475" y="291533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4181625" y="2578464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46" name="Google Shape;546;p29"/>
          <p:cNvCxnSpPr>
            <a:stCxn id="545" idx="3"/>
          </p:cNvCxnSpPr>
          <p:nvPr/>
        </p:nvCxnSpPr>
        <p:spPr>
          <a:xfrm>
            <a:off x="4842225" y="2765514"/>
            <a:ext cx="89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9"/>
          <p:cNvCxnSpPr>
            <a:stCxn id="548" idx="3"/>
            <a:endCxn id="545" idx="1"/>
          </p:cNvCxnSpPr>
          <p:nvPr/>
        </p:nvCxnSpPr>
        <p:spPr>
          <a:xfrm>
            <a:off x="3373337" y="2762300"/>
            <a:ext cx="8082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29"/>
          <p:cNvSpPr txBox="1"/>
          <p:nvPr/>
        </p:nvSpPr>
        <p:spPr>
          <a:xfrm>
            <a:off x="699475" y="4032000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181625" y="3695127"/>
            <a:ext cx="660600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18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51" name="Google Shape;551;p29"/>
          <p:cNvCxnSpPr>
            <a:stCxn id="550" idx="3"/>
          </p:cNvCxnSpPr>
          <p:nvPr/>
        </p:nvCxnSpPr>
        <p:spPr>
          <a:xfrm rot="10800000" flipH="1">
            <a:off x="4842225" y="3366477"/>
            <a:ext cx="1307100" cy="51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9"/>
          <p:cNvCxnSpPr>
            <a:stCxn id="553" idx="3"/>
            <a:endCxn id="550" idx="1"/>
          </p:cNvCxnSpPr>
          <p:nvPr/>
        </p:nvCxnSpPr>
        <p:spPr>
          <a:xfrm>
            <a:off x="3373325" y="3882163"/>
            <a:ext cx="80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9"/>
          <p:cNvSpPr txBox="1"/>
          <p:nvPr/>
        </p:nvSpPr>
        <p:spPr>
          <a:xfrm>
            <a:off x="1493525" y="364321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29"/>
          <p:cNvSpPr txBox="1"/>
          <p:nvPr/>
        </p:nvSpPr>
        <p:spPr>
          <a:xfrm>
            <a:off x="1493513" y="14034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1493537" y="25233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5A9B-1363-4E6F-81E6-6FF6804B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kill count with wounded count</a:t>
            </a:r>
            <a:br>
              <a:rPr lang="en-US" dirty="0"/>
            </a:br>
            <a:r>
              <a:rPr lang="en-US" dirty="0"/>
              <a:t>- Felt it was not super useful because intensity of death is much more than wounded, just to get a general idea of the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1386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 rot="10800000">
            <a:off x="6667129" y="1846256"/>
            <a:ext cx="1437296" cy="2487195"/>
          </a:xfrm>
          <a:custGeom>
            <a:avLst/>
            <a:gdLst/>
            <a:ahLst/>
            <a:cxnLst/>
            <a:rect l="l" t="t" r="r" b="b"/>
            <a:pathLst>
              <a:path w="14811" h="30222" extrusionOk="0">
                <a:moveTo>
                  <a:pt x="14310" y="467"/>
                </a:moveTo>
                <a:lnTo>
                  <a:pt x="14310" y="29721"/>
                </a:lnTo>
                <a:lnTo>
                  <a:pt x="467" y="29721"/>
                </a:lnTo>
                <a:lnTo>
                  <a:pt x="467" y="467"/>
                </a:lnTo>
                <a:close/>
                <a:moveTo>
                  <a:pt x="0" y="0"/>
                </a:moveTo>
                <a:lnTo>
                  <a:pt x="0" y="30222"/>
                </a:lnTo>
                <a:lnTo>
                  <a:pt x="14811" y="30222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0"/>
          <p:cNvSpPr/>
          <p:nvPr/>
        </p:nvSpPr>
        <p:spPr>
          <a:xfrm rot="10800000">
            <a:off x="6667129" y="1877528"/>
            <a:ext cx="1437296" cy="1210798"/>
          </a:xfrm>
          <a:custGeom>
            <a:avLst/>
            <a:gdLst/>
            <a:ahLst/>
            <a:cxnLst/>
            <a:rect l="l" t="t" r="r" b="b"/>
            <a:pathLst>
              <a:path w="14811" h="5371" extrusionOk="0">
                <a:moveTo>
                  <a:pt x="0" y="0"/>
                </a:moveTo>
                <a:lnTo>
                  <a:pt x="0" y="5371"/>
                </a:lnTo>
                <a:lnTo>
                  <a:pt x="14811" y="5371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0"/>
          <p:cNvSpPr txBox="1"/>
          <p:nvPr/>
        </p:nvSpPr>
        <p:spPr>
          <a:xfrm>
            <a:off x="1096071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30"/>
          <p:cNvSpPr/>
          <p:nvPr/>
        </p:nvSpPr>
        <p:spPr>
          <a:xfrm rot="10800000">
            <a:off x="4791231" y="2085780"/>
            <a:ext cx="1437394" cy="2255996"/>
          </a:xfrm>
          <a:custGeom>
            <a:avLst/>
            <a:gdLst/>
            <a:ahLst/>
            <a:cxnLst/>
            <a:rect l="l" t="t" r="r" b="b"/>
            <a:pathLst>
              <a:path w="14812" h="30223" extrusionOk="0">
                <a:moveTo>
                  <a:pt x="14344" y="501"/>
                </a:moveTo>
                <a:lnTo>
                  <a:pt x="14344" y="29722"/>
                </a:lnTo>
                <a:lnTo>
                  <a:pt x="501" y="29722"/>
                </a:lnTo>
                <a:lnTo>
                  <a:pt x="501" y="501"/>
                </a:lnTo>
                <a:close/>
                <a:moveTo>
                  <a:pt x="1" y="1"/>
                </a:moveTo>
                <a:lnTo>
                  <a:pt x="1" y="30222"/>
                </a:lnTo>
                <a:lnTo>
                  <a:pt x="14811" y="302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0"/>
          <p:cNvSpPr/>
          <p:nvPr/>
        </p:nvSpPr>
        <p:spPr>
          <a:xfrm rot="10800000">
            <a:off x="4791231" y="2075358"/>
            <a:ext cx="1437394" cy="971318"/>
          </a:xfrm>
          <a:custGeom>
            <a:avLst/>
            <a:gdLst/>
            <a:ahLst/>
            <a:cxnLst/>
            <a:rect l="l" t="t" r="r" b="b"/>
            <a:pathLst>
              <a:path w="14812" h="16680" extrusionOk="0">
                <a:moveTo>
                  <a:pt x="1" y="1"/>
                </a:moveTo>
                <a:lnTo>
                  <a:pt x="1" y="16679"/>
                </a:lnTo>
                <a:lnTo>
                  <a:pt x="14811" y="1667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0"/>
          <p:cNvSpPr/>
          <p:nvPr/>
        </p:nvSpPr>
        <p:spPr>
          <a:xfrm rot="10800000">
            <a:off x="2915404" y="2398086"/>
            <a:ext cx="1437296" cy="1943689"/>
          </a:xfrm>
          <a:custGeom>
            <a:avLst/>
            <a:gdLst/>
            <a:ahLst/>
            <a:cxnLst/>
            <a:rect l="l" t="t" r="r" b="b"/>
            <a:pathLst>
              <a:path w="14811" h="30590" extrusionOk="0">
                <a:moveTo>
                  <a:pt x="14310" y="501"/>
                </a:moveTo>
                <a:lnTo>
                  <a:pt x="14310" y="30122"/>
                </a:lnTo>
                <a:lnTo>
                  <a:pt x="500" y="30122"/>
                </a:lnTo>
                <a:lnTo>
                  <a:pt x="500" y="501"/>
                </a:lnTo>
                <a:close/>
                <a:moveTo>
                  <a:pt x="0" y="1"/>
                </a:moveTo>
                <a:lnTo>
                  <a:pt x="0" y="30589"/>
                </a:lnTo>
                <a:lnTo>
                  <a:pt x="14811" y="30589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0"/>
          <p:cNvSpPr/>
          <p:nvPr/>
        </p:nvSpPr>
        <p:spPr>
          <a:xfrm rot="10800000">
            <a:off x="2915404" y="2408528"/>
            <a:ext cx="1437296" cy="606899"/>
          </a:xfrm>
          <a:custGeom>
            <a:avLst/>
            <a:gdLst/>
            <a:ahLst/>
            <a:cxnLst/>
            <a:rect l="l" t="t" r="r" b="b"/>
            <a:pathLst>
              <a:path w="14811" h="10575" extrusionOk="0">
                <a:moveTo>
                  <a:pt x="0" y="0"/>
                </a:moveTo>
                <a:lnTo>
                  <a:pt x="0" y="10575"/>
                </a:lnTo>
                <a:lnTo>
                  <a:pt x="14811" y="10575"/>
                </a:lnTo>
                <a:lnTo>
                  <a:pt x="148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0"/>
          <p:cNvSpPr/>
          <p:nvPr/>
        </p:nvSpPr>
        <p:spPr>
          <a:xfrm rot="10800000">
            <a:off x="1039554" y="1752522"/>
            <a:ext cx="1437296" cy="2582228"/>
          </a:xfrm>
          <a:custGeom>
            <a:avLst/>
            <a:gdLst/>
            <a:ahLst/>
            <a:cxnLst/>
            <a:rect l="l" t="t" r="r" b="b"/>
            <a:pathLst>
              <a:path w="14811" h="30423" extrusionOk="0">
                <a:moveTo>
                  <a:pt x="14310" y="501"/>
                </a:moveTo>
                <a:lnTo>
                  <a:pt x="14310" y="29955"/>
                </a:lnTo>
                <a:lnTo>
                  <a:pt x="467" y="29955"/>
                </a:lnTo>
                <a:lnTo>
                  <a:pt x="467" y="501"/>
                </a:lnTo>
                <a:close/>
                <a:moveTo>
                  <a:pt x="0" y="1"/>
                </a:moveTo>
                <a:lnTo>
                  <a:pt x="0" y="30422"/>
                </a:lnTo>
                <a:lnTo>
                  <a:pt x="14811" y="30422"/>
                </a:lnTo>
                <a:lnTo>
                  <a:pt x="1481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0"/>
          <p:cNvSpPr/>
          <p:nvPr/>
        </p:nvSpPr>
        <p:spPr>
          <a:xfrm rot="10800000">
            <a:off x="1042756" y="1752576"/>
            <a:ext cx="1434094" cy="1231623"/>
          </a:xfrm>
          <a:custGeom>
            <a:avLst/>
            <a:gdLst/>
            <a:ahLst/>
            <a:cxnLst/>
            <a:rect l="l" t="t" r="r" b="b"/>
            <a:pathLst>
              <a:path w="14778" h="5338" extrusionOk="0">
                <a:moveTo>
                  <a:pt x="0" y="0"/>
                </a:moveTo>
                <a:lnTo>
                  <a:pt x="0" y="5337"/>
                </a:lnTo>
                <a:lnTo>
                  <a:pt x="14777" y="5337"/>
                </a:lnTo>
                <a:lnTo>
                  <a:pt x="1477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0"/>
          <p:cNvSpPr txBox="1"/>
          <p:nvPr/>
        </p:nvSpPr>
        <p:spPr>
          <a:xfrm>
            <a:off x="1170425" y="1086748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4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30"/>
          <p:cNvSpPr txBox="1"/>
          <p:nvPr/>
        </p:nvSpPr>
        <p:spPr>
          <a:xfrm>
            <a:off x="3046338" y="1732373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4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0" name="Google Shape;570;p30"/>
          <p:cNvSpPr txBox="1"/>
          <p:nvPr/>
        </p:nvSpPr>
        <p:spPr>
          <a:xfrm>
            <a:off x="4922125" y="1409648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4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6797930" y="1180548"/>
            <a:ext cx="11754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4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2" name="Google Shape;572;p30"/>
          <p:cNvSpPr txBox="1"/>
          <p:nvPr/>
        </p:nvSpPr>
        <p:spPr>
          <a:xfrm>
            <a:off x="2967283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4843171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6719071" y="3256611"/>
            <a:ext cx="1333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1096075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0"/>
          <p:cNvSpPr txBox="1"/>
          <p:nvPr/>
        </p:nvSpPr>
        <p:spPr>
          <a:xfrm>
            <a:off x="6719074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30"/>
          <p:cNvSpPr txBox="1"/>
          <p:nvPr/>
        </p:nvSpPr>
        <p:spPr>
          <a:xfrm>
            <a:off x="4838523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0"/>
          <p:cNvSpPr txBox="1"/>
          <p:nvPr/>
        </p:nvSpPr>
        <p:spPr>
          <a:xfrm>
            <a:off x="2967276" y="3530502"/>
            <a:ext cx="1333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585" name="Google Shape;585;p31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31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1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1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1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1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1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31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31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31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31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31"/>
          <p:cNvSpPr txBox="1"/>
          <p:nvPr/>
        </p:nvSpPr>
        <p:spPr>
          <a:xfrm>
            <a:off x="1289100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7" name="Google Shape;597;p31"/>
          <p:cNvSpPr txBox="1"/>
          <p:nvPr/>
        </p:nvSpPr>
        <p:spPr>
          <a:xfrm>
            <a:off x="14775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1718850" y="2018300"/>
            <a:ext cx="398100" cy="1668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 txBox="1"/>
          <p:nvPr/>
        </p:nvSpPr>
        <p:spPr>
          <a:xfrm>
            <a:off x="1157250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1"/>
          <p:cNvSpPr/>
          <p:nvPr/>
        </p:nvSpPr>
        <p:spPr>
          <a:xfrm>
            <a:off x="3488250" y="2196750"/>
            <a:ext cx="398100" cy="14898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 txBox="1"/>
          <p:nvPr/>
        </p:nvSpPr>
        <p:spPr>
          <a:xfrm>
            <a:off x="3058500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7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2" name="Google Shape;602;p31"/>
          <p:cNvSpPr txBox="1"/>
          <p:nvPr/>
        </p:nvSpPr>
        <p:spPr>
          <a:xfrm>
            <a:off x="32469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2926650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4827900" y="3839122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50163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5257650" y="2634225"/>
            <a:ext cx="398100" cy="1052700"/>
          </a:xfrm>
          <a:prstGeom prst="can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 txBox="1"/>
          <p:nvPr/>
        </p:nvSpPr>
        <p:spPr>
          <a:xfrm>
            <a:off x="4696050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1"/>
          <p:cNvSpPr txBox="1"/>
          <p:nvPr/>
        </p:nvSpPr>
        <p:spPr>
          <a:xfrm>
            <a:off x="6597299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7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7027050" y="1780450"/>
            <a:ext cx="398100" cy="1906200"/>
          </a:xfrm>
          <a:prstGeom prst="can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 txBox="1"/>
          <p:nvPr/>
        </p:nvSpPr>
        <p:spPr>
          <a:xfrm>
            <a:off x="6465449" y="4093100"/>
            <a:ext cx="1521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6785699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617" name="Google Shape;617;p32"/>
          <p:cNvGrpSpPr/>
          <p:nvPr/>
        </p:nvGrpSpPr>
        <p:grpSpPr>
          <a:xfrm>
            <a:off x="729476" y="1451446"/>
            <a:ext cx="2989524" cy="3524594"/>
            <a:chOff x="1484674" y="1346450"/>
            <a:chExt cx="2920027" cy="3442658"/>
          </a:xfrm>
        </p:grpSpPr>
        <p:sp>
          <p:nvSpPr>
            <p:cNvPr id="618" name="Google Shape;618;p32"/>
            <p:cNvSpPr/>
            <p:nvPr/>
          </p:nvSpPr>
          <p:spPr>
            <a:xfrm flipH="1">
              <a:off x="1484674" y="1346450"/>
              <a:ext cx="1769860" cy="2881706"/>
            </a:xfrm>
            <a:custGeom>
              <a:avLst/>
              <a:gdLst/>
              <a:ahLst/>
              <a:cxnLst/>
              <a:rect l="l" t="t" r="r" b="b"/>
              <a:pathLst>
                <a:path w="54149" h="88166" extrusionOk="0">
                  <a:moveTo>
                    <a:pt x="9152" y="1"/>
                  </a:moveTo>
                  <a:cubicBezTo>
                    <a:pt x="4099" y="1"/>
                    <a:pt x="1" y="4099"/>
                    <a:pt x="1" y="9151"/>
                  </a:cubicBezTo>
                  <a:cubicBezTo>
                    <a:pt x="1" y="14224"/>
                    <a:pt x="4099" y="18322"/>
                    <a:pt x="9152" y="18322"/>
                  </a:cubicBezTo>
                  <a:cubicBezTo>
                    <a:pt x="23872" y="18322"/>
                    <a:pt x="35828" y="30277"/>
                    <a:pt x="35828" y="44998"/>
                  </a:cubicBezTo>
                  <a:cubicBezTo>
                    <a:pt x="35828" y="56496"/>
                    <a:pt x="28507" y="66661"/>
                    <a:pt x="17586" y="70302"/>
                  </a:cubicBezTo>
                  <a:cubicBezTo>
                    <a:pt x="12792" y="71893"/>
                    <a:pt x="10186" y="77085"/>
                    <a:pt x="11797" y="81899"/>
                  </a:cubicBezTo>
                  <a:cubicBezTo>
                    <a:pt x="13070" y="85738"/>
                    <a:pt x="16651" y="88165"/>
                    <a:pt x="20490" y="88165"/>
                  </a:cubicBezTo>
                  <a:cubicBezTo>
                    <a:pt x="21445" y="88165"/>
                    <a:pt x="22420" y="88006"/>
                    <a:pt x="23375" y="87688"/>
                  </a:cubicBezTo>
                  <a:cubicBezTo>
                    <a:pt x="41795" y="81561"/>
                    <a:pt x="54149" y="64393"/>
                    <a:pt x="54149" y="44998"/>
                  </a:cubicBezTo>
                  <a:cubicBezTo>
                    <a:pt x="54149" y="20172"/>
                    <a:pt x="33958" y="1"/>
                    <a:pt x="9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 rot="9055192">
              <a:off x="1994788" y="3144815"/>
              <a:ext cx="1716716" cy="1309650"/>
            </a:xfrm>
            <a:custGeom>
              <a:avLst/>
              <a:gdLst/>
              <a:ahLst/>
              <a:cxnLst/>
              <a:rect l="l" t="t" r="r" b="b"/>
              <a:pathLst>
                <a:path w="52518" h="40065" extrusionOk="0">
                  <a:moveTo>
                    <a:pt x="9151" y="0"/>
                  </a:moveTo>
                  <a:cubicBezTo>
                    <a:pt x="4099" y="0"/>
                    <a:pt x="1" y="4118"/>
                    <a:pt x="1" y="9171"/>
                  </a:cubicBezTo>
                  <a:cubicBezTo>
                    <a:pt x="1" y="14224"/>
                    <a:pt x="4099" y="18322"/>
                    <a:pt x="9151" y="18322"/>
                  </a:cubicBezTo>
                  <a:cubicBezTo>
                    <a:pt x="19834" y="18322"/>
                    <a:pt x="29482" y="24687"/>
                    <a:pt x="33679" y="34514"/>
                  </a:cubicBezTo>
                  <a:cubicBezTo>
                    <a:pt x="35171" y="37976"/>
                    <a:pt x="38553" y="40064"/>
                    <a:pt x="42113" y="40064"/>
                  </a:cubicBezTo>
                  <a:cubicBezTo>
                    <a:pt x="43307" y="40064"/>
                    <a:pt x="44540" y="39826"/>
                    <a:pt x="45714" y="39328"/>
                  </a:cubicBezTo>
                  <a:cubicBezTo>
                    <a:pt x="50369" y="37339"/>
                    <a:pt x="52517" y="31948"/>
                    <a:pt x="50528" y="27293"/>
                  </a:cubicBezTo>
                  <a:cubicBezTo>
                    <a:pt x="43426" y="10722"/>
                    <a:pt x="27194" y="0"/>
                    <a:pt x="9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634840" y="1346450"/>
              <a:ext cx="1769860" cy="2881706"/>
            </a:xfrm>
            <a:custGeom>
              <a:avLst/>
              <a:gdLst/>
              <a:ahLst/>
              <a:cxnLst/>
              <a:rect l="l" t="t" r="r" b="b"/>
              <a:pathLst>
                <a:path w="54149" h="88166" extrusionOk="0">
                  <a:moveTo>
                    <a:pt x="9152" y="1"/>
                  </a:moveTo>
                  <a:cubicBezTo>
                    <a:pt x="4099" y="1"/>
                    <a:pt x="1" y="4099"/>
                    <a:pt x="1" y="9151"/>
                  </a:cubicBezTo>
                  <a:cubicBezTo>
                    <a:pt x="1" y="14224"/>
                    <a:pt x="4099" y="18322"/>
                    <a:pt x="9152" y="18322"/>
                  </a:cubicBezTo>
                  <a:cubicBezTo>
                    <a:pt x="23872" y="18322"/>
                    <a:pt x="35828" y="30277"/>
                    <a:pt x="35828" y="44998"/>
                  </a:cubicBezTo>
                  <a:cubicBezTo>
                    <a:pt x="35828" y="56496"/>
                    <a:pt x="28507" y="66661"/>
                    <a:pt x="17586" y="70302"/>
                  </a:cubicBezTo>
                  <a:cubicBezTo>
                    <a:pt x="12792" y="71893"/>
                    <a:pt x="10186" y="77085"/>
                    <a:pt x="11797" y="81899"/>
                  </a:cubicBezTo>
                  <a:cubicBezTo>
                    <a:pt x="13070" y="85738"/>
                    <a:pt x="16651" y="88165"/>
                    <a:pt x="20490" y="88165"/>
                  </a:cubicBezTo>
                  <a:cubicBezTo>
                    <a:pt x="21445" y="88165"/>
                    <a:pt x="22420" y="88006"/>
                    <a:pt x="23375" y="87688"/>
                  </a:cubicBezTo>
                  <a:cubicBezTo>
                    <a:pt x="41795" y="81561"/>
                    <a:pt x="54149" y="64393"/>
                    <a:pt x="54149" y="44998"/>
                  </a:cubicBezTo>
                  <a:cubicBezTo>
                    <a:pt x="54149" y="20172"/>
                    <a:pt x="33958" y="1"/>
                    <a:pt x="9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2"/>
          <p:cNvSpPr txBox="1"/>
          <p:nvPr/>
        </p:nvSpPr>
        <p:spPr>
          <a:xfrm>
            <a:off x="5740625" y="1740875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5740625" y="2863975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5740625" y="398063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 txBox="1"/>
          <p:nvPr/>
        </p:nvSpPr>
        <p:spPr>
          <a:xfrm>
            <a:off x="5740625" y="3680950"/>
            <a:ext cx="2673900" cy="29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5" name="Google Shape;625;p32"/>
          <p:cNvSpPr txBox="1"/>
          <p:nvPr/>
        </p:nvSpPr>
        <p:spPr>
          <a:xfrm>
            <a:off x="5740625" y="1441225"/>
            <a:ext cx="2673900" cy="29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5740625" y="2561088"/>
            <a:ext cx="2673900" cy="29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3631750" y="36809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8" name="Google Shape;628;p32"/>
          <p:cNvSpPr txBox="1"/>
          <p:nvPr/>
        </p:nvSpPr>
        <p:spPr>
          <a:xfrm>
            <a:off x="3631750" y="14412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9" name="Google Shape;629;p32"/>
          <p:cNvSpPr txBox="1"/>
          <p:nvPr/>
        </p:nvSpPr>
        <p:spPr>
          <a:xfrm>
            <a:off x="3631750" y="25610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635" name="Google Shape;635;p33"/>
          <p:cNvSpPr/>
          <p:nvPr/>
        </p:nvSpPr>
        <p:spPr>
          <a:xfrm>
            <a:off x="5084429" y="2116195"/>
            <a:ext cx="1258800" cy="12855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3"/>
          <p:cNvSpPr/>
          <p:nvPr/>
        </p:nvSpPr>
        <p:spPr>
          <a:xfrm>
            <a:off x="2720394" y="1613025"/>
            <a:ext cx="1751400" cy="178890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3"/>
          <p:cNvSpPr/>
          <p:nvPr/>
        </p:nvSpPr>
        <p:spPr>
          <a:xfrm>
            <a:off x="7049555" y="1883595"/>
            <a:ext cx="1486800" cy="15183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3"/>
          <p:cNvSpPr/>
          <p:nvPr/>
        </p:nvSpPr>
        <p:spPr>
          <a:xfrm>
            <a:off x="992425" y="2239386"/>
            <a:ext cx="1138200" cy="11625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3"/>
          <p:cNvSpPr txBox="1"/>
          <p:nvPr/>
        </p:nvSpPr>
        <p:spPr>
          <a:xfrm>
            <a:off x="602675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3"/>
          <p:cNvSpPr txBox="1"/>
          <p:nvPr/>
        </p:nvSpPr>
        <p:spPr>
          <a:xfrm>
            <a:off x="2720400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3"/>
          <p:cNvSpPr txBox="1"/>
          <p:nvPr/>
        </p:nvSpPr>
        <p:spPr>
          <a:xfrm>
            <a:off x="4838113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6917250" y="39853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813631" y="3589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2848205" y="3589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4965915" y="35896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7058354" y="35896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7" name="Google Shape;647;p33"/>
          <p:cNvSpPr txBox="1"/>
          <p:nvPr/>
        </p:nvSpPr>
        <p:spPr>
          <a:xfrm>
            <a:off x="5144725" y="2510550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5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7223855" y="2394350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27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9" name="Google Shape;649;p33"/>
          <p:cNvSpPr txBox="1"/>
          <p:nvPr/>
        </p:nvSpPr>
        <p:spPr>
          <a:xfrm>
            <a:off x="992425" y="2572225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2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3027000" y="2259075"/>
            <a:ext cx="11382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cxnSp>
        <p:nvCxnSpPr>
          <p:cNvPr id="656" name="Google Shape;656;p34"/>
          <p:cNvCxnSpPr>
            <a:endCxn id="657" idx="1"/>
          </p:cNvCxnSpPr>
          <p:nvPr/>
        </p:nvCxnSpPr>
        <p:spPr>
          <a:xfrm>
            <a:off x="4227250" y="3560813"/>
            <a:ext cx="1825800" cy="251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34"/>
          <p:cNvCxnSpPr>
            <a:endCxn id="659" idx="1"/>
          </p:cNvCxnSpPr>
          <p:nvPr/>
        </p:nvCxnSpPr>
        <p:spPr>
          <a:xfrm rot="10800000" flipH="1">
            <a:off x="4581250" y="2711663"/>
            <a:ext cx="1471800" cy="5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34"/>
          <p:cNvCxnSpPr>
            <a:endCxn id="661" idx="1"/>
          </p:cNvCxnSpPr>
          <p:nvPr/>
        </p:nvCxnSpPr>
        <p:spPr>
          <a:xfrm rot="10800000" flipH="1">
            <a:off x="4220650" y="1611425"/>
            <a:ext cx="1832400" cy="569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2" name="Google Shape;662;p34"/>
          <p:cNvGrpSpPr/>
          <p:nvPr/>
        </p:nvGrpSpPr>
        <p:grpSpPr>
          <a:xfrm rot="10800000">
            <a:off x="1815678" y="1184232"/>
            <a:ext cx="3542859" cy="3415175"/>
            <a:chOff x="5234157" y="1340125"/>
            <a:chExt cx="3542859" cy="3415175"/>
          </a:xfrm>
        </p:grpSpPr>
        <p:sp>
          <p:nvSpPr>
            <p:cNvPr id="663" name="Google Shape;663;p34"/>
            <p:cNvSpPr/>
            <p:nvPr/>
          </p:nvSpPr>
          <p:spPr>
            <a:xfrm rot="-899353">
              <a:off x="5705507" y="1910435"/>
              <a:ext cx="2283174" cy="2176943"/>
            </a:xfrm>
            <a:custGeom>
              <a:avLst/>
              <a:gdLst/>
              <a:ahLst/>
              <a:cxnLst/>
              <a:rect l="l" t="t" r="r" b="b"/>
              <a:pathLst>
                <a:path w="164374" h="156726" extrusionOk="0">
                  <a:moveTo>
                    <a:pt x="85999" y="1"/>
                  </a:moveTo>
                  <a:cubicBezTo>
                    <a:pt x="65945" y="1"/>
                    <a:pt x="45893" y="7650"/>
                    <a:pt x="30595" y="22947"/>
                  </a:cubicBezTo>
                  <a:cubicBezTo>
                    <a:pt x="0" y="53562"/>
                    <a:pt x="0" y="103174"/>
                    <a:pt x="30595" y="133770"/>
                  </a:cubicBezTo>
                  <a:cubicBezTo>
                    <a:pt x="45296" y="148470"/>
                    <a:pt x="65229" y="156726"/>
                    <a:pt x="85996" y="156726"/>
                  </a:cubicBezTo>
                  <a:cubicBezTo>
                    <a:pt x="106784" y="156726"/>
                    <a:pt x="126717" y="148470"/>
                    <a:pt x="141418" y="133770"/>
                  </a:cubicBezTo>
                  <a:cubicBezTo>
                    <a:pt x="156118" y="119069"/>
                    <a:pt x="164374" y="99136"/>
                    <a:pt x="164374" y="78368"/>
                  </a:cubicBezTo>
                  <a:cubicBezTo>
                    <a:pt x="164374" y="57580"/>
                    <a:pt x="156118" y="37648"/>
                    <a:pt x="141418" y="22947"/>
                  </a:cubicBezTo>
                  <a:cubicBezTo>
                    <a:pt x="126110" y="7650"/>
                    <a:pt x="106053" y="1"/>
                    <a:pt x="85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rot="-900497">
              <a:off x="5394399" y="2025006"/>
              <a:ext cx="1394277" cy="1423015"/>
            </a:xfrm>
            <a:custGeom>
              <a:avLst/>
              <a:gdLst/>
              <a:ahLst/>
              <a:cxnLst/>
              <a:rect l="l" t="t" r="r" b="b"/>
              <a:pathLst>
                <a:path w="96799" h="102448" extrusionOk="0">
                  <a:moveTo>
                    <a:pt x="84664" y="0"/>
                  </a:moveTo>
                  <a:cubicBezTo>
                    <a:pt x="34893" y="8375"/>
                    <a:pt x="1" y="53253"/>
                    <a:pt x="5133" y="102448"/>
                  </a:cubicBezTo>
                  <a:lnTo>
                    <a:pt x="96799" y="90074"/>
                  </a:lnTo>
                  <a:lnTo>
                    <a:pt x="84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rot="-899353">
              <a:off x="5873625" y="1625289"/>
              <a:ext cx="2579381" cy="2844849"/>
            </a:xfrm>
            <a:custGeom>
              <a:avLst/>
              <a:gdLst/>
              <a:ahLst/>
              <a:cxnLst/>
              <a:rect l="l" t="t" r="r" b="b"/>
              <a:pathLst>
                <a:path w="185699" h="204811" extrusionOk="0">
                  <a:moveTo>
                    <a:pt x="73301" y="0"/>
                  </a:moveTo>
                  <a:cubicBezTo>
                    <a:pt x="47148" y="0"/>
                    <a:pt x="20997" y="9957"/>
                    <a:pt x="1015" y="29869"/>
                  </a:cubicBezTo>
                  <a:lnTo>
                    <a:pt x="72529" y="101384"/>
                  </a:lnTo>
                  <a:lnTo>
                    <a:pt x="0" y="173913"/>
                  </a:lnTo>
                  <a:cubicBezTo>
                    <a:pt x="299" y="174211"/>
                    <a:pt x="597" y="174509"/>
                    <a:pt x="895" y="174808"/>
                  </a:cubicBezTo>
                  <a:cubicBezTo>
                    <a:pt x="20888" y="194810"/>
                    <a:pt x="47091" y="204811"/>
                    <a:pt x="73297" y="204811"/>
                  </a:cubicBezTo>
                  <a:cubicBezTo>
                    <a:pt x="99503" y="204811"/>
                    <a:pt x="125712" y="194810"/>
                    <a:pt x="145714" y="174808"/>
                  </a:cubicBezTo>
                  <a:cubicBezTo>
                    <a:pt x="185698" y="134823"/>
                    <a:pt x="185698" y="69993"/>
                    <a:pt x="145714" y="29989"/>
                  </a:cubicBezTo>
                  <a:cubicBezTo>
                    <a:pt x="125712" y="9997"/>
                    <a:pt x="99506" y="0"/>
                    <a:pt x="73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4"/>
          <p:cNvGrpSpPr/>
          <p:nvPr/>
        </p:nvGrpSpPr>
        <p:grpSpPr>
          <a:xfrm rot="10800000">
            <a:off x="665431" y="1030874"/>
            <a:ext cx="1418699" cy="1224946"/>
            <a:chOff x="2254922" y="1412918"/>
            <a:chExt cx="2781762" cy="2401855"/>
          </a:xfrm>
        </p:grpSpPr>
        <p:sp>
          <p:nvSpPr>
            <p:cNvPr id="667" name="Google Shape;667;p34"/>
            <p:cNvSpPr/>
            <p:nvPr/>
          </p:nvSpPr>
          <p:spPr>
            <a:xfrm rot="1608241">
              <a:off x="2457690" y="1854050"/>
              <a:ext cx="1716739" cy="1308361"/>
            </a:xfrm>
            <a:custGeom>
              <a:avLst/>
              <a:gdLst/>
              <a:ahLst/>
              <a:cxnLst/>
              <a:rect l="l" t="t" r="r" b="b"/>
              <a:pathLst>
                <a:path w="13511" h="10297" extrusionOk="0">
                  <a:moveTo>
                    <a:pt x="7613" y="1"/>
                  </a:moveTo>
                  <a:cubicBezTo>
                    <a:pt x="7105" y="1"/>
                    <a:pt x="6605" y="107"/>
                    <a:pt x="6137" y="330"/>
                  </a:cubicBezTo>
                  <a:cubicBezTo>
                    <a:pt x="4045" y="1331"/>
                    <a:pt x="0" y="9198"/>
                    <a:pt x="0" y="9198"/>
                  </a:cubicBezTo>
                  <a:cubicBezTo>
                    <a:pt x="0" y="9198"/>
                    <a:pt x="5300" y="10296"/>
                    <a:pt x="8610" y="10296"/>
                  </a:cubicBezTo>
                  <a:cubicBezTo>
                    <a:pt x="9532" y="10296"/>
                    <a:pt x="10299" y="10211"/>
                    <a:pt x="10755" y="9993"/>
                  </a:cubicBezTo>
                  <a:cubicBezTo>
                    <a:pt x="12849" y="8993"/>
                    <a:pt x="13511" y="6019"/>
                    <a:pt x="12236" y="3351"/>
                  </a:cubicBezTo>
                  <a:cubicBezTo>
                    <a:pt x="11246" y="1279"/>
                    <a:pt x="9378" y="1"/>
                    <a:pt x="7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rot="1608241">
              <a:off x="2941874" y="1719962"/>
              <a:ext cx="1787767" cy="1787767"/>
            </a:xfrm>
            <a:custGeom>
              <a:avLst/>
              <a:gdLst/>
              <a:ahLst/>
              <a:cxnLst/>
              <a:rect l="l" t="t" r="r" b="b"/>
              <a:pathLst>
                <a:path w="14070" h="14070" extrusionOk="0">
                  <a:moveTo>
                    <a:pt x="7035" y="0"/>
                  </a:moveTo>
                  <a:cubicBezTo>
                    <a:pt x="5169" y="0"/>
                    <a:pt x="3380" y="742"/>
                    <a:pt x="2061" y="2061"/>
                  </a:cubicBezTo>
                  <a:cubicBezTo>
                    <a:pt x="741" y="3380"/>
                    <a:pt x="0" y="5169"/>
                    <a:pt x="0" y="7034"/>
                  </a:cubicBezTo>
                  <a:cubicBezTo>
                    <a:pt x="0" y="8901"/>
                    <a:pt x="741" y="10689"/>
                    <a:pt x="2061" y="12009"/>
                  </a:cubicBezTo>
                  <a:cubicBezTo>
                    <a:pt x="3380" y="13328"/>
                    <a:pt x="5169" y="14070"/>
                    <a:pt x="7035" y="14070"/>
                  </a:cubicBezTo>
                  <a:cubicBezTo>
                    <a:pt x="8901" y="14070"/>
                    <a:pt x="10689" y="13328"/>
                    <a:pt x="12009" y="12009"/>
                  </a:cubicBezTo>
                  <a:cubicBezTo>
                    <a:pt x="13328" y="10689"/>
                    <a:pt x="14069" y="8901"/>
                    <a:pt x="14069" y="7034"/>
                  </a:cubicBezTo>
                  <a:cubicBezTo>
                    <a:pt x="14069" y="5169"/>
                    <a:pt x="13328" y="3380"/>
                    <a:pt x="12009" y="2061"/>
                  </a:cubicBezTo>
                  <a:cubicBezTo>
                    <a:pt x="10689" y="742"/>
                    <a:pt x="890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4"/>
          <p:cNvSpPr txBox="1"/>
          <p:nvPr/>
        </p:nvSpPr>
        <p:spPr>
          <a:xfrm>
            <a:off x="915443" y="14670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0" name="Google Shape;670;p34"/>
          <p:cNvGrpSpPr/>
          <p:nvPr/>
        </p:nvGrpSpPr>
        <p:grpSpPr>
          <a:xfrm rot="10800000">
            <a:off x="665431" y="2134474"/>
            <a:ext cx="1418699" cy="1224946"/>
            <a:chOff x="2254922" y="1412918"/>
            <a:chExt cx="2781762" cy="2401855"/>
          </a:xfrm>
        </p:grpSpPr>
        <p:sp>
          <p:nvSpPr>
            <p:cNvPr id="671" name="Google Shape;671;p34"/>
            <p:cNvSpPr/>
            <p:nvPr/>
          </p:nvSpPr>
          <p:spPr>
            <a:xfrm rot="1608241">
              <a:off x="2457690" y="1854050"/>
              <a:ext cx="1716739" cy="1308361"/>
            </a:xfrm>
            <a:custGeom>
              <a:avLst/>
              <a:gdLst/>
              <a:ahLst/>
              <a:cxnLst/>
              <a:rect l="l" t="t" r="r" b="b"/>
              <a:pathLst>
                <a:path w="13511" h="10297" extrusionOk="0">
                  <a:moveTo>
                    <a:pt x="7613" y="1"/>
                  </a:moveTo>
                  <a:cubicBezTo>
                    <a:pt x="7105" y="1"/>
                    <a:pt x="6605" y="107"/>
                    <a:pt x="6137" y="330"/>
                  </a:cubicBezTo>
                  <a:cubicBezTo>
                    <a:pt x="4045" y="1331"/>
                    <a:pt x="0" y="9198"/>
                    <a:pt x="0" y="9198"/>
                  </a:cubicBezTo>
                  <a:cubicBezTo>
                    <a:pt x="0" y="9198"/>
                    <a:pt x="5300" y="10296"/>
                    <a:pt x="8610" y="10296"/>
                  </a:cubicBezTo>
                  <a:cubicBezTo>
                    <a:pt x="9532" y="10296"/>
                    <a:pt x="10299" y="10211"/>
                    <a:pt x="10755" y="9993"/>
                  </a:cubicBezTo>
                  <a:cubicBezTo>
                    <a:pt x="12849" y="8993"/>
                    <a:pt x="13511" y="6019"/>
                    <a:pt x="12236" y="3351"/>
                  </a:cubicBezTo>
                  <a:cubicBezTo>
                    <a:pt x="11246" y="1279"/>
                    <a:pt x="9378" y="1"/>
                    <a:pt x="7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rot="1608241">
              <a:off x="2941874" y="1719962"/>
              <a:ext cx="1787767" cy="1787767"/>
            </a:xfrm>
            <a:custGeom>
              <a:avLst/>
              <a:gdLst/>
              <a:ahLst/>
              <a:cxnLst/>
              <a:rect l="l" t="t" r="r" b="b"/>
              <a:pathLst>
                <a:path w="14070" h="14070" extrusionOk="0">
                  <a:moveTo>
                    <a:pt x="7035" y="0"/>
                  </a:moveTo>
                  <a:cubicBezTo>
                    <a:pt x="5169" y="0"/>
                    <a:pt x="3380" y="742"/>
                    <a:pt x="2061" y="2061"/>
                  </a:cubicBezTo>
                  <a:cubicBezTo>
                    <a:pt x="741" y="3380"/>
                    <a:pt x="0" y="5169"/>
                    <a:pt x="0" y="7034"/>
                  </a:cubicBezTo>
                  <a:cubicBezTo>
                    <a:pt x="0" y="8901"/>
                    <a:pt x="741" y="10689"/>
                    <a:pt x="2061" y="12009"/>
                  </a:cubicBezTo>
                  <a:cubicBezTo>
                    <a:pt x="3380" y="13328"/>
                    <a:pt x="5169" y="14070"/>
                    <a:pt x="7035" y="14070"/>
                  </a:cubicBezTo>
                  <a:cubicBezTo>
                    <a:pt x="8901" y="14070"/>
                    <a:pt x="10689" y="13328"/>
                    <a:pt x="12009" y="12009"/>
                  </a:cubicBezTo>
                  <a:cubicBezTo>
                    <a:pt x="13328" y="10689"/>
                    <a:pt x="14069" y="8901"/>
                    <a:pt x="14069" y="7034"/>
                  </a:cubicBezTo>
                  <a:cubicBezTo>
                    <a:pt x="14069" y="5169"/>
                    <a:pt x="13328" y="3380"/>
                    <a:pt x="12009" y="2061"/>
                  </a:cubicBezTo>
                  <a:cubicBezTo>
                    <a:pt x="10689" y="742"/>
                    <a:pt x="8901" y="0"/>
                    <a:pt x="7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4"/>
          <p:cNvSpPr txBox="1"/>
          <p:nvPr/>
        </p:nvSpPr>
        <p:spPr>
          <a:xfrm>
            <a:off x="915443" y="25706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4" name="Google Shape;674;p34"/>
          <p:cNvGrpSpPr/>
          <p:nvPr/>
        </p:nvGrpSpPr>
        <p:grpSpPr>
          <a:xfrm rot="10800000">
            <a:off x="665431" y="3238074"/>
            <a:ext cx="1418699" cy="1224946"/>
            <a:chOff x="2254922" y="1412918"/>
            <a:chExt cx="2781762" cy="2401855"/>
          </a:xfrm>
        </p:grpSpPr>
        <p:sp>
          <p:nvSpPr>
            <p:cNvPr id="675" name="Google Shape;675;p34"/>
            <p:cNvSpPr/>
            <p:nvPr/>
          </p:nvSpPr>
          <p:spPr>
            <a:xfrm rot="1608241">
              <a:off x="2457690" y="1854050"/>
              <a:ext cx="1716739" cy="1308361"/>
            </a:xfrm>
            <a:custGeom>
              <a:avLst/>
              <a:gdLst/>
              <a:ahLst/>
              <a:cxnLst/>
              <a:rect l="l" t="t" r="r" b="b"/>
              <a:pathLst>
                <a:path w="13511" h="10297" extrusionOk="0">
                  <a:moveTo>
                    <a:pt x="7613" y="1"/>
                  </a:moveTo>
                  <a:cubicBezTo>
                    <a:pt x="7105" y="1"/>
                    <a:pt x="6605" y="107"/>
                    <a:pt x="6137" y="330"/>
                  </a:cubicBezTo>
                  <a:cubicBezTo>
                    <a:pt x="4045" y="1331"/>
                    <a:pt x="0" y="9198"/>
                    <a:pt x="0" y="9198"/>
                  </a:cubicBezTo>
                  <a:cubicBezTo>
                    <a:pt x="0" y="9198"/>
                    <a:pt x="5300" y="10296"/>
                    <a:pt x="8610" y="10296"/>
                  </a:cubicBezTo>
                  <a:cubicBezTo>
                    <a:pt x="9532" y="10296"/>
                    <a:pt x="10299" y="10211"/>
                    <a:pt x="10755" y="9993"/>
                  </a:cubicBezTo>
                  <a:cubicBezTo>
                    <a:pt x="12849" y="8993"/>
                    <a:pt x="13511" y="6019"/>
                    <a:pt x="12236" y="3351"/>
                  </a:cubicBezTo>
                  <a:cubicBezTo>
                    <a:pt x="11246" y="1279"/>
                    <a:pt x="9378" y="1"/>
                    <a:pt x="7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 rot="1608241">
              <a:off x="2941874" y="1719962"/>
              <a:ext cx="1787767" cy="1787767"/>
            </a:xfrm>
            <a:custGeom>
              <a:avLst/>
              <a:gdLst/>
              <a:ahLst/>
              <a:cxnLst/>
              <a:rect l="l" t="t" r="r" b="b"/>
              <a:pathLst>
                <a:path w="14070" h="14070" extrusionOk="0">
                  <a:moveTo>
                    <a:pt x="7035" y="0"/>
                  </a:moveTo>
                  <a:cubicBezTo>
                    <a:pt x="5169" y="0"/>
                    <a:pt x="3380" y="742"/>
                    <a:pt x="2061" y="2061"/>
                  </a:cubicBezTo>
                  <a:cubicBezTo>
                    <a:pt x="741" y="3380"/>
                    <a:pt x="0" y="5169"/>
                    <a:pt x="0" y="7034"/>
                  </a:cubicBezTo>
                  <a:cubicBezTo>
                    <a:pt x="0" y="8901"/>
                    <a:pt x="741" y="10689"/>
                    <a:pt x="2061" y="12009"/>
                  </a:cubicBezTo>
                  <a:cubicBezTo>
                    <a:pt x="3380" y="13328"/>
                    <a:pt x="5169" y="14070"/>
                    <a:pt x="7035" y="14070"/>
                  </a:cubicBezTo>
                  <a:cubicBezTo>
                    <a:pt x="8901" y="14070"/>
                    <a:pt x="10689" y="13328"/>
                    <a:pt x="12009" y="12009"/>
                  </a:cubicBezTo>
                  <a:cubicBezTo>
                    <a:pt x="13328" y="10689"/>
                    <a:pt x="14069" y="8901"/>
                    <a:pt x="14069" y="7034"/>
                  </a:cubicBezTo>
                  <a:cubicBezTo>
                    <a:pt x="14069" y="5169"/>
                    <a:pt x="13328" y="3380"/>
                    <a:pt x="12009" y="2061"/>
                  </a:cubicBezTo>
                  <a:cubicBezTo>
                    <a:pt x="10689" y="742"/>
                    <a:pt x="8901" y="0"/>
                    <a:pt x="7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4"/>
          <p:cNvSpPr txBox="1"/>
          <p:nvPr/>
        </p:nvSpPr>
        <p:spPr>
          <a:xfrm>
            <a:off x="915443" y="367428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1" name="Google Shape;661;p34"/>
          <p:cNvSpPr txBox="1"/>
          <p:nvPr/>
        </p:nvSpPr>
        <p:spPr>
          <a:xfrm>
            <a:off x="6053050" y="1435175"/>
            <a:ext cx="137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6053050" y="1787675"/>
            <a:ext cx="25533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6053050" y="2535413"/>
            <a:ext cx="137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6053050" y="2887913"/>
            <a:ext cx="25533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6053050" y="3635663"/>
            <a:ext cx="137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6053050" y="3988163"/>
            <a:ext cx="25533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5"/>
          <p:cNvSpPr/>
          <p:nvPr/>
        </p:nvSpPr>
        <p:spPr>
          <a:xfrm rot="10800000">
            <a:off x="2873734" y="2427895"/>
            <a:ext cx="1865100" cy="70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 rot="10800000">
            <a:off x="2252219" y="2427895"/>
            <a:ext cx="635100" cy="700800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 txBox="1"/>
          <p:nvPr/>
        </p:nvSpPr>
        <p:spPr>
          <a:xfrm>
            <a:off x="539013" y="2663401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sz="3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8" name="Google Shape;688;p3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689" name="Google Shape;689;p35"/>
          <p:cNvGrpSpPr/>
          <p:nvPr/>
        </p:nvGrpSpPr>
        <p:grpSpPr>
          <a:xfrm rot="5400000">
            <a:off x="5511497" y="1852561"/>
            <a:ext cx="700764" cy="1851535"/>
            <a:chOff x="3678133" y="2401363"/>
            <a:chExt cx="752700" cy="1988760"/>
          </a:xfrm>
        </p:grpSpPr>
        <p:sp>
          <p:nvSpPr>
            <p:cNvPr id="690" name="Google Shape;690;p35"/>
            <p:cNvSpPr/>
            <p:nvPr/>
          </p:nvSpPr>
          <p:spPr>
            <a:xfrm rot="-5400000">
              <a:off x="3713383" y="2366113"/>
              <a:ext cx="682200" cy="7527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 rot="-5400000">
              <a:off x="3395833" y="3355123"/>
              <a:ext cx="13173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5"/>
          <p:cNvSpPr txBox="1"/>
          <p:nvPr/>
        </p:nvSpPr>
        <p:spPr>
          <a:xfrm>
            <a:off x="7241466" y="2663449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30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3" name="Google Shape;693;p35"/>
          <p:cNvGrpSpPr/>
          <p:nvPr/>
        </p:nvGrpSpPr>
        <p:grpSpPr>
          <a:xfrm rot="5400000">
            <a:off x="5212245" y="1271595"/>
            <a:ext cx="700787" cy="1253054"/>
            <a:chOff x="2643134" y="3044200"/>
            <a:chExt cx="752725" cy="1345923"/>
          </a:xfrm>
        </p:grpSpPr>
        <p:sp>
          <p:nvSpPr>
            <p:cNvPr id="694" name="Google Shape;694;p35"/>
            <p:cNvSpPr/>
            <p:nvPr/>
          </p:nvSpPr>
          <p:spPr>
            <a:xfrm rot="-5400000">
              <a:off x="2678409" y="3008950"/>
              <a:ext cx="682200" cy="752700"/>
            </a:xfrm>
            <a:prstGeom prst="flowChartDelay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 rot="-5400000">
              <a:off x="2682284" y="3676573"/>
              <a:ext cx="674400" cy="75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5"/>
          <p:cNvSpPr txBox="1"/>
          <p:nvPr/>
        </p:nvSpPr>
        <p:spPr>
          <a:xfrm>
            <a:off x="7241466" y="1783225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3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7" name="Google Shape;697;p35"/>
          <p:cNvGrpSpPr/>
          <p:nvPr/>
        </p:nvGrpSpPr>
        <p:grpSpPr>
          <a:xfrm rot="-5400000">
            <a:off x="3462655" y="972335"/>
            <a:ext cx="700787" cy="1851570"/>
            <a:chOff x="5748132" y="2401326"/>
            <a:chExt cx="752725" cy="1988797"/>
          </a:xfrm>
        </p:grpSpPr>
        <p:sp>
          <p:nvSpPr>
            <p:cNvPr id="698" name="Google Shape;698;p35"/>
            <p:cNvSpPr/>
            <p:nvPr/>
          </p:nvSpPr>
          <p:spPr>
            <a:xfrm rot="-5400000">
              <a:off x="5783407" y="2366076"/>
              <a:ext cx="682200" cy="752700"/>
            </a:xfrm>
            <a:prstGeom prst="flowChartDelay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 rot="-5400000">
              <a:off x="5465832" y="3355123"/>
              <a:ext cx="1317300" cy="752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5"/>
          <p:cNvSpPr txBox="1"/>
          <p:nvPr/>
        </p:nvSpPr>
        <p:spPr>
          <a:xfrm>
            <a:off x="539013" y="1783225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1" name="Google Shape;701;p35"/>
          <p:cNvGrpSpPr/>
          <p:nvPr/>
        </p:nvGrpSpPr>
        <p:grpSpPr>
          <a:xfrm>
            <a:off x="539013" y="3589674"/>
            <a:ext cx="1751400" cy="1047001"/>
            <a:chOff x="539013" y="3589674"/>
            <a:chExt cx="1751400" cy="1047001"/>
          </a:xfrm>
        </p:grpSpPr>
        <p:sp>
          <p:nvSpPr>
            <p:cNvPr id="702" name="Google Shape;702;p35"/>
            <p:cNvSpPr txBox="1"/>
            <p:nvPr/>
          </p:nvSpPr>
          <p:spPr>
            <a:xfrm>
              <a:off x="539013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666813" y="3589674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2643871" y="3589674"/>
            <a:ext cx="1751400" cy="1047001"/>
            <a:chOff x="2656737" y="3589674"/>
            <a:chExt cx="1751400" cy="1047001"/>
          </a:xfrm>
        </p:grpSpPr>
        <p:sp>
          <p:nvSpPr>
            <p:cNvPr id="705" name="Google Shape;705;p35"/>
            <p:cNvSpPr txBox="1"/>
            <p:nvPr/>
          </p:nvSpPr>
          <p:spPr>
            <a:xfrm>
              <a:off x="2656737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35"/>
            <p:cNvSpPr txBox="1"/>
            <p:nvPr/>
          </p:nvSpPr>
          <p:spPr>
            <a:xfrm>
              <a:off x="2784537" y="3589674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7" name="Google Shape;707;p35"/>
          <p:cNvGrpSpPr/>
          <p:nvPr/>
        </p:nvGrpSpPr>
        <p:grpSpPr>
          <a:xfrm>
            <a:off x="4748729" y="3589699"/>
            <a:ext cx="1751400" cy="1046976"/>
            <a:chOff x="4774450" y="3589699"/>
            <a:chExt cx="1751400" cy="1046976"/>
          </a:xfrm>
        </p:grpSpPr>
        <p:sp>
          <p:nvSpPr>
            <p:cNvPr id="708" name="Google Shape;708;p35"/>
            <p:cNvSpPr txBox="1"/>
            <p:nvPr/>
          </p:nvSpPr>
          <p:spPr>
            <a:xfrm>
              <a:off x="4774450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5"/>
            <p:cNvSpPr txBox="1"/>
            <p:nvPr/>
          </p:nvSpPr>
          <p:spPr>
            <a:xfrm>
              <a:off x="4902250" y="3589699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6853587" y="3589699"/>
            <a:ext cx="1751400" cy="1046976"/>
            <a:chOff x="6853587" y="3589699"/>
            <a:chExt cx="1751400" cy="1046976"/>
          </a:xfrm>
        </p:grpSpPr>
        <p:sp>
          <p:nvSpPr>
            <p:cNvPr id="711" name="Google Shape;711;p35"/>
            <p:cNvSpPr txBox="1"/>
            <p:nvPr/>
          </p:nvSpPr>
          <p:spPr>
            <a:xfrm>
              <a:off x="6853587" y="3985375"/>
              <a:ext cx="1751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a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6981387" y="3589699"/>
              <a:ext cx="1495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6"/>
          <p:cNvSpPr/>
          <p:nvPr/>
        </p:nvSpPr>
        <p:spPr>
          <a:xfrm>
            <a:off x="792500" y="1289661"/>
            <a:ext cx="3467100" cy="155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792500" y="3049286"/>
            <a:ext cx="3467100" cy="155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6"/>
          <p:cNvSpPr/>
          <p:nvPr/>
        </p:nvSpPr>
        <p:spPr>
          <a:xfrm>
            <a:off x="4884400" y="1289661"/>
            <a:ext cx="3467100" cy="15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884400" y="3049286"/>
            <a:ext cx="3467100" cy="155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6"/>
          <p:cNvSpPr/>
          <p:nvPr/>
        </p:nvSpPr>
        <p:spPr>
          <a:xfrm>
            <a:off x="6800938" y="1397250"/>
            <a:ext cx="1299300" cy="1299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6800938" y="3156875"/>
            <a:ext cx="1299300" cy="1299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6"/>
          <p:cNvSpPr/>
          <p:nvPr/>
        </p:nvSpPr>
        <p:spPr>
          <a:xfrm>
            <a:off x="2714225" y="1397250"/>
            <a:ext cx="1299300" cy="1299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6"/>
          <p:cNvSpPr/>
          <p:nvPr/>
        </p:nvSpPr>
        <p:spPr>
          <a:xfrm>
            <a:off x="2714225" y="3156875"/>
            <a:ext cx="1299300" cy="1299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726" name="Google Shape;726;p36"/>
          <p:cNvSpPr/>
          <p:nvPr/>
        </p:nvSpPr>
        <p:spPr>
          <a:xfrm>
            <a:off x="2714163" y="1397184"/>
            <a:ext cx="1299431" cy="1299431"/>
          </a:xfrm>
          <a:prstGeom prst="pie">
            <a:avLst>
              <a:gd name="adj1" fmla="val 679910"/>
              <a:gd name="adj2" fmla="val 1613210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6"/>
          <p:cNvSpPr txBox="1"/>
          <p:nvPr/>
        </p:nvSpPr>
        <p:spPr>
          <a:xfrm>
            <a:off x="879587" y="19382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36"/>
          <p:cNvSpPr txBox="1"/>
          <p:nvPr/>
        </p:nvSpPr>
        <p:spPr>
          <a:xfrm>
            <a:off x="879587" y="15425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2714163" y="3156809"/>
            <a:ext cx="1299431" cy="1299431"/>
          </a:xfrm>
          <a:prstGeom prst="pie">
            <a:avLst>
              <a:gd name="adj1" fmla="val 20770510"/>
              <a:gd name="adj2" fmla="val 162531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6"/>
          <p:cNvSpPr txBox="1"/>
          <p:nvPr/>
        </p:nvSpPr>
        <p:spPr>
          <a:xfrm>
            <a:off x="879587" y="369790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36"/>
          <p:cNvSpPr txBox="1"/>
          <p:nvPr/>
        </p:nvSpPr>
        <p:spPr>
          <a:xfrm>
            <a:off x="879587" y="33021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2" name="Google Shape;732;p36"/>
          <p:cNvSpPr/>
          <p:nvPr/>
        </p:nvSpPr>
        <p:spPr>
          <a:xfrm>
            <a:off x="6800863" y="1397184"/>
            <a:ext cx="1299431" cy="1299431"/>
          </a:xfrm>
          <a:prstGeom prst="pie">
            <a:avLst>
              <a:gd name="adj1" fmla="val 19549504"/>
              <a:gd name="adj2" fmla="val 161666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6"/>
          <p:cNvSpPr txBox="1"/>
          <p:nvPr/>
        </p:nvSpPr>
        <p:spPr>
          <a:xfrm>
            <a:off x="4971487" y="193827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6"/>
          <p:cNvSpPr txBox="1"/>
          <p:nvPr/>
        </p:nvSpPr>
        <p:spPr>
          <a:xfrm>
            <a:off x="4971487" y="15425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5" name="Google Shape;735;p36"/>
          <p:cNvSpPr/>
          <p:nvPr/>
        </p:nvSpPr>
        <p:spPr>
          <a:xfrm>
            <a:off x="6800863" y="3156809"/>
            <a:ext cx="1299431" cy="1299431"/>
          </a:xfrm>
          <a:prstGeom prst="pie">
            <a:avLst>
              <a:gd name="adj1" fmla="val 17424073"/>
              <a:gd name="adj2" fmla="val 161642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6"/>
          <p:cNvSpPr txBox="1"/>
          <p:nvPr/>
        </p:nvSpPr>
        <p:spPr>
          <a:xfrm>
            <a:off x="4971487" y="369790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 ringed planet  and a gas giant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6"/>
          <p:cNvSpPr txBox="1"/>
          <p:nvPr/>
        </p:nvSpPr>
        <p:spPr>
          <a:xfrm>
            <a:off x="4971487" y="330219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95%	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/>
          <p:nvPr/>
        </p:nvSpPr>
        <p:spPr>
          <a:xfrm>
            <a:off x="6234413" y="1442550"/>
            <a:ext cx="2116800" cy="97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3620616" y="3093937"/>
            <a:ext cx="996926" cy="222553"/>
          </a:xfrm>
          <a:custGeom>
            <a:avLst/>
            <a:gdLst/>
            <a:ahLst/>
            <a:cxnLst/>
            <a:rect l="l" t="t" r="r" b="b"/>
            <a:pathLst>
              <a:path w="59156" h="13204" extrusionOk="0">
                <a:moveTo>
                  <a:pt x="1" y="0"/>
                </a:moveTo>
                <a:lnTo>
                  <a:pt x="1" y="0"/>
                </a:lnTo>
                <a:close/>
                <a:moveTo>
                  <a:pt x="59155" y="13203"/>
                </a:move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2596655" y="1925882"/>
            <a:ext cx="2776382" cy="2096239"/>
          </a:xfrm>
          <a:custGeom>
            <a:avLst/>
            <a:gdLst/>
            <a:ahLst/>
            <a:cxnLst/>
            <a:rect l="l" t="t" r="r" b="b"/>
            <a:pathLst>
              <a:path w="164746" h="124369" extrusionOk="0">
                <a:moveTo>
                  <a:pt x="49520" y="11070"/>
                </a:moveTo>
                <a:cubicBezTo>
                  <a:pt x="49737" y="11070"/>
                  <a:pt x="49861" y="11136"/>
                  <a:pt x="49875" y="11358"/>
                </a:cubicBezTo>
                <a:cubicBezTo>
                  <a:pt x="49875" y="11575"/>
                  <a:pt x="49818" y="11698"/>
                  <a:pt x="49684" y="11698"/>
                </a:cubicBezTo>
                <a:cubicBezTo>
                  <a:pt x="49636" y="11698"/>
                  <a:pt x="49580" y="11683"/>
                  <a:pt x="49512" y="11651"/>
                </a:cubicBezTo>
                <a:cubicBezTo>
                  <a:pt x="49305" y="11565"/>
                  <a:pt x="49115" y="11444"/>
                  <a:pt x="48925" y="11323"/>
                </a:cubicBezTo>
                <a:lnTo>
                  <a:pt x="49339" y="11081"/>
                </a:lnTo>
                <a:cubicBezTo>
                  <a:pt x="49405" y="11074"/>
                  <a:pt x="49465" y="11070"/>
                  <a:pt x="49520" y="11070"/>
                </a:cubicBezTo>
                <a:close/>
                <a:moveTo>
                  <a:pt x="46983" y="11081"/>
                </a:moveTo>
                <a:cubicBezTo>
                  <a:pt x="47014" y="11081"/>
                  <a:pt x="47051" y="11087"/>
                  <a:pt x="47093" y="11098"/>
                </a:cubicBezTo>
                <a:cubicBezTo>
                  <a:pt x="47369" y="11185"/>
                  <a:pt x="47870" y="11168"/>
                  <a:pt x="47767" y="11686"/>
                </a:cubicBezTo>
                <a:cubicBezTo>
                  <a:pt x="47732" y="11893"/>
                  <a:pt x="47888" y="12274"/>
                  <a:pt x="47490" y="12343"/>
                </a:cubicBezTo>
                <a:cubicBezTo>
                  <a:pt x="47110" y="12222"/>
                  <a:pt x="46834" y="11893"/>
                  <a:pt x="46799" y="11496"/>
                </a:cubicBezTo>
                <a:cubicBezTo>
                  <a:pt x="46784" y="11302"/>
                  <a:pt x="46782" y="11081"/>
                  <a:pt x="46983" y="11081"/>
                </a:cubicBezTo>
                <a:close/>
                <a:moveTo>
                  <a:pt x="38158" y="11530"/>
                </a:moveTo>
                <a:cubicBezTo>
                  <a:pt x="38279" y="11530"/>
                  <a:pt x="38417" y="11703"/>
                  <a:pt x="38642" y="11876"/>
                </a:cubicBezTo>
                <a:cubicBezTo>
                  <a:pt x="38366" y="12118"/>
                  <a:pt x="38089" y="12360"/>
                  <a:pt x="37778" y="12585"/>
                </a:cubicBezTo>
                <a:cubicBezTo>
                  <a:pt x="35549" y="13967"/>
                  <a:pt x="35514" y="15903"/>
                  <a:pt x="37692" y="17268"/>
                </a:cubicBezTo>
                <a:cubicBezTo>
                  <a:pt x="38003" y="17458"/>
                  <a:pt x="38227" y="17631"/>
                  <a:pt x="38158" y="18080"/>
                </a:cubicBezTo>
                <a:cubicBezTo>
                  <a:pt x="38106" y="18529"/>
                  <a:pt x="37951" y="18599"/>
                  <a:pt x="37553" y="18737"/>
                </a:cubicBezTo>
                <a:cubicBezTo>
                  <a:pt x="36568" y="19117"/>
                  <a:pt x="36309" y="19981"/>
                  <a:pt x="36378" y="20949"/>
                </a:cubicBezTo>
                <a:cubicBezTo>
                  <a:pt x="36427" y="21679"/>
                  <a:pt x="36279" y="22143"/>
                  <a:pt x="35819" y="22143"/>
                </a:cubicBezTo>
                <a:cubicBezTo>
                  <a:pt x="35625" y="22143"/>
                  <a:pt x="35377" y="22061"/>
                  <a:pt x="35065" y="21882"/>
                </a:cubicBezTo>
                <a:cubicBezTo>
                  <a:pt x="34913" y="21798"/>
                  <a:pt x="34745" y="21754"/>
                  <a:pt x="34578" y="21754"/>
                </a:cubicBezTo>
                <a:cubicBezTo>
                  <a:pt x="34403" y="21754"/>
                  <a:pt x="34230" y="21802"/>
                  <a:pt x="34080" y="21899"/>
                </a:cubicBezTo>
                <a:cubicBezTo>
                  <a:pt x="33134" y="22372"/>
                  <a:pt x="32094" y="22613"/>
                  <a:pt x="31041" y="22613"/>
                </a:cubicBezTo>
                <a:cubicBezTo>
                  <a:pt x="30747" y="22613"/>
                  <a:pt x="30451" y="22594"/>
                  <a:pt x="30157" y="22556"/>
                </a:cubicBezTo>
                <a:cubicBezTo>
                  <a:pt x="29915" y="22521"/>
                  <a:pt x="29759" y="22608"/>
                  <a:pt x="29829" y="22262"/>
                </a:cubicBezTo>
                <a:lnTo>
                  <a:pt x="29829" y="22262"/>
                </a:lnTo>
                <a:lnTo>
                  <a:pt x="29829" y="22279"/>
                </a:lnTo>
                <a:cubicBezTo>
                  <a:pt x="29898" y="21986"/>
                  <a:pt x="29984" y="21882"/>
                  <a:pt x="30364" y="21830"/>
                </a:cubicBezTo>
                <a:cubicBezTo>
                  <a:pt x="31505" y="21675"/>
                  <a:pt x="32836" y="21467"/>
                  <a:pt x="33354" y="20361"/>
                </a:cubicBezTo>
                <a:cubicBezTo>
                  <a:pt x="33821" y="19342"/>
                  <a:pt x="33872" y="18184"/>
                  <a:pt x="34927" y="17458"/>
                </a:cubicBezTo>
                <a:cubicBezTo>
                  <a:pt x="35238" y="17216"/>
                  <a:pt x="34978" y="16836"/>
                  <a:pt x="34667" y="16594"/>
                </a:cubicBezTo>
                <a:cubicBezTo>
                  <a:pt x="33216" y="15436"/>
                  <a:pt x="33907" y="14572"/>
                  <a:pt x="35099" y="13846"/>
                </a:cubicBezTo>
                <a:cubicBezTo>
                  <a:pt x="35860" y="13380"/>
                  <a:pt x="36724" y="13086"/>
                  <a:pt x="37018" y="12066"/>
                </a:cubicBezTo>
                <a:cubicBezTo>
                  <a:pt x="37156" y="11582"/>
                  <a:pt x="37709" y="11548"/>
                  <a:pt x="38158" y="11530"/>
                </a:cubicBezTo>
                <a:close/>
                <a:moveTo>
                  <a:pt x="46802" y="32066"/>
                </a:moveTo>
                <a:cubicBezTo>
                  <a:pt x="47245" y="32066"/>
                  <a:pt x="47720" y="32469"/>
                  <a:pt x="47888" y="33080"/>
                </a:cubicBezTo>
                <a:cubicBezTo>
                  <a:pt x="48059" y="33754"/>
                  <a:pt x="48393" y="34225"/>
                  <a:pt x="48918" y="34225"/>
                </a:cubicBezTo>
                <a:cubicBezTo>
                  <a:pt x="49080" y="34225"/>
                  <a:pt x="49261" y="34181"/>
                  <a:pt x="49460" y="34083"/>
                </a:cubicBezTo>
                <a:cubicBezTo>
                  <a:pt x="50103" y="33764"/>
                  <a:pt x="50701" y="33627"/>
                  <a:pt x="51269" y="33627"/>
                </a:cubicBezTo>
                <a:cubicBezTo>
                  <a:pt x="52489" y="33627"/>
                  <a:pt x="53566" y="34260"/>
                  <a:pt x="54628" y="35085"/>
                </a:cubicBezTo>
                <a:cubicBezTo>
                  <a:pt x="54818" y="35223"/>
                  <a:pt x="55008" y="35396"/>
                  <a:pt x="55163" y="35586"/>
                </a:cubicBezTo>
                <a:cubicBezTo>
                  <a:pt x="55543" y="36053"/>
                  <a:pt x="56684" y="36070"/>
                  <a:pt x="56321" y="36917"/>
                </a:cubicBezTo>
                <a:lnTo>
                  <a:pt x="56321" y="36934"/>
                </a:lnTo>
                <a:cubicBezTo>
                  <a:pt x="56149" y="37350"/>
                  <a:pt x="55751" y="37415"/>
                  <a:pt x="55318" y="37415"/>
                </a:cubicBezTo>
                <a:cubicBezTo>
                  <a:pt x="55122" y="37415"/>
                  <a:pt x="54919" y="37401"/>
                  <a:pt x="54727" y="37401"/>
                </a:cubicBezTo>
                <a:cubicBezTo>
                  <a:pt x="54620" y="37401"/>
                  <a:pt x="54517" y="37405"/>
                  <a:pt x="54420" y="37418"/>
                </a:cubicBezTo>
                <a:cubicBezTo>
                  <a:pt x="54278" y="37432"/>
                  <a:pt x="54136" y="37440"/>
                  <a:pt x="53995" y="37440"/>
                </a:cubicBezTo>
                <a:cubicBezTo>
                  <a:pt x="53292" y="37440"/>
                  <a:pt x="52602" y="37262"/>
                  <a:pt x="51983" y="36917"/>
                </a:cubicBezTo>
                <a:cubicBezTo>
                  <a:pt x="51332" y="36539"/>
                  <a:pt x="50680" y="36418"/>
                  <a:pt x="50028" y="36418"/>
                </a:cubicBezTo>
                <a:cubicBezTo>
                  <a:pt x="48867" y="36418"/>
                  <a:pt x="47706" y="36802"/>
                  <a:pt x="46545" y="36802"/>
                </a:cubicBezTo>
                <a:cubicBezTo>
                  <a:pt x="46302" y="36802"/>
                  <a:pt x="46058" y="36785"/>
                  <a:pt x="45814" y="36744"/>
                </a:cubicBezTo>
                <a:cubicBezTo>
                  <a:pt x="44881" y="36588"/>
                  <a:pt x="44552" y="36105"/>
                  <a:pt x="44673" y="35241"/>
                </a:cubicBezTo>
                <a:cubicBezTo>
                  <a:pt x="44846" y="34083"/>
                  <a:pt x="45537" y="33115"/>
                  <a:pt x="46263" y="32320"/>
                </a:cubicBezTo>
                <a:cubicBezTo>
                  <a:pt x="46417" y="32145"/>
                  <a:pt x="46607" y="32066"/>
                  <a:pt x="46802" y="32066"/>
                </a:cubicBezTo>
                <a:close/>
                <a:moveTo>
                  <a:pt x="64554" y="31370"/>
                </a:moveTo>
                <a:cubicBezTo>
                  <a:pt x="64860" y="31370"/>
                  <a:pt x="65185" y="31437"/>
                  <a:pt x="65532" y="31594"/>
                </a:cubicBezTo>
                <a:cubicBezTo>
                  <a:pt x="65878" y="31767"/>
                  <a:pt x="65930" y="32251"/>
                  <a:pt x="65636" y="32493"/>
                </a:cubicBezTo>
                <a:cubicBezTo>
                  <a:pt x="64063" y="34065"/>
                  <a:pt x="64184" y="35085"/>
                  <a:pt x="65895" y="36588"/>
                </a:cubicBezTo>
                <a:cubicBezTo>
                  <a:pt x="67243" y="37815"/>
                  <a:pt x="67762" y="39544"/>
                  <a:pt x="68211" y="41237"/>
                </a:cubicBezTo>
                <a:cubicBezTo>
                  <a:pt x="68364" y="41802"/>
                  <a:pt x="68057" y="41990"/>
                  <a:pt x="67435" y="41990"/>
                </a:cubicBezTo>
                <a:cubicBezTo>
                  <a:pt x="67353" y="41990"/>
                  <a:pt x="67266" y="41986"/>
                  <a:pt x="67174" y="41980"/>
                </a:cubicBezTo>
                <a:cubicBezTo>
                  <a:pt x="66517" y="41064"/>
                  <a:pt x="64271" y="41825"/>
                  <a:pt x="64547" y="39146"/>
                </a:cubicBezTo>
                <a:lnTo>
                  <a:pt x="64547" y="39146"/>
                </a:lnTo>
                <a:lnTo>
                  <a:pt x="64547" y="39181"/>
                </a:lnTo>
                <a:cubicBezTo>
                  <a:pt x="64685" y="37885"/>
                  <a:pt x="63113" y="36295"/>
                  <a:pt x="62076" y="35050"/>
                </a:cubicBezTo>
                <a:cubicBezTo>
                  <a:pt x="61281" y="34100"/>
                  <a:pt x="61385" y="33288"/>
                  <a:pt x="62076" y="32683"/>
                </a:cubicBezTo>
                <a:cubicBezTo>
                  <a:pt x="62786" y="32052"/>
                  <a:pt x="63577" y="31370"/>
                  <a:pt x="64554" y="31370"/>
                </a:cubicBezTo>
                <a:close/>
                <a:moveTo>
                  <a:pt x="30705" y="33465"/>
                </a:moveTo>
                <a:cubicBezTo>
                  <a:pt x="30874" y="33465"/>
                  <a:pt x="31043" y="33637"/>
                  <a:pt x="31090" y="33720"/>
                </a:cubicBezTo>
                <a:cubicBezTo>
                  <a:pt x="31920" y="35120"/>
                  <a:pt x="33579" y="35258"/>
                  <a:pt x="34719" y="36226"/>
                </a:cubicBezTo>
                <a:cubicBezTo>
                  <a:pt x="36205" y="37487"/>
                  <a:pt x="36275" y="39354"/>
                  <a:pt x="37191" y="40822"/>
                </a:cubicBezTo>
                <a:cubicBezTo>
                  <a:pt x="37484" y="41289"/>
                  <a:pt x="37571" y="41980"/>
                  <a:pt x="37968" y="42274"/>
                </a:cubicBezTo>
                <a:cubicBezTo>
                  <a:pt x="38403" y="42594"/>
                  <a:pt x="39075" y="43217"/>
                  <a:pt x="39556" y="43217"/>
                </a:cubicBezTo>
                <a:cubicBezTo>
                  <a:pt x="39725" y="43217"/>
                  <a:pt x="39870" y="43141"/>
                  <a:pt x="39973" y="42948"/>
                </a:cubicBezTo>
                <a:cubicBezTo>
                  <a:pt x="40336" y="42274"/>
                  <a:pt x="41234" y="41289"/>
                  <a:pt x="40543" y="40183"/>
                </a:cubicBezTo>
                <a:cubicBezTo>
                  <a:pt x="40301" y="39803"/>
                  <a:pt x="39610" y="39215"/>
                  <a:pt x="40284" y="38904"/>
                </a:cubicBezTo>
                <a:cubicBezTo>
                  <a:pt x="40592" y="38765"/>
                  <a:pt x="41024" y="38302"/>
                  <a:pt x="41439" y="38302"/>
                </a:cubicBezTo>
                <a:cubicBezTo>
                  <a:pt x="41746" y="38302"/>
                  <a:pt x="42043" y="38557"/>
                  <a:pt x="42271" y="39388"/>
                </a:cubicBezTo>
                <a:cubicBezTo>
                  <a:pt x="42782" y="41200"/>
                  <a:pt x="43748" y="43327"/>
                  <a:pt x="46038" y="43327"/>
                </a:cubicBezTo>
                <a:cubicBezTo>
                  <a:pt x="46150" y="43327"/>
                  <a:pt x="46266" y="43321"/>
                  <a:pt x="46384" y="43311"/>
                </a:cubicBezTo>
                <a:cubicBezTo>
                  <a:pt x="46463" y="43304"/>
                  <a:pt x="46542" y="43300"/>
                  <a:pt x="46620" y="43300"/>
                </a:cubicBezTo>
                <a:cubicBezTo>
                  <a:pt x="47585" y="43300"/>
                  <a:pt x="48526" y="43802"/>
                  <a:pt x="49487" y="43802"/>
                </a:cubicBezTo>
                <a:cubicBezTo>
                  <a:pt x="49955" y="43802"/>
                  <a:pt x="50429" y="43683"/>
                  <a:pt x="50912" y="43328"/>
                </a:cubicBezTo>
                <a:cubicBezTo>
                  <a:pt x="51106" y="43191"/>
                  <a:pt x="51242" y="43135"/>
                  <a:pt x="51336" y="43135"/>
                </a:cubicBezTo>
                <a:cubicBezTo>
                  <a:pt x="51643" y="43135"/>
                  <a:pt x="51508" y="43736"/>
                  <a:pt x="51534" y="44054"/>
                </a:cubicBezTo>
                <a:cubicBezTo>
                  <a:pt x="51845" y="45488"/>
                  <a:pt x="50843" y="46629"/>
                  <a:pt x="50618" y="47942"/>
                </a:cubicBezTo>
                <a:cubicBezTo>
                  <a:pt x="50585" y="48144"/>
                  <a:pt x="50240" y="48444"/>
                  <a:pt x="50046" y="48444"/>
                </a:cubicBezTo>
                <a:cubicBezTo>
                  <a:pt x="50041" y="48444"/>
                  <a:pt x="50036" y="48444"/>
                  <a:pt x="50031" y="48444"/>
                </a:cubicBezTo>
                <a:cubicBezTo>
                  <a:pt x="49523" y="48389"/>
                  <a:pt x="49010" y="48372"/>
                  <a:pt x="48494" y="48372"/>
                </a:cubicBezTo>
                <a:cubicBezTo>
                  <a:pt x="47534" y="48372"/>
                  <a:pt x="46564" y="48433"/>
                  <a:pt x="45600" y="48433"/>
                </a:cubicBezTo>
                <a:cubicBezTo>
                  <a:pt x="43779" y="48433"/>
                  <a:pt x="41984" y="48215"/>
                  <a:pt x="40336" y="46957"/>
                </a:cubicBezTo>
                <a:cubicBezTo>
                  <a:pt x="40033" y="46726"/>
                  <a:pt x="39675" y="46623"/>
                  <a:pt x="39308" y="46623"/>
                </a:cubicBezTo>
                <a:cubicBezTo>
                  <a:pt x="38250" y="46623"/>
                  <a:pt x="37116" y="47478"/>
                  <a:pt x="37000" y="48582"/>
                </a:cubicBezTo>
                <a:cubicBezTo>
                  <a:pt x="36972" y="48947"/>
                  <a:pt x="36796" y="49426"/>
                  <a:pt x="36527" y="49426"/>
                </a:cubicBezTo>
                <a:cubicBezTo>
                  <a:pt x="36465" y="49426"/>
                  <a:pt x="36398" y="49400"/>
                  <a:pt x="36326" y="49342"/>
                </a:cubicBezTo>
                <a:cubicBezTo>
                  <a:pt x="35376" y="48582"/>
                  <a:pt x="34045" y="48772"/>
                  <a:pt x="33147" y="47752"/>
                </a:cubicBezTo>
                <a:cubicBezTo>
                  <a:pt x="32334" y="46819"/>
                  <a:pt x="30900" y="46785"/>
                  <a:pt x="29673" y="46525"/>
                </a:cubicBezTo>
                <a:cubicBezTo>
                  <a:pt x="28913" y="46370"/>
                  <a:pt x="27807" y="46422"/>
                  <a:pt x="28567" y="44953"/>
                </a:cubicBezTo>
                <a:cubicBezTo>
                  <a:pt x="28982" y="44158"/>
                  <a:pt x="29034" y="43000"/>
                  <a:pt x="28515" y="42257"/>
                </a:cubicBezTo>
                <a:cubicBezTo>
                  <a:pt x="28230" y="41853"/>
                  <a:pt x="27848" y="41722"/>
                  <a:pt x="27412" y="41722"/>
                </a:cubicBezTo>
                <a:cubicBezTo>
                  <a:pt x="27028" y="41722"/>
                  <a:pt x="26602" y="41823"/>
                  <a:pt x="26165" y="41928"/>
                </a:cubicBezTo>
                <a:cubicBezTo>
                  <a:pt x="25497" y="42091"/>
                  <a:pt x="24818" y="42128"/>
                  <a:pt x="24133" y="42128"/>
                </a:cubicBezTo>
                <a:cubicBezTo>
                  <a:pt x="23569" y="42128"/>
                  <a:pt x="23001" y="42103"/>
                  <a:pt x="22432" y="42103"/>
                </a:cubicBezTo>
                <a:cubicBezTo>
                  <a:pt x="21707" y="42103"/>
                  <a:pt x="20980" y="42143"/>
                  <a:pt x="20255" y="42326"/>
                </a:cubicBezTo>
                <a:cubicBezTo>
                  <a:pt x="19287" y="42585"/>
                  <a:pt x="18319" y="42862"/>
                  <a:pt x="17559" y="43380"/>
                </a:cubicBezTo>
                <a:cubicBezTo>
                  <a:pt x="17082" y="43705"/>
                  <a:pt x="16613" y="43798"/>
                  <a:pt x="16149" y="43798"/>
                </a:cubicBezTo>
                <a:cubicBezTo>
                  <a:pt x="15538" y="43798"/>
                  <a:pt x="14935" y="43638"/>
                  <a:pt x="14326" y="43638"/>
                </a:cubicBezTo>
                <a:cubicBezTo>
                  <a:pt x="14292" y="43638"/>
                  <a:pt x="14258" y="43638"/>
                  <a:pt x="14223" y="43639"/>
                </a:cubicBezTo>
                <a:cubicBezTo>
                  <a:pt x="14120" y="43622"/>
                  <a:pt x="14016" y="43570"/>
                  <a:pt x="13930" y="43466"/>
                </a:cubicBezTo>
                <a:cubicBezTo>
                  <a:pt x="14043" y="43169"/>
                  <a:pt x="14308" y="43115"/>
                  <a:pt x="14562" y="43115"/>
                </a:cubicBezTo>
                <a:cubicBezTo>
                  <a:pt x="14617" y="43115"/>
                  <a:pt x="14672" y="43118"/>
                  <a:pt x="14725" y="43121"/>
                </a:cubicBezTo>
                <a:cubicBezTo>
                  <a:pt x="14838" y="43129"/>
                  <a:pt x="14949" y="43134"/>
                  <a:pt x="15058" y="43134"/>
                </a:cubicBezTo>
                <a:cubicBezTo>
                  <a:pt x="16723" y="43134"/>
                  <a:pt x="17967" y="42165"/>
                  <a:pt x="18388" y="40771"/>
                </a:cubicBezTo>
                <a:cubicBezTo>
                  <a:pt x="18976" y="38921"/>
                  <a:pt x="20808" y="38282"/>
                  <a:pt x="21482" y="37090"/>
                </a:cubicBezTo>
                <a:cubicBezTo>
                  <a:pt x="22174" y="35865"/>
                  <a:pt x="22770" y="35535"/>
                  <a:pt x="23579" y="35535"/>
                </a:cubicBezTo>
                <a:cubicBezTo>
                  <a:pt x="23899" y="35535"/>
                  <a:pt x="24254" y="35587"/>
                  <a:pt x="24661" y="35655"/>
                </a:cubicBezTo>
                <a:cubicBezTo>
                  <a:pt x="24682" y="35658"/>
                  <a:pt x="24703" y="35660"/>
                  <a:pt x="24725" y="35660"/>
                </a:cubicBezTo>
                <a:cubicBezTo>
                  <a:pt x="25065" y="35660"/>
                  <a:pt x="25513" y="35293"/>
                  <a:pt x="25854" y="35033"/>
                </a:cubicBezTo>
                <a:cubicBezTo>
                  <a:pt x="26267" y="34730"/>
                  <a:pt x="26584" y="34570"/>
                  <a:pt x="26849" y="34570"/>
                </a:cubicBezTo>
                <a:cubicBezTo>
                  <a:pt x="27249" y="34570"/>
                  <a:pt x="27529" y="34935"/>
                  <a:pt x="27841" y="35724"/>
                </a:cubicBezTo>
                <a:cubicBezTo>
                  <a:pt x="28325" y="36969"/>
                  <a:pt x="29742" y="37574"/>
                  <a:pt x="30952" y="38161"/>
                </a:cubicBezTo>
                <a:cubicBezTo>
                  <a:pt x="31712" y="38524"/>
                  <a:pt x="32732" y="38852"/>
                  <a:pt x="32680" y="39716"/>
                </a:cubicBezTo>
                <a:cubicBezTo>
                  <a:pt x="32594" y="40753"/>
                  <a:pt x="31488" y="40546"/>
                  <a:pt x="30710" y="40615"/>
                </a:cubicBezTo>
                <a:cubicBezTo>
                  <a:pt x="30312" y="40650"/>
                  <a:pt x="29794" y="40598"/>
                  <a:pt x="29673" y="41134"/>
                </a:cubicBezTo>
                <a:cubicBezTo>
                  <a:pt x="29552" y="41669"/>
                  <a:pt x="30036" y="41825"/>
                  <a:pt x="30382" y="42032"/>
                </a:cubicBezTo>
                <a:cubicBezTo>
                  <a:pt x="30898" y="42336"/>
                  <a:pt x="31474" y="42934"/>
                  <a:pt x="32011" y="42934"/>
                </a:cubicBezTo>
                <a:cubicBezTo>
                  <a:pt x="32175" y="42934"/>
                  <a:pt x="32336" y="42878"/>
                  <a:pt x="32490" y="42741"/>
                </a:cubicBezTo>
                <a:cubicBezTo>
                  <a:pt x="33354" y="41963"/>
                  <a:pt x="33890" y="40788"/>
                  <a:pt x="34512" y="39751"/>
                </a:cubicBezTo>
                <a:cubicBezTo>
                  <a:pt x="34586" y="39617"/>
                  <a:pt x="34289" y="39329"/>
                  <a:pt x="34602" y="39329"/>
                </a:cubicBezTo>
                <a:cubicBezTo>
                  <a:pt x="34653" y="39329"/>
                  <a:pt x="34719" y="39337"/>
                  <a:pt x="34806" y="39354"/>
                </a:cubicBezTo>
                <a:cubicBezTo>
                  <a:pt x="34890" y="39373"/>
                  <a:pt x="34965" y="39381"/>
                  <a:pt x="35031" y="39381"/>
                </a:cubicBezTo>
                <a:cubicBezTo>
                  <a:pt x="35567" y="39381"/>
                  <a:pt x="35557" y="38814"/>
                  <a:pt x="35341" y="38507"/>
                </a:cubicBezTo>
                <a:cubicBezTo>
                  <a:pt x="34806" y="37781"/>
                  <a:pt x="34546" y="36658"/>
                  <a:pt x="33561" y="36468"/>
                </a:cubicBezTo>
                <a:cubicBezTo>
                  <a:pt x="32248" y="36208"/>
                  <a:pt x="31591" y="35206"/>
                  <a:pt x="30727" y="34411"/>
                </a:cubicBezTo>
                <a:cubicBezTo>
                  <a:pt x="30468" y="34169"/>
                  <a:pt x="30278" y="33910"/>
                  <a:pt x="30485" y="33599"/>
                </a:cubicBezTo>
                <a:cubicBezTo>
                  <a:pt x="30551" y="33501"/>
                  <a:pt x="30628" y="33465"/>
                  <a:pt x="30705" y="33465"/>
                </a:cubicBezTo>
                <a:close/>
                <a:moveTo>
                  <a:pt x="65829" y="50622"/>
                </a:moveTo>
                <a:cubicBezTo>
                  <a:pt x="66138" y="50622"/>
                  <a:pt x="66376" y="50877"/>
                  <a:pt x="66569" y="51209"/>
                </a:cubicBezTo>
                <a:cubicBezTo>
                  <a:pt x="67601" y="52923"/>
                  <a:pt x="68767" y="54401"/>
                  <a:pt x="70703" y="54401"/>
                </a:cubicBezTo>
                <a:cubicBezTo>
                  <a:pt x="71167" y="54401"/>
                  <a:pt x="71676" y="54316"/>
                  <a:pt x="72237" y="54129"/>
                </a:cubicBezTo>
                <a:cubicBezTo>
                  <a:pt x="72263" y="54119"/>
                  <a:pt x="72291" y="54114"/>
                  <a:pt x="72320" y="54114"/>
                </a:cubicBezTo>
                <a:cubicBezTo>
                  <a:pt x="72487" y="54114"/>
                  <a:pt x="72701" y="54260"/>
                  <a:pt x="72877" y="54319"/>
                </a:cubicBezTo>
                <a:cubicBezTo>
                  <a:pt x="72687" y="54406"/>
                  <a:pt x="72514" y="54527"/>
                  <a:pt x="72358" y="54665"/>
                </a:cubicBezTo>
                <a:lnTo>
                  <a:pt x="72358" y="54682"/>
                </a:lnTo>
                <a:cubicBezTo>
                  <a:pt x="71675" y="55659"/>
                  <a:pt x="71022" y="56681"/>
                  <a:pt x="69648" y="56681"/>
                </a:cubicBezTo>
                <a:cubicBezTo>
                  <a:pt x="69564" y="56681"/>
                  <a:pt x="69476" y="56678"/>
                  <a:pt x="69386" y="56669"/>
                </a:cubicBezTo>
                <a:cubicBezTo>
                  <a:pt x="69196" y="56600"/>
                  <a:pt x="68850" y="56549"/>
                  <a:pt x="68850" y="56445"/>
                </a:cubicBezTo>
                <a:cubicBezTo>
                  <a:pt x="68660" y="54216"/>
                  <a:pt x="66258" y="53559"/>
                  <a:pt x="65532" y="51727"/>
                </a:cubicBezTo>
                <a:cubicBezTo>
                  <a:pt x="65394" y="51381"/>
                  <a:pt x="64945" y="50932"/>
                  <a:pt x="65584" y="50673"/>
                </a:cubicBezTo>
                <a:cubicBezTo>
                  <a:pt x="65670" y="50638"/>
                  <a:pt x="65752" y="50622"/>
                  <a:pt x="65829" y="50622"/>
                </a:cubicBezTo>
                <a:close/>
                <a:moveTo>
                  <a:pt x="50497" y="52695"/>
                </a:moveTo>
                <a:lnTo>
                  <a:pt x="50497" y="52695"/>
                </a:lnTo>
                <a:cubicBezTo>
                  <a:pt x="51016" y="52885"/>
                  <a:pt x="51863" y="52937"/>
                  <a:pt x="52001" y="53265"/>
                </a:cubicBezTo>
                <a:cubicBezTo>
                  <a:pt x="53055" y="55840"/>
                  <a:pt x="55734" y="57464"/>
                  <a:pt x="56114" y="60420"/>
                </a:cubicBezTo>
                <a:cubicBezTo>
                  <a:pt x="56252" y="61439"/>
                  <a:pt x="57323" y="61802"/>
                  <a:pt x="57859" y="62580"/>
                </a:cubicBezTo>
                <a:cubicBezTo>
                  <a:pt x="59294" y="64654"/>
                  <a:pt x="60106" y="66952"/>
                  <a:pt x="60763" y="69337"/>
                </a:cubicBezTo>
                <a:cubicBezTo>
                  <a:pt x="58533" y="67643"/>
                  <a:pt x="56615" y="65656"/>
                  <a:pt x="55336" y="63133"/>
                </a:cubicBezTo>
                <a:cubicBezTo>
                  <a:pt x="55198" y="62874"/>
                  <a:pt x="55008" y="62614"/>
                  <a:pt x="55008" y="62355"/>
                </a:cubicBezTo>
                <a:cubicBezTo>
                  <a:pt x="54990" y="58916"/>
                  <a:pt x="52139" y="56739"/>
                  <a:pt x="51189" y="53697"/>
                </a:cubicBezTo>
                <a:cubicBezTo>
                  <a:pt x="51085" y="53334"/>
                  <a:pt x="50739" y="53040"/>
                  <a:pt x="50497" y="52695"/>
                </a:cubicBezTo>
                <a:close/>
                <a:moveTo>
                  <a:pt x="87976" y="1"/>
                </a:moveTo>
                <a:cubicBezTo>
                  <a:pt x="87018" y="1"/>
                  <a:pt x="85745" y="1010"/>
                  <a:pt x="84455" y="1127"/>
                </a:cubicBezTo>
                <a:cubicBezTo>
                  <a:pt x="83776" y="1176"/>
                  <a:pt x="83111" y="1512"/>
                  <a:pt x="82448" y="1512"/>
                </a:cubicBezTo>
                <a:cubicBezTo>
                  <a:pt x="82403" y="1512"/>
                  <a:pt x="82358" y="1511"/>
                  <a:pt x="82313" y="1507"/>
                </a:cubicBezTo>
                <a:cubicBezTo>
                  <a:pt x="82281" y="1506"/>
                  <a:pt x="82250" y="1506"/>
                  <a:pt x="82218" y="1506"/>
                </a:cubicBezTo>
                <a:cubicBezTo>
                  <a:pt x="80376" y="1506"/>
                  <a:pt x="79245" y="3375"/>
                  <a:pt x="77443" y="3375"/>
                </a:cubicBezTo>
                <a:cubicBezTo>
                  <a:pt x="77340" y="3375"/>
                  <a:pt x="77235" y="3369"/>
                  <a:pt x="77128" y="3356"/>
                </a:cubicBezTo>
                <a:cubicBezTo>
                  <a:pt x="77026" y="3344"/>
                  <a:pt x="76928" y="3335"/>
                  <a:pt x="76837" y="3335"/>
                </a:cubicBezTo>
                <a:cubicBezTo>
                  <a:pt x="76434" y="3335"/>
                  <a:pt x="76136" y="3491"/>
                  <a:pt x="75953" y="4082"/>
                </a:cubicBezTo>
                <a:cubicBezTo>
                  <a:pt x="75843" y="4459"/>
                  <a:pt x="75132" y="4980"/>
                  <a:pt x="74758" y="4980"/>
                </a:cubicBezTo>
                <a:cubicBezTo>
                  <a:pt x="74720" y="4980"/>
                  <a:pt x="74687" y="4974"/>
                  <a:pt x="74657" y="4964"/>
                </a:cubicBezTo>
                <a:cubicBezTo>
                  <a:pt x="73910" y="4715"/>
                  <a:pt x="73366" y="4590"/>
                  <a:pt x="73013" y="4590"/>
                </a:cubicBezTo>
                <a:cubicBezTo>
                  <a:pt x="72190" y="4590"/>
                  <a:pt x="72409" y="5268"/>
                  <a:pt x="73534" y="6623"/>
                </a:cubicBezTo>
                <a:cubicBezTo>
                  <a:pt x="73585" y="6692"/>
                  <a:pt x="73499" y="6882"/>
                  <a:pt x="73482" y="7003"/>
                </a:cubicBezTo>
                <a:cubicBezTo>
                  <a:pt x="73413" y="6968"/>
                  <a:pt x="73292" y="6951"/>
                  <a:pt x="73240" y="6882"/>
                </a:cubicBezTo>
                <a:cubicBezTo>
                  <a:pt x="72877" y="6381"/>
                  <a:pt x="72324" y="5914"/>
                  <a:pt x="72220" y="5344"/>
                </a:cubicBezTo>
                <a:cubicBezTo>
                  <a:pt x="72065" y="4531"/>
                  <a:pt x="71961" y="3840"/>
                  <a:pt x="71010" y="3650"/>
                </a:cubicBezTo>
                <a:cubicBezTo>
                  <a:pt x="70839" y="3615"/>
                  <a:pt x="70680" y="3599"/>
                  <a:pt x="70533" y="3599"/>
                </a:cubicBezTo>
                <a:cubicBezTo>
                  <a:pt x="69359" y="3599"/>
                  <a:pt x="68898" y="4626"/>
                  <a:pt x="68315" y="5517"/>
                </a:cubicBezTo>
                <a:cubicBezTo>
                  <a:pt x="67865" y="6208"/>
                  <a:pt x="68349" y="6536"/>
                  <a:pt x="68729" y="6934"/>
                </a:cubicBezTo>
                <a:cubicBezTo>
                  <a:pt x="68798" y="7003"/>
                  <a:pt x="68850" y="7089"/>
                  <a:pt x="68902" y="7176"/>
                </a:cubicBezTo>
                <a:cubicBezTo>
                  <a:pt x="68817" y="7188"/>
                  <a:pt x="68731" y="7200"/>
                  <a:pt x="68645" y="7200"/>
                </a:cubicBezTo>
                <a:cubicBezTo>
                  <a:pt x="68610" y="7200"/>
                  <a:pt x="68575" y="7198"/>
                  <a:pt x="68539" y="7193"/>
                </a:cubicBezTo>
                <a:cubicBezTo>
                  <a:pt x="67376" y="7024"/>
                  <a:pt x="66212" y="6691"/>
                  <a:pt x="65033" y="6691"/>
                </a:cubicBezTo>
                <a:cubicBezTo>
                  <a:pt x="65003" y="6691"/>
                  <a:pt x="64974" y="6691"/>
                  <a:pt x="64945" y="6692"/>
                </a:cubicBezTo>
                <a:cubicBezTo>
                  <a:pt x="64584" y="6692"/>
                  <a:pt x="63909" y="6196"/>
                  <a:pt x="63437" y="6196"/>
                </a:cubicBezTo>
                <a:cubicBezTo>
                  <a:pt x="63072" y="6196"/>
                  <a:pt x="62827" y="6492"/>
                  <a:pt x="62940" y="7538"/>
                </a:cubicBezTo>
                <a:cubicBezTo>
                  <a:pt x="62940" y="7608"/>
                  <a:pt x="62525" y="7711"/>
                  <a:pt x="62283" y="7798"/>
                </a:cubicBezTo>
                <a:cubicBezTo>
                  <a:pt x="61879" y="7955"/>
                  <a:pt x="61464" y="8005"/>
                  <a:pt x="61043" y="8005"/>
                </a:cubicBezTo>
                <a:cubicBezTo>
                  <a:pt x="60325" y="8005"/>
                  <a:pt x="59591" y="7860"/>
                  <a:pt x="58870" y="7860"/>
                </a:cubicBezTo>
                <a:cubicBezTo>
                  <a:pt x="58295" y="7860"/>
                  <a:pt x="57729" y="7952"/>
                  <a:pt x="57185" y="8282"/>
                </a:cubicBezTo>
                <a:cubicBezTo>
                  <a:pt x="56736" y="8610"/>
                  <a:pt x="56304" y="8938"/>
                  <a:pt x="55837" y="9267"/>
                </a:cubicBezTo>
                <a:cubicBezTo>
                  <a:pt x="55671" y="9381"/>
                  <a:pt x="55417" y="9527"/>
                  <a:pt x="55226" y="9527"/>
                </a:cubicBezTo>
                <a:cubicBezTo>
                  <a:pt x="55100" y="9527"/>
                  <a:pt x="55001" y="9463"/>
                  <a:pt x="54973" y="9284"/>
                </a:cubicBezTo>
                <a:cubicBezTo>
                  <a:pt x="54819" y="8258"/>
                  <a:pt x="54209" y="8003"/>
                  <a:pt x="53545" y="8003"/>
                </a:cubicBezTo>
                <a:cubicBezTo>
                  <a:pt x="53313" y="8003"/>
                  <a:pt x="53075" y="8034"/>
                  <a:pt x="52848" y="8074"/>
                </a:cubicBezTo>
                <a:cubicBezTo>
                  <a:pt x="51897" y="8264"/>
                  <a:pt x="52416" y="9232"/>
                  <a:pt x="52295" y="9854"/>
                </a:cubicBezTo>
                <a:cubicBezTo>
                  <a:pt x="52156" y="10615"/>
                  <a:pt x="51344" y="10096"/>
                  <a:pt x="50998" y="10545"/>
                </a:cubicBezTo>
                <a:cubicBezTo>
                  <a:pt x="50949" y="10609"/>
                  <a:pt x="50910" y="10635"/>
                  <a:pt x="50880" y="10635"/>
                </a:cubicBezTo>
                <a:cubicBezTo>
                  <a:pt x="50805" y="10635"/>
                  <a:pt x="50789" y="10469"/>
                  <a:pt x="50826" y="10321"/>
                </a:cubicBezTo>
                <a:cubicBezTo>
                  <a:pt x="51033" y="8990"/>
                  <a:pt x="50221" y="8541"/>
                  <a:pt x="49115" y="8161"/>
                </a:cubicBezTo>
                <a:cubicBezTo>
                  <a:pt x="46903" y="7400"/>
                  <a:pt x="44535" y="7176"/>
                  <a:pt x="42392" y="6070"/>
                </a:cubicBezTo>
                <a:cubicBezTo>
                  <a:pt x="41667" y="5697"/>
                  <a:pt x="40852" y="5536"/>
                  <a:pt x="40032" y="5536"/>
                </a:cubicBezTo>
                <a:cubicBezTo>
                  <a:pt x="39367" y="5536"/>
                  <a:pt x="38699" y="5642"/>
                  <a:pt x="38072" y="5828"/>
                </a:cubicBezTo>
                <a:cubicBezTo>
                  <a:pt x="36033" y="6432"/>
                  <a:pt x="33838" y="6502"/>
                  <a:pt x="31989" y="7642"/>
                </a:cubicBezTo>
                <a:cubicBezTo>
                  <a:pt x="31263" y="8074"/>
                  <a:pt x="29206" y="7296"/>
                  <a:pt x="30226" y="9457"/>
                </a:cubicBezTo>
                <a:cubicBezTo>
                  <a:pt x="30278" y="9578"/>
                  <a:pt x="29984" y="9854"/>
                  <a:pt x="29863" y="10079"/>
                </a:cubicBezTo>
                <a:cubicBezTo>
                  <a:pt x="28653" y="12412"/>
                  <a:pt x="26234" y="13224"/>
                  <a:pt x="24229" y="14555"/>
                </a:cubicBezTo>
                <a:cubicBezTo>
                  <a:pt x="22536" y="15661"/>
                  <a:pt x="23486" y="17112"/>
                  <a:pt x="24022" y="18236"/>
                </a:cubicBezTo>
                <a:cubicBezTo>
                  <a:pt x="24328" y="18880"/>
                  <a:pt x="24972" y="19241"/>
                  <a:pt x="25627" y="19241"/>
                </a:cubicBezTo>
                <a:cubicBezTo>
                  <a:pt x="26008" y="19241"/>
                  <a:pt x="26393" y="19119"/>
                  <a:pt x="26718" y="18858"/>
                </a:cubicBezTo>
                <a:cubicBezTo>
                  <a:pt x="27228" y="18470"/>
                  <a:pt x="27609" y="18306"/>
                  <a:pt x="27903" y="18306"/>
                </a:cubicBezTo>
                <a:cubicBezTo>
                  <a:pt x="28524" y="18306"/>
                  <a:pt x="28748" y="19042"/>
                  <a:pt x="28947" y="19946"/>
                </a:cubicBezTo>
                <a:cubicBezTo>
                  <a:pt x="28982" y="20223"/>
                  <a:pt x="28999" y="20499"/>
                  <a:pt x="28982" y="20776"/>
                </a:cubicBezTo>
                <a:cubicBezTo>
                  <a:pt x="28774" y="20551"/>
                  <a:pt x="28446" y="20396"/>
                  <a:pt x="28342" y="20119"/>
                </a:cubicBezTo>
                <a:cubicBezTo>
                  <a:pt x="28124" y="19474"/>
                  <a:pt x="27849" y="19234"/>
                  <a:pt x="27528" y="19234"/>
                </a:cubicBezTo>
                <a:cubicBezTo>
                  <a:pt x="27212" y="19234"/>
                  <a:pt x="26853" y="19465"/>
                  <a:pt x="26459" y="19774"/>
                </a:cubicBezTo>
                <a:cubicBezTo>
                  <a:pt x="25646" y="20379"/>
                  <a:pt x="25958" y="21260"/>
                  <a:pt x="26130" y="21899"/>
                </a:cubicBezTo>
                <a:cubicBezTo>
                  <a:pt x="26459" y="23092"/>
                  <a:pt x="25802" y="23420"/>
                  <a:pt x="24938" y="23627"/>
                </a:cubicBezTo>
                <a:cubicBezTo>
                  <a:pt x="23901" y="23852"/>
                  <a:pt x="23072" y="24267"/>
                  <a:pt x="22553" y="25269"/>
                </a:cubicBezTo>
                <a:cubicBezTo>
                  <a:pt x="22273" y="25790"/>
                  <a:pt x="21682" y="26043"/>
                  <a:pt x="21157" y="26043"/>
                </a:cubicBezTo>
                <a:cubicBezTo>
                  <a:pt x="21003" y="26043"/>
                  <a:pt x="20855" y="26021"/>
                  <a:pt x="20721" y="25978"/>
                </a:cubicBezTo>
                <a:cubicBezTo>
                  <a:pt x="20116" y="25788"/>
                  <a:pt x="20963" y="25390"/>
                  <a:pt x="20946" y="24993"/>
                </a:cubicBezTo>
                <a:cubicBezTo>
                  <a:pt x="20929" y="24543"/>
                  <a:pt x="20738" y="24129"/>
                  <a:pt x="20410" y="23835"/>
                </a:cubicBezTo>
                <a:cubicBezTo>
                  <a:pt x="19477" y="22798"/>
                  <a:pt x="18354" y="21709"/>
                  <a:pt x="18215" y="20327"/>
                </a:cubicBezTo>
                <a:cubicBezTo>
                  <a:pt x="18098" y="19205"/>
                  <a:pt x="17332" y="17921"/>
                  <a:pt x="16200" y="17921"/>
                </a:cubicBezTo>
                <a:cubicBezTo>
                  <a:pt x="16163" y="17921"/>
                  <a:pt x="16127" y="17922"/>
                  <a:pt x="16090" y="17925"/>
                </a:cubicBezTo>
                <a:cubicBezTo>
                  <a:pt x="15105" y="17976"/>
                  <a:pt x="14068" y="18391"/>
                  <a:pt x="13930" y="19221"/>
                </a:cubicBezTo>
                <a:cubicBezTo>
                  <a:pt x="13670" y="20430"/>
                  <a:pt x="14137" y="21709"/>
                  <a:pt x="15122" y="22470"/>
                </a:cubicBezTo>
                <a:cubicBezTo>
                  <a:pt x="15952" y="23109"/>
                  <a:pt x="15952" y="23161"/>
                  <a:pt x="15589" y="23489"/>
                </a:cubicBezTo>
                <a:cubicBezTo>
                  <a:pt x="14448" y="24526"/>
                  <a:pt x="14915" y="26116"/>
                  <a:pt x="14292" y="27377"/>
                </a:cubicBezTo>
                <a:cubicBezTo>
                  <a:pt x="14143" y="27687"/>
                  <a:pt x="14420" y="27822"/>
                  <a:pt x="14760" y="27822"/>
                </a:cubicBezTo>
                <a:cubicBezTo>
                  <a:pt x="14932" y="27822"/>
                  <a:pt x="15121" y="27787"/>
                  <a:pt x="15278" y="27723"/>
                </a:cubicBezTo>
                <a:cubicBezTo>
                  <a:pt x="16510" y="27249"/>
                  <a:pt x="17772" y="26919"/>
                  <a:pt x="19089" y="26919"/>
                </a:cubicBezTo>
                <a:cubicBezTo>
                  <a:pt x="19212" y="26919"/>
                  <a:pt x="19336" y="26922"/>
                  <a:pt x="19460" y="26928"/>
                </a:cubicBezTo>
                <a:lnTo>
                  <a:pt x="19874" y="26928"/>
                </a:lnTo>
                <a:cubicBezTo>
                  <a:pt x="19840" y="26997"/>
                  <a:pt x="19823" y="27136"/>
                  <a:pt x="19753" y="27153"/>
                </a:cubicBezTo>
                <a:cubicBezTo>
                  <a:pt x="18630" y="27585"/>
                  <a:pt x="17507" y="28138"/>
                  <a:pt x="16349" y="28414"/>
                </a:cubicBezTo>
                <a:cubicBezTo>
                  <a:pt x="15692" y="28570"/>
                  <a:pt x="14915" y="28432"/>
                  <a:pt x="14707" y="29209"/>
                </a:cubicBezTo>
                <a:cubicBezTo>
                  <a:pt x="14500" y="30004"/>
                  <a:pt x="15260" y="30194"/>
                  <a:pt x="15813" y="30505"/>
                </a:cubicBezTo>
                <a:cubicBezTo>
                  <a:pt x="17161" y="31318"/>
                  <a:pt x="17369" y="32493"/>
                  <a:pt x="16867" y="33910"/>
                </a:cubicBezTo>
                <a:cubicBezTo>
                  <a:pt x="16664" y="34503"/>
                  <a:pt x="16349" y="34660"/>
                  <a:pt x="15995" y="34660"/>
                </a:cubicBezTo>
                <a:cubicBezTo>
                  <a:pt x="15626" y="34660"/>
                  <a:pt x="15216" y="34489"/>
                  <a:pt x="14846" y="34463"/>
                </a:cubicBezTo>
                <a:cubicBezTo>
                  <a:pt x="13916" y="34396"/>
                  <a:pt x="12987" y="34203"/>
                  <a:pt x="12042" y="34203"/>
                </a:cubicBezTo>
                <a:cubicBezTo>
                  <a:pt x="12003" y="34203"/>
                  <a:pt x="11964" y="34203"/>
                  <a:pt x="11925" y="34204"/>
                </a:cubicBezTo>
                <a:cubicBezTo>
                  <a:pt x="10957" y="34221"/>
                  <a:pt x="9834" y="34446"/>
                  <a:pt x="9989" y="35759"/>
                </a:cubicBezTo>
                <a:cubicBezTo>
                  <a:pt x="10128" y="37072"/>
                  <a:pt x="9834" y="38196"/>
                  <a:pt x="9592" y="39440"/>
                </a:cubicBezTo>
                <a:cubicBezTo>
                  <a:pt x="9385" y="40425"/>
                  <a:pt x="8693" y="42136"/>
                  <a:pt x="10542" y="42464"/>
                </a:cubicBezTo>
                <a:cubicBezTo>
                  <a:pt x="12305" y="42758"/>
                  <a:pt x="12668" y="43173"/>
                  <a:pt x="11735" y="44693"/>
                </a:cubicBezTo>
                <a:cubicBezTo>
                  <a:pt x="11389" y="45298"/>
                  <a:pt x="10888" y="45817"/>
                  <a:pt x="10300" y="46180"/>
                </a:cubicBezTo>
                <a:cubicBezTo>
                  <a:pt x="9108" y="46871"/>
                  <a:pt x="8175" y="47752"/>
                  <a:pt x="8313" y="49342"/>
                </a:cubicBezTo>
                <a:cubicBezTo>
                  <a:pt x="8365" y="49964"/>
                  <a:pt x="8140" y="50707"/>
                  <a:pt x="7535" y="50967"/>
                </a:cubicBezTo>
                <a:cubicBezTo>
                  <a:pt x="5168" y="52021"/>
                  <a:pt x="3768" y="53991"/>
                  <a:pt x="2662" y="56168"/>
                </a:cubicBezTo>
                <a:cubicBezTo>
                  <a:pt x="1781" y="57931"/>
                  <a:pt x="122" y="59469"/>
                  <a:pt x="1279" y="61888"/>
                </a:cubicBezTo>
                <a:cubicBezTo>
                  <a:pt x="1936" y="63236"/>
                  <a:pt x="1573" y="64792"/>
                  <a:pt x="830" y="66209"/>
                </a:cubicBezTo>
                <a:cubicBezTo>
                  <a:pt x="1" y="67781"/>
                  <a:pt x="744" y="70477"/>
                  <a:pt x="2126" y="71687"/>
                </a:cubicBezTo>
                <a:cubicBezTo>
                  <a:pt x="2420" y="71946"/>
                  <a:pt x="2662" y="72240"/>
                  <a:pt x="2818" y="72586"/>
                </a:cubicBezTo>
                <a:cubicBezTo>
                  <a:pt x="4027" y="75040"/>
                  <a:pt x="5462" y="77303"/>
                  <a:pt x="7881" y="78755"/>
                </a:cubicBezTo>
                <a:cubicBezTo>
                  <a:pt x="8455" y="79100"/>
                  <a:pt x="9053" y="79742"/>
                  <a:pt x="9645" y="79742"/>
                </a:cubicBezTo>
                <a:cubicBezTo>
                  <a:pt x="9766" y="79742"/>
                  <a:pt x="9887" y="79715"/>
                  <a:pt x="10007" y="79654"/>
                </a:cubicBezTo>
                <a:cubicBezTo>
                  <a:pt x="12824" y="78254"/>
                  <a:pt x="16142" y="79844"/>
                  <a:pt x="18889" y="77874"/>
                </a:cubicBezTo>
                <a:cubicBezTo>
                  <a:pt x="19326" y="77562"/>
                  <a:pt x="19938" y="77352"/>
                  <a:pt x="20558" y="77352"/>
                </a:cubicBezTo>
                <a:cubicBezTo>
                  <a:pt x="21313" y="77352"/>
                  <a:pt x="22079" y="77663"/>
                  <a:pt x="22553" y="78479"/>
                </a:cubicBezTo>
                <a:cubicBezTo>
                  <a:pt x="23034" y="79313"/>
                  <a:pt x="23538" y="79650"/>
                  <a:pt x="24283" y="79650"/>
                </a:cubicBezTo>
                <a:cubicBezTo>
                  <a:pt x="24448" y="79650"/>
                  <a:pt x="24626" y="79633"/>
                  <a:pt x="24817" y="79602"/>
                </a:cubicBezTo>
                <a:cubicBezTo>
                  <a:pt x="24994" y="79574"/>
                  <a:pt x="25161" y="79561"/>
                  <a:pt x="25317" y="79561"/>
                </a:cubicBezTo>
                <a:cubicBezTo>
                  <a:pt x="26715" y="79561"/>
                  <a:pt x="27271" y="80640"/>
                  <a:pt x="26960" y="82194"/>
                </a:cubicBezTo>
                <a:cubicBezTo>
                  <a:pt x="26683" y="83611"/>
                  <a:pt x="25750" y="85218"/>
                  <a:pt x="26545" y="86480"/>
                </a:cubicBezTo>
                <a:cubicBezTo>
                  <a:pt x="27461" y="87966"/>
                  <a:pt x="28515" y="89400"/>
                  <a:pt x="29206" y="90973"/>
                </a:cubicBezTo>
                <a:cubicBezTo>
                  <a:pt x="30416" y="93721"/>
                  <a:pt x="31298" y="96641"/>
                  <a:pt x="29777" y="99631"/>
                </a:cubicBezTo>
                <a:cubicBezTo>
                  <a:pt x="28809" y="101515"/>
                  <a:pt x="28619" y="103502"/>
                  <a:pt x="29535" y="105369"/>
                </a:cubicBezTo>
                <a:cubicBezTo>
                  <a:pt x="30503" y="107321"/>
                  <a:pt x="31228" y="109274"/>
                  <a:pt x="31488" y="111469"/>
                </a:cubicBezTo>
                <a:cubicBezTo>
                  <a:pt x="31712" y="113456"/>
                  <a:pt x="31695" y="115599"/>
                  <a:pt x="33371" y="117172"/>
                </a:cubicBezTo>
                <a:cubicBezTo>
                  <a:pt x="34322" y="118088"/>
                  <a:pt x="34581" y="119436"/>
                  <a:pt x="35013" y="120645"/>
                </a:cubicBezTo>
                <a:cubicBezTo>
                  <a:pt x="35393" y="121717"/>
                  <a:pt x="34546" y="123065"/>
                  <a:pt x="35843" y="123998"/>
                </a:cubicBezTo>
                <a:cubicBezTo>
                  <a:pt x="36206" y="124270"/>
                  <a:pt x="36549" y="124368"/>
                  <a:pt x="36881" y="124368"/>
                </a:cubicBezTo>
                <a:cubicBezTo>
                  <a:pt x="37735" y="124368"/>
                  <a:pt x="38515" y="123721"/>
                  <a:pt x="39372" y="123721"/>
                </a:cubicBezTo>
                <a:cubicBezTo>
                  <a:pt x="39388" y="123721"/>
                  <a:pt x="39404" y="123721"/>
                  <a:pt x="39420" y="123721"/>
                </a:cubicBezTo>
                <a:cubicBezTo>
                  <a:pt x="39526" y="123724"/>
                  <a:pt x="39630" y="123725"/>
                  <a:pt x="39734" y="123725"/>
                </a:cubicBezTo>
                <a:cubicBezTo>
                  <a:pt x="44937" y="123725"/>
                  <a:pt x="47636" y="120353"/>
                  <a:pt x="49754" y="116100"/>
                </a:cubicBezTo>
                <a:cubicBezTo>
                  <a:pt x="50186" y="115236"/>
                  <a:pt x="49720" y="113957"/>
                  <a:pt x="50826" y="113508"/>
                </a:cubicBezTo>
                <a:cubicBezTo>
                  <a:pt x="52761" y="112713"/>
                  <a:pt x="53193" y="111175"/>
                  <a:pt x="52692" y="109499"/>
                </a:cubicBezTo>
                <a:cubicBezTo>
                  <a:pt x="51949" y="107028"/>
                  <a:pt x="53297" y="106112"/>
                  <a:pt x="55181" y="105282"/>
                </a:cubicBezTo>
                <a:cubicBezTo>
                  <a:pt x="57773" y="104107"/>
                  <a:pt x="59449" y="98370"/>
                  <a:pt x="57963" y="96071"/>
                </a:cubicBezTo>
                <a:cubicBezTo>
                  <a:pt x="56770" y="94239"/>
                  <a:pt x="57099" y="92217"/>
                  <a:pt x="57444" y="90316"/>
                </a:cubicBezTo>
                <a:cubicBezTo>
                  <a:pt x="57911" y="87621"/>
                  <a:pt x="59933" y="85823"/>
                  <a:pt x="61851" y="84164"/>
                </a:cubicBezTo>
                <a:cubicBezTo>
                  <a:pt x="65601" y="80915"/>
                  <a:pt x="68055" y="76992"/>
                  <a:pt x="69109" y="72171"/>
                </a:cubicBezTo>
                <a:cubicBezTo>
                  <a:pt x="69271" y="71459"/>
                  <a:pt x="69266" y="70656"/>
                  <a:pt x="68371" y="70656"/>
                </a:cubicBezTo>
                <a:cubicBezTo>
                  <a:pt x="68311" y="70656"/>
                  <a:pt x="68246" y="70660"/>
                  <a:pt x="68176" y="70667"/>
                </a:cubicBezTo>
                <a:cubicBezTo>
                  <a:pt x="67157" y="70788"/>
                  <a:pt x="66154" y="71151"/>
                  <a:pt x="65152" y="71462"/>
                </a:cubicBezTo>
                <a:cubicBezTo>
                  <a:pt x="63960" y="71826"/>
                  <a:pt x="63201" y="72060"/>
                  <a:pt x="62664" y="72060"/>
                </a:cubicBezTo>
                <a:cubicBezTo>
                  <a:pt x="61727" y="72060"/>
                  <a:pt x="61469" y="71346"/>
                  <a:pt x="60772" y="69363"/>
                </a:cubicBezTo>
                <a:lnTo>
                  <a:pt x="60772" y="69363"/>
                </a:lnTo>
                <a:cubicBezTo>
                  <a:pt x="61180" y="69747"/>
                  <a:pt x="61467" y="70422"/>
                  <a:pt x="62074" y="70422"/>
                </a:cubicBezTo>
                <a:cubicBezTo>
                  <a:pt x="62180" y="70422"/>
                  <a:pt x="62295" y="70402"/>
                  <a:pt x="62422" y="70356"/>
                </a:cubicBezTo>
                <a:cubicBezTo>
                  <a:pt x="63925" y="69769"/>
                  <a:pt x="65359" y="68957"/>
                  <a:pt x="66897" y="68455"/>
                </a:cubicBezTo>
                <a:cubicBezTo>
                  <a:pt x="68660" y="67868"/>
                  <a:pt x="69732" y="66209"/>
                  <a:pt x="71391" y="65639"/>
                </a:cubicBezTo>
                <a:cubicBezTo>
                  <a:pt x="73706" y="64844"/>
                  <a:pt x="76713" y="61716"/>
                  <a:pt x="76852" y="59383"/>
                </a:cubicBezTo>
                <a:cubicBezTo>
                  <a:pt x="76834" y="59072"/>
                  <a:pt x="76713" y="58778"/>
                  <a:pt x="76506" y="58553"/>
                </a:cubicBezTo>
                <a:cubicBezTo>
                  <a:pt x="75918" y="57810"/>
                  <a:pt x="75279" y="57153"/>
                  <a:pt x="74294" y="56894"/>
                </a:cubicBezTo>
                <a:cubicBezTo>
                  <a:pt x="73724" y="56739"/>
                  <a:pt x="73378" y="56151"/>
                  <a:pt x="73516" y="55581"/>
                </a:cubicBezTo>
                <a:cubicBezTo>
                  <a:pt x="73547" y="55481"/>
                  <a:pt x="73596" y="55443"/>
                  <a:pt x="73658" y="55443"/>
                </a:cubicBezTo>
                <a:cubicBezTo>
                  <a:pt x="73842" y="55443"/>
                  <a:pt x="74139" y="55775"/>
                  <a:pt x="74398" y="55788"/>
                </a:cubicBezTo>
                <a:cubicBezTo>
                  <a:pt x="75366" y="55855"/>
                  <a:pt x="76333" y="56083"/>
                  <a:pt x="77301" y="56083"/>
                </a:cubicBezTo>
                <a:cubicBezTo>
                  <a:pt x="77336" y="56083"/>
                  <a:pt x="77370" y="56083"/>
                  <a:pt x="77405" y="56082"/>
                </a:cubicBezTo>
                <a:cubicBezTo>
                  <a:pt x="77727" y="56077"/>
                  <a:pt x="78047" y="56073"/>
                  <a:pt x="78365" y="56073"/>
                </a:cubicBezTo>
                <a:cubicBezTo>
                  <a:pt x="81373" y="56073"/>
                  <a:pt x="84145" y="56432"/>
                  <a:pt x="85786" y="59746"/>
                </a:cubicBezTo>
                <a:cubicBezTo>
                  <a:pt x="86136" y="60461"/>
                  <a:pt x="86996" y="61297"/>
                  <a:pt x="88011" y="61297"/>
                </a:cubicBezTo>
                <a:cubicBezTo>
                  <a:pt x="88148" y="61297"/>
                  <a:pt x="88288" y="61282"/>
                  <a:pt x="88430" y="61249"/>
                </a:cubicBezTo>
                <a:cubicBezTo>
                  <a:pt x="88585" y="61214"/>
                  <a:pt x="88707" y="61197"/>
                  <a:pt x="88805" y="61197"/>
                </a:cubicBezTo>
                <a:cubicBezTo>
                  <a:pt x="89186" y="61197"/>
                  <a:pt x="89184" y="61451"/>
                  <a:pt x="89225" y="61837"/>
                </a:cubicBezTo>
                <a:cubicBezTo>
                  <a:pt x="89830" y="66554"/>
                  <a:pt x="91990" y="70685"/>
                  <a:pt x="94133" y="74832"/>
                </a:cubicBezTo>
                <a:cubicBezTo>
                  <a:pt x="94475" y="75487"/>
                  <a:pt x="94875" y="75911"/>
                  <a:pt x="95290" y="75911"/>
                </a:cubicBezTo>
                <a:cubicBezTo>
                  <a:pt x="95652" y="75911"/>
                  <a:pt x="96025" y="75588"/>
                  <a:pt x="96380" y="74815"/>
                </a:cubicBezTo>
                <a:cubicBezTo>
                  <a:pt x="96622" y="74297"/>
                  <a:pt x="97036" y="73847"/>
                  <a:pt x="97382" y="73381"/>
                </a:cubicBezTo>
                <a:lnTo>
                  <a:pt x="97538" y="73225"/>
                </a:lnTo>
                <a:cubicBezTo>
                  <a:pt x="98212" y="71618"/>
                  <a:pt x="98056" y="69993"/>
                  <a:pt x="97831" y="68317"/>
                </a:cubicBezTo>
                <a:cubicBezTo>
                  <a:pt x="97762" y="67833"/>
                  <a:pt x="97589" y="67211"/>
                  <a:pt x="98194" y="67073"/>
                </a:cubicBezTo>
                <a:cubicBezTo>
                  <a:pt x="99784" y="66693"/>
                  <a:pt x="100268" y="65258"/>
                  <a:pt x="101149" y="64187"/>
                </a:cubicBezTo>
                <a:cubicBezTo>
                  <a:pt x="102117" y="63029"/>
                  <a:pt x="103137" y="61629"/>
                  <a:pt x="104243" y="60903"/>
                </a:cubicBezTo>
                <a:cubicBezTo>
                  <a:pt x="104825" y="60515"/>
                  <a:pt x="105739" y="59942"/>
                  <a:pt x="106690" y="59942"/>
                </a:cubicBezTo>
                <a:cubicBezTo>
                  <a:pt x="107432" y="59942"/>
                  <a:pt x="108196" y="60292"/>
                  <a:pt x="108840" y="61353"/>
                </a:cubicBezTo>
                <a:cubicBezTo>
                  <a:pt x="109600" y="62632"/>
                  <a:pt x="110965" y="63565"/>
                  <a:pt x="111017" y="65258"/>
                </a:cubicBezTo>
                <a:cubicBezTo>
                  <a:pt x="111034" y="65777"/>
                  <a:pt x="110793" y="66433"/>
                  <a:pt x="111536" y="66693"/>
                </a:cubicBezTo>
                <a:cubicBezTo>
                  <a:pt x="111822" y="66788"/>
                  <a:pt x="112112" y="66862"/>
                  <a:pt x="112391" y="66862"/>
                </a:cubicBezTo>
                <a:cubicBezTo>
                  <a:pt x="112769" y="66862"/>
                  <a:pt x="113129" y="66727"/>
                  <a:pt x="113437" y="66330"/>
                </a:cubicBezTo>
                <a:cubicBezTo>
                  <a:pt x="113540" y="66205"/>
                  <a:pt x="113700" y="66031"/>
                  <a:pt x="113856" y="66031"/>
                </a:cubicBezTo>
                <a:cubicBezTo>
                  <a:pt x="113960" y="66031"/>
                  <a:pt x="114062" y="66109"/>
                  <a:pt x="114145" y="66330"/>
                </a:cubicBezTo>
                <a:cubicBezTo>
                  <a:pt x="114543" y="67470"/>
                  <a:pt x="114802" y="68663"/>
                  <a:pt x="115286" y="69769"/>
                </a:cubicBezTo>
                <a:cubicBezTo>
                  <a:pt x="116271" y="72033"/>
                  <a:pt x="114940" y="74677"/>
                  <a:pt x="116858" y="76871"/>
                </a:cubicBezTo>
                <a:cubicBezTo>
                  <a:pt x="118241" y="78461"/>
                  <a:pt x="118362" y="80915"/>
                  <a:pt x="119900" y="82540"/>
                </a:cubicBezTo>
                <a:cubicBezTo>
                  <a:pt x="120401" y="82799"/>
                  <a:pt x="120885" y="83058"/>
                  <a:pt x="121386" y="83300"/>
                </a:cubicBezTo>
                <a:cubicBezTo>
                  <a:pt x="121538" y="83368"/>
                  <a:pt x="121699" y="83403"/>
                  <a:pt x="121846" y="83403"/>
                </a:cubicBezTo>
                <a:cubicBezTo>
                  <a:pt x="122184" y="83403"/>
                  <a:pt x="122445" y="83219"/>
                  <a:pt x="122337" y="82834"/>
                </a:cubicBezTo>
                <a:cubicBezTo>
                  <a:pt x="121818" y="80915"/>
                  <a:pt x="121991" y="78790"/>
                  <a:pt x="119969" y="77355"/>
                </a:cubicBezTo>
                <a:cubicBezTo>
                  <a:pt x="118414" y="76249"/>
                  <a:pt x="117239" y="74521"/>
                  <a:pt x="117463" y="72378"/>
                </a:cubicBezTo>
                <a:cubicBezTo>
                  <a:pt x="117528" y="71821"/>
                  <a:pt x="116912" y="70437"/>
                  <a:pt x="117695" y="70437"/>
                </a:cubicBezTo>
                <a:cubicBezTo>
                  <a:pt x="117955" y="70437"/>
                  <a:pt x="118371" y="70590"/>
                  <a:pt x="119019" y="70979"/>
                </a:cubicBezTo>
                <a:cubicBezTo>
                  <a:pt x="120194" y="71704"/>
                  <a:pt x="121386" y="72655"/>
                  <a:pt x="121749" y="73605"/>
                </a:cubicBezTo>
                <a:cubicBezTo>
                  <a:pt x="122096" y="74553"/>
                  <a:pt x="122434" y="74868"/>
                  <a:pt x="122776" y="74868"/>
                </a:cubicBezTo>
                <a:cubicBezTo>
                  <a:pt x="123251" y="74868"/>
                  <a:pt x="123732" y="74261"/>
                  <a:pt x="124255" y="73899"/>
                </a:cubicBezTo>
                <a:cubicBezTo>
                  <a:pt x="124531" y="73709"/>
                  <a:pt x="124721" y="73363"/>
                  <a:pt x="125015" y="73208"/>
                </a:cubicBezTo>
                <a:cubicBezTo>
                  <a:pt x="126743" y="72292"/>
                  <a:pt x="127210" y="70961"/>
                  <a:pt x="126743" y="69043"/>
                </a:cubicBezTo>
                <a:cubicBezTo>
                  <a:pt x="126294" y="67159"/>
                  <a:pt x="125292" y="65725"/>
                  <a:pt x="123892" y="64533"/>
                </a:cubicBezTo>
                <a:cubicBezTo>
                  <a:pt x="122596" y="63409"/>
                  <a:pt x="122285" y="62459"/>
                  <a:pt x="123546" y="61059"/>
                </a:cubicBezTo>
                <a:cubicBezTo>
                  <a:pt x="123952" y="60621"/>
                  <a:pt x="124332" y="60388"/>
                  <a:pt x="124705" y="60388"/>
                </a:cubicBezTo>
                <a:cubicBezTo>
                  <a:pt x="124936" y="60388"/>
                  <a:pt x="125164" y="60477"/>
                  <a:pt x="125395" y="60661"/>
                </a:cubicBezTo>
                <a:cubicBezTo>
                  <a:pt x="126000" y="61145"/>
                  <a:pt x="125810" y="61750"/>
                  <a:pt x="125119" y="62234"/>
                </a:cubicBezTo>
                <a:cubicBezTo>
                  <a:pt x="124618" y="62580"/>
                  <a:pt x="124445" y="63219"/>
                  <a:pt x="125050" y="63651"/>
                </a:cubicBezTo>
                <a:cubicBezTo>
                  <a:pt x="125442" y="63952"/>
                  <a:pt x="125858" y="64171"/>
                  <a:pt x="126268" y="64171"/>
                </a:cubicBezTo>
                <a:cubicBezTo>
                  <a:pt x="126635" y="64171"/>
                  <a:pt x="126996" y="63996"/>
                  <a:pt x="127331" y="63547"/>
                </a:cubicBezTo>
                <a:cubicBezTo>
                  <a:pt x="127694" y="63046"/>
                  <a:pt x="128247" y="62407"/>
                  <a:pt x="127469" y="61940"/>
                </a:cubicBezTo>
                <a:cubicBezTo>
                  <a:pt x="126398" y="61318"/>
                  <a:pt x="127037" y="61042"/>
                  <a:pt x="127590" y="60696"/>
                </a:cubicBezTo>
                <a:cubicBezTo>
                  <a:pt x="130061" y="59210"/>
                  <a:pt x="133449" y="59106"/>
                  <a:pt x="134693" y="55788"/>
                </a:cubicBezTo>
                <a:cubicBezTo>
                  <a:pt x="135298" y="54146"/>
                  <a:pt x="136093" y="52591"/>
                  <a:pt x="135851" y="50725"/>
                </a:cubicBezTo>
                <a:cubicBezTo>
                  <a:pt x="135522" y="48288"/>
                  <a:pt x="133932" y="46629"/>
                  <a:pt x="132498" y="44918"/>
                </a:cubicBezTo>
                <a:cubicBezTo>
                  <a:pt x="131772" y="44054"/>
                  <a:pt x="131859" y="43622"/>
                  <a:pt x="132775" y="43173"/>
                </a:cubicBezTo>
                <a:cubicBezTo>
                  <a:pt x="133120" y="43017"/>
                  <a:pt x="133397" y="42793"/>
                  <a:pt x="133362" y="42378"/>
                </a:cubicBezTo>
                <a:cubicBezTo>
                  <a:pt x="133345" y="41980"/>
                  <a:pt x="133051" y="41635"/>
                  <a:pt x="132671" y="41548"/>
                </a:cubicBezTo>
                <a:cubicBezTo>
                  <a:pt x="132227" y="41462"/>
                  <a:pt x="131713" y="41297"/>
                  <a:pt x="131292" y="41297"/>
                </a:cubicBezTo>
                <a:cubicBezTo>
                  <a:pt x="131122" y="41297"/>
                  <a:pt x="130968" y="41323"/>
                  <a:pt x="130839" y="41393"/>
                </a:cubicBezTo>
                <a:cubicBezTo>
                  <a:pt x="130667" y="41486"/>
                  <a:pt x="130517" y="41524"/>
                  <a:pt x="130385" y="41524"/>
                </a:cubicBezTo>
                <a:cubicBezTo>
                  <a:pt x="129751" y="41524"/>
                  <a:pt x="129496" y="40648"/>
                  <a:pt x="128935" y="40648"/>
                </a:cubicBezTo>
                <a:cubicBezTo>
                  <a:pt x="128871" y="40648"/>
                  <a:pt x="128804" y="40659"/>
                  <a:pt x="128731" y="40684"/>
                </a:cubicBezTo>
                <a:cubicBezTo>
                  <a:pt x="129025" y="40425"/>
                  <a:pt x="129336" y="40166"/>
                  <a:pt x="129612" y="39889"/>
                </a:cubicBezTo>
                <a:cubicBezTo>
                  <a:pt x="129699" y="39786"/>
                  <a:pt x="129768" y="39647"/>
                  <a:pt x="129802" y="39509"/>
                </a:cubicBezTo>
                <a:cubicBezTo>
                  <a:pt x="129896" y="39229"/>
                  <a:pt x="130059" y="38963"/>
                  <a:pt x="130355" y="38963"/>
                </a:cubicBezTo>
                <a:cubicBezTo>
                  <a:pt x="130388" y="38963"/>
                  <a:pt x="130423" y="38966"/>
                  <a:pt x="130459" y="38973"/>
                </a:cubicBezTo>
                <a:cubicBezTo>
                  <a:pt x="130822" y="39025"/>
                  <a:pt x="130718" y="39405"/>
                  <a:pt x="130753" y="39665"/>
                </a:cubicBezTo>
                <a:cubicBezTo>
                  <a:pt x="130885" y="40368"/>
                  <a:pt x="131150" y="40680"/>
                  <a:pt x="131522" y="40680"/>
                </a:cubicBezTo>
                <a:cubicBezTo>
                  <a:pt x="131781" y="40680"/>
                  <a:pt x="132092" y="40529"/>
                  <a:pt x="132446" y="40252"/>
                </a:cubicBezTo>
                <a:cubicBezTo>
                  <a:pt x="132816" y="39963"/>
                  <a:pt x="133198" y="39825"/>
                  <a:pt x="133552" y="39825"/>
                </a:cubicBezTo>
                <a:cubicBezTo>
                  <a:pt x="134190" y="39825"/>
                  <a:pt x="134735" y="40276"/>
                  <a:pt x="134935" y="41099"/>
                </a:cubicBezTo>
                <a:cubicBezTo>
                  <a:pt x="135004" y="41410"/>
                  <a:pt x="135246" y="41911"/>
                  <a:pt x="135436" y="41928"/>
                </a:cubicBezTo>
                <a:cubicBezTo>
                  <a:pt x="136836" y="42067"/>
                  <a:pt x="137130" y="43259"/>
                  <a:pt x="137441" y="44192"/>
                </a:cubicBezTo>
                <a:cubicBezTo>
                  <a:pt x="137757" y="45176"/>
                  <a:pt x="138205" y="45491"/>
                  <a:pt x="138710" y="45491"/>
                </a:cubicBezTo>
                <a:cubicBezTo>
                  <a:pt x="139226" y="45491"/>
                  <a:pt x="139803" y="45163"/>
                  <a:pt x="140361" y="44884"/>
                </a:cubicBezTo>
                <a:cubicBezTo>
                  <a:pt x="141813" y="44175"/>
                  <a:pt x="140586" y="43363"/>
                  <a:pt x="140327" y="42654"/>
                </a:cubicBezTo>
                <a:cubicBezTo>
                  <a:pt x="140188" y="42188"/>
                  <a:pt x="139739" y="41773"/>
                  <a:pt x="139324" y="41479"/>
                </a:cubicBezTo>
                <a:cubicBezTo>
                  <a:pt x="137717" y="40356"/>
                  <a:pt x="137648" y="38921"/>
                  <a:pt x="138305" y="37245"/>
                </a:cubicBezTo>
                <a:cubicBezTo>
                  <a:pt x="138533" y="36644"/>
                  <a:pt x="138753" y="36160"/>
                  <a:pt x="139216" y="36160"/>
                </a:cubicBezTo>
                <a:cubicBezTo>
                  <a:pt x="139418" y="36160"/>
                  <a:pt x="139666" y="36252"/>
                  <a:pt x="139981" y="36468"/>
                </a:cubicBezTo>
                <a:cubicBezTo>
                  <a:pt x="140121" y="36569"/>
                  <a:pt x="140268" y="36617"/>
                  <a:pt x="140413" y="36617"/>
                </a:cubicBezTo>
                <a:cubicBezTo>
                  <a:pt x="140661" y="36617"/>
                  <a:pt x="140902" y="36477"/>
                  <a:pt x="141087" y="36226"/>
                </a:cubicBezTo>
                <a:cubicBezTo>
                  <a:pt x="142573" y="34255"/>
                  <a:pt x="142850" y="29797"/>
                  <a:pt x="141640" y="27706"/>
                </a:cubicBezTo>
                <a:cubicBezTo>
                  <a:pt x="141485" y="27447"/>
                  <a:pt x="141104" y="27187"/>
                  <a:pt x="141398" y="26807"/>
                </a:cubicBezTo>
                <a:lnTo>
                  <a:pt x="141398" y="26807"/>
                </a:lnTo>
                <a:cubicBezTo>
                  <a:pt x="141623" y="26997"/>
                  <a:pt x="141917" y="27153"/>
                  <a:pt x="142072" y="27395"/>
                </a:cubicBezTo>
                <a:cubicBezTo>
                  <a:pt x="142988" y="28812"/>
                  <a:pt x="143869" y="30229"/>
                  <a:pt x="144733" y="31663"/>
                </a:cubicBezTo>
                <a:cubicBezTo>
                  <a:pt x="144984" y="32062"/>
                  <a:pt x="145261" y="32460"/>
                  <a:pt x="145713" y="32460"/>
                </a:cubicBezTo>
                <a:cubicBezTo>
                  <a:pt x="145790" y="32460"/>
                  <a:pt x="145872" y="32449"/>
                  <a:pt x="145960" y="32424"/>
                </a:cubicBezTo>
                <a:cubicBezTo>
                  <a:pt x="146323" y="32320"/>
                  <a:pt x="146825" y="32043"/>
                  <a:pt x="146928" y="31750"/>
                </a:cubicBezTo>
                <a:cubicBezTo>
                  <a:pt x="147118" y="31197"/>
                  <a:pt x="146496" y="30972"/>
                  <a:pt x="146151" y="30644"/>
                </a:cubicBezTo>
                <a:cubicBezTo>
                  <a:pt x="145805" y="30298"/>
                  <a:pt x="144889" y="29935"/>
                  <a:pt x="145511" y="29348"/>
                </a:cubicBezTo>
                <a:cubicBezTo>
                  <a:pt x="146220" y="28674"/>
                  <a:pt x="145701" y="28363"/>
                  <a:pt x="145373" y="27982"/>
                </a:cubicBezTo>
                <a:cubicBezTo>
                  <a:pt x="144924" y="27464"/>
                  <a:pt x="144353" y="27049"/>
                  <a:pt x="143904" y="26513"/>
                </a:cubicBezTo>
                <a:cubicBezTo>
                  <a:pt x="142452" y="24803"/>
                  <a:pt x="140309" y="24008"/>
                  <a:pt x="138927" y="23455"/>
                </a:cubicBezTo>
                <a:cubicBezTo>
                  <a:pt x="137233" y="22781"/>
                  <a:pt x="135350" y="23368"/>
                  <a:pt x="133794" y="22349"/>
                </a:cubicBezTo>
                <a:cubicBezTo>
                  <a:pt x="133621" y="22228"/>
                  <a:pt x="133120" y="22141"/>
                  <a:pt x="133379" y="21934"/>
                </a:cubicBezTo>
                <a:cubicBezTo>
                  <a:pt x="134416" y="21156"/>
                  <a:pt x="134192" y="19843"/>
                  <a:pt x="134814" y="18910"/>
                </a:cubicBezTo>
                <a:cubicBezTo>
                  <a:pt x="135183" y="18357"/>
                  <a:pt x="137525" y="17996"/>
                  <a:pt x="139389" y="17996"/>
                </a:cubicBezTo>
                <a:cubicBezTo>
                  <a:pt x="140321" y="17996"/>
                  <a:pt x="141133" y="18086"/>
                  <a:pt x="141519" y="18287"/>
                </a:cubicBezTo>
                <a:cubicBezTo>
                  <a:pt x="141913" y="18491"/>
                  <a:pt x="142318" y="18567"/>
                  <a:pt x="142722" y="18567"/>
                </a:cubicBezTo>
                <a:cubicBezTo>
                  <a:pt x="143310" y="18567"/>
                  <a:pt x="143896" y="18407"/>
                  <a:pt x="144440" y="18253"/>
                </a:cubicBezTo>
                <a:cubicBezTo>
                  <a:pt x="145183" y="18028"/>
                  <a:pt x="144301" y="17320"/>
                  <a:pt x="144440" y="16905"/>
                </a:cubicBezTo>
                <a:cubicBezTo>
                  <a:pt x="144595" y="16473"/>
                  <a:pt x="144232" y="15764"/>
                  <a:pt x="144803" y="15626"/>
                </a:cubicBezTo>
                <a:cubicBezTo>
                  <a:pt x="144894" y="15602"/>
                  <a:pt x="144986" y="15590"/>
                  <a:pt x="145078" y="15590"/>
                </a:cubicBezTo>
                <a:cubicBezTo>
                  <a:pt x="145503" y="15590"/>
                  <a:pt x="145922" y="15838"/>
                  <a:pt x="146306" y="16179"/>
                </a:cubicBezTo>
                <a:cubicBezTo>
                  <a:pt x="146709" y="16532"/>
                  <a:pt x="147171" y="16997"/>
                  <a:pt x="147617" y="16997"/>
                </a:cubicBezTo>
                <a:cubicBezTo>
                  <a:pt x="147935" y="16997"/>
                  <a:pt x="148244" y="16760"/>
                  <a:pt x="148518" y="16075"/>
                </a:cubicBezTo>
                <a:cubicBezTo>
                  <a:pt x="148584" y="15900"/>
                  <a:pt x="148692" y="15801"/>
                  <a:pt x="148828" y="15801"/>
                </a:cubicBezTo>
                <a:cubicBezTo>
                  <a:pt x="148906" y="15801"/>
                  <a:pt x="148994" y="15833"/>
                  <a:pt x="149088" y="15903"/>
                </a:cubicBezTo>
                <a:cubicBezTo>
                  <a:pt x="149348" y="16110"/>
                  <a:pt x="149348" y="16335"/>
                  <a:pt x="149192" y="16646"/>
                </a:cubicBezTo>
                <a:cubicBezTo>
                  <a:pt x="148743" y="17596"/>
                  <a:pt x="147965" y="18547"/>
                  <a:pt x="147965" y="19497"/>
                </a:cubicBezTo>
                <a:cubicBezTo>
                  <a:pt x="147931" y="21122"/>
                  <a:pt x="148708" y="22677"/>
                  <a:pt x="150022" y="23627"/>
                </a:cubicBezTo>
                <a:cubicBezTo>
                  <a:pt x="151231" y="24561"/>
                  <a:pt x="152631" y="25269"/>
                  <a:pt x="153582" y="26513"/>
                </a:cubicBezTo>
                <a:cubicBezTo>
                  <a:pt x="153835" y="26852"/>
                  <a:pt x="154112" y="27339"/>
                  <a:pt x="154580" y="27339"/>
                </a:cubicBezTo>
                <a:cubicBezTo>
                  <a:pt x="154686" y="27339"/>
                  <a:pt x="154802" y="27314"/>
                  <a:pt x="154930" y="27257"/>
                </a:cubicBezTo>
                <a:cubicBezTo>
                  <a:pt x="155621" y="26928"/>
                  <a:pt x="155673" y="26271"/>
                  <a:pt x="155604" y="25615"/>
                </a:cubicBezTo>
                <a:cubicBezTo>
                  <a:pt x="155448" y="24025"/>
                  <a:pt x="155863" y="22435"/>
                  <a:pt x="154739" y="20845"/>
                </a:cubicBezTo>
                <a:cubicBezTo>
                  <a:pt x="154065" y="19877"/>
                  <a:pt x="153772" y="18823"/>
                  <a:pt x="152406" y="18737"/>
                </a:cubicBezTo>
                <a:cubicBezTo>
                  <a:pt x="152044" y="18720"/>
                  <a:pt x="151940" y="18478"/>
                  <a:pt x="151888" y="18201"/>
                </a:cubicBezTo>
                <a:cubicBezTo>
                  <a:pt x="151820" y="17931"/>
                  <a:pt x="151918" y="17578"/>
                  <a:pt x="152229" y="17578"/>
                </a:cubicBezTo>
                <a:cubicBezTo>
                  <a:pt x="152236" y="17578"/>
                  <a:pt x="152243" y="17579"/>
                  <a:pt x="152251" y="17579"/>
                </a:cubicBezTo>
                <a:cubicBezTo>
                  <a:pt x="152284" y="17581"/>
                  <a:pt x="152317" y="17582"/>
                  <a:pt x="152350" y="17582"/>
                </a:cubicBezTo>
                <a:cubicBezTo>
                  <a:pt x="153000" y="17582"/>
                  <a:pt x="153628" y="17254"/>
                  <a:pt x="154277" y="17254"/>
                </a:cubicBezTo>
                <a:cubicBezTo>
                  <a:pt x="154558" y="17254"/>
                  <a:pt x="154844" y="17316"/>
                  <a:pt x="155137" y="17493"/>
                </a:cubicBezTo>
                <a:cubicBezTo>
                  <a:pt x="155393" y="17649"/>
                  <a:pt x="155627" y="17726"/>
                  <a:pt x="155836" y="17726"/>
                </a:cubicBezTo>
                <a:cubicBezTo>
                  <a:pt x="156249" y="17726"/>
                  <a:pt x="156566" y="17427"/>
                  <a:pt x="156761" y="16853"/>
                </a:cubicBezTo>
                <a:cubicBezTo>
                  <a:pt x="157072" y="15920"/>
                  <a:pt x="157954" y="15505"/>
                  <a:pt x="158662" y="15039"/>
                </a:cubicBezTo>
                <a:cubicBezTo>
                  <a:pt x="158771" y="14969"/>
                  <a:pt x="158912" y="14953"/>
                  <a:pt x="159064" y="14953"/>
                </a:cubicBezTo>
                <a:cubicBezTo>
                  <a:pt x="159192" y="14953"/>
                  <a:pt x="159327" y="14964"/>
                  <a:pt x="159458" y="14964"/>
                </a:cubicBezTo>
                <a:cubicBezTo>
                  <a:pt x="159792" y="14964"/>
                  <a:pt x="160100" y="14892"/>
                  <a:pt x="160183" y="14382"/>
                </a:cubicBezTo>
                <a:cubicBezTo>
                  <a:pt x="160304" y="13501"/>
                  <a:pt x="159475" y="13310"/>
                  <a:pt x="158887" y="12965"/>
                </a:cubicBezTo>
                <a:cubicBezTo>
                  <a:pt x="158662" y="12827"/>
                  <a:pt x="158334" y="12550"/>
                  <a:pt x="158351" y="12395"/>
                </a:cubicBezTo>
                <a:cubicBezTo>
                  <a:pt x="158404" y="12154"/>
                  <a:pt x="158582" y="12097"/>
                  <a:pt x="158776" y="12097"/>
                </a:cubicBezTo>
                <a:cubicBezTo>
                  <a:pt x="158903" y="12097"/>
                  <a:pt x="159037" y="12122"/>
                  <a:pt x="159146" y="12135"/>
                </a:cubicBezTo>
                <a:cubicBezTo>
                  <a:pt x="160460" y="12308"/>
                  <a:pt x="161652" y="12999"/>
                  <a:pt x="163017" y="12999"/>
                </a:cubicBezTo>
                <a:cubicBezTo>
                  <a:pt x="163570" y="12999"/>
                  <a:pt x="163795" y="12913"/>
                  <a:pt x="164002" y="12274"/>
                </a:cubicBezTo>
                <a:cubicBezTo>
                  <a:pt x="164745" y="10182"/>
                  <a:pt x="163311" y="10010"/>
                  <a:pt x="161998" y="9923"/>
                </a:cubicBezTo>
                <a:cubicBezTo>
                  <a:pt x="160218" y="9820"/>
                  <a:pt x="158438" y="9543"/>
                  <a:pt x="156710" y="9076"/>
                </a:cubicBezTo>
                <a:cubicBezTo>
                  <a:pt x="153313" y="8169"/>
                  <a:pt x="149984" y="6872"/>
                  <a:pt x="146431" y="6872"/>
                </a:cubicBezTo>
                <a:cubicBezTo>
                  <a:pt x="145249" y="6872"/>
                  <a:pt x="144041" y="7016"/>
                  <a:pt x="142798" y="7366"/>
                </a:cubicBezTo>
                <a:cubicBezTo>
                  <a:pt x="142441" y="7468"/>
                  <a:pt x="142044" y="7507"/>
                  <a:pt x="141624" y="7507"/>
                </a:cubicBezTo>
                <a:cubicBezTo>
                  <a:pt x="140475" y="7507"/>
                  <a:pt x="139148" y="7211"/>
                  <a:pt x="137959" y="7072"/>
                </a:cubicBezTo>
                <a:cubicBezTo>
                  <a:pt x="135760" y="6810"/>
                  <a:pt x="133765" y="5577"/>
                  <a:pt x="131513" y="5577"/>
                </a:cubicBezTo>
                <a:cubicBezTo>
                  <a:pt x="131235" y="5577"/>
                  <a:pt x="130953" y="5596"/>
                  <a:pt x="130666" y="5637"/>
                </a:cubicBezTo>
                <a:cubicBezTo>
                  <a:pt x="130197" y="5701"/>
                  <a:pt x="129713" y="5752"/>
                  <a:pt x="129231" y="5752"/>
                </a:cubicBezTo>
                <a:cubicBezTo>
                  <a:pt x="128525" y="5752"/>
                  <a:pt x="127823" y="5641"/>
                  <a:pt x="127175" y="5292"/>
                </a:cubicBezTo>
                <a:cubicBezTo>
                  <a:pt x="124583" y="3857"/>
                  <a:pt x="121352" y="4808"/>
                  <a:pt x="118811" y="3097"/>
                </a:cubicBezTo>
                <a:cubicBezTo>
                  <a:pt x="118623" y="2965"/>
                  <a:pt x="118385" y="2894"/>
                  <a:pt x="118144" y="2894"/>
                </a:cubicBezTo>
                <a:cubicBezTo>
                  <a:pt x="117786" y="2894"/>
                  <a:pt x="117421" y="3050"/>
                  <a:pt x="117204" y="3391"/>
                </a:cubicBezTo>
                <a:cubicBezTo>
                  <a:pt x="116737" y="4117"/>
                  <a:pt x="117601" y="4134"/>
                  <a:pt x="117930" y="4462"/>
                </a:cubicBezTo>
                <a:cubicBezTo>
                  <a:pt x="118103" y="4670"/>
                  <a:pt x="118154" y="4946"/>
                  <a:pt x="118068" y="5188"/>
                </a:cubicBezTo>
                <a:cubicBezTo>
                  <a:pt x="117958" y="5398"/>
                  <a:pt x="116241" y="5510"/>
                  <a:pt x="114740" y="5510"/>
                </a:cubicBezTo>
                <a:cubicBezTo>
                  <a:pt x="113645" y="5510"/>
                  <a:pt x="112664" y="5450"/>
                  <a:pt x="112503" y="5326"/>
                </a:cubicBezTo>
                <a:cubicBezTo>
                  <a:pt x="111242" y="4410"/>
                  <a:pt x="109825" y="3719"/>
                  <a:pt x="108321" y="3287"/>
                </a:cubicBezTo>
                <a:cubicBezTo>
                  <a:pt x="108108" y="3224"/>
                  <a:pt x="107902" y="3198"/>
                  <a:pt x="107703" y="3198"/>
                </a:cubicBezTo>
                <a:cubicBezTo>
                  <a:pt x="106742" y="3198"/>
                  <a:pt x="105934" y="3807"/>
                  <a:pt x="105084" y="3807"/>
                </a:cubicBezTo>
                <a:cubicBezTo>
                  <a:pt x="105000" y="3807"/>
                  <a:pt x="104915" y="3801"/>
                  <a:pt x="104830" y="3788"/>
                </a:cubicBezTo>
                <a:cubicBezTo>
                  <a:pt x="102083" y="3391"/>
                  <a:pt x="99266" y="3909"/>
                  <a:pt x="96760" y="1559"/>
                </a:cubicBezTo>
                <a:cubicBezTo>
                  <a:pt x="95295" y="185"/>
                  <a:pt x="93272" y="50"/>
                  <a:pt x="91223" y="50"/>
                </a:cubicBezTo>
                <a:cubicBezTo>
                  <a:pt x="90718" y="50"/>
                  <a:pt x="90212" y="58"/>
                  <a:pt x="89713" y="58"/>
                </a:cubicBezTo>
                <a:cubicBezTo>
                  <a:pt x="89152" y="58"/>
                  <a:pt x="88600" y="48"/>
                  <a:pt x="88067" y="4"/>
                </a:cubicBezTo>
                <a:cubicBezTo>
                  <a:pt x="88037" y="2"/>
                  <a:pt x="88007" y="1"/>
                  <a:pt x="879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4621860" y="3575556"/>
            <a:ext cx="747627" cy="548715"/>
          </a:xfrm>
          <a:custGeom>
            <a:avLst/>
            <a:gdLst/>
            <a:ahLst/>
            <a:cxnLst/>
            <a:rect l="l" t="t" r="r" b="b"/>
            <a:pathLst>
              <a:path w="44363" h="32555" extrusionOk="0">
                <a:moveTo>
                  <a:pt x="28245" y="1"/>
                </a:moveTo>
                <a:cubicBezTo>
                  <a:pt x="27747" y="1"/>
                  <a:pt x="27602" y="373"/>
                  <a:pt x="27634" y="804"/>
                </a:cubicBezTo>
                <a:cubicBezTo>
                  <a:pt x="27737" y="2117"/>
                  <a:pt x="27979" y="3482"/>
                  <a:pt x="27996" y="4778"/>
                </a:cubicBezTo>
                <a:cubicBezTo>
                  <a:pt x="28014" y="5660"/>
                  <a:pt x="28567" y="7094"/>
                  <a:pt x="27634" y="7267"/>
                </a:cubicBezTo>
                <a:cubicBezTo>
                  <a:pt x="27521" y="7286"/>
                  <a:pt x="27406" y="7295"/>
                  <a:pt x="27290" y="7295"/>
                </a:cubicBezTo>
                <a:cubicBezTo>
                  <a:pt x="25431" y="7295"/>
                  <a:pt x="23230" y="4918"/>
                  <a:pt x="23555" y="3275"/>
                </a:cubicBezTo>
                <a:cubicBezTo>
                  <a:pt x="23754" y="2264"/>
                  <a:pt x="23333" y="1317"/>
                  <a:pt x="22034" y="1317"/>
                </a:cubicBezTo>
                <a:cubicBezTo>
                  <a:pt x="21978" y="1317"/>
                  <a:pt x="21920" y="1318"/>
                  <a:pt x="21862" y="1322"/>
                </a:cubicBezTo>
                <a:cubicBezTo>
                  <a:pt x="21814" y="1325"/>
                  <a:pt x="21765" y="1327"/>
                  <a:pt x="21716" y="1327"/>
                </a:cubicBezTo>
                <a:cubicBezTo>
                  <a:pt x="20777" y="1327"/>
                  <a:pt x="19668" y="752"/>
                  <a:pt x="18692" y="752"/>
                </a:cubicBezTo>
                <a:cubicBezTo>
                  <a:pt x="18107" y="752"/>
                  <a:pt x="17570" y="958"/>
                  <a:pt x="17144" y="1616"/>
                </a:cubicBezTo>
                <a:cubicBezTo>
                  <a:pt x="16642" y="2376"/>
                  <a:pt x="15295" y="2826"/>
                  <a:pt x="15191" y="4035"/>
                </a:cubicBezTo>
                <a:cubicBezTo>
                  <a:pt x="15162" y="4430"/>
                  <a:pt x="15144" y="4616"/>
                  <a:pt x="15002" y="4616"/>
                </a:cubicBezTo>
                <a:cubicBezTo>
                  <a:pt x="14889" y="4616"/>
                  <a:pt x="14698" y="4499"/>
                  <a:pt x="14361" y="4277"/>
                </a:cubicBezTo>
                <a:cubicBezTo>
                  <a:pt x="13724" y="3844"/>
                  <a:pt x="13113" y="3612"/>
                  <a:pt x="12606" y="3612"/>
                </a:cubicBezTo>
                <a:cubicBezTo>
                  <a:pt x="12042" y="3612"/>
                  <a:pt x="11607" y="3900"/>
                  <a:pt x="11406" y="4519"/>
                </a:cubicBezTo>
                <a:cubicBezTo>
                  <a:pt x="10784" y="6334"/>
                  <a:pt x="8710" y="7215"/>
                  <a:pt x="8624" y="9392"/>
                </a:cubicBezTo>
                <a:cubicBezTo>
                  <a:pt x="8607" y="10153"/>
                  <a:pt x="7933" y="10619"/>
                  <a:pt x="7086" y="10879"/>
                </a:cubicBezTo>
                <a:cubicBezTo>
                  <a:pt x="5669" y="11311"/>
                  <a:pt x="4355" y="11864"/>
                  <a:pt x="3007" y="12382"/>
                </a:cubicBezTo>
                <a:cubicBezTo>
                  <a:pt x="1003" y="13160"/>
                  <a:pt x="0" y="16910"/>
                  <a:pt x="1538" y="19018"/>
                </a:cubicBezTo>
                <a:cubicBezTo>
                  <a:pt x="2835" y="20798"/>
                  <a:pt x="3128" y="22595"/>
                  <a:pt x="3992" y="24375"/>
                </a:cubicBezTo>
                <a:cubicBezTo>
                  <a:pt x="4494" y="25360"/>
                  <a:pt x="4424" y="26276"/>
                  <a:pt x="3750" y="26950"/>
                </a:cubicBezTo>
                <a:cubicBezTo>
                  <a:pt x="3353" y="27348"/>
                  <a:pt x="3509" y="27797"/>
                  <a:pt x="4148" y="28298"/>
                </a:cubicBezTo>
                <a:cubicBezTo>
                  <a:pt x="5020" y="28962"/>
                  <a:pt x="5824" y="29302"/>
                  <a:pt x="6549" y="29302"/>
                </a:cubicBezTo>
                <a:cubicBezTo>
                  <a:pt x="7089" y="29302"/>
                  <a:pt x="7586" y="29114"/>
                  <a:pt x="8036" y="28730"/>
                </a:cubicBezTo>
                <a:cubicBezTo>
                  <a:pt x="8740" y="28095"/>
                  <a:pt x="9643" y="27747"/>
                  <a:pt x="10576" y="27747"/>
                </a:cubicBezTo>
                <a:cubicBezTo>
                  <a:pt x="10811" y="27747"/>
                  <a:pt x="11049" y="27769"/>
                  <a:pt x="11285" y="27814"/>
                </a:cubicBezTo>
                <a:cubicBezTo>
                  <a:pt x="11420" y="27836"/>
                  <a:pt x="11551" y="27846"/>
                  <a:pt x="11676" y="27846"/>
                </a:cubicBezTo>
                <a:cubicBezTo>
                  <a:pt x="12065" y="27846"/>
                  <a:pt x="12402" y="27743"/>
                  <a:pt x="12650" y="27521"/>
                </a:cubicBezTo>
                <a:cubicBezTo>
                  <a:pt x="14551" y="25793"/>
                  <a:pt x="17368" y="25343"/>
                  <a:pt x="20047" y="24790"/>
                </a:cubicBezTo>
                <a:cubicBezTo>
                  <a:pt x="20247" y="24746"/>
                  <a:pt x="20464" y="24721"/>
                  <a:pt x="20691" y="24721"/>
                </a:cubicBezTo>
                <a:cubicBezTo>
                  <a:pt x="21623" y="24721"/>
                  <a:pt x="22712" y="25150"/>
                  <a:pt x="23365" y="26484"/>
                </a:cubicBezTo>
                <a:cubicBezTo>
                  <a:pt x="23667" y="27105"/>
                  <a:pt x="23855" y="28198"/>
                  <a:pt x="25083" y="28198"/>
                </a:cubicBezTo>
                <a:cubicBezTo>
                  <a:pt x="25120" y="28198"/>
                  <a:pt x="25158" y="28197"/>
                  <a:pt x="25197" y="28195"/>
                </a:cubicBezTo>
                <a:cubicBezTo>
                  <a:pt x="25345" y="28183"/>
                  <a:pt x="25455" y="28022"/>
                  <a:pt x="25593" y="28022"/>
                </a:cubicBezTo>
                <a:cubicBezTo>
                  <a:pt x="25664" y="28022"/>
                  <a:pt x="25742" y="28065"/>
                  <a:pt x="25836" y="28195"/>
                </a:cubicBezTo>
                <a:cubicBezTo>
                  <a:pt x="25923" y="28298"/>
                  <a:pt x="25767" y="28592"/>
                  <a:pt x="25612" y="28713"/>
                </a:cubicBezTo>
                <a:cubicBezTo>
                  <a:pt x="25318" y="28938"/>
                  <a:pt x="24903" y="29128"/>
                  <a:pt x="25283" y="29646"/>
                </a:cubicBezTo>
                <a:cubicBezTo>
                  <a:pt x="25508" y="29871"/>
                  <a:pt x="25802" y="30026"/>
                  <a:pt x="26113" y="30078"/>
                </a:cubicBezTo>
                <a:cubicBezTo>
                  <a:pt x="26172" y="30086"/>
                  <a:pt x="26229" y="30090"/>
                  <a:pt x="26283" y="30090"/>
                </a:cubicBezTo>
                <a:cubicBezTo>
                  <a:pt x="26710" y="30090"/>
                  <a:pt x="27006" y="29856"/>
                  <a:pt x="27098" y="29473"/>
                </a:cubicBezTo>
                <a:cubicBezTo>
                  <a:pt x="27115" y="29335"/>
                  <a:pt x="27098" y="29197"/>
                  <a:pt x="27029" y="29076"/>
                </a:cubicBezTo>
                <a:cubicBezTo>
                  <a:pt x="26976" y="28903"/>
                  <a:pt x="26992" y="28848"/>
                  <a:pt x="27041" y="28848"/>
                </a:cubicBezTo>
                <a:cubicBezTo>
                  <a:pt x="27105" y="28848"/>
                  <a:pt x="27225" y="28941"/>
                  <a:pt x="27322" y="28990"/>
                </a:cubicBezTo>
                <a:cubicBezTo>
                  <a:pt x="27824" y="29266"/>
                  <a:pt x="28463" y="29473"/>
                  <a:pt x="28169" y="30113"/>
                </a:cubicBezTo>
                <a:cubicBezTo>
                  <a:pt x="27945" y="30597"/>
                  <a:pt x="28117" y="31029"/>
                  <a:pt x="28809" y="31461"/>
                </a:cubicBezTo>
                <a:cubicBezTo>
                  <a:pt x="30199" y="32318"/>
                  <a:pt x="31628" y="32554"/>
                  <a:pt x="32898" y="32554"/>
                </a:cubicBezTo>
                <a:cubicBezTo>
                  <a:pt x="33522" y="32554"/>
                  <a:pt x="34108" y="32497"/>
                  <a:pt x="34633" y="32429"/>
                </a:cubicBezTo>
                <a:cubicBezTo>
                  <a:pt x="36672" y="32135"/>
                  <a:pt x="39299" y="31824"/>
                  <a:pt x="39299" y="29145"/>
                </a:cubicBezTo>
                <a:cubicBezTo>
                  <a:pt x="39299" y="28938"/>
                  <a:pt x="39541" y="28799"/>
                  <a:pt x="39592" y="28575"/>
                </a:cubicBezTo>
                <a:cubicBezTo>
                  <a:pt x="40024" y="26968"/>
                  <a:pt x="41804" y="26363"/>
                  <a:pt x="42496" y="24998"/>
                </a:cubicBezTo>
                <a:cubicBezTo>
                  <a:pt x="44224" y="21559"/>
                  <a:pt x="44362" y="17722"/>
                  <a:pt x="40232" y="13661"/>
                </a:cubicBezTo>
                <a:cubicBezTo>
                  <a:pt x="38953" y="12399"/>
                  <a:pt x="38037" y="10671"/>
                  <a:pt x="36309" y="9859"/>
                </a:cubicBezTo>
                <a:cubicBezTo>
                  <a:pt x="34494" y="9012"/>
                  <a:pt x="34080" y="7716"/>
                  <a:pt x="33509" y="6472"/>
                </a:cubicBezTo>
                <a:cubicBezTo>
                  <a:pt x="33388" y="5608"/>
                  <a:pt x="33008" y="4761"/>
                  <a:pt x="32213" y="4346"/>
                </a:cubicBezTo>
                <a:cubicBezTo>
                  <a:pt x="30658" y="3465"/>
                  <a:pt x="30278" y="2100"/>
                  <a:pt x="29414" y="942"/>
                </a:cubicBezTo>
                <a:cubicBezTo>
                  <a:pt x="29120" y="544"/>
                  <a:pt x="28947" y="78"/>
                  <a:pt x="28377" y="9"/>
                </a:cubicBezTo>
                <a:cubicBezTo>
                  <a:pt x="28330" y="3"/>
                  <a:pt x="28287" y="1"/>
                  <a:pt x="28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78027" y="3383852"/>
            <a:ext cx="385332" cy="210216"/>
          </a:xfrm>
          <a:custGeom>
            <a:avLst/>
            <a:gdLst/>
            <a:ahLst/>
            <a:cxnLst/>
            <a:rect l="l" t="t" r="r" b="b"/>
            <a:pathLst>
              <a:path w="22865" h="12472" extrusionOk="0">
                <a:moveTo>
                  <a:pt x="3070" y="1"/>
                </a:moveTo>
                <a:cubicBezTo>
                  <a:pt x="2939" y="1"/>
                  <a:pt x="2792" y="15"/>
                  <a:pt x="2627" y="46"/>
                </a:cubicBezTo>
                <a:cubicBezTo>
                  <a:pt x="1833" y="202"/>
                  <a:pt x="830" y="29"/>
                  <a:pt x="415" y="927"/>
                </a:cubicBezTo>
                <a:cubicBezTo>
                  <a:pt x="1" y="1826"/>
                  <a:pt x="934" y="1861"/>
                  <a:pt x="1400" y="2189"/>
                </a:cubicBezTo>
                <a:cubicBezTo>
                  <a:pt x="1504" y="2258"/>
                  <a:pt x="1366" y="2569"/>
                  <a:pt x="1435" y="2742"/>
                </a:cubicBezTo>
                <a:cubicBezTo>
                  <a:pt x="1757" y="3623"/>
                  <a:pt x="1963" y="4886"/>
                  <a:pt x="3062" y="4886"/>
                </a:cubicBezTo>
                <a:cubicBezTo>
                  <a:pt x="3084" y="4886"/>
                  <a:pt x="3106" y="4886"/>
                  <a:pt x="3129" y="4885"/>
                </a:cubicBezTo>
                <a:cubicBezTo>
                  <a:pt x="3207" y="4880"/>
                  <a:pt x="3284" y="4878"/>
                  <a:pt x="3360" y="4878"/>
                </a:cubicBezTo>
                <a:cubicBezTo>
                  <a:pt x="4698" y="4878"/>
                  <a:pt x="5731" y="5570"/>
                  <a:pt x="6810" y="6077"/>
                </a:cubicBezTo>
                <a:cubicBezTo>
                  <a:pt x="7328" y="6319"/>
                  <a:pt x="8019" y="7322"/>
                  <a:pt x="7207" y="8203"/>
                </a:cubicBezTo>
                <a:cubicBezTo>
                  <a:pt x="6913" y="8531"/>
                  <a:pt x="6948" y="8911"/>
                  <a:pt x="7121" y="9292"/>
                </a:cubicBezTo>
                <a:cubicBezTo>
                  <a:pt x="7274" y="9613"/>
                  <a:pt x="7597" y="9810"/>
                  <a:pt x="7934" y="9810"/>
                </a:cubicBezTo>
                <a:cubicBezTo>
                  <a:pt x="8014" y="9810"/>
                  <a:pt x="8095" y="9799"/>
                  <a:pt x="8175" y="9775"/>
                </a:cubicBezTo>
                <a:cubicBezTo>
                  <a:pt x="8275" y="9755"/>
                  <a:pt x="8368" y="9745"/>
                  <a:pt x="8457" y="9745"/>
                </a:cubicBezTo>
                <a:cubicBezTo>
                  <a:pt x="8811" y="9745"/>
                  <a:pt x="9087" y="9900"/>
                  <a:pt x="9419" y="10121"/>
                </a:cubicBezTo>
                <a:cubicBezTo>
                  <a:pt x="10079" y="10569"/>
                  <a:pt x="10930" y="10787"/>
                  <a:pt x="11688" y="10787"/>
                </a:cubicBezTo>
                <a:cubicBezTo>
                  <a:pt x="12538" y="10787"/>
                  <a:pt x="13270" y="10513"/>
                  <a:pt x="13480" y="9983"/>
                </a:cubicBezTo>
                <a:cubicBezTo>
                  <a:pt x="13648" y="9563"/>
                  <a:pt x="13555" y="9014"/>
                  <a:pt x="14230" y="9014"/>
                </a:cubicBezTo>
                <a:cubicBezTo>
                  <a:pt x="14250" y="9014"/>
                  <a:pt x="14271" y="9014"/>
                  <a:pt x="14293" y="9015"/>
                </a:cubicBezTo>
                <a:cubicBezTo>
                  <a:pt x="15036" y="9050"/>
                  <a:pt x="15381" y="9516"/>
                  <a:pt x="15450" y="10138"/>
                </a:cubicBezTo>
                <a:cubicBezTo>
                  <a:pt x="15640" y="11486"/>
                  <a:pt x="16522" y="11953"/>
                  <a:pt x="17697" y="11988"/>
                </a:cubicBezTo>
                <a:cubicBezTo>
                  <a:pt x="18224" y="11988"/>
                  <a:pt x="18870" y="12472"/>
                  <a:pt x="19366" y="12472"/>
                </a:cubicBezTo>
                <a:cubicBezTo>
                  <a:pt x="19602" y="12472"/>
                  <a:pt x="19804" y="12362"/>
                  <a:pt x="19944" y="12039"/>
                </a:cubicBezTo>
                <a:cubicBezTo>
                  <a:pt x="20289" y="11210"/>
                  <a:pt x="19287" y="10398"/>
                  <a:pt x="18596" y="9758"/>
                </a:cubicBezTo>
                <a:cubicBezTo>
                  <a:pt x="18164" y="9361"/>
                  <a:pt x="17420" y="8825"/>
                  <a:pt x="17749" y="8272"/>
                </a:cubicBezTo>
                <a:cubicBezTo>
                  <a:pt x="17984" y="7884"/>
                  <a:pt x="18253" y="7197"/>
                  <a:pt x="18937" y="7197"/>
                </a:cubicBezTo>
                <a:cubicBezTo>
                  <a:pt x="19107" y="7197"/>
                  <a:pt x="19302" y="7239"/>
                  <a:pt x="19529" y="7339"/>
                </a:cubicBezTo>
                <a:cubicBezTo>
                  <a:pt x="19732" y="7429"/>
                  <a:pt x="19935" y="7468"/>
                  <a:pt x="20135" y="7468"/>
                </a:cubicBezTo>
                <a:cubicBezTo>
                  <a:pt x="20854" y="7468"/>
                  <a:pt x="21544" y="6970"/>
                  <a:pt x="22138" y="6578"/>
                </a:cubicBezTo>
                <a:cubicBezTo>
                  <a:pt x="22795" y="6146"/>
                  <a:pt x="22864" y="5248"/>
                  <a:pt x="22311" y="4643"/>
                </a:cubicBezTo>
                <a:cubicBezTo>
                  <a:pt x="22115" y="4425"/>
                  <a:pt x="21948" y="4340"/>
                  <a:pt x="21799" y="4340"/>
                </a:cubicBezTo>
                <a:cubicBezTo>
                  <a:pt x="21465" y="4340"/>
                  <a:pt x="21227" y="4774"/>
                  <a:pt x="20963" y="5110"/>
                </a:cubicBezTo>
                <a:cubicBezTo>
                  <a:pt x="20756" y="5334"/>
                  <a:pt x="20479" y="5472"/>
                  <a:pt x="20168" y="5507"/>
                </a:cubicBezTo>
                <a:cubicBezTo>
                  <a:pt x="20112" y="5512"/>
                  <a:pt x="20051" y="5514"/>
                  <a:pt x="19986" y="5514"/>
                </a:cubicBezTo>
                <a:cubicBezTo>
                  <a:pt x="18639" y="5514"/>
                  <a:pt x="15548" y="4518"/>
                  <a:pt x="14344" y="3727"/>
                </a:cubicBezTo>
                <a:cubicBezTo>
                  <a:pt x="13999" y="3485"/>
                  <a:pt x="13636" y="3295"/>
                  <a:pt x="13238" y="3139"/>
                </a:cubicBezTo>
                <a:cubicBezTo>
                  <a:pt x="11925" y="2690"/>
                  <a:pt x="10473" y="2465"/>
                  <a:pt x="9298" y="1774"/>
                </a:cubicBezTo>
                <a:cubicBezTo>
                  <a:pt x="8770" y="1458"/>
                  <a:pt x="8301" y="1322"/>
                  <a:pt x="7877" y="1322"/>
                </a:cubicBezTo>
                <a:cubicBezTo>
                  <a:pt x="7093" y="1322"/>
                  <a:pt x="6459" y="1787"/>
                  <a:pt x="5876" y="2448"/>
                </a:cubicBezTo>
                <a:cubicBezTo>
                  <a:pt x="5497" y="2886"/>
                  <a:pt x="5240" y="3062"/>
                  <a:pt x="5050" y="3062"/>
                </a:cubicBezTo>
                <a:cubicBezTo>
                  <a:pt x="4739" y="3062"/>
                  <a:pt x="4614" y="2586"/>
                  <a:pt x="4442" y="2016"/>
                </a:cubicBezTo>
                <a:cubicBezTo>
                  <a:pt x="4193" y="1191"/>
                  <a:pt x="4266" y="1"/>
                  <a:pt x="30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611665" y="3242628"/>
            <a:ext cx="190197" cy="214699"/>
          </a:xfrm>
          <a:custGeom>
            <a:avLst/>
            <a:gdLst/>
            <a:ahLst/>
            <a:cxnLst/>
            <a:rect l="l" t="t" r="r" b="b"/>
            <a:pathLst>
              <a:path w="11286" h="12738" extrusionOk="0">
                <a:moveTo>
                  <a:pt x="8163" y="0"/>
                </a:moveTo>
                <a:cubicBezTo>
                  <a:pt x="7646" y="0"/>
                  <a:pt x="7307" y="634"/>
                  <a:pt x="7121" y="1115"/>
                </a:cubicBezTo>
                <a:cubicBezTo>
                  <a:pt x="6498" y="2618"/>
                  <a:pt x="5081" y="3362"/>
                  <a:pt x="4027" y="4450"/>
                </a:cubicBezTo>
                <a:cubicBezTo>
                  <a:pt x="3562" y="4916"/>
                  <a:pt x="2753" y="5709"/>
                  <a:pt x="2170" y="5709"/>
                </a:cubicBezTo>
                <a:cubicBezTo>
                  <a:pt x="2125" y="5709"/>
                  <a:pt x="2082" y="5704"/>
                  <a:pt x="2040" y="5695"/>
                </a:cubicBezTo>
                <a:cubicBezTo>
                  <a:pt x="1767" y="5631"/>
                  <a:pt x="1536" y="5602"/>
                  <a:pt x="1339" y="5602"/>
                </a:cubicBezTo>
                <a:cubicBezTo>
                  <a:pt x="150" y="5602"/>
                  <a:pt x="215" y="6659"/>
                  <a:pt x="52" y="7475"/>
                </a:cubicBezTo>
                <a:cubicBezTo>
                  <a:pt x="1" y="9410"/>
                  <a:pt x="1625" y="11518"/>
                  <a:pt x="3267" y="12123"/>
                </a:cubicBezTo>
                <a:cubicBezTo>
                  <a:pt x="3638" y="12262"/>
                  <a:pt x="4019" y="12277"/>
                  <a:pt x="4389" y="12277"/>
                </a:cubicBezTo>
                <a:cubicBezTo>
                  <a:pt x="4488" y="12277"/>
                  <a:pt x="4586" y="12276"/>
                  <a:pt x="4683" y="12276"/>
                </a:cubicBezTo>
                <a:cubicBezTo>
                  <a:pt x="5034" y="12276"/>
                  <a:pt x="5369" y="12290"/>
                  <a:pt x="5669" y="12417"/>
                </a:cubicBezTo>
                <a:cubicBezTo>
                  <a:pt x="6156" y="12630"/>
                  <a:pt x="6559" y="12738"/>
                  <a:pt x="6895" y="12738"/>
                </a:cubicBezTo>
                <a:cubicBezTo>
                  <a:pt x="7678" y="12738"/>
                  <a:pt x="8093" y="12148"/>
                  <a:pt x="8348" y="10914"/>
                </a:cubicBezTo>
                <a:cubicBezTo>
                  <a:pt x="8572" y="9773"/>
                  <a:pt x="9073" y="8235"/>
                  <a:pt x="9937" y="7786"/>
                </a:cubicBezTo>
                <a:cubicBezTo>
                  <a:pt x="11268" y="7094"/>
                  <a:pt x="10577" y="6697"/>
                  <a:pt x="10231" y="6023"/>
                </a:cubicBezTo>
                <a:cubicBezTo>
                  <a:pt x="9782" y="5124"/>
                  <a:pt x="8797" y="4278"/>
                  <a:pt x="10058" y="3189"/>
                </a:cubicBezTo>
                <a:cubicBezTo>
                  <a:pt x="10404" y="2895"/>
                  <a:pt x="11285" y="2618"/>
                  <a:pt x="10853" y="1945"/>
                </a:cubicBezTo>
                <a:cubicBezTo>
                  <a:pt x="10266" y="1063"/>
                  <a:pt x="9402" y="286"/>
                  <a:pt x="8348" y="26"/>
                </a:cubicBezTo>
                <a:cubicBezTo>
                  <a:pt x="8284" y="9"/>
                  <a:pt x="8222" y="0"/>
                  <a:pt x="81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372855" y="3266899"/>
            <a:ext cx="365227" cy="290378"/>
          </a:xfrm>
          <a:custGeom>
            <a:avLst/>
            <a:gdLst/>
            <a:ahLst/>
            <a:cxnLst/>
            <a:rect l="l" t="t" r="r" b="b"/>
            <a:pathLst>
              <a:path w="21672" h="17228" extrusionOk="0">
                <a:moveTo>
                  <a:pt x="7484" y="4583"/>
                </a:moveTo>
                <a:lnTo>
                  <a:pt x="7484" y="4583"/>
                </a:lnTo>
                <a:cubicBezTo>
                  <a:pt x="7486" y="4586"/>
                  <a:pt x="7488" y="4589"/>
                  <a:pt x="7491" y="4592"/>
                </a:cubicBezTo>
                <a:lnTo>
                  <a:pt x="7491" y="4592"/>
                </a:lnTo>
                <a:cubicBezTo>
                  <a:pt x="7494" y="4595"/>
                  <a:pt x="7498" y="4597"/>
                  <a:pt x="7501" y="4600"/>
                </a:cubicBezTo>
                <a:lnTo>
                  <a:pt x="7484" y="4583"/>
                </a:lnTo>
                <a:close/>
                <a:moveTo>
                  <a:pt x="1210" y="0"/>
                </a:moveTo>
                <a:cubicBezTo>
                  <a:pt x="910" y="0"/>
                  <a:pt x="646" y="84"/>
                  <a:pt x="415" y="314"/>
                </a:cubicBezTo>
                <a:cubicBezTo>
                  <a:pt x="1" y="712"/>
                  <a:pt x="260" y="1127"/>
                  <a:pt x="571" y="1403"/>
                </a:cubicBezTo>
                <a:cubicBezTo>
                  <a:pt x="1833" y="2561"/>
                  <a:pt x="2939" y="3874"/>
                  <a:pt x="3872" y="5309"/>
                </a:cubicBezTo>
                <a:cubicBezTo>
                  <a:pt x="5894" y="8264"/>
                  <a:pt x="6948" y="12014"/>
                  <a:pt x="10663" y="13552"/>
                </a:cubicBezTo>
                <a:cubicBezTo>
                  <a:pt x="10715" y="13587"/>
                  <a:pt x="10733" y="13656"/>
                  <a:pt x="10733" y="13725"/>
                </a:cubicBezTo>
                <a:cubicBezTo>
                  <a:pt x="10007" y="15522"/>
                  <a:pt x="11579" y="15401"/>
                  <a:pt x="12478" y="15660"/>
                </a:cubicBezTo>
                <a:cubicBezTo>
                  <a:pt x="14932" y="16334"/>
                  <a:pt x="17420" y="16801"/>
                  <a:pt x="19961" y="17043"/>
                </a:cubicBezTo>
                <a:cubicBezTo>
                  <a:pt x="20276" y="17079"/>
                  <a:pt x="20618" y="17227"/>
                  <a:pt x="20904" y="17227"/>
                </a:cubicBezTo>
                <a:cubicBezTo>
                  <a:pt x="21167" y="17227"/>
                  <a:pt x="21382" y="17101"/>
                  <a:pt x="21482" y="16645"/>
                </a:cubicBezTo>
                <a:cubicBezTo>
                  <a:pt x="21672" y="15816"/>
                  <a:pt x="20842" y="15626"/>
                  <a:pt x="20306" y="15280"/>
                </a:cubicBezTo>
                <a:cubicBezTo>
                  <a:pt x="18129" y="13932"/>
                  <a:pt x="15502" y="14347"/>
                  <a:pt x="13204" y="13448"/>
                </a:cubicBezTo>
                <a:cubicBezTo>
                  <a:pt x="13103" y="13410"/>
                  <a:pt x="12986" y="13400"/>
                  <a:pt x="12863" y="13400"/>
                </a:cubicBezTo>
                <a:cubicBezTo>
                  <a:pt x="12726" y="13400"/>
                  <a:pt x="12582" y="13412"/>
                  <a:pt x="12448" y="13412"/>
                </a:cubicBezTo>
                <a:cubicBezTo>
                  <a:pt x="12162" y="13412"/>
                  <a:pt x="11919" y="13355"/>
                  <a:pt x="11873" y="12999"/>
                </a:cubicBezTo>
                <a:cubicBezTo>
                  <a:pt x="11769" y="12221"/>
                  <a:pt x="11614" y="11288"/>
                  <a:pt x="12409" y="10666"/>
                </a:cubicBezTo>
                <a:cubicBezTo>
                  <a:pt x="12979" y="10199"/>
                  <a:pt x="12806" y="9836"/>
                  <a:pt x="12478" y="9249"/>
                </a:cubicBezTo>
                <a:cubicBezTo>
                  <a:pt x="11908" y="8195"/>
                  <a:pt x="10352" y="8558"/>
                  <a:pt x="10076" y="7849"/>
                </a:cubicBezTo>
                <a:cubicBezTo>
                  <a:pt x="9542" y="6419"/>
                  <a:pt x="8354" y="5659"/>
                  <a:pt x="7491" y="4592"/>
                </a:cubicBezTo>
                <a:lnTo>
                  <a:pt x="7491" y="4592"/>
                </a:lnTo>
                <a:cubicBezTo>
                  <a:pt x="6993" y="4179"/>
                  <a:pt x="6512" y="3733"/>
                  <a:pt x="5980" y="3339"/>
                </a:cubicBezTo>
                <a:cubicBezTo>
                  <a:pt x="4563" y="2285"/>
                  <a:pt x="3682" y="522"/>
                  <a:pt x="1763" y="72"/>
                </a:cubicBezTo>
                <a:cubicBezTo>
                  <a:pt x="1567" y="28"/>
                  <a:pt x="1383" y="0"/>
                  <a:pt x="12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3593821" y="3580646"/>
            <a:ext cx="153206" cy="266596"/>
          </a:xfrm>
          <a:custGeom>
            <a:avLst/>
            <a:gdLst/>
            <a:ahLst/>
            <a:cxnLst/>
            <a:rect l="l" t="t" r="r" b="b"/>
            <a:pathLst>
              <a:path w="9091" h="15817" extrusionOk="0">
                <a:moveTo>
                  <a:pt x="7622" y="0"/>
                </a:moveTo>
                <a:cubicBezTo>
                  <a:pt x="7155" y="0"/>
                  <a:pt x="6965" y="363"/>
                  <a:pt x="6740" y="761"/>
                </a:cubicBezTo>
                <a:cubicBezTo>
                  <a:pt x="5963" y="2212"/>
                  <a:pt x="5323" y="3802"/>
                  <a:pt x="3405" y="4200"/>
                </a:cubicBezTo>
                <a:cubicBezTo>
                  <a:pt x="2645" y="4338"/>
                  <a:pt x="2247" y="4891"/>
                  <a:pt x="2109" y="5738"/>
                </a:cubicBezTo>
                <a:cubicBezTo>
                  <a:pt x="1781" y="7587"/>
                  <a:pt x="1971" y="9471"/>
                  <a:pt x="917" y="11285"/>
                </a:cubicBezTo>
                <a:cubicBezTo>
                  <a:pt x="1" y="12910"/>
                  <a:pt x="1660" y="15813"/>
                  <a:pt x="3077" y="15813"/>
                </a:cubicBezTo>
                <a:cubicBezTo>
                  <a:pt x="3125" y="15815"/>
                  <a:pt x="3172" y="15816"/>
                  <a:pt x="3219" y="15816"/>
                </a:cubicBezTo>
                <a:cubicBezTo>
                  <a:pt x="4640" y="15816"/>
                  <a:pt x="5279" y="14808"/>
                  <a:pt x="5496" y="13670"/>
                </a:cubicBezTo>
                <a:cubicBezTo>
                  <a:pt x="6049" y="11095"/>
                  <a:pt x="7034" y="8676"/>
                  <a:pt x="8002" y="6256"/>
                </a:cubicBezTo>
                <a:cubicBezTo>
                  <a:pt x="8745" y="4373"/>
                  <a:pt x="9091" y="2645"/>
                  <a:pt x="8192" y="778"/>
                </a:cubicBezTo>
                <a:cubicBezTo>
                  <a:pt x="8054" y="467"/>
                  <a:pt x="8106" y="18"/>
                  <a:pt x="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975415" y="2477178"/>
            <a:ext cx="180288" cy="282001"/>
          </a:xfrm>
          <a:custGeom>
            <a:avLst/>
            <a:gdLst/>
            <a:ahLst/>
            <a:cxnLst/>
            <a:rect l="l" t="t" r="r" b="b"/>
            <a:pathLst>
              <a:path w="10698" h="16731" extrusionOk="0">
                <a:moveTo>
                  <a:pt x="4909" y="1"/>
                </a:moveTo>
                <a:cubicBezTo>
                  <a:pt x="4667" y="1"/>
                  <a:pt x="4504" y="61"/>
                  <a:pt x="4562" y="216"/>
                </a:cubicBezTo>
                <a:cubicBezTo>
                  <a:pt x="5064" y="1633"/>
                  <a:pt x="3992" y="3465"/>
                  <a:pt x="5444" y="4502"/>
                </a:cubicBezTo>
                <a:cubicBezTo>
                  <a:pt x="6654" y="5366"/>
                  <a:pt x="6515" y="6627"/>
                  <a:pt x="6913" y="7647"/>
                </a:cubicBezTo>
                <a:cubicBezTo>
                  <a:pt x="6804" y="8207"/>
                  <a:pt x="6835" y="9062"/>
                  <a:pt x="6426" y="9062"/>
                </a:cubicBezTo>
                <a:cubicBezTo>
                  <a:pt x="6380" y="9062"/>
                  <a:pt x="6330" y="9052"/>
                  <a:pt x="6273" y="9029"/>
                </a:cubicBezTo>
                <a:cubicBezTo>
                  <a:pt x="6019" y="8928"/>
                  <a:pt x="5817" y="8884"/>
                  <a:pt x="5657" y="8884"/>
                </a:cubicBezTo>
                <a:cubicBezTo>
                  <a:pt x="5131" y="8884"/>
                  <a:pt x="5047" y="9360"/>
                  <a:pt x="4995" y="9876"/>
                </a:cubicBezTo>
                <a:cubicBezTo>
                  <a:pt x="4925" y="10533"/>
                  <a:pt x="4614" y="10757"/>
                  <a:pt x="4044" y="10896"/>
                </a:cubicBezTo>
                <a:cubicBezTo>
                  <a:pt x="726" y="11673"/>
                  <a:pt x="0" y="13229"/>
                  <a:pt x="1659" y="16028"/>
                </a:cubicBezTo>
                <a:cubicBezTo>
                  <a:pt x="1834" y="16314"/>
                  <a:pt x="1935" y="16730"/>
                  <a:pt x="2351" y="16730"/>
                </a:cubicBezTo>
                <a:cubicBezTo>
                  <a:pt x="2389" y="16730"/>
                  <a:pt x="2429" y="16727"/>
                  <a:pt x="2471" y="16720"/>
                </a:cubicBezTo>
                <a:cubicBezTo>
                  <a:pt x="3007" y="16633"/>
                  <a:pt x="3197" y="16236"/>
                  <a:pt x="3301" y="15752"/>
                </a:cubicBezTo>
                <a:cubicBezTo>
                  <a:pt x="3405" y="15251"/>
                  <a:pt x="3301" y="14784"/>
                  <a:pt x="4009" y="14542"/>
                </a:cubicBezTo>
                <a:cubicBezTo>
                  <a:pt x="5651" y="13955"/>
                  <a:pt x="7241" y="13194"/>
                  <a:pt x="8866" y="12555"/>
                </a:cubicBezTo>
                <a:cubicBezTo>
                  <a:pt x="9298" y="12399"/>
                  <a:pt x="9643" y="12261"/>
                  <a:pt x="9799" y="11829"/>
                </a:cubicBezTo>
                <a:cubicBezTo>
                  <a:pt x="10300" y="10308"/>
                  <a:pt x="8866" y="5746"/>
                  <a:pt x="7604" y="4709"/>
                </a:cubicBezTo>
                <a:cubicBezTo>
                  <a:pt x="7397" y="4536"/>
                  <a:pt x="6809" y="4571"/>
                  <a:pt x="7016" y="4139"/>
                </a:cubicBezTo>
                <a:cubicBezTo>
                  <a:pt x="7082" y="4008"/>
                  <a:pt x="7166" y="3963"/>
                  <a:pt x="7262" y="3963"/>
                </a:cubicBezTo>
                <a:cubicBezTo>
                  <a:pt x="7468" y="3963"/>
                  <a:pt x="7725" y="4173"/>
                  <a:pt x="7950" y="4173"/>
                </a:cubicBezTo>
                <a:cubicBezTo>
                  <a:pt x="7979" y="4174"/>
                  <a:pt x="8009" y="4175"/>
                  <a:pt x="8039" y="4175"/>
                </a:cubicBezTo>
                <a:cubicBezTo>
                  <a:pt x="9008" y="4175"/>
                  <a:pt x="9913" y="3634"/>
                  <a:pt x="10265" y="2946"/>
                </a:cubicBezTo>
                <a:cubicBezTo>
                  <a:pt x="10697" y="2117"/>
                  <a:pt x="9695" y="1667"/>
                  <a:pt x="8987" y="1581"/>
                </a:cubicBezTo>
                <a:cubicBezTo>
                  <a:pt x="7811" y="1443"/>
                  <a:pt x="6930" y="786"/>
                  <a:pt x="5962" y="250"/>
                </a:cubicBezTo>
                <a:cubicBezTo>
                  <a:pt x="5704" y="111"/>
                  <a:pt x="5235" y="1"/>
                  <a:pt x="4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5287902" y="4045917"/>
            <a:ext cx="316001" cy="239038"/>
          </a:xfrm>
          <a:custGeom>
            <a:avLst/>
            <a:gdLst/>
            <a:ahLst/>
            <a:cxnLst/>
            <a:rect l="l" t="t" r="r" b="b"/>
            <a:pathLst>
              <a:path w="18751" h="14182" extrusionOk="0">
                <a:moveTo>
                  <a:pt x="15666" y="0"/>
                </a:moveTo>
                <a:cubicBezTo>
                  <a:pt x="15588" y="0"/>
                  <a:pt x="15504" y="9"/>
                  <a:pt x="15415" y="28"/>
                </a:cubicBezTo>
                <a:cubicBezTo>
                  <a:pt x="14690" y="184"/>
                  <a:pt x="14759" y="772"/>
                  <a:pt x="14897" y="1290"/>
                </a:cubicBezTo>
                <a:cubicBezTo>
                  <a:pt x="15294" y="2845"/>
                  <a:pt x="14880" y="4038"/>
                  <a:pt x="13463" y="4850"/>
                </a:cubicBezTo>
                <a:cubicBezTo>
                  <a:pt x="13013" y="5109"/>
                  <a:pt x="12823" y="5472"/>
                  <a:pt x="13065" y="5991"/>
                </a:cubicBezTo>
                <a:cubicBezTo>
                  <a:pt x="13324" y="6578"/>
                  <a:pt x="12823" y="6803"/>
                  <a:pt x="12512" y="7097"/>
                </a:cubicBezTo>
                <a:cubicBezTo>
                  <a:pt x="12410" y="7191"/>
                  <a:pt x="12303" y="7233"/>
                  <a:pt x="12200" y="7233"/>
                </a:cubicBezTo>
                <a:cubicBezTo>
                  <a:pt x="12041" y="7233"/>
                  <a:pt x="11891" y="7133"/>
                  <a:pt x="11786" y="6976"/>
                </a:cubicBezTo>
                <a:cubicBezTo>
                  <a:pt x="11531" y="6610"/>
                  <a:pt x="11284" y="6477"/>
                  <a:pt x="11039" y="6477"/>
                </a:cubicBezTo>
                <a:cubicBezTo>
                  <a:pt x="10705" y="6477"/>
                  <a:pt x="10373" y="6726"/>
                  <a:pt x="10024" y="6976"/>
                </a:cubicBezTo>
                <a:cubicBezTo>
                  <a:pt x="8797" y="7891"/>
                  <a:pt x="7811" y="9188"/>
                  <a:pt x="6308" y="9637"/>
                </a:cubicBezTo>
                <a:cubicBezTo>
                  <a:pt x="4303" y="10242"/>
                  <a:pt x="2696" y="11572"/>
                  <a:pt x="812" y="12385"/>
                </a:cubicBezTo>
                <a:cubicBezTo>
                  <a:pt x="242" y="12627"/>
                  <a:pt x="0" y="13214"/>
                  <a:pt x="692" y="13577"/>
                </a:cubicBezTo>
                <a:cubicBezTo>
                  <a:pt x="1262" y="13888"/>
                  <a:pt x="1936" y="13992"/>
                  <a:pt x="2610" y="14182"/>
                </a:cubicBezTo>
                <a:cubicBezTo>
                  <a:pt x="3819" y="13854"/>
                  <a:pt x="4943" y="13249"/>
                  <a:pt x="5893" y="12436"/>
                </a:cubicBezTo>
                <a:cubicBezTo>
                  <a:pt x="7829" y="10743"/>
                  <a:pt x="10144" y="9447"/>
                  <a:pt x="12357" y="8496"/>
                </a:cubicBezTo>
                <a:cubicBezTo>
                  <a:pt x="14396" y="7615"/>
                  <a:pt x="15847" y="6042"/>
                  <a:pt x="17817" y="5213"/>
                </a:cubicBezTo>
                <a:cubicBezTo>
                  <a:pt x="18301" y="4988"/>
                  <a:pt x="18751" y="4452"/>
                  <a:pt x="18612" y="3848"/>
                </a:cubicBezTo>
                <a:cubicBezTo>
                  <a:pt x="18539" y="3538"/>
                  <a:pt x="18402" y="3442"/>
                  <a:pt x="18239" y="3442"/>
                </a:cubicBezTo>
                <a:cubicBezTo>
                  <a:pt x="18019" y="3442"/>
                  <a:pt x="17752" y="3615"/>
                  <a:pt x="17524" y="3675"/>
                </a:cubicBezTo>
                <a:cubicBezTo>
                  <a:pt x="17487" y="3682"/>
                  <a:pt x="17451" y="3686"/>
                  <a:pt x="17417" y="3686"/>
                </a:cubicBezTo>
                <a:cubicBezTo>
                  <a:pt x="17207" y="3686"/>
                  <a:pt x="17050" y="3554"/>
                  <a:pt x="17109" y="3346"/>
                </a:cubicBezTo>
                <a:cubicBezTo>
                  <a:pt x="17385" y="2431"/>
                  <a:pt x="16625" y="1791"/>
                  <a:pt x="16556" y="962"/>
                </a:cubicBezTo>
                <a:cubicBezTo>
                  <a:pt x="16526" y="461"/>
                  <a:pt x="16229" y="0"/>
                  <a:pt x="156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886302" y="2990214"/>
            <a:ext cx="156981" cy="259854"/>
          </a:xfrm>
          <a:custGeom>
            <a:avLst/>
            <a:gdLst/>
            <a:ahLst/>
            <a:cxnLst/>
            <a:rect l="l" t="t" r="r" b="b"/>
            <a:pathLst>
              <a:path w="9315" h="15417" extrusionOk="0">
                <a:moveTo>
                  <a:pt x="6907" y="9941"/>
                </a:moveTo>
                <a:cubicBezTo>
                  <a:pt x="6738" y="10523"/>
                  <a:pt x="6645" y="11167"/>
                  <a:pt x="5910" y="11304"/>
                </a:cubicBezTo>
                <a:cubicBezTo>
                  <a:pt x="5905" y="11305"/>
                  <a:pt x="5899" y="11305"/>
                  <a:pt x="5892" y="11305"/>
                </a:cubicBezTo>
                <a:cubicBezTo>
                  <a:pt x="5767" y="11305"/>
                  <a:pt x="5547" y="11146"/>
                  <a:pt x="5547" y="11097"/>
                </a:cubicBezTo>
                <a:cubicBezTo>
                  <a:pt x="5616" y="10270"/>
                  <a:pt x="6304" y="10147"/>
                  <a:pt x="6907" y="9941"/>
                </a:cubicBezTo>
                <a:close/>
                <a:moveTo>
                  <a:pt x="2345" y="1"/>
                </a:moveTo>
                <a:cubicBezTo>
                  <a:pt x="2049" y="1"/>
                  <a:pt x="1708" y="93"/>
                  <a:pt x="1419" y="93"/>
                </a:cubicBezTo>
                <a:cubicBezTo>
                  <a:pt x="1383" y="93"/>
                  <a:pt x="1348" y="92"/>
                  <a:pt x="1313" y="88"/>
                </a:cubicBezTo>
                <a:cubicBezTo>
                  <a:pt x="1306" y="88"/>
                  <a:pt x="1299" y="88"/>
                  <a:pt x="1292" y="88"/>
                </a:cubicBezTo>
                <a:cubicBezTo>
                  <a:pt x="885" y="88"/>
                  <a:pt x="504" y="561"/>
                  <a:pt x="639" y="883"/>
                </a:cubicBezTo>
                <a:cubicBezTo>
                  <a:pt x="1244" y="2283"/>
                  <a:pt x="0" y="3977"/>
                  <a:pt x="1348" y="5273"/>
                </a:cubicBezTo>
                <a:cubicBezTo>
                  <a:pt x="1538" y="5446"/>
                  <a:pt x="1383" y="5964"/>
                  <a:pt x="1538" y="6241"/>
                </a:cubicBezTo>
                <a:cubicBezTo>
                  <a:pt x="1851" y="6738"/>
                  <a:pt x="1941" y="7889"/>
                  <a:pt x="2501" y="7889"/>
                </a:cubicBezTo>
                <a:cubicBezTo>
                  <a:pt x="2623" y="7889"/>
                  <a:pt x="2766" y="7836"/>
                  <a:pt x="2938" y="7710"/>
                </a:cubicBezTo>
                <a:cubicBezTo>
                  <a:pt x="3345" y="7411"/>
                  <a:pt x="3664" y="7306"/>
                  <a:pt x="3951" y="7306"/>
                </a:cubicBezTo>
                <a:cubicBezTo>
                  <a:pt x="4345" y="7306"/>
                  <a:pt x="4678" y="7505"/>
                  <a:pt x="5098" y="7675"/>
                </a:cubicBezTo>
                <a:cubicBezTo>
                  <a:pt x="5375" y="7796"/>
                  <a:pt x="5651" y="7848"/>
                  <a:pt x="5668" y="8176"/>
                </a:cubicBezTo>
                <a:cubicBezTo>
                  <a:pt x="5668" y="8297"/>
                  <a:pt x="5547" y="8401"/>
                  <a:pt x="5478" y="8504"/>
                </a:cubicBezTo>
                <a:cubicBezTo>
                  <a:pt x="5288" y="8384"/>
                  <a:pt x="5098" y="8263"/>
                  <a:pt x="4908" y="8107"/>
                </a:cubicBezTo>
                <a:cubicBezTo>
                  <a:pt x="4670" y="7869"/>
                  <a:pt x="4349" y="7740"/>
                  <a:pt x="4020" y="7740"/>
                </a:cubicBezTo>
                <a:cubicBezTo>
                  <a:pt x="3895" y="7740"/>
                  <a:pt x="3770" y="7758"/>
                  <a:pt x="3646" y="7796"/>
                </a:cubicBezTo>
                <a:cubicBezTo>
                  <a:pt x="3059" y="7951"/>
                  <a:pt x="3284" y="8470"/>
                  <a:pt x="3249" y="8850"/>
                </a:cubicBezTo>
                <a:cubicBezTo>
                  <a:pt x="3180" y="10008"/>
                  <a:pt x="4701" y="11270"/>
                  <a:pt x="4580" y="11408"/>
                </a:cubicBezTo>
                <a:cubicBezTo>
                  <a:pt x="3042" y="13170"/>
                  <a:pt x="4251" y="13205"/>
                  <a:pt x="5599" y="13758"/>
                </a:cubicBezTo>
                <a:cubicBezTo>
                  <a:pt x="6014" y="13948"/>
                  <a:pt x="6429" y="15244"/>
                  <a:pt x="7379" y="15400"/>
                </a:cubicBezTo>
                <a:cubicBezTo>
                  <a:pt x="7454" y="15411"/>
                  <a:pt x="7523" y="15417"/>
                  <a:pt x="7586" y="15417"/>
                </a:cubicBezTo>
                <a:cubicBezTo>
                  <a:pt x="8462" y="15417"/>
                  <a:pt x="8316" y="14362"/>
                  <a:pt x="8606" y="13879"/>
                </a:cubicBezTo>
                <a:cubicBezTo>
                  <a:pt x="9315" y="12687"/>
                  <a:pt x="8554" y="11529"/>
                  <a:pt x="8105" y="10423"/>
                </a:cubicBezTo>
                <a:cubicBezTo>
                  <a:pt x="7967" y="10058"/>
                  <a:pt x="7709" y="9812"/>
                  <a:pt x="7353" y="9812"/>
                </a:cubicBezTo>
                <a:cubicBezTo>
                  <a:pt x="7222" y="9812"/>
                  <a:pt x="7078" y="9845"/>
                  <a:pt x="6922" y="9917"/>
                </a:cubicBezTo>
                <a:lnTo>
                  <a:pt x="6922" y="9917"/>
                </a:lnTo>
                <a:cubicBezTo>
                  <a:pt x="7290" y="9072"/>
                  <a:pt x="8114" y="7913"/>
                  <a:pt x="7103" y="7433"/>
                </a:cubicBezTo>
                <a:cubicBezTo>
                  <a:pt x="5789" y="6828"/>
                  <a:pt x="5530" y="5048"/>
                  <a:pt x="3854" y="4927"/>
                </a:cubicBezTo>
                <a:cubicBezTo>
                  <a:pt x="3335" y="4893"/>
                  <a:pt x="2886" y="4167"/>
                  <a:pt x="3318" y="3424"/>
                </a:cubicBezTo>
                <a:cubicBezTo>
                  <a:pt x="3975" y="2318"/>
                  <a:pt x="3353" y="1298"/>
                  <a:pt x="2955" y="348"/>
                </a:cubicBezTo>
                <a:cubicBezTo>
                  <a:pt x="2833" y="73"/>
                  <a:pt x="2607" y="1"/>
                  <a:pt x="23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774169" y="3343300"/>
            <a:ext cx="124961" cy="153330"/>
          </a:xfrm>
          <a:custGeom>
            <a:avLst/>
            <a:gdLst/>
            <a:ahLst/>
            <a:cxnLst/>
            <a:rect l="l" t="t" r="r" b="b"/>
            <a:pathLst>
              <a:path w="7415" h="9097" extrusionOk="0">
                <a:moveTo>
                  <a:pt x="6576" y="0"/>
                </a:moveTo>
                <a:cubicBezTo>
                  <a:pt x="6440" y="0"/>
                  <a:pt x="6314" y="46"/>
                  <a:pt x="6222" y="154"/>
                </a:cubicBezTo>
                <a:cubicBezTo>
                  <a:pt x="5928" y="483"/>
                  <a:pt x="5611" y="592"/>
                  <a:pt x="5290" y="592"/>
                </a:cubicBezTo>
                <a:cubicBezTo>
                  <a:pt x="4988" y="592"/>
                  <a:pt x="4683" y="496"/>
                  <a:pt x="4390" y="396"/>
                </a:cubicBezTo>
                <a:cubicBezTo>
                  <a:pt x="3964" y="242"/>
                  <a:pt x="3597" y="173"/>
                  <a:pt x="3279" y="173"/>
                </a:cubicBezTo>
                <a:cubicBezTo>
                  <a:pt x="1986" y="173"/>
                  <a:pt x="1492" y="1318"/>
                  <a:pt x="1020" y="2608"/>
                </a:cubicBezTo>
                <a:cubicBezTo>
                  <a:pt x="364" y="4353"/>
                  <a:pt x="1" y="6064"/>
                  <a:pt x="796" y="7360"/>
                </a:cubicBezTo>
                <a:cubicBezTo>
                  <a:pt x="847" y="8362"/>
                  <a:pt x="761" y="8984"/>
                  <a:pt x="1470" y="9088"/>
                </a:cubicBezTo>
                <a:cubicBezTo>
                  <a:pt x="1519" y="9094"/>
                  <a:pt x="1568" y="9097"/>
                  <a:pt x="1614" y="9097"/>
                </a:cubicBezTo>
                <a:cubicBezTo>
                  <a:pt x="2117" y="9097"/>
                  <a:pt x="2435" y="8762"/>
                  <a:pt x="2593" y="8224"/>
                </a:cubicBezTo>
                <a:cubicBezTo>
                  <a:pt x="2634" y="8075"/>
                  <a:pt x="2578" y="7743"/>
                  <a:pt x="2746" y="7743"/>
                </a:cubicBezTo>
                <a:cubicBezTo>
                  <a:pt x="2792" y="7743"/>
                  <a:pt x="2854" y="7768"/>
                  <a:pt x="2938" y="7827"/>
                </a:cubicBezTo>
                <a:cubicBezTo>
                  <a:pt x="3173" y="7995"/>
                  <a:pt x="3380" y="8062"/>
                  <a:pt x="3567" y="8062"/>
                </a:cubicBezTo>
                <a:cubicBezTo>
                  <a:pt x="4013" y="8062"/>
                  <a:pt x="4340" y="7677"/>
                  <a:pt x="4632" y="7360"/>
                </a:cubicBezTo>
                <a:cubicBezTo>
                  <a:pt x="5116" y="6842"/>
                  <a:pt x="4563" y="6358"/>
                  <a:pt x="4373" y="5839"/>
                </a:cubicBezTo>
                <a:cubicBezTo>
                  <a:pt x="4183" y="5321"/>
                  <a:pt x="3491" y="4750"/>
                  <a:pt x="4442" y="4249"/>
                </a:cubicBezTo>
                <a:cubicBezTo>
                  <a:pt x="4943" y="3990"/>
                  <a:pt x="5790" y="3852"/>
                  <a:pt x="5427" y="3057"/>
                </a:cubicBezTo>
                <a:cubicBezTo>
                  <a:pt x="5274" y="2713"/>
                  <a:pt x="5030" y="2616"/>
                  <a:pt x="4752" y="2616"/>
                </a:cubicBezTo>
                <a:cubicBezTo>
                  <a:pt x="4400" y="2616"/>
                  <a:pt x="3994" y="2771"/>
                  <a:pt x="3647" y="2780"/>
                </a:cubicBezTo>
                <a:cubicBezTo>
                  <a:pt x="3388" y="2815"/>
                  <a:pt x="3129" y="2850"/>
                  <a:pt x="2887" y="2919"/>
                </a:cubicBezTo>
                <a:cubicBezTo>
                  <a:pt x="2887" y="2746"/>
                  <a:pt x="2800" y="2487"/>
                  <a:pt x="2887" y="2435"/>
                </a:cubicBezTo>
                <a:cubicBezTo>
                  <a:pt x="3111" y="2262"/>
                  <a:pt x="3405" y="2037"/>
                  <a:pt x="3664" y="2037"/>
                </a:cubicBezTo>
                <a:cubicBezTo>
                  <a:pt x="4321" y="2055"/>
                  <a:pt x="4995" y="2262"/>
                  <a:pt x="5634" y="2262"/>
                </a:cubicBezTo>
                <a:cubicBezTo>
                  <a:pt x="6481" y="2262"/>
                  <a:pt x="6861" y="1553"/>
                  <a:pt x="7242" y="931"/>
                </a:cubicBezTo>
                <a:cubicBezTo>
                  <a:pt x="7414" y="689"/>
                  <a:pt x="7328" y="344"/>
                  <a:pt x="7086" y="188"/>
                </a:cubicBezTo>
                <a:cubicBezTo>
                  <a:pt x="6932" y="73"/>
                  <a:pt x="6746" y="0"/>
                  <a:pt x="6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3547512" y="1927972"/>
            <a:ext cx="175350" cy="109895"/>
          </a:xfrm>
          <a:custGeom>
            <a:avLst/>
            <a:gdLst/>
            <a:ahLst/>
            <a:cxnLst/>
            <a:rect l="l" t="t" r="r" b="b"/>
            <a:pathLst>
              <a:path w="10405" h="6520" extrusionOk="0">
                <a:moveTo>
                  <a:pt x="8970" y="1"/>
                </a:moveTo>
                <a:cubicBezTo>
                  <a:pt x="6620" y="778"/>
                  <a:pt x="3786" y="294"/>
                  <a:pt x="1764" y="2576"/>
                </a:cubicBezTo>
                <a:cubicBezTo>
                  <a:pt x="502" y="3993"/>
                  <a:pt x="1" y="5410"/>
                  <a:pt x="1038" y="5876"/>
                </a:cubicBezTo>
                <a:cubicBezTo>
                  <a:pt x="2057" y="6274"/>
                  <a:pt x="3146" y="6499"/>
                  <a:pt x="4252" y="6516"/>
                </a:cubicBezTo>
                <a:cubicBezTo>
                  <a:pt x="4303" y="6518"/>
                  <a:pt x="4355" y="6520"/>
                  <a:pt x="4406" y="6520"/>
                </a:cubicBezTo>
                <a:cubicBezTo>
                  <a:pt x="4717" y="6520"/>
                  <a:pt x="5012" y="6455"/>
                  <a:pt x="5116" y="6084"/>
                </a:cubicBezTo>
                <a:cubicBezTo>
                  <a:pt x="5237" y="5652"/>
                  <a:pt x="4892" y="5479"/>
                  <a:pt x="4563" y="5323"/>
                </a:cubicBezTo>
                <a:cubicBezTo>
                  <a:pt x="3094" y="4598"/>
                  <a:pt x="3630" y="3924"/>
                  <a:pt x="4598" y="3198"/>
                </a:cubicBezTo>
                <a:cubicBezTo>
                  <a:pt x="5980" y="2144"/>
                  <a:pt x="7726" y="2126"/>
                  <a:pt x="9264" y="1487"/>
                </a:cubicBezTo>
                <a:cubicBezTo>
                  <a:pt x="9696" y="1331"/>
                  <a:pt x="10404" y="1556"/>
                  <a:pt x="10352" y="796"/>
                </a:cubicBezTo>
                <a:cubicBezTo>
                  <a:pt x="10301" y="35"/>
                  <a:pt x="9627" y="70"/>
                  <a:pt x="8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3066118" y="1886172"/>
            <a:ext cx="166014" cy="59852"/>
          </a:xfrm>
          <a:custGeom>
            <a:avLst/>
            <a:gdLst/>
            <a:ahLst/>
            <a:cxnLst/>
            <a:rect l="l" t="t" r="r" b="b"/>
            <a:pathLst>
              <a:path w="9851" h="3551" extrusionOk="0">
                <a:moveTo>
                  <a:pt x="3896" y="1"/>
                </a:moveTo>
                <a:cubicBezTo>
                  <a:pt x="2951" y="1"/>
                  <a:pt x="1998" y="113"/>
                  <a:pt x="1055" y="130"/>
                </a:cubicBezTo>
                <a:cubicBezTo>
                  <a:pt x="674" y="130"/>
                  <a:pt x="260" y="217"/>
                  <a:pt x="121" y="649"/>
                </a:cubicBezTo>
                <a:cubicBezTo>
                  <a:pt x="0" y="1046"/>
                  <a:pt x="173" y="1461"/>
                  <a:pt x="536" y="1651"/>
                </a:cubicBezTo>
                <a:cubicBezTo>
                  <a:pt x="1487" y="2256"/>
                  <a:pt x="2489" y="2792"/>
                  <a:pt x="3474" y="3345"/>
                </a:cubicBezTo>
                <a:cubicBezTo>
                  <a:pt x="3715" y="3472"/>
                  <a:pt x="3939" y="3551"/>
                  <a:pt x="4149" y="3551"/>
                </a:cubicBezTo>
                <a:cubicBezTo>
                  <a:pt x="4450" y="3551"/>
                  <a:pt x="4723" y="3389"/>
                  <a:pt x="4978" y="2982"/>
                </a:cubicBezTo>
                <a:cubicBezTo>
                  <a:pt x="5203" y="2650"/>
                  <a:pt x="5511" y="2104"/>
                  <a:pt x="5931" y="2104"/>
                </a:cubicBezTo>
                <a:cubicBezTo>
                  <a:pt x="6058" y="2104"/>
                  <a:pt x="6195" y="2153"/>
                  <a:pt x="6343" y="2273"/>
                </a:cubicBezTo>
                <a:cubicBezTo>
                  <a:pt x="6982" y="2809"/>
                  <a:pt x="7673" y="2826"/>
                  <a:pt x="8365" y="2895"/>
                </a:cubicBezTo>
                <a:cubicBezTo>
                  <a:pt x="8588" y="2920"/>
                  <a:pt x="8869" y="3004"/>
                  <a:pt x="9118" y="3004"/>
                </a:cubicBezTo>
                <a:cubicBezTo>
                  <a:pt x="9390" y="3004"/>
                  <a:pt x="9623" y="2904"/>
                  <a:pt x="9695" y="2515"/>
                </a:cubicBezTo>
                <a:cubicBezTo>
                  <a:pt x="9851" y="1789"/>
                  <a:pt x="9142" y="1668"/>
                  <a:pt x="8641" y="1478"/>
                </a:cubicBezTo>
                <a:lnTo>
                  <a:pt x="6585" y="493"/>
                </a:lnTo>
                <a:cubicBezTo>
                  <a:pt x="5704" y="104"/>
                  <a:pt x="4803" y="1"/>
                  <a:pt x="38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2766439" y="2287682"/>
            <a:ext cx="78078" cy="78089"/>
          </a:xfrm>
          <a:custGeom>
            <a:avLst/>
            <a:gdLst/>
            <a:ahLst/>
            <a:cxnLst/>
            <a:rect l="l" t="t" r="r" b="b"/>
            <a:pathLst>
              <a:path w="4633" h="4633" extrusionOk="0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4735814" y="3531937"/>
            <a:ext cx="145167" cy="55537"/>
          </a:xfrm>
          <a:custGeom>
            <a:avLst/>
            <a:gdLst/>
            <a:ahLst/>
            <a:cxnLst/>
            <a:rect l="l" t="t" r="r" b="b"/>
            <a:pathLst>
              <a:path w="8614" h="3295" extrusionOk="0">
                <a:moveTo>
                  <a:pt x="8412" y="834"/>
                </a:moveTo>
                <a:lnTo>
                  <a:pt x="8412" y="834"/>
                </a:lnTo>
                <a:cubicBezTo>
                  <a:pt x="8408" y="835"/>
                  <a:pt x="8404" y="836"/>
                  <a:pt x="8401" y="837"/>
                </a:cubicBezTo>
                <a:lnTo>
                  <a:pt x="8401" y="837"/>
                </a:lnTo>
                <a:cubicBezTo>
                  <a:pt x="8399" y="842"/>
                  <a:pt x="8396" y="846"/>
                  <a:pt x="8394" y="851"/>
                </a:cubicBezTo>
                <a:lnTo>
                  <a:pt x="8412" y="834"/>
                </a:lnTo>
                <a:close/>
                <a:moveTo>
                  <a:pt x="6441" y="1"/>
                </a:moveTo>
                <a:cubicBezTo>
                  <a:pt x="5426" y="1"/>
                  <a:pt x="4424" y="103"/>
                  <a:pt x="3504" y="557"/>
                </a:cubicBezTo>
                <a:cubicBezTo>
                  <a:pt x="3268" y="683"/>
                  <a:pt x="3156" y="756"/>
                  <a:pt x="3064" y="756"/>
                </a:cubicBezTo>
                <a:cubicBezTo>
                  <a:pt x="2968" y="756"/>
                  <a:pt x="2895" y="675"/>
                  <a:pt x="2726" y="488"/>
                </a:cubicBezTo>
                <a:cubicBezTo>
                  <a:pt x="2440" y="160"/>
                  <a:pt x="2158" y="41"/>
                  <a:pt x="1882" y="41"/>
                </a:cubicBezTo>
                <a:cubicBezTo>
                  <a:pt x="1373" y="41"/>
                  <a:pt x="881" y="443"/>
                  <a:pt x="410" y="678"/>
                </a:cubicBezTo>
                <a:cubicBezTo>
                  <a:pt x="0" y="866"/>
                  <a:pt x="164" y="1612"/>
                  <a:pt x="452" y="1612"/>
                </a:cubicBezTo>
                <a:cubicBezTo>
                  <a:pt x="455" y="1612"/>
                  <a:pt x="459" y="1612"/>
                  <a:pt x="462" y="1612"/>
                </a:cubicBezTo>
                <a:cubicBezTo>
                  <a:pt x="518" y="1607"/>
                  <a:pt x="572" y="1605"/>
                  <a:pt x="625" y="1605"/>
                </a:cubicBezTo>
                <a:cubicBezTo>
                  <a:pt x="1895" y="1605"/>
                  <a:pt x="2508" y="2753"/>
                  <a:pt x="3504" y="3184"/>
                </a:cubicBezTo>
                <a:cubicBezTo>
                  <a:pt x="3665" y="3259"/>
                  <a:pt x="3818" y="3295"/>
                  <a:pt x="3955" y="3295"/>
                </a:cubicBezTo>
                <a:cubicBezTo>
                  <a:pt x="4389" y="3295"/>
                  <a:pt x="4667" y="2934"/>
                  <a:pt x="4575" y="2303"/>
                </a:cubicBezTo>
                <a:cubicBezTo>
                  <a:pt x="4523" y="1905"/>
                  <a:pt x="4541" y="1784"/>
                  <a:pt x="4973" y="1698"/>
                </a:cubicBezTo>
                <a:cubicBezTo>
                  <a:pt x="6127" y="1457"/>
                  <a:pt x="7264" y="1130"/>
                  <a:pt x="8401" y="837"/>
                </a:cubicBezTo>
                <a:lnTo>
                  <a:pt x="8401" y="837"/>
                </a:lnTo>
                <a:cubicBezTo>
                  <a:pt x="8535" y="525"/>
                  <a:pt x="8613" y="56"/>
                  <a:pt x="8256" y="56"/>
                </a:cubicBezTo>
                <a:cubicBezTo>
                  <a:pt x="7656" y="37"/>
                  <a:pt x="7046" y="1"/>
                  <a:pt x="64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4495824" y="1944573"/>
            <a:ext cx="176732" cy="36963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15607" y="4161067"/>
            <a:ext cx="84751" cy="65650"/>
          </a:xfrm>
          <a:custGeom>
            <a:avLst/>
            <a:gdLst/>
            <a:ahLst/>
            <a:cxnLst/>
            <a:rect l="l" t="t" r="r" b="b"/>
            <a:pathLst>
              <a:path w="5029" h="3895" extrusionOk="0">
                <a:moveTo>
                  <a:pt x="4062" y="0"/>
                </a:moveTo>
                <a:cubicBezTo>
                  <a:pt x="3557" y="0"/>
                  <a:pt x="2937" y="491"/>
                  <a:pt x="2445" y="491"/>
                </a:cubicBezTo>
                <a:cubicBezTo>
                  <a:pt x="2234" y="491"/>
                  <a:pt x="2046" y="401"/>
                  <a:pt x="1901" y="144"/>
                </a:cubicBezTo>
                <a:cubicBezTo>
                  <a:pt x="0" y="403"/>
                  <a:pt x="570" y="1975"/>
                  <a:pt x="225" y="2960"/>
                </a:cubicBezTo>
                <a:cubicBezTo>
                  <a:pt x="38" y="3485"/>
                  <a:pt x="566" y="3894"/>
                  <a:pt x="1172" y="3894"/>
                </a:cubicBezTo>
                <a:cubicBezTo>
                  <a:pt x="1185" y="3894"/>
                  <a:pt x="1197" y="3894"/>
                  <a:pt x="1210" y="3894"/>
                </a:cubicBezTo>
                <a:cubicBezTo>
                  <a:pt x="2298" y="3876"/>
                  <a:pt x="5029" y="1630"/>
                  <a:pt x="4804" y="783"/>
                </a:cubicBezTo>
                <a:cubicBezTo>
                  <a:pt x="4638" y="185"/>
                  <a:pt x="4372" y="0"/>
                  <a:pt x="40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4231619" y="3159754"/>
            <a:ext cx="55344" cy="86331"/>
          </a:xfrm>
          <a:custGeom>
            <a:avLst/>
            <a:gdLst/>
            <a:ahLst/>
            <a:cxnLst/>
            <a:rect l="l" t="t" r="r" b="b"/>
            <a:pathLst>
              <a:path w="3284" h="5122" extrusionOk="0">
                <a:moveTo>
                  <a:pt x="519" y="1"/>
                </a:moveTo>
                <a:lnTo>
                  <a:pt x="380" y="139"/>
                </a:lnTo>
                <a:cubicBezTo>
                  <a:pt x="104" y="1452"/>
                  <a:pt x="0" y="2766"/>
                  <a:pt x="380" y="4062"/>
                </a:cubicBezTo>
                <a:cubicBezTo>
                  <a:pt x="534" y="4660"/>
                  <a:pt x="796" y="5122"/>
                  <a:pt x="1420" y="5122"/>
                </a:cubicBezTo>
                <a:cubicBezTo>
                  <a:pt x="1500" y="5122"/>
                  <a:pt x="1585" y="5114"/>
                  <a:pt x="1676" y="5099"/>
                </a:cubicBezTo>
                <a:cubicBezTo>
                  <a:pt x="2471" y="4978"/>
                  <a:pt x="3284" y="4408"/>
                  <a:pt x="3111" y="3734"/>
                </a:cubicBezTo>
                <a:cubicBezTo>
                  <a:pt x="2748" y="2213"/>
                  <a:pt x="2108" y="744"/>
                  <a:pt x="5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3917666" y="1872908"/>
            <a:ext cx="108362" cy="44598"/>
          </a:xfrm>
          <a:custGeom>
            <a:avLst/>
            <a:gdLst/>
            <a:ahLst/>
            <a:cxnLst/>
            <a:rect l="l" t="t" r="r" b="b"/>
            <a:pathLst>
              <a:path w="6430" h="2646" extrusionOk="0">
                <a:moveTo>
                  <a:pt x="1040" y="1"/>
                </a:moveTo>
                <a:cubicBezTo>
                  <a:pt x="589" y="1"/>
                  <a:pt x="239" y="358"/>
                  <a:pt x="104" y="814"/>
                </a:cubicBezTo>
                <a:cubicBezTo>
                  <a:pt x="1" y="1108"/>
                  <a:pt x="191" y="1419"/>
                  <a:pt x="502" y="1470"/>
                </a:cubicBezTo>
                <a:cubicBezTo>
                  <a:pt x="1971" y="1885"/>
                  <a:pt x="3440" y="2283"/>
                  <a:pt x="4736" y="2646"/>
                </a:cubicBezTo>
                <a:cubicBezTo>
                  <a:pt x="5427" y="2611"/>
                  <a:pt x="5928" y="2611"/>
                  <a:pt x="6239" y="2127"/>
                </a:cubicBezTo>
                <a:cubicBezTo>
                  <a:pt x="6429" y="1851"/>
                  <a:pt x="6308" y="1470"/>
                  <a:pt x="6066" y="1419"/>
                </a:cubicBezTo>
                <a:cubicBezTo>
                  <a:pt x="4373" y="1021"/>
                  <a:pt x="2852" y="36"/>
                  <a:pt x="1072" y="2"/>
                </a:cubicBezTo>
                <a:cubicBezTo>
                  <a:pt x="1061" y="1"/>
                  <a:pt x="1051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3172420" y="1873531"/>
            <a:ext cx="79527" cy="37570"/>
          </a:xfrm>
          <a:custGeom>
            <a:avLst/>
            <a:gdLst/>
            <a:ahLst/>
            <a:cxnLst/>
            <a:rect l="l" t="t" r="r" b="b"/>
            <a:pathLst>
              <a:path w="4719" h="2229" extrusionOk="0">
                <a:moveTo>
                  <a:pt x="747" y="0"/>
                </a:moveTo>
                <a:cubicBezTo>
                  <a:pt x="407" y="0"/>
                  <a:pt x="65" y="161"/>
                  <a:pt x="18" y="690"/>
                </a:cubicBezTo>
                <a:cubicBezTo>
                  <a:pt x="0" y="863"/>
                  <a:pt x="190" y="1053"/>
                  <a:pt x="277" y="1243"/>
                </a:cubicBezTo>
                <a:lnTo>
                  <a:pt x="2333" y="2228"/>
                </a:lnTo>
                <a:cubicBezTo>
                  <a:pt x="2437" y="2220"/>
                  <a:pt x="2541" y="2220"/>
                  <a:pt x="2644" y="2220"/>
                </a:cubicBezTo>
                <a:cubicBezTo>
                  <a:pt x="2748" y="2220"/>
                  <a:pt x="2852" y="2220"/>
                  <a:pt x="2955" y="2211"/>
                </a:cubicBezTo>
                <a:cubicBezTo>
                  <a:pt x="3647" y="2142"/>
                  <a:pt x="4718" y="2090"/>
                  <a:pt x="4511" y="1261"/>
                </a:cubicBezTo>
                <a:cubicBezTo>
                  <a:pt x="4255" y="308"/>
                  <a:pt x="3582" y="187"/>
                  <a:pt x="2842" y="187"/>
                </a:cubicBezTo>
                <a:cubicBezTo>
                  <a:pt x="2589" y="187"/>
                  <a:pt x="2328" y="201"/>
                  <a:pt x="2074" y="201"/>
                </a:cubicBezTo>
                <a:cubicBezTo>
                  <a:pt x="1762" y="201"/>
                  <a:pt x="1460" y="180"/>
                  <a:pt x="1193" y="85"/>
                </a:cubicBezTo>
                <a:cubicBezTo>
                  <a:pt x="1066" y="36"/>
                  <a:pt x="907" y="0"/>
                  <a:pt x="7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4844947" y="3535190"/>
            <a:ext cx="86217" cy="51677"/>
          </a:xfrm>
          <a:custGeom>
            <a:avLst/>
            <a:gdLst/>
            <a:ahLst/>
            <a:cxnLst/>
            <a:rect l="l" t="t" r="r" b="b"/>
            <a:pathLst>
              <a:path w="5116" h="3066" extrusionOk="0">
                <a:moveTo>
                  <a:pt x="4184" y="1"/>
                </a:moveTo>
                <a:cubicBezTo>
                  <a:pt x="4093" y="1"/>
                  <a:pt x="4000" y="13"/>
                  <a:pt x="3906" y="36"/>
                </a:cubicBezTo>
                <a:cubicBezTo>
                  <a:pt x="3232" y="209"/>
                  <a:pt x="2575" y="416"/>
                  <a:pt x="1918" y="641"/>
                </a:cubicBezTo>
                <a:lnTo>
                  <a:pt x="1936" y="641"/>
                </a:lnTo>
                <a:cubicBezTo>
                  <a:pt x="1659" y="848"/>
                  <a:pt x="1383" y="1038"/>
                  <a:pt x="1089" y="1194"/>
                </a:cubicBezTo>
                <a:cubicBezTo>
                  <a:pt x="432" y="1505"/>
                  <a:pt x="0" y="2093"/>
                  <a:pt x="311" y="2680"/>
                </a:cubicBezTo>
                <a:cubicBezTo>
                  <a:pt x="460" y="2964"/>
                  <a:pt x="650" y="3065"/>
                  <a:pt x="856" y="3065"/>
                </a:cubicBezTo>
                <a:cubicBezTo>
                  <a:pt x="1178" y="3065"/>
                  <a:pt x="1537" y="2818"/>
                  <a:pt x="1832" y="2628"/>
                </a:cubicBezTo>
                <a:cubicBezTo>
                  <a:pt x="2558" y="2093"/>
                  <a:pt x="3370" y="1695"/>
                  <a:pt x="4234" y="1436"/>
                </a:cubicBezTo>
                <a:cubicBezTo>
                  <a:pt x="4631" y="1332"/>
                  <a:pt x="5115" y="1108"/>
                  <a:pt x="4994" y="606"/>
                </a:cubicBezTo>
                <a:cubicBezTo>
                  <a:pt x="4883" y="203"/>
                  <a:pt x="4559" y="1"/>
                  <a:pt x="4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4873242" y="2861782"/>
            <a:ext cx="45687" cy="63274"/>
          </a:xfrm>
          <a:custGeom>
            <a:avLst/>
            <a:gdLst/>
            <a:ahLst/>
            <a:cxnLst/>
            <a:rect l="l" t="t" r="r" b="b"/>
            <a:pathLst>
              <a:path w="2711" h="3754" extrusionOk="0">
                <a:moveTo>
                  <a:pt x="1532" y="0"/>
                </a:moveTo>
                <a:cubicBezTo>
                  <a:pt x="1516" y="0"/>
                  <a:pt x="1500" y="0"/>
                  <a:pt x="1484" y="1"/>
                </a:cubicBezTo>
                <a:cubicBezTo>
                  <a:pt x="187" y="53"/>
                  <a:pt x="239" y="1332"/>
                  <a:pt x="101" y="2265"/>
                </a:cubicBezTo>
                <a:cubicBezTo>
                  <a:pt x="1" y="3066"/>
                  <a:pt x="465" y="3754"/>
                  <a:pt x="1243" y="3754"/>
                </a:cubicBezTo>
                <a:cubicBezTo>
                  <a:pt x="1271" y="3754"/>
                  <a:pt x="1299" y="3753"/>
                  <a:pt x="1328" y="3751"/>
                </a:cubicBezTo>
                <a:cubicBezTo>
                  <a:pt x="2711" y="3682"/>
                  <a:pt x="1967" y="2403"/>
                  <a:pt x="2313" y="1815"/>
                </a:cubicBezTo>
                <a:cubicBezTo>
                  <a:pt x="2228" y="1050"/>
                  <a:pt x="2528" y="0"/>
                  <a:pt x="1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4868237" y="3129466"/>
            <a:ext cx="50979" cy="65583"/>
          </a:xfrm>
          <a:custGeom>
            <a:avLst/>
            <a:gdLst/>
            <a:ahLst/>
            <a:cxnLst/>
            <a:rect l="l" t="t" r="r" b="b"/>
            <a:pathLst>
              <a:path w="3025" h="3891" extrusionOk="0">
                <a:moveTo>
                  <a:pt x="2403" y="1"/>
                </a:moveTo>
                <a:cubicBezTo>
                  <a:pt x="2178" y="1"/>
                  <a:pt x="1971" y="104"/>
                  <a:pt x="1850" y="277"/>
                </a:cubicBezTo>
                <a:cubicBezTo>
                  <a:pt x="1504" y="1193"/>
                  <a:pt x="882" y="1884"/>
                  <a:pt x="277" y="2610"/>
                </a:cubicBezTo>
                <a:cubicBezTo>
                  <a:pt x="35" y="2869"/>
                  <a:pt x="1" y="3284"/>
                  <a:pt x="208" y="3578"/>
                </a:cubicBezTo>
                <a:cubicBezTo>
                  <a:pt x="326" y="3766"/>
                  <a:pt x="507" y="3890"/>
                  <a:pt x="682" y="3890"/>
                </a:cubicBezTo>
                <a:cubicBezTo>
                  <a:pt x="764" y="3890"/>
                  <a:pt x="845" y="3863"/>
                  <a:pt x="916" y="3802"/>
                </a:cubicBezTo>
                <a:cubicBezTo>
                  <a:pt x="1815" y="3128"/>
                  <a:pt x="2731" y="2420"/>
                  <a:pt x="3025" y="1452"/>
                </a:cubicBezTo>
                <a:cubicBezTo>
                  <a:pt x="2973" y="744"/>
                  <a:pt x="2921" y="225"/>
                  <a:pt x="24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3429565" y="1871172"/>
            <a:ext cx="75162" cy="31907"/>
          </a:xfrm>
          <a:custGeom>
            <a:avLst/>
            <a:gdLst/>
            <a:ahLst/>
            <a:cxnLst/>
            <a:rect l="l" t="t" r="r" b="b"/>
            <a:pathLst>
              <a:path w="4460" h="1893" extrusionOk="0">
                <a:moveTo>
                  <a:pt x="1539" y="105"/>
                </a:moveTo>
                <a:cubicBezTo>
                  <a:pt x="969" y="243"/>
                  <a:pt x="139" y="1"/>
                  <a:pt x="70" y="744"/>
                </a:cubicBezTo>
                <a:cubicBezTo>
                  <a:pt x="1" y="1418"/>
                  <a:pt x="813" y="1418"/>
                  <a:pt x="1332" y="1556"/>
                </a:cubicBezTo>
                <a:cubicBezTo>
                  <a:pt x="1764" y="1677"/>
                  <a:pt x="2213" y="1764"/>
                  <a:pt x="2645" y="1815"/>
                </a:cubicBezTo>
                <a:cubicBezTo>
                  <a:pt x="2898" y="1847"/>
                  <a:pt x="3179" y="1893"/>
                  <a:pt x="3440" y="1893"/>
                </a:cubicBezTo>
                <a:cubicBezTo>
                  <a:pt x="3890" y="1893"/>
                  <a:pt x="4279" y="1756"/>
                  <a:pt x="4356" y="1176"/>
                </a:cubicBezTo>
                <a:cubicBezTo>
                  <a:pt x="4459" y="346"/>
                  <a:pt x="3561" y="416"/>
                  <a:pt x="2956" y="329"/>
                </a:cubicBezTo>
                <a:lnTo>
                  <a:pt x="1539" y="1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5498046" y="3764530"/>
            <a:ext cx="49934" cy="53970"/>
          </a:xfrm>
          <a:custGeom>
            <a:avLst/>
            <a:gdLst/>
            <a:ahLst/>
            <a:cxnLst/>
            <a:rect l="l" t="t" r="r" b="b"/>
            <a:pathLst>
              <a:path w="2963" h="3202" extrusionOk="0">
                <a:moveTo>
                  <a:pt x="573" y="1"/>
                </a:moveTo>
                <a:cubicBezTo>
                  <a:pt x="233" y="1"/>
                  <a:pt x="0" y="333"/>
                  <a:pt x="59" y="704"/>
                </a:cubicBezTo>
                <a:cubicBezTo>
                  <a:pt x="284" y="1965"/>
                  <a:pt x="1096" y="2777"/>
                  <a:pt x="2289" y="3175"/>
                </a:cubicBezTo>
                <a:cubicBezTo>
                  <a:pt x="2343" y="3193"/>
                  <a:pt x="2395" y="3202"/>
                  <a:pt x="2445" y="3202"/>
                </a:cubicBezTo>
                <a:cubicBezTo>
                  <a:pt x="2729" y="3202"/>
                  <a:pt x="2933" y="2914"/>
                  <a:pt x="2963" y="2414"/>
                </a:cubicBezTo>
                <a:cubicBezTo>
                  <a:pt x="2341" y="1619"/>
                  <a:pt x="1960" y="427"/>
                  <a:pt x="751" y="30"/>
                </a:cubicBezTo>
                <a:cubicBezTo>
                  <a:pt x="689" y="10"/>
                  <a:pt x="630" y="1"/>
                  <a:pt x="5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5045334" y="3302715"/>
            <a:ext cx="44541" cy="53801"/>
          </a:xfrm>
          <a:custGeom>
            <a:avLst/>
            <a:gdLst/>
            <a:ahLst/>
            <a:cxnLst/>
            <a:rect l="l" t="t" r="r" b="b"/>
            <a:pathLst>
              <a:path w="2643" h="3192" extrusionOk="0">
                <a:moveTo>
                  <a:pt x="1295" y="1"/>
                </a:moveTo>
                <a:cubicBezTo>
                  <a:pt x="1273" y="1"/>
                  <a:pt x="1250" y="2"/>
                  <a:pt x="1226" y="4"/>
                </a:cubicBezTo>
                <a:cubicBezTo>
                  <a:pt x="275" y="108"/>
                  <a:pt x="51" y="954"/>
                  <a:pt x="33" y="1732"/>
                </a:cubicBezTo>
                <a:cubicBezTo>
                  <a:pt x="1" y="2354"/>
                  <a:pt x="200" y="3192"/>
                  <a:pt x="910" y="3192"/>
                </a:cubicBezTo>
                <a:cubicBezTo>
                  <a:pt x="950" y="3192"/>
                  <a:pt x="992" y="3189"/>
                  <a:pt x="1036" y="3184"/>
                </a:cubicBezTo>
                <a:cubicBezTo>
                  <a:pt x="2643" y="2959"/>
                  <a:pt x="1640" y="1767"/>
                  <a:pt x="1640" y="1110"/>
                </a:cubicBezTo>
                <a:cubicBezTo>
                  <a:pt x="1740" y="547"/>
                  <a:pt x="1792" y="1"/>
                  <a:pt x="12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519268" y="1865930"/>
            <a:ext cx="58798" cy="33811"/>
          </a:xfrm>
          <a:custGeom>
            <a:avLst/>
            <a:gdLst/>
            <a:ahLst/>
            <a:cxnLst/>
            <a:rect l="l" t="t" r="r" b="b"/>
            <a:pathLst>
              <a:path w="3489" h="2006" extrusionOk="0">
                <a:moveTo>
                  <a:pt x="2519" y="46"/>
                </a:moveTo>
                <a:cubicBezTo>
                  <a:pt x="2407" y="46"/>
                  <a:pt x="2296" y="60"/>
                  <a:pt x="2195" y="87"/>
                </a:cubicBezTo>
                <a:cubicBezTo>
                  <a:pt x="1435" y="312"/>
                  <a:pt x="191" y="1"/>
                  <a:pt x="87" y="1107"/>
                </a:cubicBezTo>
                <a:cubicBezTo>
                  <a:pt x="1" y="1798"/>
                  <a:pt x="986" y="1746"/>
                  <a:pt x="1642" y="1781"/>
                </a:cubicBezTo>
                <a:cubicBezTo>
                  <a:pt x="2299" y="1556"/>
                  <a:pt x="3422" y="2005"/>
                  <a:pt x="3474" y="813"/>
                </a:cubicBezTo>
                <a:cubicBezTo>
                  <a:pt x="3488" y="284"/>
                  <a:pt x="2986" y="46"/>
                  <a:pt x="2519" y="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081482" y="2012160"/>
            <a:ext cx="54653" cy="28182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033085" y="1897903"/>
            <a:ext cx="54973" cy="31671"/>
          </a:xfrm>
          <a:custGeom>
            <a:avLst/>
            <a:gdLst/>
            <a:ahLst/>
            <a:cxnLst/>
            <a:rect l="l" t="t" r="r" b="b"/>
            <a:pathLst>
              <a:path w="3262" h="1879" extrusionOk="0">
                <a:moveTo>
                  <a:pt x="1625" y="1"/>
                </a:moveTo>
                <a:cubicBezTo>
                  <a:pt x="803" y="1"/>
                  <a:pt x="279" y="461"/>
                  <a:pt x="99" y="1249"/>
                </a:cubicBezTo>
                <a:cubicBezTo>
                  <a:pt x="0" y="1616"/>
                  <a:pt x="339" y="1879"/>
                  <a:pt x="645" y="1879"/>
                </a:cubicBezTo>
                <a:cubicBezTo>
                  <a:pt x="714" y="1879"/>
                  <a:pt x="781" y="1865"/>
                  <a:pt x="842" y="1837"/>
                </a:cubicBezTo>
                <a:cubicBezTo>
                  <a:pt x="1620" y="1474"/>
                  <a:pt x="2829" y="1750"/>
                  <a:pt x="3106" y="800"/>
                </a:cubicBezTo>
                <a:cubicBezTo>
                  <a:pt x="3261" y="229"/>
                  <a:pt x="2363" y="22"/>
                  <a:pt x="1758" y="5"/>
                </a:cubicBezTo>
                <a:cubicBezTo>
                  <a:pt x="1713" y="2"/>
                  <a:pt x="1668" y="1"/>
                  <a:pt x="16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36757" y="3426848"/>
            <a:ext cx="52445" cy="27120"/>
          </a:xfrm>
          <a:custGeom>
            <a:avLst/>
            <a:gdLst/>
            <a:ahLst/>
            <a:cxnLst/>
            <a:rect l="l" t="t" r="r" b="b"/>
            <a:pathLst>
              <a:path w="3112" h="1609" extrusionOk="0">
                <a:moveTo>
                  <a:pt x="843" y="80"/>
                </a:moveTo>
                <a:cubicBezTo>
                  <a:pt x="352" y="80"/>
                  <a:pt x="1" y="466"/>
                  <a:pt x="65" y="882"/>
                </a:cubicBezTo>
                <a:cubicBezTo>
                  <a:pt x="161" y="1545"/>
                  <a:pt x="602" y="1578"/>
                  <a:pt x="1054" y="1578"/>
                </a:cubicBezTo>
                <a:cubicBezTo>
                  <a:pt x="1103" y="1578"/>
                  <a:pt x="1152" y="1577"/>
                  <a:pt x="1201" y="1577"/>
                </a:cubicBezTo>
                <a:cubicBezTo>
                  <a:pt x="1347" y="1577"/>
                  <a:pt x="1491" y="1581"/>
                  <a:pt x="1620" y="1608"/>
                </a:cubicBezTo>
                <a:cubicBezTo>
                  <a:pt x="1746" y="1549"/>
                  <a:pt x="1903" y="1535"/>
                  <a:pt x="2065" y="1535"/>
                </a:cubicBezTo>
                <a:cubicBezTo>
                  <a:pt x="2212" y="1535"/>
                  <a:pt x="2363" y="1547"/>
                  <a:pt x="2502" y="1547"/>
                </a:cubicBezTo>
                <a:cubicBezTo>
                  <a:pt x="2845" y="1547"/>
                  <a:pt x="3112" y="1478"/>
                  <a:pt x="3037" y="1003"/>
                </a:cubicBezTo>
                <a:cubicBezTo>
                  <a:pt x="2882" y="1"/>
                  <a:pt x="1741" y="191"/>
                  <a:pt x="963" y="87"/>
                </a:cubicBezTo>
                <a:cubicBezTo>
                  <a:pt x="923" y="82"/>
                  <a:pt x="882" y="80"/>
                  <a:pt x="843" y="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3591209" y="1872335"/>
            <a:ext cx="41811" cy="26816"/>
          </a:xfrm>
          <a:custGeom>
            <a:avLst/>
            <a:gdLst/>
            <a:ahLst/>
            <a:cxnLst/>
            <a:rect l="l" t="t" r="r" b="b"/>
            <a:pathLst>
              <a:path w="2481" h="1591" extrusionOk="0">
                <a:moveTo>
                  <a:pt x="1811" y="155"/>
                </a:moveTo>
                <a:cubicBezTo>
                  <a:pt x="1713" y="155"/>
                  <a:pt x="1613" y="168"/>
                  <a:pt x="1521" y="191"/>
                </a:cubicBezTo>
                <a:cubicBezTo>
                  <a:pt x="985" y="312"/>
                  <a:pt x="121" y="1"/>
                  <a:pt x="52" y="917"/>
                </a:cubicBezTo>
                <a:cubicBezTo>
                  <a:pt x="0" y="1487"/>
                  <a:pt x="536" y="1574"/>
                  <a:pt x="1054" y="1591"/>
                </a:cubicBezTo>
                <a:cubicBezTo>
                  <a:pt x="1573" y="1418"/>
                  <a:pt x="2385" y="1556"/>
                  <a:pt x="2454" y="727"/>
                </a:cubicBezTo>
                <a:cubicBezTo>
                  <a:pt x="2481" y="311"/>
                  <a:pt x="2153" y="155"/>
                  <a:pt x="1811" y="1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2051476" y="1877593"/>
            <a:ext cx="350667" cy="64083"/>
          </a:xfrm>
          <a:custGeom>
            <a:avLst/>
            <a:gdLst/>
            <a:ahLst/>
            <a:cxnLst/>
            <a:rect l="l" t="t" r="r" b="b"/>
            <a:pathLst>
              <a:path w="20808" h="3802" extrusionOk="0">
                <a:moveTo>
                  <a:pt x="20756" y="0"/>
                </a:moveTo>
                <a:lnTo>
                  <a:pt x="20738" y="17"/>
                </a:lnTo>
                <a:lnTo>
                  <a:pt x="20773" y="17"/>
                </a:lnTo>
                <a:lnTo>
                  <a:pt x="20808" y="0"/>
                </a:lnTo>
                <a:close/>
                <a:moveTo>
                  <a:pt x="1" y="3785"/>
                </a:moveTo>
                <a:lnTo>
                  <a:pt x="1" y="3802"/>
                </a:lnTo>
                <a:lnTo>
                  <a:pt x="18" y="3802"/>
                </a:lnTo>
                <a:lnTo>
                  <a:pt x="18" y="37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792783" y="1840345"/>
            <a:ext cx="2179062" cy="2563511"/>
          </a:xfrm>
          <a:custGeom>
            <a:avLst/>
            <a:gdLst/>
            <a:ahLst/>
            <a:cxnLst/>
            <a:rect l="l" t="t" r="r" b="b"/>
            <a:pathLst>
              <a:path w="129302" h="152092" extrusionOk="0">
                <a:moveTo>
                  <a:pt x="97270" y="1644"/>
                </a:moveTo>
                <a:cubicBezTo>
                  <a:pt x="97347" y="1644"/>
                  <a:pt x="97424" y="1648"/>
                  <a:pt x="97503" y="1657"/>
                </a:cubicBezTo>
                <a:cubicBezTo>
                  <a:pt x="97555" y="1674"/>
                  <a:pt x="97607" y="1692"/>
                  <a:pt x="97642" y="1709"/>
                </a:cubicBezTo>
                <a:lnTo>
                  <a:pt x="95601" y="2170"/>
                </a:lnTo>
                <a:lnTo>
                  <a:pt x="95601" y="2170"/>
                </a:lnTo>
                <a:cubicBezTo>
                  <a:pt x="96129" y="1917"/>
                  <a:pt x="96661" y="1644"/>
                  <a:pt x="97270" y="1644"/>
                </a:cubicBezTo>
                <a:close/>
                <a:moveTo>
                  <a:pt x="95473" y="2210"/>
                </a:moveTo>
                <a:lnTo>
                  <a:pt x="95447" y="2227"/>
                </a:lnTo>
                <a:lnTo>
                  <a:pt x="95429" y="2227"/>
                </a:lnTo>
                <a:lnTo>
                  <a:pt x="95464" y="2210"/>
                </a:lnTo>
                <a:close/>
                <a:moveTo>
                  <a:pt x="68358" y="8951"/>
                </a:moveTo>
                <a:cubicBezTo>
                  <a:pt x="68553" y="8951"/>
                  <a:pt x="68761" y="9049"/>
                  <a:pt x="68989" y="9313"/>
                </a:cubicBezTo>
                <a:cubicBezTo>
                  <a:pt x="69208" y="9280"/>
                  <a:pt x="69420" y="9268"/>
                  <a:pt x="69634" y="9268"/>
                </a:cubicBezTo>
                <a:cubicBezTo>
                  <a:pt x="69758" y="9268"/>
                  <a:pt x="69882" y="9272"/>
                  <a:pt x="70008" y="9278"/>
                </a:cubicBezTo>
                <a:cubicBezTo>
                  <a:pt x="70061" y="9286"/>
                  <a:pt x="70117" y="9289"/>
                  <a:pt x="70177" y="9289"/>
                </a:cubicBezTo>
                <a:cubicBezTo>
                  <a:pt x="70522" y="9289"/>
                  <a:pt x="70965" y="9176"/>
                  <a:pt x="71318" y="9176"/>
                </a:cubicBezTo>
                <a:cubicBezTo>
                  <a:pt x="71841" y="9176"/>
                  <a:pt x="72167" y="9425"/>
                  <a:pt x="71685" y="10661"/>
                </a:cubicBezTo>
                <a:cubicBezTo>
                  <a:pt x="71581" y="10937"/>
                  <a:pt x="71823" y="11265"/>
                  <a:pt x="72151" y="11386"/>
                </a:cubicBezTo>
                <a:cubicBezTo>
                  <a:pt x="72428" y="11438"/>
                  <a:pt x="72722" y="11490"/>
                  <a:pt x="72998" y="11507"/>
                </a:cubicBezTo>
                <a:cubicBezTo>
                  <a:pt x="72652" y="11922"/>
                  <a:pt x="72359" y="12406"/>
                  <a:pt x="71927" y="12717"/>
                </a:cubicBezTo>
                <a:cubicBezTo>
                  <a:pt x="71831" y="12786"/>
                  <a:pt x="71741" y="12813"/>
                  <a:pt x="71654" y="12813"/>
                </a:cubicBezTo>
                <a:cubicBezTo>
                  <a:pt x="71349" y="12813"/>
                  <a:pt x="71090" y="12473"/>
                  <a:pt x="70821" y="12406"/>
                </a:cubicBezTo>
                <a:cubicBezTo>
                  <a:pt x="69127" y="11939"/>
                  <a:pt x="69334" y="10488"/>
                  <a:pt x="68989" y="9313"/>
                </a:cubicBezTo>
                <a:lnTo>
                  <a:pt x="67330" y="9520"/>
                </a:lnTo>
                <a:cubicBezTo>
                  <a:pt x="67668" y="9295"/>
                  <a:pt x="67992" y="8951"/>
                  <a:pt x="68358" y="8951"/>
                </a:cubicBezTo>
                <a:close/>
                <a:moveTo>
                  <a:pt x="51546" y="12467"/>
                </a:moveTo>
                <a:cubicBezTo>
                  <a:pt x="51593" y="12467"/>
                  <a:pt x="51647" y="12470"/>
                  <a:pt x="51707" y="12475"/>
                </a:cubicBezTo>
                <a:cubicBezTo>
                  <a:pt x="51897" y="12648"/>
                  <a:pt x="52157" y="12890"/>
                  <a:pt x="52433" y="13115"/>
                </a:cubicBezTo>
                <a:cubicBezTo>
                  <a:pt x="52260" y="13270"/>
                  <a:pt x="52053" y="13374"/>
                  <a:pt x="51845" y="13460"/>
                </a:cubicBezTo>
                <a:cubicBezTo>
                  <a:pt x="51802" y="13467"/>
                  <a:pt x="51764" y="13470"/>
                  <a:pt x="51729" y="13470"/>
                </a:cubicBezTo>
                <a:cubicBezTo>
                  <a:pt x="51300" y="13470"/>
                  <a:pt x="51439" y="13007"/>
                  <a:pt x="51327" y="12752"/>
                </a:cubicBezTo>
                <a:cubicBezTo>
                  <a:pt x="51225" y="12548"/>
                  <a:pt x="51295" y="12467"/>
                  <a:pt x="51546" y="12467"/>
                </a:cubicBezTo>
                <a:close/>
                <a:moveTo>
                  <a:pt x="55481" y="12549"/>
                </a:moveTo>
                <a:cubicBezTo>
                  <a:pt x="55526" y="12549"/>
                  <a:pt x="55570" y="12553"/>
                  <a:pt x="55613" y="12562"/>
                </a:cubicBezTo>
                <a:lnTo>
                  <a:pt x="54576" y="13789"/>
                </a:lnTo>
                <a:lnTo>
                  <a:pt x="53954" y="13184"/>
                </a:lnTo>
                <a:cubicBezTo>
                  <a:pt x="54420" y="12976"/>
                  <a:pt x="54870" y="12752"/>
                  <a:pt x="55336" y="12562"/>
                </a:cubicBezTo>
                <a:cubicBezTo>
                  <a:pt x="55388" y="12553"/>
                  <a:pt x="55436" y="12549"/>
                  <a:pt x="55481" y="12549"/>
                </a:cubicBezTo>
                <a:close/>
                <a:moveTo>
                  <a:pt x="116966" y="0"/>
                </a:moveTo>
                <a:cubicBezTo>
                  <a:pt x="112339" y="0"/>
                  <a:pt x="107712" y="747"/>
                  <a:pt x="103085" y="1035"/>
                </a:cubicBezTo>
                <a:cubicBezTo>
                  <a:pt x="101910" y="1104"/>
                  <a:pt x="100735" y="983"/>
                  <a:pt x="99542" y="1260"/>
                </a:cubicBezTo>
                <a:cubicBezTo>
                  <a:pt x="99533" y="1262"/>
                  <a:pt x="99523" y="1263"/>
                  <a:pt x="99512" y="1263"/>
                </a:cubicBezTo>
                <a:cubicBezTo>
                  <a:pt x="99194" y="1263"/>
                  <a:pt x="98389" y="307"/>
                  <a:pt x="97503" y="240"/>
                </a:cubicBezTo>
                <a:cubicBezTo>
                  <a:pt x="96554" y="172"/>
                  <a:pt x="95607" y="143"/>
                  <a:pt x="94661" y="143"/>
                </a:cubicBezTo>
                <a:cubicBezTo>
                  <a:pt x="91541" y="143"/>
                  <a:pt x="88432" y="459"/>
                  <a:pt x="85303" y="724"/>
                </a:cubicBezTo>
                <a:cubicBezTo>
                  <a:pt x="83379" y="875"/>
                  <a:pt x="81549" y="1637"/>
                  <a:pt x="79578" y="1637"/>
                </a:cubicBezTo>
                <a:cubicBezTo>
                  <a:pt x="79300" y="1637"/>
                  <a:pt x="79020" y="1622"/>
                  <a:pt x="78736" y="1588"/>
                </a:cubicBezTo>
                <a:cubicBezTo>
                  <a:pt x="78573" y="1568"/>
                  <a:pt x="78403" y="1557"/>
                  <a:pt x="78229" y="1557"/>
                </a:cubicBezTo>
                <a:cubicBezTo>
                  <a:pt x="77349" y="1557"/>
                  <a:pt x="76386" y="1840"/>
                  <a:pt x="75953" y="2677"/>
                </a:cubicBezTo>
                <a:cubicBezTo>
                  <a:pt x="75538" y="3489"/>
                  <a:pt x="76333" y="4163"/>
                  <a:pt x="76956" y="4750"/>
                </a:cubicBezTo>
                <a:cubicBezTo>
                  <a:pt x="77215" y="4992"/>
                  <a:pt x="77232" y="5511"/>
                  <a:pt x="77370" y="5891"/>
                </a:cubicBezTo>
                <a:cubicBezTo>
                  <a:pt x="77348" y="5890"/>
                  <a:pt x="77325" y="5889"/>
                  <a:pt x="77301" y="5889"/>
                </a:cubicBezTo>
                <a:cubicBezTo>
                  <a:pt x="77154" y="5889"/>
                  <a:pt x="76988" y="5912"/>
                  <a:pt x="76844" y="5912"/>
                </a:cubicBezTo>
                <a:cubicBezTo>
                  <a:pt x="76726" y="5912"/>
                  <a:pt x="76623" y="5896"/>
                  <a:pt x="76558" y="5839"/>
                </a:cubicBezTo>
                <a:cubicBezTo>
                  <a:pt x="76285" y="5586"/>
                  <a:pt x="76034" y="5489"/>
                  <a:pt x="75796" y="5489"/>
                </a:cubicBezTo>
                <a:cubicBezTo>
                  <a:pt x="75417" y="5489"/>
                  <a:pt x="75070" y="5733"/>
                  <a:pt x="74709" y="5977"/>
                </a:cubicBezTo>
                <a:lnTo>
                  <a:pt x="74709" y="5995"/>
                </a:lnTo>
                <a:lnTo>
                  <a:pt x="74692" y="5995"/>
                </a:lnTo>
                <a:cubicBezTo>
                  <a:pt x="74415" y="6358"/>
                  <a:pt x="73707" y="6479"/>
                  <a:pt x="73897" y="7066"/>
                </a:cubicBezTo>
                <a:cubicBezTo>
                  <a:pt x="74104" y="7654"/>
                  <a:pt x="74761" y="7671"/>
                  <a:pt x="75331" y="7723"/>
                </a:cubicBezTo>
                <a:lnTo>
                  <a:pt x="75625" y="7723"/>
                </a:lnTo>
                <a:lnTo>
                  <a:pt x="77146" y="7982"/>
                </a:lnTo>
                <a:cubicBezTo>
                  <a:pt x="76904" y="8068"/>
                  <a:pt x="76662" y="8120"/>
                  <a:pt x="76403" y="8120"/>
                </a:cubicBezTo>
                <a:cubicBezTo>
                  <a:pt x="76178" y="8103"/>
                  <a:pt x="75970" y="7930"/>
                  <a:pt x="75729" y="7861"/>
                </a:cubicBezTo>
                <a:cubicBezTo>
                  <a:pt x="75594" y="7823"/>
                  <a:pt x="75464" y="7807"/>
                  <a:pt x="75337" y="7807"/>
                </a:cubicBezTo>
                <a:cubicBezTo>
                  <a:pt x="74777" y="7807"/>
                  <a:pt x="74273" y="8116"/>
                  <a:pt x="73724" y="8172"/>
                </a:cubicBezTo>
                <a:cubicBezTo>
                  <a:pt x="73717" y="8173"/>
                  <a:pt x="73710" y="8174"/>
                  <a:pt x="73702" y="8174"/>
                </a:cubicBezTo>
                <a:cubicBezTo>
                  <a:pt x="73450" y="8174"/>
                  <a:pt x="72913" y="7613"/>
                  <a:pt x="72946" y="7394"/>
                </a:cubicBezTo>
                <a:cubicBezTo>
                  <a:pt x="73102" y="6479"/>
                  <a:pt x="73810" y="6098"/>
                  <a:pt x="74674" y="5995"/>
                </a:cubicBezTo>
                <a:lnTo>
                  <a:pt x="74674" y="5977"/>
                </a:lnTo>
                <a:cubicBezTo>
                  <a:pt x="74726" y="5545"/>
                  <a:pt x="74830" y="5113"/>
                  <a:pt x="74951" y="4681"/>
                </a:cubicBezTo>
                <a:cubicBezTo>
                  <a:pt x="75072" y="4370"/>
                  <a:pt x="75435" y="4076"/>
                  <a:pt x="75124" y="3748"/>
                </a:cubicBezTo>
                <a:cubicBezTo>
                  <a:pt x="74832" y="3467"/>
                  <a:pt x="74483" y="3396"/>
                  <a:pt x="74119" y="3396"/>
                </a:cubicBezTo>
                <a:cubicBezTo>
                  <a:pt x="73856" y="3396"/>
                  <a:pt x="73587" y="3433"/>
                  <a:pt x="73326" y="3454"/>
                </a:cubicBezTo>
                <a:cubicBezTo>
                  <a:pt x="72946" y="3506"/>
                  <a:pt x="72756" y="3748"/>
                  <a:pt x="72704" y="4180"/>
                </a:cubicBezTo>
                <a:cubicBezTo>
                  <a:pt x="72601" y="5252"/>
                  <a:pt x="72134" y="6098"/>
                  <a:pt x="70959" y="6340"/>
                </a:cubicBezTo>
                <a:cubicBezTo>
                  <a:pt x="70855" y="6427"/>
                  <a:pt x="70769" y="6513"/>
                  <a:pt x="70665" y="6617"/>
                </a:cubicBezTo>
                <a:cubicBezTo>
                  <a:pt x="70786" y="6859"/>
                  <a:pt x="70924" y="7083"/>
                  <a:pt x="71097" y="7291"/>
                </a:cubicBezTo>
                <a:cubicBezTo>
                  <a:pt x="71304" y="7412"/>
                  <a:pt x="71546" y="7515"/>
                  <a:pt x="71788" y="7567"/>
                </a:cubicBezTo>
                <a:cubicBezTo>
                  <a:pt x="71650" y="7550"/>
                  <a:pt x="71512" y="7541"/>
                  <a:pt x="71374" y="7541"/>
                </a:cubicBezTo>
                <a:cubicBezTo>
                  <a:pt x="71235" y="7541"/>
                  <a:pt x="71097" y="7550"/>
                  <a:pt x="70959" y="7567"/>
                </a:cubicBezTo>
                <a:cubicBezTo>
                  <a:pt x="70569" y="7671"/>
                  <a:pt x="70173" y="7708"/>
                  <a:pt x="69775" y="7708"/>
                </a:cubicBezTo>
                <a:cubicBezTo>
                  <a:pt x="68812" y="7708"/>
                  <a:pt x="67832" y="7494"/>
                  <a:pt x="66868" y="7494"/>
                </a:cubicBezTo>
                <a:cubicBezTo>
                  <a:pt x="66108" y="7494"/>
                  <a:pt x="65357" y="7627"/>
                  <a:pt x="64634" y="8103"/>
                </a:cubicBezTo>
                <a:cubicBezTo>
                  <a:pt x="64271" y="8345"/>
                  <a:pt x="63580" y="8379"/>
                  <a:pt x="63666" y="8863"/>
                </a:cubicBezTo>
                <a:cubicBezTo>
                  <a:pt x="63752" y="9382"/>
                  <a:pt x="64167" y="9900"/>
                  <a:pt x="64547" y="10315"/>
                </a:cubicBezTo>
                <a:cubicBezTo>
                  <a:pt x="64666" y="10447"/>
                  <a:pt x="64798" y="10498"/>
                  <a:pt x="64939" y="10498"/>
                </a:cubicBezTo>
                <a:cubicBezTo>
                  <a:pt x="65148" y="10498"/>
                  <a:pt x="65375" y="10387"/>
                  <a:pt x="65602" y="10263"/>
                </a:cubicBezTo>
                <a:cubicBezTo>
                  <a:pt x="66124" y="9977"/>
                  <a:pt x="66711" y="9789"/>
                  <a:pt x="67269" y="9556"/>
                </a:cubicBezTo>
                <a:lnTo>
                  <a:pt x="67269" y="9556"/>
                </a:lnTo>
                <a:cubicBezTo>
                  <a:pt x="66173" y="11022"/>
                  <a:pt x="64072" y="10911"/>
                  <a:pt x="62975" y="11974"/>
                </a:cubicBezTo>
                <a:cubicBezTo>
                  <a:pt x="62086" y="12850"/>
                  <a:pt x="61268" y="13162"/>
                  <a:pt x="60357" y="13162"/>
                </a:cubicBezTo>
                <a:cubicBezTo>
                  <a:pt x="59993" y="13162"/>
                  <a:pt x="59613" y="13112"/>
                  <a:pt x="59207" y="13028"/>
                </a:cubicBezTo>
                <a:cubicBezTo>
                  <a:pt x="58430" y="12873"/>
                  <a:pt x="57687" y="12510"/>
                  <a:pt x="56926" y="12233"/>
                </a:cubicBezTo>
                <a:cubicBezTo>
                  <a:pt x="57173" y="12050"/>
                  <a:pt x="57402" y="11981"/>
                  <a:pt x="57619" y="11981"/>
                </a:cubicBezTo>
                <a:cubicBezTo>
                  <a:pt x="58162" y="11981"/>
                  <a:pt x="58632" y="12416"/>
                  <a:pt x="59138" y="12613"/>
                </a:cubicBezTo>
                <a:cubicBezTo>
                  <a:pt x="59332" y="12687"/>
                  <a:pt x="59512" y="12718"/>
                  <a:pt x="59680" y="12718"/>
                </a:cubicBezTo>
                <a:cubicBezTo>
                  <a:pt x="60502" y="12718"/>
                  <a:pt x="61062" y="11967"/>
                  <a:pt x="61765" y="11680"/>
                </a:cubicBezTo>
                <a:cubicBezTo>
                  <a:pt x="62404" y="11421"/>
                  <a:pt x="61903" y="10851"/>
                  <a:pt x="61661" y="10384"/>
                </a:cubicBezTo>
                <a:cubicBezTo>
                  <a:pt x="61454" y="9987"/>
                  <a:pt x="61921" y="9745"/>
                  <a:pt x="62249" y="9537"/>
                </a:cubicBezTo>
                <a:cubicBezTo>
                  <a:pt x="62664" y="9295"/>
                  <a:pt x="63441" y="9226"/>
                  <a:pt x="63182" y="8518"/>
                </a:cubicBezTo>
                <a:cubicBezTo>
                  <a:pt x="63018" y="8098"/>
                  <a:pt x="62703" y="8030"/>
                  <a:pt x="62354" y="8030"/>
                </a:cubicBezTo>
                <a:cubicBezTo>
                  <a:pt x="62187" y="8030"/>
                  <a:pt x="62013" y="8045"/>
                  <a:pt x="61845" y="8045"/>
                </a:cubicBezTo>
                <a:cubicBezTo>
                  <a:pt x="61771" y="8045"/>
                  <a:pt x="61698" y="8042"/>
                  <a:pt x="61627" y="8034"/>
                </a:cubicBezTo>
                <a:cubicBezTo>
                  <a:pt x="61564" y="8027"/>
                  <a:pt x="61502" y="8024"/>
                  <a:pt x="61440" y="8024"/>
                </a:cubicBezTo>
                <a:cubicBezTo>
                  <a:pt x="60620" y="8024"/>
                  <a:pt x="59973" y="8583"/>
                  <a:pt x="59080" y="8583"/>
                </a:cubicBezTo>
                <a:cubicBezTo>
                  <a:pt x="59004" y="8583"/>
                  <a:pt x="58925" y="8579"/>
                  <a:pt x="58844" y="8570"/>
                </a:cubicBezTo>
                <a:cubicBezTo>
                  <a:pt x="57410" y="8414"/>
                  <a:pt x="56391" y="7671"/>
                  <a:pt x="55181" y="7187"/>
                </a:cubicBezTo>
                <a:cubicBezTo>
                  <a:pt x="54440" y="6892"/>
                  <a:pt x="53723" y="6767"/>
                  <a:pt x="53025" y="6767"/>
                </a:cubicBezTo>
                <a:cubicBezTo>
                  <a:pt x="51022" y="6767"/>
                  <a:pt x="49177" y="7799"/>
                  <a:pt x="47370" y="8812"/>
                </a:cubicBezTo>
                <a:cubicBezTo>
                  <a:pt x="46903" y="9071"/>
                  <a:pt x="46765" y="9434"/>
                  <a:pt x="46972" y="9969"/>
                </a:cubicBezTo>
                <a:cubicBezTo>
                  <a:pt x="47155" y="10426"/>
                  <a:pt x="47351" y="10748"/>
                  <a:pt x="47819" y="10748"/>
                </a:cubicBezTo>
                <a:cubicBezTo>
                  <a:pt x="47883" y="10748"/>
                  <a:pt x="47952" y="10742"/>
                  <a:pt x="48026" y="10730"/>
                </a:cubicBezTo>
                <a:lnTo>
                  <a:pt x="50498" y="10280"/>
                </a:lnTo>
                <a:cubicBezTo>
                  <a:pt x="50618" y="10263"/>
                  <a:pt x="50739" y="10229"/>
                  <a:pt x="50878" y="10194"/>
                </a:cubicBezTo>
                <a:lnTo>
                  <a:pt x="50878" y="10194"/>
                </a:lnTo>
                <a:cubicBezTo>
                  <a:pt x="50878" y="10298"/>
                  <a:pt x="50860" y="10401"/>
                  <a:pt x="50860" y="10505"/>
                </a:cubicBezTo>
                <a:cubicBezTo>
                  <a:pt x="50614" y="11663"/>
                  <a:pt x="50148" y="12321"/>
                  <a:pt x="49280" y="12321"/>
                </a:cubicBezTo>
                <a:cubicBezTo>
                  <a:pt x="48931" y="12321"/>
                  <a:pt x="48517" y="12214"/>
                  <a:pt x="48026" y="11991"/>
                </a:cubicBezTo>
                <a:cubicBezTo>
                  <a:pt x="46374" y="11254"/>
                  <a:pt x="44693" y="10979"/>
                  <a:pt x="42955" y="10979"/>
                </a:cubicBezTo>
                <a:cubicBezTo>
                  <a:pt x="42002" y="10979"/>
                  <a:pt x="41033" y="11062"/>
                  <a:pt x="40042" y="11196"/>
                </a:cubicBezTo>
                <a:cubicBezTo>
                  <a:pt x="38536" y="11404"/>
                  <a:pt x="37062" y="12285"/>
                  <a:pt x="35569" y="12285"/>
                </a:cubicBezTo>
                <a:cubicBezTo>
                  <a:pt x="35195" y="12285"/>
                  <a:pt x="34820" y="12230"/>
                  <a:pt x="34443" y="12095"/>
                </a:cubicBezTo>
                <a:cubicBezTo>
                  <a:pt x="32698" y="11490"/>
                  <a:pt x="30900" y="11110"/>
                  <a:pt x="29068" y="10920"/>
                </a:cubicBezTo>
                <a:cubicBezTo>
                  <a:pt x="27080" y="10698"/>
                  <a:pt x="25171" y="10202"/>
                  <a:pt x="23146" y="10202"/>
                </a:cubicBezTo>
                <a:cubicBezTo>
                  <a:pt x="22337" y="10202"/>
                  <a:pt x="21510" y="10281"/>
                  <a:pt x="20652" y="10488"/>
                </a:cubicBezTo>
                <a:cubicBezTo>
                  <a:pt x="18383" y="11055"/>
                  <a:pt x="16215" y="12269"/>
                  <a:pt x="13793" y="12269"/>
                </a:cubicBezTo>
                <a:cubicBezTo>
                  <a:pt x="13559" y="12269"/>
                  <a:pt x="13322" y="12258"/>
                  <a:pt x="13083" y="12233"/>
                </a:cubicBezTo>
                <a:cubicBezTo>
                  <a:pt x="13049" y="12230"/>
                  <a:pt x="13015" y="12229"/>
                  <a:pt x="12982" y="12229"/>
                </a:cubicBezTo>
                <a:cubicBezTo>
                  <a:pt x="12473" y="12229"/>
                  <a:pt x="12176" y="12605"/>
                  <a:pt x="12323" y="13287"/>
                </a:cubicBezTo>
                <a:cubicBezTo>
                  <a:pt x="12498" y="14071"/>
                  <a:pt x="12325" y="14707"/>
                  <a:pt x="11687" y="14707"/>
                </a:cubicBezTo>
                <a:cubicBezTo>
                  <a:pt x="11510" y="14707"/>
                  <a:pt x="11296" y="14658"/>
                  <a:pt x="11044" y="14549"/>
                </a:cubicBezTo>
                <a:cubicBezTo>
                  <a:pt x="10655" y="14378"/>
                  <a:pt x="10292" y="14308"/>
                  <a:pt x="9947" y="14308"/>
                </a:cubicBezTo>
                <a:cubicBezTo>
                  <a:pt x="9034" y="14308"/>
                  <a:pt x="8242" y="14801"/>
                  <a:pt x="7415" y="15240"/>
                </a:cubicBezTo>
                <a:cubicBezTo>
                  <a:pt x="6965" y="15482"/>
                  <a:pt x="6672" y="15914"/>
                  <a:pt x="6879" y="16467"/>
                </a:cubicBezTo>
                <a:cubicBezTo>
                  <a:pt x="7027" y="16886"/>
                  <a:pt x="7334" y="16988"/>
                  <a:pt x="7700" y="16988"/>
                </a:cubicBezTo>
                <a:cubicBezTo>
                  <a:pt x="7802" y="16988"/>
                  <a:pt x="7910" y="16980"/>
                  <a:pt x="8020" y="16968"/>
                </a:cubicBezTo>
                <a:cubicBezTo>
                  <a:pt x="8305" y="16929"/>
                  <a:pt x="8590" y="16910"/>
                  <a:pt x="8875" y="16910"/>
                </a:cubicBezTo>
                <a:cubicBezTo>
                  <a:pt x="8970" y="16910"/>
                  <a:pt x="9065" y="16912"/>
                  <a:pt x="9160" y="16917"/>
                </a:cubicBezTo>
                <a:cubicBezTo>
                  <a:pt x="9186" y="16919"/>
                  <a:pt x="9214" y="16920"/>
                  <a:pt x="9242" y="16920"/>
                </a:cubicBezTo>
                <a:cubicBezTo>
                  <a:pt x="9458" y="16920"/>
                  <a:pt x="9735" y="16862"/>
                  <a:pt x="9947" y="16862"/>
                </a:cubicBezTo>
                <a:cubicBezTo>
                  <a:pt x="10131" y="16862"/>
                  <a:pt x="10266" y="16906"/>
                  <a:pt x="10266" y="17072"/>
                </a:cubicBezTo>
                <a:cubicBezTo>
                  <a:pt x="10266" y="17498"/>
                  <a:pt x="9728" y="17637"/>
                  <a:pt x="9291" y="17637"/>
                </a:cubicBezTo>
                <a:cubicBezTo>
                  <a:pt x="9214" y="17637"/>
                  <a:pt x="9141" y="17633"/>
                  <a:pt x="9074" y="17625"/>
                </a:cubicBezTo>
                <a:cubicBezTo>
                  <a:pt x="8873" y="17604"/>
                  <a:pt x="8677" y="17594"/>
                  <a:pt x="8484" y="17594"/>
                </a:cubicBezTo>
                <a:cubicBezTo>
                  <a:pt x="6314" y="17594"/>
                  <a:pt x="4587" y="18859"/>
                  <a:pt x="2714" y="19716"/>
                </a:cubicBezTo>
                <a:cubicBezTo>
                  <a:pt x="1193" y="20407"/>
                  <a:pt x="2351" y="21548"/>
                  <a:pt x="2282" y="22429"/>
                </a:cubicBezTo>
                <a:cubicBezTo>
                  <a:pt x="2264" y="22814"/>
                  <a:pt x="2455" y="22907"/>
                  <a:pt x="2706" y="22907"/>
                </a:cubicBezTo>
                <a:cubicBezTo>
                  <a:pt x="2939" y="22907"/>
                  <a:pt x="3223" y="22827"/>
                  <a:pt x="3440" y="22827"/>
                </a:cubicBezTo>
                <a:cubicBezTo>
                  <a:pt x="3665" y="22827"/>
                  <a:pt x="3872" y="22982"/>
                  <a:pt x="4079" y="23069"/>
                </a:cubicBezTo>
                <a:cubicBezTo>
                  <a:pt x="3924" y="23242"/>
                  <a:pt x="3751" y="23380"/>
                  <a:pt x="3544" y="23501"/>
                </a:cubicBezTo>
                <a:cubicBezTo>
                  <a:pt x="2610" y="23881"/>
                  <a:pt x="1643" y="24192"/>
                  <a:pt x="709" y="24589"/>
                </a:cubicBezTo>
                <a:cubicBezTo>
                  <a:pt x="329" y="24745"/>
                  <a:pt x="1" y="25142"/>
                  <a:pt x="226" y="25609"/>
                </a:cubicBezTo>
                <a:cubicBezTo>
                  <a:pt x="325" y="25816"/>
                  <a:pt x="462" y="25880"/>
                  <a:pt x="615" y="25880"/>
                </a:cubicBezTo>
                <a:cubicBezTo>
                  <a:pt x="807" y="25880"/>
                  <a:pt x="1026" y="25778"/>
                  <a:pt x="1228" y="25730"/>
                </a:cubicBezTo>
                <a:cubicBezTo>
                  <a:pt x="2248" y="25454"/>
                  <a:pt x="3354" y="25350"/>
                  <a:pt x="4252" y="24866"/>
                </a:cubicBezTo>
                <a:cubicBezTo>
                  <a:pt x="4601" y="24679"/>
                  <a:pt x="4965" y="24620"/>
                  <a:pt x="5336" y="24620"/>
                </a:cubicBezTo>
                <a:cubicBezTo>
                  <a:pt x="5952" y="24620"/>
                  <a:pt x="6585" y="24782"/>
                  <a:pt x="7191" y="24782"/>
                </a:cubicBezTo>
                <a:cubicBezTo>
                  <a:pt x="7702" y="24782"/>
                  <a:pt x="8195" y="24667"/>
                  <a:pt x="8642" y="24244"/>
                </a:cubicBezTo>
                <a:cubicBezTo>
                  <a:pt x="9143" y="23760"/>
                  <a:pt x="9627" y="23276"/>
                  <a:pt x="10128" y="22809"/>
                </a:cubicBezTo>
                <a:cubicBezTo>
                  <a:pt x="10518" y="22438"/>
                  <a:pt x="10935" y="22335"/>
                  <a:pt x="11366" y="22335"/>
                </a:cubicBezTo>
                <a:cubicBezTo>
                  <a:pt x="11904" y="22335"/>
                  <a:pt x="12465" y="22495"/>
                  <a:pt x="13026" y="22495"/>
                </a:cubicBezTo>
                <a:cubicBezTo>
                  <a:pt x="13270" y="22495"/>
                  <a:pt x="13515" y="22465"/>
                  <a:pt x="13757" y="22377"/>
                </a:cubicBezTo>
                <a:cubicBezTo>
                  <a:pt x="14876" y="21972"/>
                  <a:pt x="15968" y="21278"/>
                  <a:pt x="17215" y="21278"/>
                </a:cubicBezTo>
                <a:cubicBezTo>
                  <a:pt x="17721" y="21278"/>
                  <a:pt x="18252" y="21392"/>
                  <a:pt x="18820" y="21686"/>
                </a:cubicBezTo>
                <a:cubicBezTo>
                  <a:pt x="20272" y="22429"/>
                  <a:pt x="22242" y="22343"/>
                  <a:pt x="21966" y="24780"/>
                </a:cubicBezTo>
                <a:cubicBezTo>
                  <a:pt x="21914" y="25212"/>
                  <a:pt x="22104" y="25868"/>
                  <a:pt x="22415" y="26127"/>
                </a:cubicBezTo>
                <a:cubicBezTo>
                  <a:pt x="23746" y="27251"/>
                  <a:pt x="23659" y="29411"/>
                  <a:pt x="23210" y="29981"/>
                </a:cubicBezTo>
                <a:cubicBezTo>
                  <a:pt x="22052" y="31485"/>
                  <a:pt x="22484" y="32573"/>
                  <a:pt x="22985" y="33973"/>
                </a:cubicBezTo>
                <a:cubicBezTo>
                  <a:pt x="23124" y="34405"/>
                  <a:pt x="22795" y="35045"/>
                  <a:pt x="22553" y="35529"/>
                </a:cubicBezTo>
                <a:cubicBezTo>
                  <a:pt x="21447" y="37844"/>
                  <a:pt x="19356" y="39469"/>
                  <a:pt x="18233" y="41802"/>
                </a:cubicBezTo>
                <a:cubicBezTo>
                  <a:pt x="17455" y="43409"/>
                  <a:pt x="17058" y="48783"/>
                  <a:pt x="18354" y="49734"/>
                </a:cubicBezTo>
                <a:cubicBezTo>
                  <a:pt x="20220" y="51116"/>
                  <a:pt x="19927" y="52862"/>
                  <a:pt x="20238" y="54659"/>
                </a:cubicBezTo>
                <a:cubicBezTo>
                  <a:pt x="20428" y="55748"/>
                  <a:pt x="20410" y="57528"/>
                  <a:pt x="20687" y="57752"/>
                </a:cubicBezTo>
                <a:cubicBezTo>
                  <a:pt x="22380" y="59083"/>
                  <a:pt x="22242" y="61364"/>
                  <a:pt x="23625" y="62764"/>
                </a:cubicBezTo>
                <a:cubicBezTo>
                  <a:pt x="23915" y="63066"/>
                  <a:pt x="24197" y="63258"/>
                  <a:pt x="24508" y="63258"/>
                </a:cubicBezTo>
                <a:cubicBezTo>
                  <a:pt x="24660" y="63258"/>
                  <a:pt x="24820" y="63212"/>
                  <a:pt x="24990" y="63110"/>
                </a:cubicBezTo>
                <a:cubicBezTo>
                  <a:pt x="25508" y="62816"/>
                  <a:pt x="25526" y="62246"/>
                  <a:pt x="25197" y="61831"/>
                </a:cubicBezTo>
                <a:cubicBezTo>
                  <a:pt x="23607" y="59671"/>
                  <a:pt x="23746" y="56888"/>
                  <a:pt x="22536" y="54590"/>
                </a:cubicBezTo>
                <a:cubicBezTo>
                  <a:pt x="22415" y="54348"/>
                  <a:pt x="22605" y="53933"/>
                  <a:pt x="22692" y="53605"/>
                </a:cubicBezTo>
                <a:cubicBezTo>
                  <a:pt x="22704" y="53568"/>
                  <a:pt x="22878" y="53539"/>
                  <a:pt x="22981" y="53539"/>
                </a:cubicBezTo>
                <a:cubicBezTo>
                  <a:pt x="23021" y="53539"/>
                  <a:pt x="23050" y="53543"/>
                  <a:pt x="23054" y="53553"/>
                </a:cubicBezTo>
                <a:cubicBezTo>
                  <a:pt x="23175" y="53812"/>
                  <a:pt x="23366" y="54106"/>
                  <a:pt x="23366" y="54400"/>
                </a:cubicBezTo>
                <a:cubicBezTo>
                  <a:pt x="23383" y="56819"/>
                  <a:pt x="24973" y="58617"/>
                  <a:pt x="26027" y="60569"/>
                </a:cubicBezTo>
                <a:cubicBezTo>
                  <a:pt x="26977" y="62297"/>
                  <a:pt x="28654" y="63663"/>
                  <a:pt x="27720" y="65978"/>
                </a:cubicBezTo>
                <a:cubicBezTo>
                  <a:pt x="27530" y="66445"/>
                  <a:pt x="27928" y="66791"/>
                  <a:pt x="28273" y="67136"/>
                </a:cubicBezTo>
                <a:cubicBezTo>
                  <a:pt x="29138" y="68000"/>
                  <a:pt x="30226" y="68536"/>
                  <a:pt x="31246" y="69193"/>
                </a:cubicBezTo>
                <a:cubicBezTo>
                  <a:pt x="32910" y="70222"/>
                  <a:pt x="34447" y="71516"/>
                  <a:pt x="36422" y="71516"/>
                </a:cubicBezTo>
                <a:cubicBezTo>
                  <a:pt x="36867" y="71516"/>
                  <a:pt x="37334" y="71451"/>
                  <a:pt x="37830" y="71301"/>
                </a:cubicBezTo>
                <a:cubicBezTo>
                  <a:pt x="37930" y="71272"/>
                  <a:pt x="38022" y="71258"/>
                  <a:pt x="38107" y="71258"/>
                </a:cubicBezTo>
                <a:cubicBezTo>
                  <a:pt x="38527" y="71258"/>
                  <a:pt x="38793" y="71582"/>
                  <a:pt x="39023" y="71941"/>
                </a:cubicBezTo>
                <a:cubicBezTo>
                  <a:pt x="39748" y="73098"/>
                  <a:pt x="40768" y="73721"/>
                  <a:pt x="42116" y="74032"/>
                </a:cubicBezTo>
                <a:cubicBezTo>
                  <a:pt x="43585" y="74360"/>
                  <a:pt x="45296" y="74775"/>
                  <a:pt x="45745" y="76399"/>
                </a:cubicBezTo>
                <a:cubicBezTo>
                  <a:pt x="46194" y="78110"/>
                  <a:pt x="47439" y="79112"/>
                  <a:pt x="48648" y="79907"/>
                </a:cubicBezTo>
                <a:cubicBezTo>
                  <a:pt x="49237" y="80296"/>
                  <a:pt x="50039" y="81326"/>
                  <a:pt x="50895" y="81326"/>
                </a:cubicBezTo>
                <a:cubicBezTo>
                  <a:pt x="51372" y="81326"/>
                  <a:pt x="51865" y="81007"/>
                  <a:pt x="52347" y="80080"/>
                </a:cubicBezTo>
                <a:cubicBezTo>
                  <a:pt x="52462" y="79850"/>
                  <a:pt x="52631" y="79714"/>
                  <a:pt x="52813" y="79714"/>
                </a:cubicBezTo>
                <a:cubicBezTo>
                  <a:pt x="53013" y="79714"/>
                  <a:pt x="53228" y="79880"/>
                  <a:pt x="53401" y="80270"/>
                </a:cubicBezTo>
                <a:cubicBezTo>
                  <a:pt x="54593" y="83156"/>
                  <a:pt x="53919" y="85697"/>
                  <a:pt x="51621" y="87943"/>
                </a:cubicBezTo>
                <a:cubicBezTo>
                  <a:pt x="50498" y="89049"/>
                  <a:pt x="49806" y="90604"/>
                  <a:pt x="50774" y="92194"/>
                </a:cubicBezTo>
                <a:cubicBezTo>
                  <a:pt x="51085" y="92730"/>
                  <a:pt x="51068" y="92886"/>
                  <a:pt x="50688" y="93283"/>
                </a:cubicBezTo>
                <a:cubicBezTo>
                  <a:pt x="49685" y="94337"/>
                  <a:pt x="49703" y="95875"/>
                  <a:pt x="50567" y="96636"/>
                </a:cubicBezTo>
                <a:cubicBezTo>
                  <a:pt x="52208" y="98087"/>
                  <a:pt x="52986" y="99971"/>
                  <a:pt x="53971" y="101803"/>
                </a:cubicBezTo>
                <a:cubicBezTo>
                  <a:pt x="55440" y="104516"/>
                  <a:pt x="56771" y="107281"/>
                  <a:pt x="59933" y="108629"/>
                </a:cubicBezTo>
                <a:cubicBezTo>
                  <a:pt x="61661" y="109372"/>
                  <a:pt x="62629" y="111014"/>
                  <a:pt x="62664" y="113122"/>
                </a:cubicBezTo>
                <a:cubicBezTo>
                  <a:pt x="62716" y="116319"/>
                  <a:pt x="62871" y="119516"/>
                  <a:pt x="63096" y="122713"/>
                </a:cubicBezTo>
                <a:cubicBezTo>
                  <a:pt x="63251" y="125115"/>
                  <a:pt x="64426" y="127431"/>
                  <a:pt x="63631" y="129920"/>
                </a:cubicBezTo>
                <a:cubicBezTo>
                  <a:pt x="63303" y="130922"/>
                  <a:pt x="63459" y="131907"/>
                  <a:pt x="63839" y="132875"/>
                </a:cubicBezTo>
                <a:cubicBezTo>
                  <a:pt x="64323" y="134067"/>
                  <a:pt x="64461" y="135363"/>
                  <a:pt x="64288" y="136642"/>
                </a:cubicBezTo>
                <a:cubicBezTo>
                  <a:pt x="64184" y="137593"/>
                  <a:pt x="64582" y="138664"/>
                  <a:pt x="65653" y="139148"/>
                </a:cubicBezTo>
                <a:cubicBezTo>
                  <a:pt x="65680" y="139159"/>
                  <a:pt x="65711" y="139163"/>
                  <a:pt x="65743" y="139163"/>
                </a:cubicBezTo>
                <a:cubicBezTo>
                  <a:pt x="65886" y="139163"/>
                  <a:pt x="66069" y="139076"/>
                  <a:pt x="66205" y="139076"/>
                </a:cubicBezTo>
                <a:cubicBezTo>
                  <a:pt x="66332" y="139076"/>
                  <a:pt x="66419" y="139151"/>
                  <a:pt x="66397" y="139442"/>
                </a:cubicBezTo>
                <a:cubicBezTo>
                  <a:pt x="66362" y="139995"/>
                  <a:pt x="67071" y="140565"/>
                  <a:pt x="66293" y="141135"/>
                </a:cubicBezTo>
                <a:cubicBezTo>
                  <a:pt x="65895" y="141412"/>
                  <a:pt x="65360" y="142259"/>
                  <a:pt x="65774" y="142414"/>
                </a:cubicBezTo>
                <a:cubicBezTo>
                  <a:pt x="66898" y="142846"/>
                  <a:pt x="66500" y="143797"/>
                  <a:pt x="66777" y="144488"/>
                </a:cubicBezTo>
                <a:cubicBezTo>
                  <a:pt x="67468" y="146164"/>
                  <a:pt x="68505" y="147668"/>
                  <a:pt x="69801" y="148929"/>
                </a:cubicBezTo>
                <a:cubicBezTo>
                  <a:pt x="71823" y="150906"/>
                  <a:pt x="74091" y="152091"/>
                  <a:pt x="76808" y="152091"/>
                </a:cubicBezTo>
                <a:cubicBezTo>
                  <a:pt x="77226" y="152091"/>
                  <a:pt x="77656" y="152063"/>
                  <a:pt x="78096" y="152005"/>
                </a:cubicBezTo>
                <a:cubicBezTo>
                  <a:pt x="78355" y="151953"/>
                  <a:pt x="78580" y="151781"/>
                  <a:pt x="78718" y="151556"/>
                </a:cubicBezTo>
                <a:cubicBezTo>
                  <a:pt x="78874" y="151262"/>
                  <a:pt x="78615" y="151038"/>
                  <a:pt x="78355" y="150882"/>
                </a:cubicBezTo>
                <a:cubicBezTo>
                  <a:pt x="77595" y="150415"/>
                  <a:pt x="76835" y="149914"/>
                  <a:pt x="76040" y="149482"/>
                </a:cubicBezTo>
                <a:cubicBezTo>
                  <a:pt x="73914" y="148342"/>
                  <a:pt x="73551" y="146648"/>
                  <a:pt x="74899" y="144695"/>
                </a:cubicBezTo>
                <a:cubicBezTo>
                  <a:pt x="75608" y="143658"/>
                  <a:pt x="75694" y="142570"/>
                  <a:pt x="74173" y="142017"/>
                </a:cubicBezTo>
                <a:cubicBezTo>
                  <a:pt x="73707" y="141861"/>
                  <a:pt x="72929" y="141550"/>
                  <a:pt x="73551" y="140997"/>
                </a:cubicBezTo>
                <a:cubicBezTo>
                  <a:pt x="74260" y="140340"/>
                  <a:pt x="74260" y="139597"/>
                  <a:pt x="74415" y="138837"/>
                </a:cubicBezTo>
                <a:cubicBezTo>
                  <a:pt x="74605" y="137783"/>
                  <a:pt x="73534" y="136193"/>
                  <a:pt x="75677" y="135985"/>
                </a:cubicBezTo>
                <a:cubicBezTo>
                  <a:pt x="75746" y="135985"/>
                  <a:pt x="75850" y="135588"/>
                  <a:pt x="75798" y="135432"/>
                </a:cubicBezTo>
                <a:cubicBezTo>
                  <a:pt x="75444" y="134260"/>
                  <a:pt x="75867" y="133923"/>
                  <a:pt x="76900" y="133923"/>
                </a:cubicBezTo>
                <a:cubicBezTo>
                  <a:pt x="76978" y="133923"/>
                  <a:pt x="77060" y="133925"/>
                  <a:pt x="77146" y="133929"/>
                </a:cubicBezTo>
                <a:cubicBezTo>
                  <a:pt x="77188" y="133931"/>
                  <a:pt x="77231" y="133932"/>
                  <a:pt x="77272" y="133932"/>
                </a:cubicBezTo>
                <a:cubicBezTo>
                  <a:pt x="78202" y="133932"/>
                  <a:pt x="78980" y="133388"/>
                  <a:pt x="79427" y="132512"/>
                </a:cubicBezTo>
                <a:cubicBezTo>
                  <a:pt x="79859" y="131648"/>
                  <a:pt x="79738" y="130836"/>
                  <a:pt x="79047" y="130110"/>
                </a:cubicBezTo>
                <a:cubicBezTo>
                  <a:pt x="78857" y="129902"/>
                  <a:pt x="78822" y="129557"/>
                  <a:pt x="78701" y="129280"/>
                </a:cubicBezTo>
                <a:lnTo>
                  <a:pt x="78701" y="129280"/>
                </a:lnTo>
                <a:cubicBezTo>
                  <a:pt x="78977" y="129298"/>
                  <a:pt x="79237" y="129332"/>
                  <a:pt x="79513" y="129384"/>
                </a:cubicBezTo>
                <a:cubicBezTo>
                  <a:pt x="79669" y="129427"/>
                  <a:pt x="79830" y="129448"/>
                  <a:pt x="79991" y="129448"/>
                </a:cubicBezTo>
                <a:cubicBezTo>
                  <a:pt x="80347" y="129448"/>
                  <a:pt x="80702" y="129344"/>
                  <a:pt x="80999" y="129142"/>
                </a:cubicBezTo>
                <a:cubicBezTo>
                  <a:pt x="82900" y="128001"/>
                  <a:pt x="83350" y="125841"/>
                  <a:pt x="84473" y="124148"/>
                </a:cubicBezTo>
                <a:cubicBezTo>
                  <a:pt x="85216" y="123024"/>
                  <a:pt x="86149" y="121815"/>
                  <a:pt x="85544" y="120225"/>
                </a:cubicBezTo>
                <a:cubicBezTo>
                  <a:pt x="85026" y="118808"/>
                  <a:pt x="85959" y="118186"/>
                  <a:pt x="86927" y="117356"/>
                </a:cubicBezTo>
                <a:cubicBezTo>
                  <a:pt x="88258" y="116233"/>
                  <a:pt x="90314" y="116371"/>
                  <a:pt x="91230" y="115213"/>
                </a:cubicBezTo>
                <a:cubicBezTo>
                  <a:pt x="93096" y="112846"/>
                  <a:pt x="93788" y="109908"/>
                  <a:pt x="93874" y="106866"/>
                </a:cubicBezTo>
                <a:cubicBezTo>
                  <a:pt x="93909" y="105743"/>
                  <a:pt x="93563" y="104637"/>
                  <a:pt x="94635" y="103635"/>
                </a:cubicBezTo>
                <a:cubicBezTo>
                  <a:pt x="95637" y="102650"/>
                  <a:pt x="96432" y="101492"/>
                  <a:pt x="97002" y="100213"/>
                </a:cubicBezTo>
                <a:cubicBezTo>
                  <a:pt x="98350" y="97189"/>
                  <a:pt x="97555" y="95668"/>
                  <a:pt x="93770" y="93404"/>
                </a:cubicBezTo>
                <a:cubicBezTo>
                  <a:pt x="92864" y="92866"/>
                  <a:pt x="92012" y="92178"/>
                  <a:pt x="90923" y="92178"/>
                </a:cubicBezTo>
                <a:cubicBezTo>
                  <a:pt x="90787" y="92178"/>
                  <a:pt x="90648" y="92189"/>
                  <a:pt x="90504" y="92212"/>
                </a:cubicBezTo>
                <a:cubicBezTo>
                  <a:pt x="90375" y="92232"/>
                  <a:pt x="90250" y="92241"/>
                  <a:pt x="90128" y="92241"/>
                </a:cubicBezTo>
                <a:cubicBezTo>
                  <a:pt x="89316" y="92241"/>
                  <a:pt x="88640" y="91827"/>
                  <a:pt x="87964" y="91451"/>
                </a:cubicBezTo>
                <a:cubicBezTo>
                  <a:pt x="86720" y="90760"/>
                  <a:pt x="85423" y="90190"/>
                  <a:pt x="84076" y="89740"/>
                </a:cubicBezTo>
                <a:cubicBezTo>
                  <a:pt x="83419" y="89533"/>
                  <a:pt x="82365" y="89412"/>
                  <a:pt x="82226" y="88306"/>
                </a:cubicBezTo>
                <a:cubicBezTo>
                  <a:pt x="81898" y="85511"/>
                  <a:pt x="80349" y="82231"/>
                  <a:pt x="77208" y="82231"/>
                </a:cubicBezTo>
                <a:cubicBezTo>
                  <a:pt x="77047" y="82231"/>
                  <a:pt x="76883" y="82240"/>
                  <a:pt x="76714" y="82258"/>
                </a:cubicBezTo>
                <a:cubicBezTo>
                  <a:pt x="76610" y="82274"/>
                  <a:pt x="76507" y="82282"/>
                  <a:pt x="76405" y="82282"/>
                </a:cubicBezTo>
                <a:cubicBezTo>
                  <a:pt x="75873" y="82282"/>
                  <a:pt x="75365" y="82061"/>
                  <a:pt x="75003" y="81670"/>
                </a:cubicBezTo>
                <a:cubicBezTo>
                  <a:pt x="73810" y="80478"/>
                  <a:pt x="72722" y="79147"/>
                  <a:pt x="71356" y="78179"/>
                </a:cubicBezTo>
                <a:cubicBezTo>
                  <a:pt x="70652" y="77672"/>
                  <a:pt x="69937" y="76844"/>
                  <a:pt x="68958" y="76844"/>
                </a:cubicBezTo>
                <a:cubicBezTo>
                  <a:pt x="68735" y="76844"/>
                  <a:pt x="68499" y="76887"/>
                  <a:pt x="68246" y="76987"/>
                </a:cubicBezTo>
                <a:cubicBezTo>
                  <a:pt x="68013" y="77081"/>
                  <a:pt x="67785" y="77113"/>
                  <a:pt x="67562" y="77113"/>
                </a:cubicBezTo>
                <a:cubicBezTo>
                  <a:pt x="67089" y="77113"/>
                  <a:pt x="66635" y="76969"/>
                  <a:pt x="66189" y="76969"/>
                </a:cubicBezTo>
                <a:cubicBezTo>
                  <a:pt x="64783" y="76969"/>
                  <a:pt x="63941" y="75706"/>
                  <a:pt x="62605" y="75706"/>
                </a:cubicBezTo>
                <a:cubicBezTo>
                  <a:pt x="62579" y="75706"/>
                  <a:pt x="62552" y="75707"/>
                  <a:pt x="62525" y="75708"/>
                </a:cubicBezTo>
                <a:cubicBezTo>
                  <a:pt x="62280" y="75708"/>
                  <a:pt x="61828" y="76012"/>
                  <a:pt x="61511" y="76012"/>
                </a:cubicBezTo>
                <a:cubicBezTo>
                  <a:pt x="61248" y="76012"/>
                  <a:pt x="61077" y="75802"/>
                  <a:pt x="61195" y="75034"/>
                </a:cubicBezTo>
                <a:cubicBezTo>
                  <a:pt x="61232" y="74788"/>
                  <a:pt x="60883" y="74612"/>
                  <a:pt x="60617" y="74612"/>
                </a:cubicBezTo>
                <a:cubicBezTo>
                  <a:pt x="60509" y="74612"/>
                  <a:pt x="60415" y="74641"/>
                  <a:pt x="60365" y="74706"/>
                </a:cubicBezTo>
                <a:cubicBezTo>
                  <a:pt x="59225" y="76088"/>
                  <a:pt x="57099" y="76071"/>
                  <a:pt x="56166" y="77747"/>
                </a:cubicBezTo>
                <a:cubicBezTo>
                  <a:pt x="55842" y="78325"/>
                  <a:pt x="55457" y="78771"/>
                  <a:pt x="54917" y="78771"/>
                </a:cubicBezTo>
                <a:cubicBezTo>
                  <a:pt x="54649" y="78771"/>
                  <a:pt x="54343" y="78661"/>
                  <a:pt x="53988" y="78404"/>
                </a:cubicBezTo>
                <a:cubicBezTo>
                  <a:pt x="53637" y="78125"/>
                  <a:pt x="53206" y="77982"/>
                  <a:pt x="52772" y="77982"/>
                </a:cubicBezTo>
                <a:cubicBezTo>
                  <a:pt x="52480" y="77982"/>
                  <a:pt x="52186" y="78047"/>
                  <a:pt x="51915" y="78179"/>
                </a:cubicBezTo>
                <a:cubicBezTo>
                  <a:pt x="51373" y="78410"/>
                  <a:pt x="50918" y="78527"/>
                  <a:pt x="50541" y="78527"/>
                </a:cubicBezTo>
                <a:cubicBezTo>
                  <a:pt x="49618" y="78527"/>
                  <a:pt x="49166" y="77825"/>
                  <a:pt x="49080" y="76365"/>
                </a:cubicBezTo>
                <a:cubicBezTo>
                  <a:pt x="49046" y="75397"/>
                  <a:pt x="49184" y="74446"/>
                  <a:pt x="49478" y="73530"/>
                </a:cubicBezTo>
                <a:cubicBezTo>
                  <a:pt x="50012" y="71861"/>
                  <a:pt x="49095" y="70692"/>
                  <a:pt x="47366" y="70692"/>
                </a:cubicBezTo>
                <a:cubicBezTo>
                  <a:pt x="47305" y="70692"/>
                  <a:pt x="47243" y="70693"/>
                  <a:pt x="47179" y="70696"/>
                </a:cubicBezTo>
                <a:cubicBezTo>
                  <a:pt x="46730" y="70714"/>
                  <a:pt x="46281" y="70765"/>
                  <a:pt x="45814" y="70783"/>
                </a:cubicBezTo>
                <a:cubicBezTo>
                  <a:pt x="45755" y="70784"/>
                  <a:pt x="45699" y="70786"/>
                  <a:pt x="45645" y="70786"/>
                </a:cubicBezTo>
                <a:cubicBezTo>
                  <a:pt x="45148" y="70786"/>
                  <a:pt x="44886" y="70683"/>
                  <a:pt x="45088" y="69919"/>
                </a:cubicBezTo>
                <a:cubicBezTo>
                  <a:pt x="45469" y="68484"/>
                  <a:pt x="46143" y="67240"/>
                  <a:pt x="46886" y="65996"/>
                </a:cubicBezTo>
                <a:cubicBezTo>
                  <a:pt x="47214" y="65443"/>
                  <a:pt x="47231" y="64993"/>
                  <a:pt x="46747" y="64613"/>
                </a:cubicBezTo>
                <a:cubicBezTo>
                  <a:pt x="46406" y="64334"/>
                  <a:pt x="45929" y="64209"/>
                  <a:pt x="45417" y="64209"/>
                </a:cubicBezTo>
                <a:cubicBezTo>
                  <a:pt x="44221" y="64209"/>
                  <a:pt x="42833" y="64889"/>
                  <a:pt x="42531" y="65857"/>
                </a:cubicBezTo>
                <a:cubicBezTo>
                  <a:pt x="42161" y="67044"/>
                  <a:pt x="40793" y="67929"/>
                  <a:pt x="39553" y="67929"/>
                </a:cubicBezTo>
                <a:cubicBezTo>
                  <a:pt x="39113" y="67929"/>
                  <a:pt x="38689" y="67817"/>
                  <a:pt x="38331" y="67568"/>
                </a:cubicBezTo>
                <a:cubicBezTo>
                  <a:pt x="36966" y="66601"/>
                  <a:pt x="35998" y="64872"/>
                  <a:pt x="36517" y="63455"/>
                </a:cubicBezTo>
                <a:cubicBezTo>
                  <a:pt x="37571" y="60569"/>
                  <a:pt x="37986" y="56802"/>
                  <a:pt x="41822" y="56093"/>
                </a:cubicBezTo>
                <a:cubicBezTo>
                  <a:pt x="44259" y="55627"/>
                  <a:pt x="46696" y="55299"/>
                  <a:pt x="49167" y="55126"/>
                </a:cubicBezTo>
                <a:cubicBezTo>
                  <a:pt x="49252" y="55120"/>
                  <a:pt x="49338" y="55117"/>
                  <a:pt x="49425" y="55117"/>
                </a:cubicBezTo>
                <a:cubicBezTo>
                  <a:pt x="50819" y="55117"/>
                  <a:pt x="52364" y="55920"/>
                  <a:pt x="51811" y="58133"/>
                </a:cubicBezTo>
                <a:cubicBezTo>
                  <a:pt x="51707" y="58582"/>
                  <a:pt x="52087" y="59204"/>
                  <a:pt x="52329" y="59688"/>
                </a:cubicBezTo>
                <a:cubicBezTo>
                  <a:pt x="52602" y="60250"/>
                  <a:pt x="52992" y="60846"/>
                  <a:pt x="53666" y="60846"/>
                </a:cubicBezTo>
                <a:cubicBezTo>
                  <a:pt x="53675" y="60846"/>
                  <a:pt x="53685" y="60846"/>
                  <a:pt x="53695" y="60846"/>
                </a:cubicBezTo>
                <a:cubicBezTo>
                  <a:pt x="54455" y="60811"/>
                  <a:pt x="54628" y="60085"/>
                  <a:pt x="54852" y="59498"/>
                </a:cubicBezTo>
                <a:cubicBezTo>
                  <a:pt x="55146" y="58703"/>
                  <a:pt x="55146" y="57822"/>
                  <a:pt x="54887" y="57027"/>
                </a:cubicBezTo>
                <a:cubicBezTo>
                  <a:pt x="54127" y="54642"/>
                  <a:pt x="54922" y="53017"/>
                  <a:pt x="57116" y="51894"/>
                </a:cubicBezTo>
                <a:cubicBezTo>
                  <a:pt x="58291" y="51307"/>
                  <a:pt x="59328" y="50442"/>
                  <a:pt x="60469" y="49786"/>
                </a:cubicBezTo>
                <a:cubicBezTo>
                  <a:pt x="62128" y="48818"/>
                  <a:pt x="61575" y="46641"/>
                  <a:pt x="63096" y="45448"/>
                </a:cubicBezTo>
                <a:cubicBezTo>
                  <a:pt x="64720" y="44169"/>
                  <a:pt x="65757" y="42113"/>
                  <a:pt x="68194" y="42061"/>
                </a:cubicBezTo>
                <a:cubicBezTo>
                  <a:pt x="68574" y="42044"/>
                  <a:pt x="69006" y="41888"/>
                  <a:pt x="69075" y="41456"/>
                </a:cubicBezTo>
                <a:cubicBezTo>
                  <a:pt x="69369" y="39711"/>
                  <a:pt x="70924" y="39417"/>
                  <a:pt x="72151" y="38760"/>
                </a:cubicBezTo>
                <a:cubicBezTo>
                  <a:pt x="72321" y="38667"/>
                  <a:pt x="72565" y="38512"/>
                  <a:pt x="72753" y="38512"/>
                </a:cubicBezTo>
                <a:cubicBezTo>
                  <a:pt x="72950" y="38512"/>
                  <a:pt x="73086" y="38680"/>
                  <a:pt x="73015" y="39261"/>
                </a:cubicBezTo>
                <a:cubicBezTo>
                  <a:pt x="72956" y="39796"/>
                  <a:pt x="73330" y="40078"/>
                  <a:pt x="73743" y="40078"/>
                </a:cubicBezTo>
                <a:cubicBezTo>
                  <a:pt x="73931" y="40078"/>
                  <a:pt x="74127" y="40020"/>
                  <a:pt x="74294" y="39901"/>
                </a:cubicBezTo>
                <a:cubicBezTo>
                  <a:pt x="75746" y="38898"/>
                  <a:pt x="77457" y="38501"/>
                  <a:pt x="78995" y="37723"/>
                </a:cubicBezTo>
                <a:cubicBezTo>
                  <a:pt x="79738" y="37326"/>
                  <a:pt x="80291" y="36773"/>
                  <a:pt x="79790" y="35995"/>
                </a:cubicBezTo>
                <a:cubicBezTo>
                  <a:pt x="79597" y="35708"/>
                  <a:pt x="79414" y="35603"/>
                  <a:pt x="79239" y="35603"/>
                </a:cubicBezTo>
                <a:cubicBezTo>
                  <a:pt x="78865" y="35603"/>
                  <a:pt x="78524" y="36083"/>
                  <a:pt x="78183" y="36306"/>
                </a:cubicBezTo>
                <a:cubicBezTo>
                  <a:pt x="77820" y="36545"/>
                  <a:pt x="77447" y="36741"/>
                  <a:pt x="77083" y="36741"/>
                </a:cubicBezTo>
                <a:cubicBezTo>
                  <a:pt x="76789" y="36741"/>
                  <a:pt x="76501" y="36612"/>
                  <a:pt x="76230" y="36272"/>
                </a:cubicBezTo>
                <a:cubicBezTo>
                  <a:pt x="75677" y="35563"/>
                  <a:pt x="76126" y="35148"/>
                  <a:pt x="76731" y="34751"/>
                </a:cubicBezTo>
                <a:cubicBezTo>
                  <a:pt x="77318" y="34371"/>
                  <a:pt x="77284" y="33818"/>
                  <a:pt x="77025" y="33196"/>
                </a:cubicBezTo>
                <a:cubicBezTo>
                  <a:pt x="76921" y="32919"/>
                  <a:pt x="76161" y="33023"/>
                  <a:pt x="76593" y="32643"/>
                </a:cubicBezTo>
                <a:cubicBezTo>
                  <a:pt x="76708" y="32536"/>
                  <a:pt x="76805" y="32492"/>
                  <a:pt x="76888" y="32492"/>
                </a:cubicBezTo>
                <a:cubicBezTo>
                  <a:pt x="77143" y="32492"/>
                  <a:pt x="77279" y="32892"/>
                  <a:pt x="77474" y="33126"/>
                </a:cubicBezTo>
                <a:cubicBezTo>
                  <a:pt x="77830" y="33563"/>
                  <a:pt x="78559" y="33892"/>
                  <a:pt x="79019" y="33892"/>
                </a:cubicBezTo>
                <a:cubicBezTo>
                  <a:pt x="79251" y="33892"/>
                  <a:pt x="79415" y="33808"/>
                  <a:pt x="79427" y="33610"/>
                </a:cubicBezTo>
                <a:cubicBezTo>
                  <a:pt x="79485" y="32639"/>
                  <a:pt x="79866" y="32465"/>
                  <a:pt x="80317" y="32465"/>
                </a:cubicBezTo>
                <a:cubicBezTo>
                  <a:pt x="80569" y="32465"/>
                  <a:pt x="80843" y="32519"/>
                  <a:pt x="81095" y="32519"/>
                </a:cubicBezTo>
                <a:cubicBezTo>
                  <a:pt x="81194" y="32519"/>
                  <a:pt x="81290" y="32511"/>
                  <a:pt x="81380" y="32487"/>
                </a:cubicBezTo>
                <a:cubicBezTo>
                  <a:pt x="81894" y="32340"/>
                  <a:pt x="82271" y="31830"/>
                  <a:pt x="82830" y="31830"/>
                </a:cubicBezTo>
                <a:cubicBezTo>
                  <a:pt x="82928" y="31830"/>
                  <a:pt x="83031" y="31846"/>
                  <a:pt x="83142" y="31882"/>
                </a:cubicBezTo>
                <a:cubicBezTo>
                  <a:pt x="82658" y="32470"/>
                  <a:pt x="82192" y="33075"/>
                  <a:pt x="81708" y="33679"/>
                </a:cubicBezTo>
                <a:cubicBezTo>
                  <a:pt x="81604" y="33766"/>
                  <a:pt x="81483" y="33835"/>
                  <a:pt x="81362" y="33904"/>
                </a:cubicBezTo>
                <a:cubicBezTo>
                  <a:pt x="81034" y="34129"/>
                  <a:pt x="80775" y="34423"/>
                  <a:pt x="80878" y="34872"/>
                </a:cubicBezTo>
                <a:cubicBezTo>
                  <a:pt x="80999" y="35304"/>
                  <a:pt x="81380" y="35252"/>
                  <a:pt x="81673" y="35425"/>
                </a:cubicBezTo>
                <a:cubicBezTo>
                  <a:pt x="81973" y="35596"/>
                  <a:pt x="82292" y="35648"/>
                  <a:pt x="82615" y="35648"/>
                </a:cubicBezTo>
                <a:cubicBezTo>
                  <a:pt x="83130" y="35648"/>
                  <a:pt x="83658" y="35514"/>
                  <a:pt x="84141" y="35514"/>
                </a:cubicBezTo>
                <a:cubicBezTo>
                  <a:pt x="84489" y="35514"/>
                  <a:pt x="84814" y="35584"/>
                  <a:pt x="85095" y="35822"/>
                </a:cubicBezTo>
                <a:cubicBezTo>
                  <a:pt x="85535" y="36187"/>
                  <a:pt x="85875" y="36332"/>
                  <a:pt x="86134" y="36332"/>
                </a:cubicBezTo>
                <a:cubicBezTo>
                  <a:pt x="86710" y="36332"/>
                  <a:pt x="86887" y="35618"/>
                  <a:pt x="86875" y="35010"/>
                </a:cubicBezTo>
                <a:cubicBezTo>
                  <a:pt x="86858" y="34215"/>
                  <a:pt x="87601" y="32729"/>
                  <a:pt x="85665" y="32625"/>
                </a:cubicBezTo>
                <a:cubicBezTo>
                  <a:pt x="84991" y="32591"/>
                  <a:pt x="85130" y="31986"/>
                  <a:pt x="85596" y="31485"/>
                </a:cubicBezTo>
                <a:cubicBezTo>
                  <a:pt x="87186" y="29791"/>
                  <a:pt x="86650" y="27527"/>
                  <a:pt x="84508" y="26767"/>
                </a:cubicBezTo>
                <a:cubicBezTo>
                  <a:pt x="84006" y="26594"/>
                  <a:pt x="83557" y="26214"/>
                  <a:pt x="83661" y="25834"/>
                </a:cubicBezTo>
                <a:cubicBezTo>
                  <a:pt x="83972" y="24503"/>
                  <a:pt x="83039" y="23432"/>
                  <a:pt x="83090" y="22170"/>
                </a:cubicBezTo>
                <a:cubicBezTo>
                  <a:pt x="83108" y="21773"/>
                  <a:pt x="83073" y="21375"/>
                  <a:pt x="82624" y="21220"/>
                </a:cubicBezTo>
                <a:cubicBezTo>
                  <a:pt x="82529" y="21188"/>
                  <a:pt x="82437" y="21174"/>
                  <a:pt x="82348" y="21174"/>
                </a:cubicBezTo>
                <a:cubicBezTo>
                  <a:pt x="82049" y="21174"/>
                  <a:pt x="81787" y="21339"/>
                  <a:pt x="81587" y="21565"/>
                </a:cubicBezTo>
                <a:cubicBezTo>
                  <a:pt x="81086" y="22135"/>
                  <a:pt x="80464" y="22602"/>
                  <a:pt x="79755" y="22913"/>
                </a:cubicBezTo>
                <a:cubicBezTo>
                  <a:pt x="79583" y="22995"/>
                  <a:pt x="79411" y="23071"/>
                  <a:pt x="79247" y="23071"/>
                </a:cubicBezTo>
                <a:cubicBezTo>
                  <a:pt x="79097" y="23071"/>
                  <a:pt x="78954" y="23008"/>
                  <a:pt x="78822" y="22827"/>
                </a:cubicBezTo>
                <a:cubicBezTo>
                  <a:pt x="78563" y="22498"/>
                  <a:pt x="78753" y="22274"/>
                  <a:pt x="78960" y="22015"/>
                </a:cubicBezTo>
                <a:cubicBezTo>
                  <a:pt x="79496" y="21254"/>
                  <a:pt x="79254" y="20736"/>
                  <a:pt x="78459" y="20338"/>
                </a:cubicBezTo>
                <a:cubicBezTo>
                  <a:pt x="78131" y="20165"/>
                  <a:pt x="77837" y="19941"/>
                  <a:pt x="77578" y="19664"/>
                </a:cubicBezTo>
                <a:cubicBezTo>
                  <a:pt x="77168" y="19146"/>
                  <a:pt x="76356" y="18913"/>
                  <a:pt x="75491" y="18913"/>
                </a:cubicBezTo>
                <a:cubicBezTo>
                  <a:pt x="74278" y="18913"/>
                  <a:pt x="72961" y="19371"/>
                  <a:pt x="72497" y="20148"/>
                </a:cubicBezTo>
                <a:cubicBezTo>
                  <a:pt x="72065" y="20874"/>
                  <a:pt x="71788" y="21824"/>
                  <a:pt x="70803" y="22170"/>
                </a:cubicBezTo>
                <a:cubicBezTo>
                  <a:pt x="70354" y="22326"/>
                  <a:pt x="70043" y="22792"/>
                  <a:pt x="70337" y="23276"/>
                </a:cubicBezTo>
                <a:cubicBezTo>
                  <a:pt x="71356" y="25004"/>
                  <a:pt x="70043" y="25488"/>
                  <a:pt x="68902" y="26024"/>
                </a:cubicBezTo>
                <a:cubicBezTo>
                  <a:pt x="67693" y="26577"/>
                  <a:pt x="66241" y="26801"/>
                  <a:pt x="66345" y="28685"/>
                </a:cubicBezTo>
                <a:cubicBezTo>
                  <a:pt x="66379" y="29117"/>
                  <a:pt x="65895" y="29601"/>
                  <a:pt x="65584" y="30016"/>
                </a:cubicBezTo>
                <a:cubicBezTo>
                  <a:pt x="65442" y="30197"/>
                  <a:pt x="65232" y="30465"/>
                  <a:pt x="64983" y="30465"/>
                </a:cubicBezTo>
                <a:cubicBezTo>
                  <a:pt x="64899" y="30465"/>
                  <a:pt x="64811" y="30435"/>
                  <a:pt x="64720" y="30361"/>
                </a:cubicBezTo>
                <a:cubicBezTo>
                  <a:pt x="64409" y="30120"/>
                  <a:pt x="64288" y="29705"/>
                  <a:pt x="64409" y="29342"/>
                </a:cubicBezTo>
                <a:cubicBezTo>
                  <a:pt x="64893" y="27596"/>
                  <a:pt x="65083" y="25989"/>
                  <a:pt x="62508" y="25903"/>
                </a:cubicBezTo>
                <a:cubicBezTo>
                  <a:pt x="62249" y="25903"/>
                  <a:pt x="61938" y="25644"/>
                  <a:pt x="61748" y="25436"/>
                </a:cubicBezTo>
                <a:cubicBezTo>
                  <a:pt x="61084" y="24759"/>
                  <a:pt x="60400" y="24243"/>
                  <a:pt x="59552" y="24243"/>
                </a:cubicBezTo>
                <a:cubicBezTo>
                  <a:pt x="59252" y="24243"/>
                  <a:pt x="58932" y="24307"/>
                  <a:pt x="58585" y="24451"/>
                </a:cubicBezTo>
                <a:cubicBezTo>
                  <a:pt x="58566" y="24457"/>
                  <a:pt x="58545" y="24459"/>
                  <a:pt x="58523" y="24459"/>
                </a:cubicBezTo>
                <a:cubicBezTo>
                  <a:pt x="58409" y="24459"/>
                  <a:pt x="58269" y="24394"/>
                  <a:pt x="58153" y="24365"/>
                </a:cubicBezTo>
                <a:cubicBezTo>
                  <a:pt x="58758" y="23501"/>
                  <a:pt x="57687" y="22429"/>
                  <a:pt x="58827" y="21462"/>
                </a:cubicBezTo>
                <a:cubicBezTo>
                  <a:pt x="61800" y="18990"/>
                  <a:pt x="65757" y="18558"/>
                  <a:pt x="68781" y="16294"/>
                </a:cubicBezTo>
                <a:lnTo>
                  <a:pt x="69455" y="15828"/>
                </a:lnTo>
                <a:cubicBezTo>
                  <a:pt x="70337" y="15586"/>
                  <a:pt x="71218" y="15206"/>
                  <a:pt x="72117" y="15119"/>
                </a:cubicBezTo>
                <a:cubicBezTo>
                  <a:pt x="74346" y="14912"/>
                  <a:pt x="75331" y="13910"/>
                  <a:pt x="75262" y="11767"/>
                </a:cubicBezTo>
                <a:cubicBezTo>
                  <a:pt x="75262" y="11596"/>
                  <a:pt x="75299" y="11543"/>
                  <a:pt x="75353" y="11543"/>
                </a:cubicBezTo>
                <a:cubicBezTo>
                  <a:pt x="75441" y="11543"/>
                  <a:pt x="75574" y="11687"/>
                  <a:pt x="75659" y="11698"/>
                </a:cubicBezTo>
                <a:cubicBezTo>
                  <a:pt x="76835" y="11749"/>
                  <a:pt x="77733" y="12683"/>
                  <a:pt x="78943" y="12752"/>
                </a:cubicBezTo>
                <a:cubicBezTo>
                  <a:pt x="79461" y="12769"/>
                  <a:pt x="79945" y="13391"/>
                  <a:pt x="80412" y="13789"/>
                </a:cubicBezTo>
                <a:cubicBezTo>
                  <a:pt x="80395" y="13944"/>
                  <a:pt x="80325" y="14082"/>
                  <a:pt x="80204" y="14203"/>
                </a:cubicBezTo>
                <a:cubicBezTo>
                  <a:pt x="79099" y="14649"/>
                  <a:pt x="78211" y="15599"/>
                  <a:pt x="76924" y="15599"/>
                </a:cubicBezTo>
                <a:cubicBezTo>
                  <a:pt x="76763" y="15599"/>
                  <a:pt x="76595" y="15584"/>
                  <a:pt x="76420" y="15551"/>
                </a:cubicBezTo>
                <a:cubicBezTo>
                  <a:pt x="76325" y="15534"/>
                  <a:pt x="76229" y="15525"/>
                  <a:pt x="76135" y="15525"/>
                </a:cubicBezTo>
                <a:cubicBezTo>
                  <a:pt x="75478" y="15525"/>
                  <a:pt x="74895" y="15947"/>
                  <a:pt x="74985" y="16778"/>
                </a:cubicBezTo>
                <a:cubicBezTo>
                  <a:pt x="75041" y="17437"/>
                  <a:pt x="75422" y="17620"/>
                  <a:pt x="75866" y="17620"/>
                </a:cubicBezTo>
                <a:cubicBezTo>
                  <a:pt x="76109" y="17620"/>
                  <a:pt x="76372" y="17565"/>
                  <a:pt x="76610" y="17504"/>
                </a:cubicBezTo>
                <a:cubicBezTo>
                  <a:pt x="76822" y="17451"/>
                  <a:pt x="77015" y="17425"/>
                  <a:pt x="77193" y="17425"/>
                </a:cubicBezTo>
                <a:cubicBezTo>
                  <a:pt x="77828" y="17425"/>
                  <a:pt x="78286" y="17750"/>
                  <a:pt x="78839" y="18316"/>
                </a:cubicBezTo>
                <a:cubicBezTo>
                  <a:pt x="79617" y="19094"/>
                  <a:pt x="80723" y="19612"/>
                  <a:pt x="81794" y="19993"/>
                </a:cubicBezTo>
                <a:cubicBezTo>
                  <a:pt x="81906" y="20034"/>
                  <a:pt x="82005" y="20053"/>
                  <a:pt x="82094" y="20053"/>
                </a:cubicBezTo>
                <a:cubicBezTo>
                  <a:pt x="82595" y="20053"/>
                  <a:pt x="82747" y="19445"/>
                  <a:pt x="82762" y="18887"/>
                </a:cubicBezTo>
                <a:cubicBezTo>
                  <a:pt x="82805" y="18878"/>
                  <a:pt x="82849" y="18874"/>
                  <a:pt x="82892" y="18874"/>
                </a:cubicBezTo>
                <a:cubicBezTo>
                  <a:pt x="82935" y="18874"/>
                  <a:pt x="82978" y="18878"/>
                  <a:pt x="83021" y="18887"/>
                </a:cubicBezTo>
                <a:cubicBezTo>
                  <a:pt x="83375" y="18985"/>
                  <a:pt x="83662" y="19030"/>
                  <a:pt x="83892" y="19030"/>
                </a:cubicBezTo>
                <a:cubicBezTo>
                  <a:pt x="85038" y="19030"/>
                  <a:pt x="84816" y="17932"/>
                  <a:pt x="84629" y="16882"/>
                </a:cubicBezTo>
                <a:cubicBezTo>
                  <a:pt x="84577" y="16588"/>
                  <a:pt x="84404" y="16122"/>
                  <a:pt x="84525" y="16018"/>
                </a:cubicBezTo>
                <a:cubicBezTo>
                  <a:pt x="84606" y="15948"/>
                  <a:pt x="84680" y="15920"/>
                  <a:pt x="84749" y="15920"/>
                </a:cubicBezTo>
                <a:cubicBezTo>
                  <a:pt x="84985" y="15920"/>
                  <a:pt x="85161" y="16252"/>
                  <a:pt x="85389" y="16346"/>
                </a:cubicBezTo>
                <a:cubicBezTo>
                  <a:pt x="85637" y="16436"/>
                  <a:pt x="85876" y="16474"/>
                  <a:pt x="86110" y="16474"/>
                </a:cubicBezTo>
                <a:cubicBezTo>
                  <a:pt x="86771" y="16474"/>
                  <a:pt x="87381" y="16174"/>
                  <a:pt x="87981" y="15931"/>
                </a:cubicBezTo>
                <a:cubicBezTo>
                  <a:pt x="88344" y="15793"/>
                  <a:pt x="88500" y="15275"/>
                  <a:pt x="88258" y="15033"/>
                </a:cubicBezTo>
                <a:cubicBezTo>
                  <a:pt x="87065" y="13754"/>
                  <a:pt x="85976" y="12406"/>
                  <a:pt x="84819" y="11110"/>
                </a:cubicBezTo>
                <a:cubicBezTo>
                  <a:pt x="84162" y="10350"/>
                  <a:pt x="83160" y="9779"/>
                  <a:pt x="82537" y="8915"/>
                </a:cubicBezTo>
                <a:cubicBezTo>
                  <a:pt x="82209" y="8379"/>
                  <a:pt x="81639" y="8034"/>
                  <a:pt x="81017" y="7999"/>
                </a:cubicBezTo>
                <a:cubicBezTo>
                  <a:pt x="80983" y="7995"/>
                  <a:pt x="80950" y="7994"/>
                  <a:pt x="80916" y="7994"/>
                </a:cubicBezTo>
                <a:cubicBezTo>
                  <a:pt x="80688" y="7994"/>
                  <a:pt x="80453" y="8074"/>
                  <a:pt x="80228" y="8074"/>
                </a:cubicBezTo>
                <a:cubicBezTo>
                  <a:pt x="80056" y="8074"/>
                  <a:pt x="79890" y="8027"/>
                  <a:pt x="79738" y="7861"/>
                </a:cubicBezTo>
                <a:cubicBezTo>
                  <a:pt x="80170" y="7757"/>
                  <a:pt x="80602" y="7654"/>
                  <a:pt x="81017" y="7585"/>
                </a:cubicBezTo>
                <a:cubicBezTo>
                  <a:pt x="81518" y="7481"/>
                  <a:pt x="82192" y="7567"/>
                  <a:pt x="82226" y="6859"/>
                </a:cubicBezTo>
                <a:cubicBezTo>
                  <a:pt x="82278" y="6202"/>
                  <a:pt x="81673" y="6167"/>
                  <a:pt x="81207" y="6046"/>
                </a:cubicBezTo>
                <a:cubicBezTo>
                  <a:pt x="81086" y="6012"/>
                  <a:pt x="80948" y="5960"/>
                  <a:pt x="80844" y="5891"/>
                </a:cubicBezTo>
                <a:cubicBezTo>
                  <a:pt x="80958" y="5878"/>
                  <a:pt x="81101" y="5837"/>
                  <a:pt x="81223" y="5837"/>
                </a:cubicBezTo>
                <a:cubicBezTo>
                  <a:pt x="81267" y="5837"/>
                  <a:pt x="81309" y="5843"/>
                  <a:pt x="81345" y="5856"/>
                </a:cubicBezTo>
                <a:cubicBezTo>
                  <a:pt x="81816" y="6065"/>
                  <a:pt x="82272" y="6151"/>
                  <a:pt x="82714" y="6151"/>
                </a:cubicBezTo>
                <a:cubicBezTo>
                  <a:pt x="83993" y="6151"/>
                  <a:pt x="85157" y="5437"/>
                  <a:pt x="86236" y="4923"/>
                </a:cubicBezTo>
                <a:cubicBezTo>
                  <a:pt x="89182" y="3528"/>
                  <a:pt x="92334" y="3094"/>
                  <a:pt x="95401" y="2235"/>
                </a:cubicBezTo>
                <a:lnTo>
                  <a:pt x="95401" y="2235"/>
                </a:lnTo>
                <a:cubicBezTo>
                  <a:pt x="93986" y="3267"/>
                  <a:pt x="92263" y="3834"/>
                  <a:pt x="90504" y="3834"/>
                </a:cubicBezTo>
                <a:cubicBezTo>
                  <a:pt x="90401" y="3834"/>
                  <a:pt x="90295" y="3831"/>
                  <a:pt x="90191" y="3831"/>
                </a:cubicBezTo>
                <a:cubicBezTo>
                  <a:pt x="89827" y="3831"/>
                  <a:pt x="89479" y="3873"/>
                  <a:pt x="89277" y="4249"/>
                </a:cubicBezTo>
                <a:cubicBezTo>
                  <a:pt x="89018" y="4802"/>
                  <a:pt x="89467" y="5113"/>
                  <a:pt x="89744" y="5528"/>
                </a:cubicBezTo>
                <a:cubicBezTo>
                  <a:pt x="90251" y="6307"/>
                  <a:pt x="90887" y="6586"/>
                  <a:pt x="91608" y="6586"/>
                </a:cubicBezTo>
                <a:cubicBezTo>
                  <a:pt x="91943" y="6586"/>
                  <a:pt x="92297" y="6525"/>
                  <a:pt x="92664" y="6427"/>
                </a:cubicBezTo>
                <a:cubicBezTo>
                  <a:pt x="93037" y="6322"/>
                  <a:pt x="93404" y="6272"/>
                  <a:pt x="93755" y="6272"/>
                </a:cubicBezTo>
                <a:cubicBezTo>
                  <a:pt x="95314" y="6272"/>
                  <a:pt x="96561" y="7243"/>
                  <a:pt x="96518" y="8639"/>
                </a:cubicBezTo>
                <a:cubicBezTo>
                  <a:pt x="96501" y="9123"/>
                  <a:pt x="96000" y="9710"/>
                  <a:pt x="96155" y="10073"/>
                </a:cubicBezTo>
                <a:cubicBezTo>
                  <a:pt x="96656" y="11300"/>
                  <a:pt x="95758" y="12302"/>
                  <a:pt x="95378" y="13045"/>
                </a:cubicBezTo>
                <a:cubicBezTo>
                  <a:pt x="94393" y="15016"/>
                  <a:pt x="93649" y="16709"/>
                  <a:pt x="95412" y="18541"/>
                </a:cubicBezTo>
                <a:cubicBezTo>
                  <a:pt x="95602" y="18714"/>
                  <a:pt x="95723" y="18938"/>
                  <a:pt x="95758" y="19180"/>
                </a:cubicBezTo>
                <a:cubicBezTo>
                  <a:pt x="95810" y="21358"/>
                  <a:pt x="97901" y="20788"/>
                  <a:pt x="99007" y="21479"/>
                </a:cubicBezTo>
                <a:cubicBezTo>
                  <a:pt x="99192" y="21597"/>
                  <a:pt x="99367" y="21648"/>
                  <a:pt x="99531" y="21648"/>
                </a:cubicBezTo>
                <a:cubicBezTo>
                  <a:pt x="100207" y="21648"/>
                  <a:pt x="100708" y="20784"/>
                  <a:pt x="101098" y="20200"/>
                </a:cubicBezTo>
                <a:cubicBezTo>
                  <a:pt x="102256" y="18472"/>
                  <a:pt x="104088" y="17055"/>
                  <a:pt x="105729" y="16536"/>
                </a:cubicBezTo>
                <a:cubicBezTo>
                  <a:pt x="109220" y="15396"/>
                  <a:pt x="112486" y="13547"/>
                  <a:pt x="116254" y="13115"/>
                </a:cubicBezTo>
                <a:cubicBezTo>
                  <a:pt x="117965" y="12907"/>
                  <a:pt x="119935" y="12320"/>
                  <a:pt x="120021" y="9883"/>
                </a:cubicBezTo>
                <a:cubicBezTo>
                  <a:pt x="120021" y="9693"/>
                  <a:pt x="120349" y="9485"/>
                  <a:pt x="120557" y="9330"/>
                </a:cubicBezTo>
                <a:cubicBezTo>
                  <a:pt x="121663" y="8552"/>
                  <a:pt x="123132" y="8034"/>
                  <a:pt x="122631" y="6202"/>
                </a:cubicBezTo>
                <a:cubicBezTo>
                  <a:pt x="122594" y="6055"/>
                  <a:pt x="122626" y="6020"/>
                  <a:pt x="122682" y="6020"/>
                </a:cubicBezTo>
                <a:cubicBezTo>
                  <a:pt x="122731" y="6020"/>
                  <a:pt x="122799" y="6046"/>
                  <a:pt x="122855" y="6046"/>
                </a:cubicBezTo>
                <a:cubicBezTo>
                  <a:pt x="122928" y="6051"/>
                  <a:pt x="122998" y="6053"/>
                  <a:pt x="123064" y="6053"/>
                </a:cubicBezTo>
                <a:cubicBezTo>
                  <a:pt x="124269" y="6053"/>
                  <a:pt x="124381" y="5321"/>
                  <a:pt x="123840" y="4387"/>
                </a:cubicBezTo>
                <a:cubicBezTo>
                  <a:pt x="123581" y="3921"/>
                  <a:pt x="123875" y="3955"/>
                  <a:pt x="124048" y="3817"/>
                </a:cubicBezTo>
                <a:cubicBezTo>
                  <a:pt x="125240" y="2867"/>
                  <a:pt x="126640" y="2728"/>
                  <a:pt x="128092" y="2659"/>
                </a:cubicBezTo>
                <a:cubicBezTo>
                  <a:pt x="128575" y="2625"/>
                  <a:pt x="129180" y="2521"/>
                  <a:pt x="129249" y="1934"/>
                </a:cubicBezTo>
                <a:cubicBezTo>
                  <a:pt x="129301" y="1363"/>
                  <a:pt x="128714" y="1242"/>
                  <a:pt x="128299" y="1190"/>
                </a:cubicBezTo>
                <a:cubicBezTo>
                  <a:pt x="125707" y="948"/>
                  <a:pt x="123132" y="430"/>
                  <a:pt x="120557" y="171"/>
                </a:cubicBezTo>
                <a:cubicBezTo>
                  <a:pt x="119360" y="50"/>
                  <a:pt x="118163" y="0"/>
                  <a:pt x="116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1701426" y="1909027"/>
            <a:ext cx="190770" cy="61807"/>
          </a:xfrm>
          <a:custGeom>
            <a:avLst/>
            <a:gdLst/>
            <a:ahLst/>
            <a:cxnLst/>
            <a:rect l="l" t="t" r="r" b="b"/>
            <a:pathLst>
              <a:path w="11320" h="3667" extrusionOk="0">
                <a:moveTo>
                  <a:pt x="6214" y="0"/>
                </a:moveTo>
                <a:cubicBezTo>
                  <a:pt x="5926" y="0"/>
                  <a:pt x="5584" y="48"/>
                  <a:pt x="5219" y="71"/>
                </a:cubicBezTo>
                <a:cubicBezTo>
                  <a:pt x="5082" y="56"/>
                  <a:pt x="4943" y="49"/>
                  <a:pt x="4804" y="49"/>
                </a:cubicBezTo>
                <a:cubicBezTo>
                  <a:pt x="3493" y="49"/>
                  <a:pt x="2115" y="667"/>
                  <a:pt x="709" y="1073"/>
                </a:cubicBezTo>
                <a:cubicBezTo>
                  <a:pt x="432" y="1177"/>
                  <a:pt x="208" y="1401"/>
                  <a:pt x="69" y="1678"/>
                </a:cubicBezTo>
                <a:cubicBezTo>
                  <a:pt x="0" y="1781"/>
                  <a:pt x="242" y="2213"/>
                  <a:pt x="363" y="2231"/>
                </a:cubicBezTo>
                <a:cubicBezTo>
                  <a:pt x="2163" y="2438"/>
                  <a:pt x="3786" y="3667"/>
                  <a:pt x="5640" y="3667"/>
                </a:cubicBezTo>
                <a:cubicBezTo>
                  <a:pt x="6100" y="3667"/>
                  <a:pt x="6574" y="3591"/>
                  <a:pt x="7068" y="3406"/>
                </a:cubicBezTo>
                <a:cubicBezTo>
                  <a:pt x="7396" y="3281"/>
                  <a:pt x="7767" y="3236"/>
                  <a:pt x="8142" y="3236"/>
                </a:cubicBezTo>
                <a:cubicBezTo>
                  <a:pt x="8439" y="3236"/>
                  <a:pt x="8738" y="3264"/>
                  <a:pt x="9021" y="3302"/>
                </a:cubicBezTo>
                <a:cubicBezTo>
                  <a:pt x="9277" y="3340"/>
                  <a:pt x="9523" y="3370"/>
                  <a:pt x="9759" y="3370"/>
                </a:cubicBezTo>
                <a:cubicBezTo>
                  <a:pt x="10271" y="3370"/>
                  <a:pt x="10728" y="3229"/>
                  <a:pt x="11095" y="2732"/>
                </a:cubicBezTo>
                <a:cubicBezTo>
                  <a:pt x="11320" y="2473"/>
                  <a:pt x="11268" y="2075"/>
                  <a:pt x="10991" y="1885"/>
                </a:cubicBezTo>
                <a:cubicBezTo>
                  <a:pt x="10479" y="1524"/>
                  <a:pt x="10006" y="1077"/>
                  <a:pt x="9430" y="1077"/>
                </a:cubicBezTo>
                <a:cubicBezTo>
                  <a:pt x="9151" y="1077"/>
                  <a:pt x="8847" y="1182"/>
                  <a:pt x="8503" y="1453"/>
                </a:cubicBezTo>
                <a:cubicBezTo>
                  <a:pt x="8280" y="1626"/>
                  <a:pt x="7919" y="1737"/>
                  <a:pt x="7612" y="1737"/>
                </a:cubicBezTo>
                <a:cubicBezTo>
                  <a:pt x="7277" y="1737"/>
                  <a:pt x="7006" y="1605"/>
                  <a:pt x="7051" y="1280"/>
                </a:cubicBezTo>
                <a:cubicBezTo>
                  <a:pt x="7179" y="207"/>
                  <a:pt x="6812" y="0"/>
                  <a:pt x="62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2755080" y="2089877"/>
            <a:ext cx="143887" cy="64437"/>
          </a:xfrm>
          <a:custGeom>
            <a:avLst/>
            <a:gdLst/>
            <a:ahLst/>
            <a:cxnLst/>
            <a:rect l="l" t="t" r="r" b="b"/>
            <a:pathLst>
              <a:path w="8538" h="3823" extrusionOk="0">
                <a:moveTo>
                  <a:pt x="6155" y="1"/>
                </a:moveTo>
                <a:cubicBezTo>
                  <a:pt x="6054" y="1"/>
                  <a:pt x="5950" y="7"/>
                  <a:pt x="5842" y="20"/>
                </a:cubicBezTo>
                <a:cubicBezTo>
                  <a:pt x="4846" y="139"/>
                  <a:pt x="3874" y="469"/>
                  <a:pt x="2859" y="469"/>
                </a:cubicBezTo>
                <a:cubicBezTo>
                  <a:pt x="2396" y="469"/>
                  <a:pt x="1923" y="400"/>
                  <a:pt x="1435" y="211"/>
                </a:cubicBezTo>
                <a:cubicBezTo>
                  <a:pt x="1292" y="150"/>
                  <a:pt x="1133" y="113"/>
                  <a:pt x="974" y="113"/>
                </a:cubicBezTo>
                <a:cubicBezTo>
                  <a:pt x="501" y="113"/>
                  <a:pt x="35" y="441"/>
                  <a:pt x="35" y="1438"/>
                </a:cubicBezTo>
                <a:cubicBezTo>
                  <a:pt x="1" y="3771"/>
                  <a:pt x="1573" y="3580"/>
                  <a:pt x="3025" y="3822"/>
                </a:cubicBezTo>
                <a:cubicBezTo>
                  <a:pt x="4338" y="3753"/>
                  <a:pt x="5617" y="3408"/>
                  <a:pt x="6792" y="2837"/>
                </a:cubicBezTo>
                <a:cubicBezTo>
                  <a:pt x="7415" y="2526"/>
                  <a:pt x="8538" y="2474"/>
                  <a:pt x="8192" y="1541"/>
                </a:cubicBezTo>
                <a:cubicBezTo>
                  <a:pt x="7892" y="720"/>
                  <a:pt x="7218" y="1"/>
                  <a:pt x="6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1614925" y="2891901"/>
            <a:ext cx="177676" cy="76252"/>
          </a:xfrm>
          <a:custGeom>
            <a:avLst/>
            <a:gdLst/>
            <a:ahLst/>
            <a:cxnLst/>
            <a:rect l="l" t="t" r="r" b="b"/>
            <a:pathLst>
              <a:path w="10543" h="4524" extrusionOk="0">
                <a:moveTo>
                  <a:pt x="3451" y="1"/>
                </a:moveTo>
                <a:cubicBezTo>
                  <a:pt x="2445" y="1"/>
                  <a:pt x="1486" y="228"/>
                  <a:pt x="761" y="702"/>
                </a:cubicBezTo>
                <a:cubicBezTo>
                  <a:pt x="398" y="927"/>
                  <a:pt x="1" y="1186"/>
                  <a:pt x="243" y="1687"/>
                </a:cubicBezTo>
                <a:cubicBezTo>
                  <a:pt x="390" y="1972"/>
                  <a:pt x="609" y="2083"/>
                  <a:pt x="855" y="2083"/>
                </a:cubicBezTo>
                <a:cubicBezTo>
                  <a:pt x="1012" y="2083"/>
                  <a:pt x="1180" y="2038"/>
                  <a:pt x="1349" y="1964"/>
                </a:cubicBezTo>
                <a:cubicBezTo>
                  <a:pt x="1677" y="1828"/>
                  <a:pt x="1990" y="1776"/>
                  <a:pt x="2298" y="1776"/>
                </a:cubicBezTo>
                <a:cubicBezTo>
                  <a:pt x="2932" y="1776"/>
                  <a:pt x="3543" y="1997"/>
                  <a:pt x="4217" y="2171"/>
                </a:cubicBezTo>
                <a:cubicBezTo>
                  <a:pt x="5708" y="2540"/>
                  <a:pt x="6405" y="4523"/>
                  <a:pt x="7868" y="4523"/>
                </a:cubicBezTo>
                <a:cubicBezTo>
                  <a:pt x="8118" y="4523"/>
                  <a:pt x="8391" y="4465"/>
                  <a:pt x="8693" y="4332"/>
                </a:cubicBezTo>
                <a:cubicBezTo>
                  <a:pt x="8824" y="4337"/>
                  <a:pt x="8947" y="4340"/>
                  <a:pt x="9062" y="4340"/>
                </a:cubicBezTo>
                <a:cubicBezTo>
                  <a:pt x="10032" y="4340"/>
                  <a:pt x="10475" y="4144"/>
                  <a:pt x="10491" y="3727"/>
                </a:cubicBezTo>
                <a:cubicBezTo>
                  <a:pt x="10542" y="2897"/>
                  <a:pt x="9817" y="2724"/>
                  <a:pt x="9264" y="2517"/>
                </a:cubicBezTo>
                <a:cubicBezTo>
                  <a:pt x="8711" y="2292"/>
                  <a:pt x="8209" y="1964"/>
                  <a:pt x="7777" y="1567"/>
                </a:cubicBezTo>
                <a:cubicBezTo>
                  <a:pt x="6685" y="547"/>
                  <a:pt x="5011" y="1"/>
                  <a:pt x="34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1903245" y="1888279"/>
            <a:ext cx="109221" cy="75527"/>
          </a:xfrm>
          <a:custGeom>
            <a:avLst/>
            <a:gdLst/>
            <a:ahLst/>
            <a:cxnLst/>
            <a:rect l="l" t="t" r="r" b="b"/>
            <a:pathLst>
              <a:path w="6481" h="4481" extrusionOk="0">
                <a:moveTo>
                  <a:pt x="4294" y="0"/>
                </a:moveTo>
                <a:cubicBezTo>
                  <a:pt x="4062" y="0"/>
                  <a:pt x="3818" y="44"/>
                  <a:pt x="3560" y="144"/>
                </a:cubicBezTo>
                <a:cubicBezTo>
                  <a:pt x="3094" y="317"/>
                  <a:pt x="2593" y="541"/>
                  <a:pt x="2886" y="1198"/>
                </a:cubicBezTo>
                <a:cubicBezTo>
                  <a:pt x="3042" y="1509"/>
                  <a:pt x="3232" y="1820"/>
                  <a:pt x="3457" y="2114"/>
                </a:cubicBezTo>
                <a:cubicBezTo>
                  <a:pt x="3147" y="2260"/>
                  <a:pt x="2851" y="2348"/>
                  <a:pt x="2545" y="2348"/>
                </a:cubicBezTo>
                <a:cubicBezTo>
                  <a:pt x="2270" y="2348"/>
                  <a:pt x="1987" y="2277"/>
                  <a:pt x="1677" y="2114"/>
                </a:cubicBezTo>
                <a:cubicBezTo>
                  <a:pt x="1531" y="2037"/>
                  <a:pt x="1393" y="2002"/>
                  <a:pt x="1262" y="2002"/>
                </a:cubicBezTo>
                <a:cubicBezTo>
                  <a:pt x="867" y="2002"/>
                  <a:pt x="545" y="2320"/>
                  <a:pt x="311" y="2736"/>
                </a:cubicBezTo>
                <a:cubicBezTo>
                  <a:pt x="0" y="3289"/>
                  <a:pt x="467" y="3479"/>
                  <a:pt x="813" y="3807"/>
                </a:cubicBezTo>
                <a:cubicBezTo>
                  <a:pt x="1327" y="4309"/>
                  <a:pt x="1837" y="4480"/>
                  <a:pt x="2344" y="4480"/>
                </a:cubicBezTo>
                <a:cubicBezTo>
                  <a:pt x="3164" y="4480"/>
                  <a:pt x="3976" y="4032"/>
                  <a:pt x="4787" y="3807"/>
                </a:cubicBezTo>
                <a:lnTo>
                  <a:pt x="5081" y="3514"/>
                </a:lnTo>
                <a:cubicBezTo>
                  <a:pt x="5237" y="2788"/>
                  <a:pt x="5098" y="1924"/>
                  <a:pt x="6204" y="1734"/>
                </a:cubicBezTo>
                <a:cubicBezTo>
                  <a:pt x="6464" y="1699"/>
                  <a:pt x="6481" y="1129"/>
                  <a:pt x="6222" y="921"/>
                </a:cubicBezTo>
                <a:cubicBezTo>
                  <a:pt x="5644" y="436"/>
                  <a:pt x="5027" y="0"/>
                  <a:pt x="42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1773940" y="2955578"/>
            <a:ext cx="111260" cy="49857"/>
          </a:xfrm>
          <a:custGeom>
            <a:avLst/>
            <a:gdLst/>
            <a:ahLst/>
            <a:cxnLst/>
            <a:rect l="l" t="t" r="r" b="b"/>
            <a:pathLst>
              <a:path w="6602" h="2958" extrusionOk="0">
                <a:moveTo>
                  <a:pt x="2842" y="0"/>
                </a:moveTo>
                <a:cubicBezTo>
                  <a:pt x="2588" y="0"/>
                  <a:pt x="2332" y="28"/>
                  <a:pt x="2074" y="87"/>
                </a:cubicBezTo>
                <a:cubicBezTo>
                  <a:pt x="1452" y="225"/>
                  <a:pt x="1055" y="1331"/>
                  <a:pt x="225" y="1694"/>
                </a:cubicBezTo>
                <a:cubicBezTo>
                  <a:pt x="0" y="1798"/>
                  <a:pt x="277" y="2247"/>
                  <a:pt x="536" y="2454"/>
                </a:cubicBezTo>
                <a:cubicBezTo>
                  <a:pt x="957" y="2789"/>
                  <a:pt x="2162" y="2958"/>
                  <a:pt x="3373" y="2958"/>
                </a:cubicBezTo>
                <a:cubicBezTo>
                  <a:pt x="4599" y="2958"/>
                  <a:pt x="5830" y="2785"/>
                  <a:pt x="6256" y="2437"/>
                </a:cubicBezTo>
                <a:cubicBezTo>
                  <a:pt x="6395" y="2282"/>
                  <a:pt x="6515" y="2109"/>
                  <a:pt x="6602" y="1919"/>
                </a:cubicBezTo>
                <a:cubicBezTo>
                  <a:pt x="6481" y="1711"/>
                  <a:pt x="6429" y="1469"/>
                  <a:pt x="6291" y="1366"/>
                </a:cubicBezTo>
                <a:cubicBezTo>
                  <a:pt x="5231" y="636"/>
                  <a:pt x="4065" y="0"/>
                  <a:pt x="28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1931203" y="2107102"/>
            <a:ext cx="87380" cy="43503"/>
          </a:xfrm>
          <a:custGeom>
            <a:avLst/>
            <a:gdLst/>
            <a:ahLst/>
            <a:cxnLst/>
            <a:rect l="l" t="t" r="r" b="b"/>
            <a:pathLst>
              <a:path w="5185" h="2581" extrusionOk="0">
                <a:moveTo>
                  <a:pt x="1901" y="1"/>
                </a:moveTo>
                <a:lnTo>
                  <a:pt x="1227" y="467"/>
                </a:lnTo>
                <a:cubicBezTo>
                  <a:pt x="934" y="1020"/>
                  <a:pt x="0" y="1383"/>
                  <a:pt x="415" y="2144"/>
                </a:cubicBezTo>
                <a:cubicBezTo>
                  <a:pt x="602" y="2475"/>
                  <a:pt x="838" y="2581"/>
                  <a:pt x="1096" y="2581"/>
                </a:cubicBezTo>
                <a:cubicBezTo>
                  <a:pt x="1482" y="2581"/>
                  <a:pt x="1915" y="2344"/>
                  <a:pt x="2299" y="2282"/>
                </a:cubicBezTo>
                <a:cubicBezTo>
                  <a:pt x="2552" y="2236"/>
                  <a:pt x="2806" y="2213"/>
                  <a:pt x="3064" y="2213"/>
                </a:cubicBezTo>
                <a:cubicBezTo>
                  <a:pt x="3194" y="2213"/>
                  <a:pt x="3324" y="2219"/>
                  <a:pt x="3457" y="2230"/>
                </a:cubicBezTo>
                <a:cubicBezTo>
                  <a:pt x="3730" y="2245"/>
                  <a:pt x="4039" y="2324"/>
                  <a:pt x="4314" y="2324"/>
                </a:cubicBezTo>
                <a:cubicBezTo>
                  <a:pt x="4665" y="2324"/>
                  <a:pt x="4959" y="2195"/>
                  <a:pt x="5047" y="1643"/>
                </a:cubicBezTo>
                <a:cubicBezTo>
                  <a:pt x="5185" y="744"/>
                  <a:pt x="4563" y="277"/>
                  <a:pt x="3768" y="122"/>
                </a:cubicBezTo>
                <a:cubicBezTo>
                  <a:pt x="3146" y="35"/>
                  <a:pt x="2523" y="1"/>
                  <a:pt x="1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1840623" y="1895156"/>
            <a:ext cx="63534" cy="30221"/>
          </a:xfrm>
          <a:custGeom>
            <a:avLst/>
            <a:gdLst/>
            <a:ahLst/>
            <a:cxnLst/>
            <a:rect l="l" t="t" r="r" b="b"/>
            <a:pathLst>
              <a:path w="3770" h="1793" extrusionOk="0">
                <a:moveTo>
                  <a:pt x="2929" y="0"/>
                </a:moveTo>
                <a:cubicBezTo>
                  <a:pt x="2800" y="0"/>
                  <a:pt x="2676" y="17"/>
                  <a:pt x="2576" y="47"/>
                </a:cubicBezTo>
                <a:cubicBezTo>
                  <a:pt x="2412" y="93"/>
                  <a:pt x="2229" y="105"/>
                  <a:pt x="2039" y="105"/>
                </a:cubicBezTo>
                <a:cubicBezTo>
                  <a:pt x="1817" y="105"/>
                  <a:pt x="1584" y="88"/>
                  <a:pt x="1360" y="88"/>
                </a:cubicBezTo>
                <a:cubicBezTo>
                  <a:pt x="763" y="88"/>
                  <a:pt x="227" y="208"/>
                  <a:pt x="105" y="1084"/>
                </a:cubicBezTo>
                <a:cubicBezTo>
                  <a:pt x="1" y="1792"/>
                  <a:pt x="865" y="1688"/>
                  <a:pt x="1504" y="1740"/>
                </a:cubicBezTo>
                <a:cubicBezTo>
                  <a:pt x="2265" y="1568"/>
                  <a:pt x="3405" y="1792"/>
                  <a:pt x="3665" y="652"/>
                </a:cubicBezTo>
                <a:cubicBezTo>
                  <a:pt x="3769" y="167"/>
                  <a:pt x="3329" y="0"/>
                  <a:pt x="29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1896252" y="2979730"/>
            <a:ext cx="39924" cy="29884"/>
          </a:xfrm>
          <a:custGeom>
            <a:avLst/>
            <a:gdLst/>
            <a:ahLst/>
            <a:cxnLst/>
            <a:rect l="l" t="t" r="r" b="b"/>
            <a:pathLst>
              <a:path w="2369" h="1773" extrusionOk="0">
                <a:moveTo>
                  <a:pt x="922" y="1"/>
                </a:moveTo>
                <a:cubicBezTo>
                  <a:pt x="435" y="1"/>
                  <a:pt x="1" y="156"/>
                  <a:pt x="1" y="762"/>
                </a:cubicBezTo>
                <a:cubicBezTo>
                  <a:pt x="1" y="1414"/>
                  <a:pt x="337" y="1773"/>
                  <a:pt x="982" y="1773"/>
                </a:cubicBezTo>
                <a:cubicBezTo>
                  <a:pt x="1038" y="1773"/>
                  <a:pt x="1097" y="1770"/>
                  <a:pt x="1158" y="1765"/>
                </a:cubicBezTo>
                <a:cubicBezTo>
                  <a:pt x="1711" y="1730"/>
                  <a:pt x="2368" y="1678"/>
                  <a:pt x="2299" y="901"/>
                </a:cubicBezTo>
                <a:cubicBezTo>
                  <a:pt x="2264" y="175"/>
                  <a:pt x="1642" y="2"/>
                  <a:pt x="1003" y="2"/>
                </a:cubicBezTo>
                <a:cubicBezTo>
                  <a:pt x="976" y="1"/>
                  <a:pt x="949" y="1"/>
                  <a:pt x="9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1716862" y="2983826"/>
            <a:ext cx="37868" cy="25805"/>
          </a:xfrm>
          <a:custGeom>
            <a:avLst/>
            <a:gdLst/>
            <a:ahLst/>
            <a:cxnLst/>
            <a:rect l="l" t="t" r="r" b="b"/>
            <a:pathLst>
              <a:path w="2247" h="1531" extrusionOk="0">
                <a:moveTo>
                  <a:pt x="1003" y="1"/>
                </a:moveTo>
                <a:cubicBezTo>
                  <a:pt x="536" y="35"/>
                  <a:pt x="0" y="1"/>
                  <a:pt x="17" y="554"/>
                </a:cubicBezTo>
                <a:cubicBezTo>
                  <a:pt x="17" y="1297"/>
                  <a:pt x="640" y="1452"/>
                  <a:pt x="1262" y="1522"/>
                </a:cubicBezTo>
                <a:cubicBezTo>
                  <a:pt x="1319" y="1528"/>
                  <a:pt x="1377" y="1531"/>
                  <a:pt x="1434" y="1531"/>
                </a:cubicBezTo>
                <a:cubicBezTo>
                  <a:pt x="1857" y="1531"/>
                  <a:pt x="2247" y="1352"/>
                  <a:pt x="2247" y="865"/>
                </a:cubicBezTo>
                <a:cubicBezTo>
                  <a:pt x="2247" y="18"/>
                  <a:pt x="1504" y="139"/>
                  <a:pt x="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384700" y="3481980"/>
            <a:ext cx="31935" cy="36103"/>
          </a:xfrm>
          <a:custGeom>
            <a:avLst/>
            <a:gdLst/>
            <a:ahLst/>
            <a:cxnLst/>
            <a:rect l="l" t="t" r="r" b="b"/>
            <a:pathLst>
              <a:path w="1895" h="2142" extrusionOk="0">
                <a:moveTo>
                  <a:pt x="416" y="1"/>
                </a:moveTo>
                <a:cubicBezTo>
                  <a:pt x="93" y="1"/>
                  <a:pt x="0" y="338"/>
                  <a:pt x="63" y="618"/>
                </a:cubicBezTo>
                <a:cubicBezTo>
                  <a:pt x="201" y="1292"/>
                  <a:pt x="339" y="2035"/>
                  <a:pt x="1203" y="2139"/>
                </a:cubicBezTo>
                <a:cubicBezTo>
                  <a:pt x="1224" y="2141"/>
                  <a:pt x="1245" y="2142"/>
                  <a:pt x="1265" y="2142"/>
                </a:cubicBezTo>
                <a:cubicBezTo>
                  <a:pt x="1645" y="2142"/>
                  <a:pt x="1895" y="1835"/>
                  <a:pt x="1895" y="1327"/>
                </a:cubicBezTo>
                <a:cubicBezTo>
                  <a:pt x="1670" y="705"/>
                  <a:pt x="1273" y="169"/>
                  <a:pt x="529" y="13"/>
                </a:cubicBezTo>
                <a:cubicBezTo>
                  <a:pt x="489" y="5"/>
                  <a:pt x="451" y="1"/>
                  <a:pt x="4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3528300" y="2043375"/>
            <a:ext cx="37008" cy="25552"/>
          </a:xfrm>
          <a:custGeom>
            <a:avLst/>
            <a:gdLst/>
            <a:ahLst/>
            <a:cxnLst/>
            <a:rect l="l" t="t" r="r" b="b"/>
            <a:pathLst>
              <a:path w="2196" h="1516" extrusionOk="0">
                <a:moveTo>
                  <a:pt x="1013" y="0"/>
                </a:moveTo>
                <a:cubicBezTo>
                  <a:pt x="676" y="0"/>
                  <a:pt x="369" y="181"/>
                  <a:pt x="190" y="464"/>
                </a:cubicBezTo>
                <a:cubicBezTo>
                  <a:pt x="0" y="706"/>
                  <a:pt x="35" y="1034"/>
                  <a:pt x="259" y="1224"/>
                </a:cubicBezTo>
                <a:cubicBezTo>
                  <a:pt x="466" y="1444"/>
                  <a:pt x="678" y="1515"/>
                  <a:pt x="892" y="1515"/>
                </a:cubicBezTo>
                <a:cubicBezTo>
                  <a:pt x="1233" y="1515"/>
                  <a:pt x="1579" y="1336"/>
                  <a:pt x="1919" y="1293"/>
                </a:cubicBezTo>
                <a:cubicBezTo>
                  <a:pt x="2195" y="567"/>
                  <a:pt x="1901" y="153"/>
                  <a:pt x="1175" y="14"/>
                </a:cubicBezTo>
                <a:cubicBezTo>
                  <a:pt x="1121" y="5"/>
                  <a:pt x="1066" y="0"/>
                  <a:pt x="10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97947" y="3435208"/>
            <a:ext cx="33789" cy="25165"/>
          </a:xfrm>
          <a:custGeom>
            <a:avLst/>
            <a:gdLst/>
            <a:ahLst/>
            <a:cxnLst/>
            <a:rect l="l" t="t" r="r" b="b"/>
            <a:pathLst>
              <a:path w="2005" h="1493" extrusionOk="0">
                <a:moveTo>
                  <a:pt x="754" y="1"/>
                </a:moveTo>
                <a:cubicBezTo>
                  <a:pt x="409" y="1"/>
                  <a:pt x="93" y="129"/>
                  <a:pt x="52" y="542"/>
                </a:cubicBezTo>
                <a:cubicBezTo>
                  <a:pt x="0" y="1198"/>
                  <a:pt x="536" y="1371"/>
                  <a:pt x="1106" y="1492"/>
                </a:cubicBezTo>
                <a:cubicBezTo>
                  <a:pt x="1504" y="1475"/>
                  <a:pt x="1988" y="1440"/>
                  <a:pt x="1988" y="905"/>
                </a:cubicBezTo>
                <a:cubicBezTo>
                  <a:pt x="2005" y="317"/>
                  <a:pt x="1504" y="110"/>
                  <a:pt x="1020" y="23"/>
                </a:cubicBezTo>
                <a:cubicBezTo>
                  <a:pt x="932" y="9"/>
                  <a:pt x="842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5138492" y="2475088"/>
            <a:ext cx="31059" cy="28451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3029127" y="2518674"/>
            <a:ext cx="36132" cy="8506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3271139" y="2657606"/>
            <a:ext cx="63214" cy="30609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3416471" y="2665966"/>
            <a:ext cx="34093" cy="25350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2937992" y="2574580"/>
            <a:ext cx="30284" cy="25738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 txBox="1"/>
          <p:nvPr/>
        </p:nvSpPr>
        <p:spPr>
          <a:xfrm>
            <a:off x="6392675" y="1894438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6709475" y="1594843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6234413" y="2480450"/>
            <a:ext cx="2116800" cy="97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6234413" y="3518350"/>
            <a:ext cx="2116800" cy="97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 txBox="1"/>
          <p:nvPr/>
        </p:nvSpPr>
        <p:spPr>
          <a:xfrm>
            <a:off x="6392675" y="2932338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37"/>
          <p:cNvSpPr txBox="1"/>
          <p:nvPr/>
        </p:nvSpPr>
        <p:spPr>
          <a:xfrm>
            <a:off x="6709475" y="2632743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6392675" y="3970238"/>
            <a:ext cx="1800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7"/>
          <p:cNvSpPr txBox="1"/>
          <p:nvPr/>
        </p:nvSpPr>
        <p:spPr>
          <a:xfrm>
            <a:off x="6709475" y="3670643"/>
            <a:ext cx="1166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2" name="Google Shape;802;p37"/>
          <p:cNvGrpSpPr/>
          <p:nvPr/>
        </p:nvGrpSpPr>
        <p:grpSpPr>
          <a:xfrm>
            <a:off x="2929351" y="2401032"/>
            <a:ext cx="876987" cy="1057977"/>
            <a:chOff x="7666781" y="1670426"/>
            <a:chExt cx="844800" cy="1019049"/>
          </a:xfrm>
        </p:grpSpPr>
        <p:sp>
          <p:nvSpPr>
            <p:cNvPr id="803" name="Google Shape;803;p37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06" name="Google Shape;806;p37"/>
          <p:cNvGrpSpPr/>
          <p:nvPr/>
        </p:nvGrpSpPr>
        <p:grpSpPr>
          <a:xfrm>
            <a:off x="1485847" y="2591161"/>
            <a:ext cx="876987" cy="1057977"/>
            <a:chOff x="7666781" y="1670426"/>
            <a:chExt cx="844800" cy="1019049"/>
          </a:xfrm>
        </p:grpSpPr>
        <p:sp>
          <p:nvSpPr>
            <p:cNvPr id="807" name="Google Shape;807;p37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3891284" y="1384760"/>
            <a:ext cx="876987" cy="1057977"/>
            <a:chOff x="7666781" y="1670426"/>
            <a:chExt cx="844800" cy="1019049"/>
          </a:xfrm>
        </p:grpSpPr>
        <p:sp>
          <p:nvSpPr>
            <p:cNvPr id="811" name="Google Shape;811;p37"/>
            <p:cNvSpPr/>
            <p:nvPr/>
          </p:nvSpPr>
          <p:spPr>
            <a:xfrm>
              <a:off x="8020288" y="2643575"/>
              <a:ext cx="138000" cy="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 rot="8100000">
              <a:off x="7790499" y="1794144"/>
              <a:ext cx="597364" cy="597364"/>
            </a:xfrm>
            <a:prstGeom prst="teardrop">
              <a:avLst>
                <a:gd name="adj" fmla="val 13660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7824483" y="1828015"/>
              <a:ext cx="529500" cy="5295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 rot="10800000">
            <a:off x="5326400" y="1409625"/>
            <a:ext cx="754500" cy="27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8"/>
          <p:cNvSpPr txBox="1"/>
          <p:nvPr/>
        </p:nvSpPr>
        <p:spPr>
          <a:xfrm rot="-5400000">
            <a:off x="5297924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2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1" name="Google Shape;821;p38"/>
          <p:cNvSpPr/>
          <p:nvPr/>
        </p:nvSpPr>
        <p:spPr>
          <a:xfrm rot="10800000">
            <a:off x="4571975" y="2009925"/>
            <a:ext cx="754500" cy="21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 txBox="1"/>
          <p:nvPr/>
        </p:nvSpPr>
        <p:spPr>
          <a:xfrm rot="-5400000">
            <a:off x="4542275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2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3" name="Google Shape;823;p38"/>
          <p:cNvSpPr/>
          <p:nvPr/>
        </p:nvSpPr>
        <p:spPr>
          <a:xfrm rot="10800000">
            <a:off x="3817525" y="3008025"/>
            <a:ext cx="754500" cy="11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8"/>
          <p:cNvSpPr txBox="1"/>
          <p:nvPr/>
        </p:nvSpPr>
        <p:spPr>
          <a:xfrm rot="-5400000">
            <a:off x="3786625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5" name="Google Shape;825;p38"/>
          <p:cNvSpPr/>
          <p:nvPr/>
        </p:nvSpPr>
        <p:spPr>
          <a:xfrm rot="10800000">
            <a:off x="3063100" y="2276625"/>
            <a:ext cx="754500" cy="18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8"/>
          <p:cNvSpPr txBox="1"/>
          <p:nvPr/>
        </p:nvSpPr>
        <p:spPr>
          <a:xfrm rot="-5400000">
            <a:off x="3030976" y="3441010"/>
            <a:ext cx="815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57212" y="153077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457212" y="185326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6806997" y="3199538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806997" y="352203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6806997" y="15307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6806997" y="1853263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457212" y="31995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57212" y="352203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5" name="Google Shape;835;p38"/>
          <p:cNvGrpSpPr/>
          <p:nvPr/>
        </p:nvGrpSpPr>
        <p:grpSpPr>
          <a:xfrm>
            <a:off x="3261742" y="4300424"/>
            <a:ext cx="353557" cy="353557"/>
            <a:chOff x="-31164450" y="2657050"/>
            <a:chExt cx="291425" cy="291425"/>
          </a:xfrm>
        </p:grpSpPr>
        <p:sp>
          <p:nvSpPr>
            <p:cNvPr id="836" name="Google Shape;836;p38"/>
            <p:cNvSpPr/>
            <p:nvPr/>
          </p:nvSpPr>
          <p:spPr>
            <a:xfrm>
              <a:off x="-31028975" y="27610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63" y="536"/>
                    <a:pt x="221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-31028975" y="2794075"/>
              <a:ext cx="18125" cy="52025"/>
            </a:xfrm>
            <a:custGeom>
              <a:avLst/>
              <a:gdLst/>
              <a:ahLst/>
              <a:cxnLst/>
              <a:rect l="l" t="t" r="r" b="b"/>
              <a:pathLst>
                <a:path w="725" h="2081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63" y="1923"/>
                    <a:pt x="221" y="2080"/>
                    <a:pt x="378" y="2080"/>
                  </a:cubicBezTo>
                  <a:cubicBezTo>
                    <a:pt x="567" y="2080"/>
                    <a:pt x="725" y="1923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-31164450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1323" y="4852"/>
                  </a:moveTo>
                  <a:lnTo>
                    <a:pt x="1323" y="8286"/>
                  </a:lnTo>
                  <a:lnTo>
                    <a:pt x="977" y="8286"/>
                  </a:lnTo>
                  <a:cubicBezTo>
                    <a:pt x="788" y="8286"/>
                    <a:pt x="630" y="8128"/>
                    <a:pt x="630" y="7939"/>
                  </a:cubicBezTo>
                  <a:lnTo>
                    <a:pt x="630" y="5198"/>
                  </a:lnTo>
                  <a:cubicBezTo>
                    <a:pt x="630" y="5009"/>
                    <a:pt x="788" y="4852"/>
                    <a:pt x="977" y="4852"/>
                  </a:cubicBezTo>
                  <a:close/>
                  <a:moveTo>
                    <a:pt x="10554" y="4852"/>
                  </a:moveTo>
                  <a:cubicBezTo>
                    <a:pt x="10743" y="4852"/>
                    <a:pt x="10901" y="5009"/>
                    <a:pt x="10901" y="5198"/>
                  </a:cubicBezTo>
                  <a:lnTo>
                    <a:pt x="10901" y="7939"/>
                  </a:lnTo>
                  <a:lnTo>
                    <a:pt x="10932" y="7939"/>
                  </a:lnTo>
                  <a:cubicBezTo>
                    <a:pt x="10932" y="8128"/>
                    <a:pt x="10775" y="8286"/>
                    <a:pt x="10586" y="8286"/>
                  </a:cubicBezTo>
                  <a:lnTo>
                    <a:pt x="10239" y="8286"/>
                  </a:lnTo>
                  <a:lnTo>
                    <a:pt x="10239" y="4852"/>
                  </a:lnTo>
                  <a:close/>
                  <a:moveTo>
                    <a:pt x="5797" y="10302"/>
                  </a:moveTo>
                  <a:cubicBezTo>
                    <a:pt x="5986" y="10302"/>
                    <a:pt x="6144" y="10460"/>
                    <a:pt x="6144" y="10649"/>
                  </a:cubicBezTo>
                  <a:cubicBezTo>
                    <a:pt x="6144" y="10838"/>
                    <a:pt x="5986" y="10995"/>
                    <a:pt x="5797" y="10995"/>
                  </a:cubicBezTo>
                  <a:cubicBezTo>
                    <a:pt x="5577" y="10995"/>
                    <a:pt x="5419" y="10838"/>
                    <a:pt x="5419" y="10649"/>
                  </a:cubicBezTo>
                  <a:cubicBezTo>
                    <a:pt x="5419" y="10460"/>
                    <a:pt x="5577" y="10302"/>
                    <a:pt x="5797" y="10302"/>
                  </a:cubicBezTo>
                  <a:close/>
                  <a:moveTo>
                    <a:pt x="5829" y="0"/>
                  </a:moveTo>
                  <a:cubicBezTo>
                    <a:pt x="3371" y="0"/>
                    <a:pt x="1260" y="1796"/>
                    <a:pt x="788" y="4190"/>
                  </a:cubicBezTo>
                  <a:cubicBezTo>
                    <a:pt x="347" y="4316"/>
                    <a:pt x="0" y="4694"/>
                    <a:pt x="0" y="5167"/>
                  </a:cubicBezTo>
                  <a:lnTo>
                    <a:pt x="0" y="7876"/>
                  </a:lnTo>
                  <a:cubicBezTo>
                    <a:pt x="0" y="8443"/>
                    <a:pt x="473" y="8916"/>
                    <a:pt x="1008" y="8916"/>
                  </a:cubicBezTo>
                  <a:lnTo>
                    <a:pt x="1702" y="8916"/>
                  </a:lnTo>
                  <a:cubicBezTo>
                    <a:pt x="1891" y="8916"/>
                    <a:pt x="2048" y="8758"/>
                    <a:pt x="2048" y="8569"/>
                  </a:cubicBezTo>
                  <a:lnTo>
                    <a:pt x="2048" y="4474"/>
                  </a:lnTo>
                  <a:cubicBezTo>
                    <a:pt x="2048" y="4253"/>
                    <a:pt x="1891" y="4096"/>
                    <a:pt x="1702" y="4096"/>
                  </a:cubicBezTo>
                  <a:lnTo>
                    <a:pt x="1449" y="4096"/>
                  </a:lnTo>
                  <a:cubicBezTo>
                    <a:pt x="1922" y="2111"/>
                    <a:pt x="3749" y="630"/>
                    <a:pt x="5797" y="630"/>
                  </a:cubicBezTo>
                  <a:cubicBezTo>
                    <a:pt x="7876" y="630"/>
                    <a:pt x="9641" y="2079"/>
                    <a:pt x="10113" y="4096"/>
                  </a:cubicBezTo>
                  <a:lnTo>
                    <a:pt x="9893" y="4096"/>
                  </a:lnTo>
                  <a:cubicBezTo>
                    <a:pt x="9672" y="4096"/>
                    <a:pt x="9515" y="4253"/>
                    <a:pt x="9515" y="4474"/>
                  </a:cubicBezTo>
                  <a:lnTo>
                    <a:pt x="9515" y="8569"/>
                  </a:lnTo>
                  <a:cubicBezTo>
                    <a:pt x="9515" y="8758"/>
                    <a:pt x="9672" y="8916"/>
                    <a:pt x="9893" y="8916"/>
                  </a:cubicBezTo>
                  <a:lnTo>
                    <a:pt x="10208" y="8916"/>
                  </a:lnTo>
                  <a:cubicBezTo>
                    <a:pt x="10050" y="9704"/>
                    <a:pt x="9326" y="10302"/>
                    <a:pt x="8507" y="10302"/>
                  </a:cubicBezTo>
                  <a:lnTo>
                    <a:pt x="6742" y="10302"/>
                  </a:lnTo>
                  <a:cubicBezTo>
                    <a:pt x="6585" y="9893"/>
                    <a:pt x="6207" y="9609"/>
                    <a:pt x="5734" y="9609"/>
                  </a:cubicBezTo>
                  <a:cubicBezTo>
                    <a:pt x="5199" y="9609"/>
                    <a:pt x="4726" y="10082"/>
                    <a:pt x="4726" y="10649"/>
                  </a:cubicBezTo>
                  <a:cubicBezTo>
                    <a:pt x="4726" y="11184"/>
                    <a:pt x="5199" y="11657"/>
                    <a:pt x="5734" y="11657"/>
                  </a:cubicBezTo>
                  <a:cubicBezTo>
                    <a:pt x="6175" y="11657"/>
                    <a:pt x="6585" y="11405"/>
                    <a:pt x="6742" y="10995"/>
                  </a:cubicBezTo>
                  <a:lnTo>
                    <a:pt x="8507" y="10995"/>
                  </a:lnTo>
                  <a:cubicBezTo>
                    <a:pt x="9735" y="10995"/>
                    <a:pt x="10743" y="10082"/>
                    <a:pt x="10869" y="8916"/>
                  </a:cubicBezTo>
                  <a:cubicBezTo>
                    <a:pt x="11248" y="8790"/>
                    <a:pt x="11563" y="8412"/>
                    <a:pt x="11563" y="7939"/>
                  </a:cubicBezTo>
                  <a:lnTo>
                    <a:pt x="11563" y="5198"/>
                  </a:lnTo>
                  <a:cubicBezTo>
                    <a:pt x="11657" y="4694"/>
                    <a:pt x="11311" y="4316"/>
                    <a:pt x="10869" y="4190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-31097500" y="2727125"/>
              <a:ext cx="156750" cy="153925"/>
            </a:xfrm>
            <a:custGeom>
              <a:avLst/>
              <a:gdLst/>
              <a:ahLst/>
              <a:cxnLst/>
              <a:rect l="l" t="t" r="r" b="b"/>
              <a:pathLst>
                <a:path w="6270" h="6157" extrusionOk="0">
                  <a:moveTo>
                    <a:pt x="3119" y="663"/>
                  </a:moveTo>
                  <a:cubicBezTo>
                    <a:pt x="4442" y="663"/>
                    <a:pt x="5514" y="1734"/>
                    <a:pt x="5514" y="3088"/>
                  </a:cubicBezTo>
                  <a:cubicBezTo>
                    <a:pt x="5514" y="4412"/>
                    <a:pt x="4411" y="5483"/>
                    <a:pt x="3119" y="5483"/>
                  </a:cubicBezTo>
                  <a:cubicBezTo>
                    <a:pt x="2647" y="5483"/>
                    <a:pt x="2206" y="5357"/>
                    <a:pt x="1796" y="5136"/>
                  </a:cubicBezTo>
                  <a:cubicBezTo>
                    <a:pt x="1750" y="5090"/>
                    <a:pt x="1670" y="5061"/>
                    <a:pt x="1606" y="5061"/>
                  </a:cubicBezTo>
                  <a:cubicBezTo>
                    <a:pt x="1582" y="5061"/>
                    <a:pt x="1561" y="5065"/>
                    <a:pt x="1544" y="5073"/>
                  </a:cubicBezTo>
                  <a:lnTo>
                    <a:pt x="914" y="5294"/>
                  </a:lnTo>
                  <a:lnTo>
                    <a:pt x="1103" y="4664"/>
                  </a:lnTo>
                  <a:cubicBezTo>
                    <a:pt x="1134" y="4569"/>
                    <a:pt x="1103" y="4443"/>
                    <a:pt x="1071" y="4380"/>
                  </a:cubicBezTo>
                  <a:cubicBezTo>
                    <a:pt x="819" y="3971"/>
                    <a:pt x="693" y="3561"/>
                    <a:pt x="693" y="3120"/>
                  </a:cubicBezTo>
                  <a:cubicBezTo>
                    <a:pt x="693" y="1734"/>
                    <a:pt x="1796" y="663"/>
                    <a:pt x="3119" y="663"/>
                  </a:cubicBezTo>
                  <a:close/>
                  <a:moveTo>
                    <a:pt x="3151" y="1"/>
                  </a:moveTo>
                  <a:cubicBezTo>
                    <a:pt x="1449" y="1"/>
                    <a:pt x="32" y="1387"/>
                    <a:pt x="32" y="3057"/>
                  </a:cubicBezTo>
                  <a:cubicBezTo>
                    <a:pt x="32" y="3593"/>
                    <a:pt x="158" y="4097"/>
                    <a:pt x="441" y="4569"/>
                  </a:cubicBezTo>
                  <a:lnTo>
                    <a:pt x="32" y="5703"/>
                  </a:lnTo>
                  <a:cubicBezTo>
                    <a:pt x="0" y="5829"/>
                    <a:pt x="32" y="5955"/>
                    <a:pt x="126" y="6081"/>
                  </a:cubicBezTo>
                  <a:cubicBezTo>
                    <a:pt x="172" y="6128"/>
                    <a:pt x="269" y="6157"/>
                    <a:pt x="367" y="6157"/>
                  </a:cubicBezTo>
                  <a:cubicBezTo>
                    <a:pt x="403" y="6157"/>
                    <a:pt x="439" y="6153"/>
                    <a:pt x="473" y="6144"/>
                  </a:cubicBezTo>
                  <a:lnTo>
                    <a:pt x="1607" y="5735"/>
                  </a:lnTo>
                  <a:cubicBezTo>
                    <a:pt x="2080" y="5987"/>
                    <a:pt x="2584" y="6144"/>
                    <a:pt x="3151" y="6144"/>
                  </a:cubicBezTo>
                  <a:cubicBezTo>
                    <a:pt x="4852" y="6144"/>
                    <a:pt x="6270" y="4758"/>
                    <a:pt x="6270" y="3057"/>
                  </a:cubicBezTo>
                  <a:cubicBezTo>
                    <a:pt x="6270" y="1387"/>
                    <a:pt x="4883" y="1"/>
                    <a:pt x="3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5528693" y="4300418"/>
            <a:ext cx="353557" cy="353557"/>
            <a:chOff x="-30064925" y="2332550"/>
            <a:chExt cx="291425" cy="291425"/>
          </a:xfrm>
        </p:grpSpPr>
        <p:sp>
          <p:nvSpPr>
            <p:cNvPr id="841" name="Google Shape;841;p38"/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999741" y="4282767"/>
            <a:ext cx="388867" cy="388867"/>
            <a:chOff x="892750" y="4993750"/>
            <a:chExt cx="483125" cy="483125"/>
          </a:xfrm>
        </p:grpSpPr>
        <p:sp>
          <p:nvSpPr>
            <p:cNvPr id="845" name="Google Shape;845;p38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4814008" y="4300407"/>
            <a:ext cx="270453" cy="353587"/>
            <a:chOff x="-35101800" y="2631050"/>
            <a:chExt cx="222925" cy="291450"/>
          </a:xfrm>
        </p:grpSpPr>
        <p:sp>
          <p:nvSpPr>
            <p:cNvPr id="849" name="Google Shape;849;p38"/>
            <p:cNvSpPr/>
            <p:nvPr/>
          </p:nvSpPr>
          <p:spPr>
            <a:xfrm>
              <a:off x="-34999400" y="269957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-34999400" y="27326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47" y="0"/>
                  </a:moveTo>
                  <a:cubicBezTo>
                    <a:pt x="158" y="0"/>
                    <a:pt x="1" y="190"/>
                    <a:pt x="1" y="379"/>
                  </a:cubicBezTo>
                  <a:lnTo>
                    <a:pt x="1" y="1765"/>
                  </a:lnTo>
                  <a:cubicBezTo>
                    <a:pt x="1" y="1985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79"/>
                  </a:lnTo>
                  <a:cubicBezTo>
                    <a:pt x="725" y="190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-35067125" y="2665700"/>
              <a:ext cx="153600" cy="154400"/>
            </a:xfrm>
            <a:custGeom>
              <a:avLst/>
              <a:gdLst/>
              <a:ahLst/>
              <a:cxnLst/>
              <a:rect l="l" t="t" r="r" b="b"/>
              <a:pathLst>
                <a:path w="6144" h="6176" extrusionOk="0">
                  <a:moveTo>
                    <a:pt x="3056" y="694"/>
                  </a:moveTo>
                  <a:cubicBezTo>
                    <a:pt x="4411" y="694"/>
                    <a:pt x="5482" y="1765"/>
                    <a:pt x="5482" y="3088"/>
                  </a:cubicBezTo>
                  <a:cubicBezTo>
                    <a:pt x="5482" y="4443"/>
                    <a:pt x="4411" y="5482"/>
                    <a:pt x="3056" y="5482"/>
                  </a:cubicBezTo>
                  <a:cubicBezTo>
                    <a:pt x="1733" y="5482"/>
                    <a:pt x="662" y="4443"/>
                    <a:pt x="662" y="3088"/>
                  </a:cubicBezTo>
                  <a:cubicBezTo>
                    <a:pt x="662" y="1796"/>
                    <a:pt x="1764" y="694"/>
                    <a:pt x="3056" y="69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87"/>
                    <a:pt x="0" y="3088"/>
                  </a:cubicBezTo>
                  <a:cubicBezTo>
                    <a:pt x="0" y="4789"/>
                    <a:pt x="1386" y="6176"/>
                    <a:pt x="3056" y="6176"/>
                  </a:cubicBezTo>
                  <a:cubicBezTo>
                    <a:pt x="4757" y="6176"/>
                    <a:pt x="6144" y="4789"/>
                    <a:pt x="6144" y="3088"/>
                  </a:cubicBezTo>
                  <a:cubicBezTo>
                    <a:pt x="6144" y="1387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-35101800" y="2631050"/>
              <a:ext cx="222925" cy="291450"/>
            </a:xfrm>
            <a:custGeom>
              <a:avLst/>
              <a:gdLst/>
              <a:ahLst/>
              <a:cxnLst/>
              <a:rect l="l" t="t" r="r" b="b"/>
              <a:pathLst>
                <a:path w="8917" h="11658" extrusionOk="0">
                  <a:moveTo>
                    <a:pt x="4443" y="693"/>
                  </a:moveTo>
                  <a:cubicBezTo>
                    <a:pt x="6554" y="693"/>
                    <a:pt x="8192" y="2395"/>
                    <a:pt x="8192" y="4474"/>
                  </a:cubicBezTo>
                  <a:cubicBezTo>
                    <a:pt x="8192" y="5293"/>
                    <a:pt x="7940" y="6081"/>
                    <a:pt x="7436" y="6711"/>
                  </a:cubicBezTo>
                  <a:lnTo>
                    <a:pt x="4443" y="10775"/>
                  </a:lnTo>
                  <a:lnTo>
                    <a:pt x="1450" y="6711"/>
                  </a:lnTo>
                  <a:cubicBezTo>
                    <a:pt x="1009" y="6049"/>
                    <a:pt x="726" y="5293"/>
                    <a:pt x="726" y="4474"/>
                  </a:cubicBezTo>
                  <a:cubicBezTo>
                    <a:pt x="726" y="2395"/>
                    <a:pt x="2364" y="693"/>
                    <a:pt x="4443" y="693"/>
                  </a:cubicBezTo>
                  <a:close/>
                  <a:moveTo>
                    <a:pt x="4443" y="0"/>
                  </a:moveTo>
                  <a:cubicBezTo>
                    <a:pt x="2017" y="0"/>
                    <a:pt x="1" y="1985"/>
                    <a:pt x="1" y="4443"/>
                  </a:cubicBezTo>
                  <a:cubicBezTo>
                    <a:pt x="1" y="5419"/>
                    <a:pt x="316" y="6333"/>
                    <a:pt x="883" y="7120"/>
                  </a:cubicBezTo>
                  <a:lnTo>
                    <a:pt x="4191" y="11531"/>
                  </a:lnTo>
                  <a:cubicBezTo>
                    <a:pt x="4254" y="11594"/>
                    <a:pt x="4349" y="11657"/>
                    <a:pt x="4443" y="11657"/>
                  </a:cubicBezTo>
                  <a:cubicBezTo>
                    <a:pt x="4569" y="11657"/>
                    <a:pt x="4664" y="11594"/>
                    <a:pt x="4727" y="11531"/>
                  </a:cubicBezTo>
                  <a:lnTo>
                    <a:pt x="8003" y="7120"/>
                  </a:lnTo>
                  <a:cubicBezTo>
                    <a:pt x="8602" y="6333"/>
                    <a:pt x="8917" y="5419"/>
                    <a:pt x="8917" y="4443"/>
                  </a:cubicBezTo>
                  <a:cubicBezTo>
                    <a:pt x="8917" y="1985"/>
                    <a:pt x="6901" y="0"/>
                    <a:pt x="4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858" name="Google Shape;858;p39"/>
          <p:cNvSpPr/>
          <p:nvPr/>
        </p:nvSpPr>
        <p:spPr>
          <a:xfrm rot="10800000" flipH="1">
            <a:off x="557650" y="3281171"/>
            <a:ext cx="8022356" cy="12700"/>
          </a:xfrm>
          <a:custGeom>
            <a:avLst/>
            <a:gdLst/>
            <a:ahLst/>
            <a:cxnLst/>
            <a:rect l="l" t="t" r="r" b="b"/>
            <a:pathLst>
              <a:path w="103301" h="1" fill="none" extrusionOk="0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9"/>
          <p:cNvGrpSpPr/>
          <p:nvPr/>
        </p:nvGrpSpPr>
        <p:grpSpPr>
          <a:xfrm>
            <a:off x="1186768" y="2086011"/>
            <a:ext cx="790069" cy="1291157"/>
            <a:chOff x="1274820" y="2165090"/>
            <a:chExt cx="548659" cy="896699"/>
          </a:xfrm>
        </p:grpSpPr>
        <p:sp>
          <p:nvSpPr>
            <p:cNvPr id="860" name="Google Shape;860;p39"/>
            <p:cNvSpPr/>
            <p:nvPr/>
          </p:nvSpPr>
          <p:spPr>
            <a:xfrm>
              <a:off x="1468218" y="28990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274820" y="21650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379065" y="2289736"/>
              <a:ext cx="340168" cy="340186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439547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519269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598991" y="2329606"/>
              <a:ext cx="59760" cy="199964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3179840" y="2079785"/>
            <a:ext cx="790069" cy="1291247"/>
            <a:chOff x="3266099" y="2203190"/>
            <a:chExt cx="548659" cy="896699"/>
          </a:xfrm>
        </p:grpSpPr>
        <p:sp>
          <p:nvSpPr>
            <p:cNvPr id="867" name="Google Shape;867;p39"/>
            <p:cNvSpPr/>
            <p:nvPr/>
          </p:nvSpPr>
          <p:spPr>
            <a:xfrm>
              <a:off x="3459497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266099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39"/>
            <p:cNvGrpSpPr/>
            <p:nvPr/>
          </p:nvGrpSpPr>
          <p:grpSpPr>
            <a:xfrm>
              <a:off x="3370344" y="2348440"/>
              <a:ext cx="340168" cy="298978"/>
              <a:chOff x="2081650" y="2050750"/>
              <a:chExt cx="483125" cy="424625"/>
            </a:xfrm>
          </p:grpSpPr>
          <p:sp>
            <p:nvSpPr>
              <p:cNvPr id="870" name="Google Shape;870;p39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679" extrusionOk="0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066" extrusionOk="0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057" extrusionOk="0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876" extrusionOk="0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660" extrusionOk="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6" name="Google Shape;876;p39"/>
          <p:cNvGrpSpPr/>
          <p:nvPr/>
        </p:nvGrpSpPr>
        <p:grpSpPr>
          <a:xfrm>
            <a:off x="5172954" y="2084557"/>
            <a:ext cx="790069" cy="1291247"/>
            <a:chOff x="5239041" y="2203190"/>
            <a:chExt cx="548659" cy="896699"/>
          </a:xfrm>
        </p:grpSpPr>
        <p:sp>
          <p:nvSpPr>
            <p:cNvPr id="877" name="Google Shape;877;p39"/>
            <p:cNvSpPr/>
            <p:nvPr/>
          </p:nvSpPr>
          <p:spPr>
            <a:xfrm>
              <a:off x="5432439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239041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39"/>
            <p:cNvGrpSpPr/>
            <p:nvPr/>
          </p:nvGrpSpPr>
          <p:grpSpPr>
            <a:xfrm>
              <a:off x="5351577" y="2337808"/>
              <a:ext cx="323587" cy="320242"/>
              <a:chOff x="3282325" y="2035675"/>
              <a:chExt cx="459575" cy="454825"/>
            </a:xfrm>
          </p:grpSpPr>
          <p:sp>
            <p:nvSpPr>
              <p:cNvPr id="880" name="Google Shape;880;p39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253" extrusionOk="0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0599" extrusionOk="0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12945" extrusionOk="0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18193" extrusionOk="0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84" name="Google Shape;884;p39"/>
          <p:cNvGrpSpPr/>
          <p:nvPr/>
        </p:nvGrpSpPr>
        <p:grpSpPr>
          <a:xfrm>
            <a:off x="7166058" y="2085447"/>
            <a:ext cx="790069" cy="1291247"/>
            <a:chOff x="7258470" y="2203190"/>
            <a:chExt cx="548659" cy="896699"/>
          </a:xfrm>
        </p:grpSpPr>
        <p:sp>
          <p:nvSpPr>
            <p:cNvPr id="885" name="Google Shape;885;p39"/>
            <p:cNvSpPr/>
            <p:nvPr/>
          </p:nvSpPr>
          <p:spPr>
            <a:xfrm>
              <a:off x="7451868" y="2937192"/>
              <a:ext cx="161952" cy="162697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258470" y="2203190"/>
              <a:ext cx="548659" cy="680807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7367582" y="2339586"/>
              <a:ext cx="330434" cy="316687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8" name="Google Shape;888;p39"/>
          <p:cNvSpPr txBox="1"/>
          <p:nvPr/>
        </p:nvSpPr>
        <p:spPr>
          <a:xfrm>
            <a:off x="704500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2699175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4693650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6688150" y="39273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9"/>
          <p:cNvSpPr txBox="1"/>
          <p:nvPr/>
        </p:nvSpPr>
        <p:spPr>
          <a:xfrm>
            <a:off x="832300" y="35316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3" name="Google Shape;893;p39"/>
          <p:cNvSpPr txBox="1"/>
          <p:nvPr/>
        </p:nvSpPr>
        <p:spPr>
          <a:xfrm>
            <a:off x="2826975" y="3531650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4821450" y="3531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5" name="Google Shape;895;p39"/>
          <p:cNvSpPr txBox="1"/>
          <p:nvPr/>
        </p:nvSpPr>
        <p:spPr>
          <a:xfrm>
            <a:off x="6815950" y="353167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6" name="Google Shape;896;p39"/>
          <p:cNvSpPr txBox="1"/>
          <p:nvPr/>
        </p:nvSpPr>
        <p:spPr>
          <a:xfrm>
            <a:off x="2893125" y="1619489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sz="3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7" name="Google Shape;897;p39"/>
          <p:cNvSpPr txBox="1"/>
          <p:nvPr/>
        </p:nvSpPr>
        <p:spPr>
          <a:xfrm>
            <a:off x="6882466" y="1619499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8" name="Google Shape;898;p39"/>
          <p:cNvSpPr txBox="1"/>
          <p:nvPr/>
        </p:nvSpPr>
        <p:spPr>
          <a:xfrm>
            <a:off x="4887791" y="1619500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3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9" name="Google Shape;899;p39"/>
          <p:cNvSpPr txBox="1"/>
          <p:nvPr/>
        </p:nvSpPr>
        <p:spPr>
          <a:xfrm>
            <a:off x="898438" y="1619500"/>
            <a:ext cx="1363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4835-B602-4108-93A3-693C572D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libraries used (?)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9131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0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>
            <a:off x="4655926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4984057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0"/>
          <p:cNvSpPr/>
          <p:nvPr/>
        </p:nvSpPr>
        <p:spPr>
          <a:xfrm>
            <a:off x="5312189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5640320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5968451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6296583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0"/>
          <p:cNvSpPr/>
          <p:nvPr/>
        </p:nvSpPr>
        <p:spPr>
          <a:xfrm>
            <a:off x="6624714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0"/>
          <p:cNvSpPr/>
          <p:nvPr/>
        </p:nvSpPr>
        <p:spPr>
          <a:xfrm>
            <a:off x="6952845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7280976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7609108" y="1450863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0"/>
          <p:cNvSpPr txBox="1"/>
          <p:nvPr/>
        </p:nvSpPr>
        <p:spPr>
          <a:xfrm>
            <a:off x="8022888" y="1504563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n-GB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4655926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0"/>
          <p:cNvSpPr/>
          <p:nvPr/>
        </p:nvSpPr>
        <p:spPr>
          <a:xfrm>
            <a:off x="4984057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0"/>
          <p:cNvSpPr/>
          <p:nvPr/>
        </p:nvSpPr>
        <p:spPr>
          <a:xfrm>
            <a:off x="5312189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0"/>
          <p:cNvSpPr/>
          <p:nvPr/>
        </p:nvSpPr>
        <p:spPr>
          <a:xfrm>
            <a:off x="5640320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0"/>
          <p:cNvSpPr/>
          <p:nvPr/>
        </p:nvSpPr>
        <p:spPr>
          <a:xfrm>
            <a:off x="5968451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0"/>
          <p:cNvSpPr/>
          <p:nvPr/>
        </p:nvSpPr>
        <p:spPr>
          <a:xfrm>
            <a:off x="6296583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0"/>
          <p:cNvSpPr/>
          <p:nvPr/>
        </p:nvSpPr>
        <p:spPr>
          <a:xfrm>
            <a:off x="6624714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0"/>
          <p:cNvSpPr/>
          <p:nvPr/>
        </p:nvSpPr>
        <p:spPr>
          <a:xfrm>
            <a:off x="6952845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0"/>
          <p:cNvSpPr/>
          <p:nvPr/>
        </p:nvSpPr>
        <p:spPr>
          <a:xfrm>
            <a:off x="7280976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0"/>
          <p:cNvSpPr/>
          <p:nvPr/>
        </p:nvSpPr>
        <p:spPr>
          <a:xfrm>
            <a:off x="7609108" y="2276709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0"/>
          <p:cNvSpPr txBox="1"/>
          <p:nvPr/>
        </p:nvSpPr>
        <p:spPr>
          <a:xfrm>
            <a:off x="8022888" y="2330409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-GB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4655926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0"/>
          <p:cNvSpPr/>
          <p:nvPr/>
        </p:nvSpPr>
        <p:spPr>
          <a:xfrm>
            <a:off x="4984057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5312189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/>
          <p:cNvSpPr/>
          <p:nvPr/>
        </p:nvSpPr>
        <p:spPr>
          <a:xfrm>
            <a:off x="5640320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5968451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0"/>
          <p:cNvSpPr/>
          <p:nvPr/>
        </p:nvSpPr>
        <p:spPr>
          <a:xfrm>
            <a:off x="6296583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0"/>
          <p:cNvSpPr/>
          <p:nvPr/>
        </p:nvSpPr>
        <p:spPr>
          <a:xfrm>
            <a:off x="6624714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6952845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0"/>
          <p:cNvSpPr/>
          <p:nvPr/>
        </p:nvSpPr>
        <p:spPr>
          <a:xfrm>
            <a:off x="7280976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0"/>
          <p:cNvSpPr/>
          <p:nvPr/>
        </p:nvSpPr>
        <p:spPr>
          <a:xfrm>
            <a:off x="7609108" y="3102556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0"/>
          <p:cNvSpPr txBox="1"/>
          <p:nvPr/>
        </p:nvSpPr>
        <p:spPr>
          <a:xfrm>
            <a:off x="8022888" y="3156256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4655926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0"/>
          <p:cNvSpPr/>
          <p:nvPr/>
        </p:nvSpPr>
        <p:spPr>
          <a:xfrm>
            <a:off x="4984057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0"/>
          <p:cNvSpPr/>
          <p:nvPr/>
        </p:nvSpPr>
        <p:spPr>
          <a:xfrm>
            <a:off x="5312189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0"/>
          <p:cNvSpPr/>
          <p:nvPr/>
        </p:nvSpPr>
        <p:spPr>
          <a:xfrm>
            <a:off x="5640320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0"/>
          <p:cNvSpPr/>
          <p:nvPr/>
        </p:nvSpPr>
        <p:spPr>
          <a:xfrm>
            <a:off x="5968451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0"/>
          <p:cNvSpPr/>
          <p:nvPr/>
        </p:nvSpPr>
        <p:spPr>
          <a:xfrm>
            <a:off x="6296583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0"/>
          <p:cNvSpPr/>
          <p:nvPr/>
        </p:nvSpPr>
        <p:spPr>
          <a:xfrm>
            <a:off x="6624714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0"/>
          <p:cNvSpPr/>
          <p:nvPr/>
        </p:nvSpPr>
        <p:spPr>
          <a:xfrm>
            <a:off x="6952845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0"/>
          <p:cNvSpPr/>
          <p:nvPr/>
        </p:nvSpPr>
        <p:spPr>
          <a:xfrm>
            <a:off x="7280976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0"/>
          <p:cNvSpPr/>
          <p:nvPr/>
        </p:nvSpPr>
        <p:spPr>
          <a:xfrm>
            <a:off x="7609108" y="3928402"/>
            <a:ext cx="173700" cy="537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0"/>
          <p:cNvSpPr txBox="1"/>
          <p:nvPr/>
        </p:nvSpPr>
        <p:spPr>
          <a:xfrm>
            <a:off x="8022888" y="3982102"/>
            <a:ext cx="663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r>
              <a:rPr lang="en-GB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/10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3146063" y="1450875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457200" y="1361325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3146100" y="2299175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40"/>
          <p:cNvSpPr txBox="1"/>
          <p:nvPr/>
        </p:nvSpPr>
        <p:spPr>
          <a:xfrm>
            <a:off x="457300" y="218750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40"/>
          <p:cNvSpPr txBox="1"/>
          <p:nvPr/>
        </p:nvSpPr>
        <p:spPr>
          <a:xfrm>
            <a:off x="3146100" y="3123838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40"/>
          <p:cNvSpPr txBox="1"/>
          <p:nvPr/>
        </p:nvSpPr>
        <p:spPr>
          <a:xfrm>
            <a:off x="457300" y="3013175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40"/>
          <p:cNvSpPr txBox="1"/>
          <p:nvPr/>
        </p:nvSpPr>
        <p:spPr>
          <a:xfrm>
            <a:off x="3146063" y="3948500"/>
            <a:ext cx="1374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6" name="Google Shape;956;p40"/>
          <p:cNvSpPr txBox="1"/>
          <p:nvPr/>
        </p:nvSpPr>
        <p:spPr>
          <a:xfrm>
            <a:off x="457300" y="3838850"/>
            <a:ext cx="255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962" name="Google Shape;962;p41"/>
          <p:cNvGrpSpPr/>
          <p:nvPr/>
        </p:nvGrpSpPr>
        <p:grpSpPr>
          <a:xfrm>
            <a:off x="1272275" y="2570997"/>
            <a:ext cx="1464469" cy="583839"/>
            <a:chOff x="1638072" y="3501541"/>
            <a:chExt cx="1464469" cy="583839"/>
          </a:xfrm>
        </p:grpSpPr>
        <p:sp>
          <p:nvSpPr>
            <p:cNvPr id="963" name="Google Shape;963;p41"/>
            <p:cNvSpPr/>
            <p:nvPr/>
          </p:nvSpPr>
          <p:spPr>
            <a:xfrm>
              <a:off x="1638072" y="3629939"/>
              <a:ext cx="1464469" cy="455440"/>
            </a:xfrm>
            <a:custGeom>
              <a:avLst/>
              <a:gdLst/>
              <a:ahLst/>
              <a:cxnLst/>
              <a:rect l="l" t="t" r="r" b="b"/>
              <a:pathLst>
                <a:path w="24351" h="7573" extrusionOk="0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638072" y="3501541"/>
              <a:ext cx="1464469" cy="254873"/>
            </a:xfrm>
            <a:custGeom>
              <a:avLst/>
              <a:gdLst/>
              <a:ahLst/>
              <a:cxnLst/>
              <a:rect l="l" t="t" r="r" b="b"/>
              <a:pathLst>
                <a:path w="24351" h="4238" extrusionOk="0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41"/>
          <p:cNvSpPr/>
          <p:nvPr/>
        </p:nvSpPr>
        <p:spPr>
          <a:xfrm>
            <a:off x="1531801" y="1941586"/>
            <a:ext cx="945390" cy="477898"/>
          </a:xfrm>
          <a:custGeom>
            <a:avLst/>
            <a:gdLst/>
            <a:ahLst/>
            <a:cxnLst/>
            <a:rect l="l" t="t" r="r" b="b"/>
            <a:pathLst>
              <a:path w="12210" h="6172" extrusionOk="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41"/>
          <p:cNvGrpSpPr/>
          <p:nvPr/>
        </p:nvGrpSpPr>
        <p:grpSpPr>
          <a:xfrm>
            <a:off x="3839729" y="2372430"/>
            <a:ext cx="1464529" cy="782421"/>
            <a:chOff x="2725343" y="2763325"/>
            <a:chExt cx="1464529" cy="782421"/>
          </a:xfrm>
        </p:grpSpPr>
        <p:sp>
          <p:nvSpPr>
            <p:cNvPr id="967" name="Google Shape;967;p41"/>
            <p:cNvSpPr/>
            <p:nvPr/>
          </p:nvSpPr>
          <p:spPr>
            <a:xfrm>
              <a:off x="2727387" y="2889738"/>
              <a:ext cx="1462485" cy="656007"/>
            </a:xfrm>
            <a:custGeom>
              <a:avLst/>
              <a:gdLst/>
              <a:ahLst/>
              <a:cxnLst/>
              <a:rect l="l" t="t" r="r" b="b"/>
              <a:pathLst>
                <a:path w="24318" h="10908" extrusionOk="0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725343" y="2763325"/>
              <a:ext cx="1464529" cy="252829"/>
            </a:xfrm>
            <a:custGeom>
              <a:avLst/>
              <a:gdLst/>
              <a:ahLst/>
              <a:cxnLst/>
              <a:rect l="l" t="t" r="r" b="b"/>
              <a:pathLst>
                <a:path w="24352" h="4204" extrusionOk="0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41"/>
          <p:cNvGrpSpPr/>
          <p:nvPr/>
        </p:nvGrpSpPr>
        <p:grpSpPr>
          <a:xfrm>
            <a:off x="6407266" y="2270055"/>
            <a:ext cx="1464469" cy="884779"/>
            <a:chOff x="4189881" y="2072324"/>
            <a:chExt cx="1464469" cy="884779"/>
          </a:xfrm>
        </p:grpSpPr>
        <p:sp>
          <p:nvSpPr>
            <p:cNvPr id="970" name="Google Shape;970;p41"/>
            <p:cNvSpPr/>
            <p:nvPr/>
          </p:nvSpPr>
          <p:spPr>
            <a:xfrm>
              <a:off x="4191866" y="2200722"/>
              <a:ext cx="1462485" cy="756381"/>
            </a:xfrm>
            <a:custGeom>
              <a:avLst/>
              <a:gdLst/>
              <a:ahLst/>
              <a:cxnLst/>
              <a:rect l="l" t="t" r="r" b="b"/>
              <a:pathLst>
                <a:path w="24318" h="12577" extrusionOk="0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189881" y="2072324"/>
              <a:ext cx="1464469" cy="254813"/>
            </a:xfrm>
            <a:custGeom>
              <a:avLst/>
              <a:gdLst/>
              <a:ahLst/>
              <a:cxnLst/>
              <a:rect l="l" t="t" r="r" b="b"/>
              <a:pathLst>
                <a:path w="24351" h="4237" extrusionOk="0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1"/>
          <p:cNvSpPr txBox="1"/>
          <p:nvPr/>
        </p:nvSpPr>
        <p:spPr>
          <a:xfrm>
            <a:off x="1128800" y="370205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41"/>
          <p:cNvSpPr txBox="1"/>
          <p:nvPr/>
        </p:nvSpPr>
        <p:spPr>
          <a:xfrm>
            <a:off x="3696275" y="3702925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6263750" y="3702900"/>
            <a:ext cx="1751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ringed planet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41"/>
          <p:cNvSpPr txBox="1"/>
          <p:nvPr/>
        </p:nvSpPr>
        <p:spPr>
          <a:xfrm>
            <a:off x="1256605" y="33063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6" name="Google Shape;976;p41"/>
          <p:cNvSpPr txBox="1"/>
          <p:nvPr/>
        </p:nvSpPr>
        <p:spPr>
          <a:xfrm>
            <a:off x="3824077" y="3307249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7" name="Google Shape;977;p41"/>
          <p:cNvSpPr txBox="1"/>
          <p:nvPr/>
        </p:nvSpPr>
        <p:spPr>
          <a:xfrm>
            <a:off x="6404854" y="3307224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8" name="Google Shape;978;p41"/>
          <p:cNvSpPr txBox="1"/>
          <p:nvPr/>
        </p:nvSpPr>
        <p:spPr>
          <a:xfrm>
            <a:off x="1564100" y="1993150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4099326" y="1742136"/>
            <a:ext cx="945390" cy="477898"/>
          </a:xfrm>
          <a:custGeom>
            <a:avLst/>
            <a:gdLst/>
            <a:ahLst/>
            <a:cxnLst/>
            <a:rect l="l" t="t" r="r" b="b"/>
            <a:pathLst>
              <a:path w="12210" h="6172" extrusionOk="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1"/>
          <p:cNvSpPr txBox="1"/>
          <p:nvPr/>
        </p:nvSpPr>
        <p:spPr>
          <a:xfrm>
            <a:off x="4131625" y="1793700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6666851" y="1639761"/>
            <a:ext cx="945390" cy="477898"/>
          </a:xfrm>
          <a:custGeom>
            <a:avLst/>
            <a:gdLst/>
            <a:ahLst/>
            <a:cxnLst/>
            <a:rect l="l" t="t" r="r" b="b"/>
            <a:pathLst>
              <a:path w="12210" h="6172" extrusionOk="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1"/>
          <p:cNvSpPr txBox="1"/>
          <p:nvPr/>
        </p:nvSpPr>
        <p:spPr>
          <a:xfrm>
            <a:off x="6699150" y="169132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2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988" name="Google Shape;988;p42"/>
          <p:cNvGrpSpPr/>
          <p:nvPr/>
        </p:nvGrpSpPr>
        <p:grpSpPr>
          <a:xfrm>
            <a:off x="851762" y="1416052"/>
            <a:ext cx="1244100" cy="1244100"/>
            <a:chOff x="851762" y="1342427"/>
            <a:chExt cx="1244100" cy="1244100"/>
          </a:xfrm>
        </p:grpSpPr>
        <p:sp>
          <p:nvSpPr>
            <p:cNvPr id="989" name="Google Shape;989;p42"/>
            <p:cNvSpPr/>
            <p:nvPr/>
          </p:nvSpPr>
          <p:spPr>
            <a:xfrm>
              <a:off x="851762" y="1342427"/>
              <a:ext cx="1244100" cy="12441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895152" y="1385620"/>
              <a:ext cx="1157100" cy="1157700"/>
            </a:xfrm>
            <a:prstGeom prst="blockArc">
              <a:avLst>
                <a:gd name="adj1" fmla="val 16213585"/>
                <a:gd name="adj2" fmla="val 11785190"/>
                <a:gd name="adj3" fmla="val 865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2"/>
          <p:cNvGrpSpPr/>
          <p:nvPr/>
        </p:nvGrpSpPr>
        <p:grpSpPr>
          <a:xfrm>
            <a:off x="4935067" y="3223204"/>
            <a:ext cx="1244100" cy="1244100"/>
            <a:chOff x="4935067" y="3073379"/>
            <a:chExt cx="1244100" cy="1244100"/>
          </a:xfrm>
        </p:grpSpPr>
        <p:sp>
          <p:nvSpPr>
            <p:cNvPr id="992" name="Google Shape;992;p42"/>
            <p:cNvSpPr/>
            <p:nvPr/>
          </p:nvSpPr>
          <p:spPr>
            <a:xfrm>
              <a:off x="4935067" y="3073379"/>
              <a:ext cx="1244100" cy="12441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4978457" y="3116572"/>
              <a:ext cx="1157100" cy="1157700"/>
            </a:xfrm>
            <a:prstGeom prst="blockArc">
              <a:avLst>
                <a:gd name="adj1" fmla="val 16228534"/>
                <a:gd name="adj2" fmla="val 13886000"/>
                <a:gd name="adj3" fmla="val 866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2"/>
          <p:cNvGrpSpPr/>
          <p:nvPr/>
        </p:nvGrpSpPr>
        <p:grpSpPr>
          <a:xfrm rot="10800000">
            <a:off x="4935067" y="1416052"/>
            <a:ext cx="1244100" cy="1244100"/>
            <a:chOff x="4935067" y="1342427"/>
            <a:chExt cx="1244100" cy="1244100"/>
          </a:xfrm>
        </p:grpSpPr>
        <p:sp>
          <p:nvSpPr>
            <p:cNvPr id="995" name="Google Shape;995;p42"/>
            <p:cNvSpPr/>
            <p:nvPr/>
          </p:nvSpPr>
          <p:spPr>
            <a:xfrm>
              <a:off x="4935067" y="1342427"/>
              <a:ext cx="1244100" cy="12441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4978457" y="1385620"/>
              <a:ext cx="1157100" cy="1157700"/>
            </a:xfrm>
            <a:prstGeom prst="blockArc">
              <a:avLst>
                <a:gd name="adj1" fmla="val 5490482"/>
                <a:gd name="adj2" fmla="val 20733218"/>
                <a:gd name="adj3" fmla="val 896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2"/>
          <p:cNvGrpSpPr/>
          <p:nvPr/>
        </p:nvGrpSpPr>
        <p:grpSpPr>
          <a:xfrm>
            <a:off x="851762" y="3223204"/>
            <a:ext cx="1244100" cy="1244100"/>
            <a:chOff x="851762" y="3073379"/>
            <a:chExt cx="1244100" cy="1244100"/>
          </a:xfrm>
        </p:grpSpPr>
        <p:sp>
          <p:nvSpPr>
            <p:cNvPr id="998" name="Google Shape;998;p42"/>
            <p:cNvSpPr/>
            <p:nvPr/>
          </p:nvSpPr>
          <p:spPr>
            <a:xfrm>
              <a:off x="851762" y="3073379"/>
              <a:ext cx="1244100" cy="12441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895152" y="3116572"/>
              <a:ext cx="1157100" cy="1157700"/>
            </a:xfrm>
            <a:prstGeom prst="blockArc">
              <a:avLst>
                <a:gd name="adj1" fmla="val 16215720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42"/>
          <p:cNvSpPr txBox="1"/>
          <p:nvPr/>
        </p:nvSpPr>
        <p:spPr>
          <a:xfrm>
            <a:off x="2324400" y="3642936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42"/>
          <p:cNvSpPr/>
          <p:nvPr/>
        </p:nvSpPr>
        <p:spPr>
          <a:xfrm>
            <a:off x="2324400" y="3350310"/>
            <a:ext cx="1884600" cy="273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2" name="Google Shape;1002;p42"/>
          <p:cNvSpPr txBox="1"/>
          <p:nvPr/>
        </p:nvSpPr>
        <p:spPr>
          <a:xfrm>
            <a:off x="2324400" y="1835784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2324400" y="1543158"/>
            <a:ext cx="1884600" cy="27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42"/>
          <p:cNvSpPr txBox="1"/>
          <p:nvPr/>
        </p:nvSpPr>
        <p:spPr>
          <a:xfrm>
            <a:off x="6407700" y="3642936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42"/>
          <p:cNvSpPr/>
          <p:nvPr/>
        </p:nvSpPr>
        <p:spPr>
          <a:xfrm>
            <a:off x="6407700" y="3350310"/>
            <a:ext cx="1884600" cy="273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6" name="Google Shape;1006;p42"/>
          <p:cNvSpPr txBox="1"/>
          <p:nvPr/>
        </p:nvSpPr>
        <p:spPr>
          <a:xfrm>
            <a:off x="6407700" y="1835784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6407700" y="1543158"/>
            <a:ext cx="1884600" cy="273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8" name="Google Shape;1008;p42"/>
          <p:cNvSpPr txBox="1"/>
          <p:nvPr/>
        </p:nvSpPr>
        <p:spPr>
          <a:xfrm>
            <a:off x="1033400" y="188191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9" name="Google Shape;1009;p42"/>
          <p:cNvSpPr txBox="1"/>
          <p:nvPr/>
        </p:nvSpPr>
        <p:spPr>
          <a:xfrm>
            <a:off x="5116725" y="188191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r>
              <a:rPr lang="en-GB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1033400" y="368906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n-GB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1" name="Google Shape;1011;p42"/>
          <p:cNvSpPr txBox="1"/>
          <p:nvPr/>
        </p:nvSpPr>
        <p:spPr>
          <a:xfrm>
            <a:off x="5116724" y="3689063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-GB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20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3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grpSp>
        <p:nvGrpSpPr>
          <p:cNvPr id="1017" name="Google Shape;1017;p43"/>
          <p:cNvGrpSpPr/>
          <p:nvPr/>
        </p:nvGrpSpPr>
        <p:grpSpPr>
          <a:xfrm>
            <a:off x="710275" y="1435775"/>
            <a:ext cx="4568828" cy="3179704"/>
            <a:chOff x="710275" y="1435775"/>
            <a:chExt cx="4568828" cy="3179704"/>
          </a:xfrm>
        </p:grpSpPr>
        <p:grpSp>
          <p:nvGrpSpPr>
            <p:cNvPr id="1018" name="Google Shape;1018;p43"/>
            <p:cNvGrpSpPr/>
            <p:nvPr/>
          </p:nvGrpSpPr>
          <p:grpSpPr>
            <a:xfrm>
              <a:off x="1253569" y="1529427"/>
              <a:ext cx="4025534" cy="3086052"/>
              <a:chOff x="1761914" y="1300550"/>
              <a:chExt cx="4751575" cy="3086052"/>
            </a:xfrm>
          </p:grpSpPr>
          <p:cxnSp>
            <p:nvCxnSpPr>
              <p:cNvPr id="1019" name="Google Shape;1019;p43"/>
              <p:cNvCxnSpPr/>
              <p:nvPr/>
            </p:nvCxnSpPr>
            <p:spPr>
              <a:xfrm>
                <a:off x="2119400" y="1300550"/>
                <a:ext cx="0" cy="27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3"/>
              <p:cNvCxnSpPr/>
              <p:nvPr/>
            </p:nvCxnSpPr>
            <p:spPr>
              <a:xfrm>
                <a:off x="2922738" y="1300550"/>
                <a:ext cx="0" cy="27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3"/>
              <p:cNvCxnSpPr/>
              <p:nvPr/>
            </p:nvCxnSpPr>
            <p:spPr>
              <a:xfrm>
                <a:off x="3734378" y="1300550"/>
                <a:ext cx="0" cy="27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3"/>
              <p:cNvCxnSpPr/>
              <p:nvPr/>
            </p:nvCxnSpPr>
            <p:spPr>
              <a:xfrm>
                <a:off x="4546019" y="1300550"/>
                <a:ext cx="0" cy="27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3"/>
              <p:cNvCxnSpPr/>
              <p:nvPr/>
            </p:nvCxnSpPr>
            <p:spPr>
              <a:xfrm>
                <a:off x="5357660" y="1300550"/>
                <a:ext cx="0" cy="27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43"/>
              <p:cNvCxnSpPr/>
              <p:nvPr/>
            </p:nvCxnSpPr>
            <p:spPr>
              <a:xfrm>
                <a:off x="6169300" y="1300550"/>
                <a:ext cx="0" cy="27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5" name="Google Shape;1025;p43"/>
              <p:cNvSpPr txBox="1"/>
              <p:nvPr/>
            </p:nvSpPr>
            <p:spPr>
              <a:xfrm>
                <a:off x="2571889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10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6" name="Google Shape;1026;p43"/>
              <p:cNvSpPr txBox="1"/>
              <p:nvPr/>
            </p:nvSpPr>
            <p:spPr>
              <a:xfrm>
                <a:off x="3381864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15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7" name="Google Shape;1027;p43"/>
              <p:cNvSpPr txBox="1"/>
              <p:nvPr/>
            </p:nvSpPr>
            <p:spPr>
              <a:xfrm>
                <a:off x="4191839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20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8" name="Google Shape;1028;p43"/>
              <p:cNvSpPr txBox="1"/>
              <p:nvPr/>
            </p:nvSpPr>
            <p:spPr>
              <a:xfrm>
                <a:off x="5001814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25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9" name="Google Shape;1029;p43"/>
              <p:cNvSpPr txBox="1"/>
              <p:nvPr/>
            </p:nvSpPr>
            <p:spPr>
              <a:xfrm>
                <a:off x="5811789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30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30" name="Google Shape;1030;p43"/>
              <p:cNvSpPr txBox="1"/>
              <p:nvPr/>
            </p:nvSpPr>
            <p:spPr>
              <a:xfrm>
                <a:off x="1761914" y="4149302"/>
                <a:ext cx="701700" cy="23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</a:t>
                </a:r>
                <a:endParaRPr sz="120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031" name="Google Shape;1031;p43"/>
            <p:cNvSpPr/>
            <p:nvPr/>
          </p:nvSpPr>
          <p:spPr>
            <a:xfrm>
              <a:off x="1551935" y="1435775"/>
              <a:ext cx="1587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3237920" y="1435775"/>
              <a:ext cx="1749300" cy="20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 txBox="1"/>
            <p:nvPr/>
          </p:nvSpPr>
          <p:spPr>
            <a:xfrm>
              <a:off x="710275" y="14390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1551940" y="1937224"/>
              <a:ext cx="21417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3792238" y="1937224"/>
              <a:ext cx="1194900" cy="20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 txBox="1"/>
            <p:nvPr/>
          </p:nvSpPr>
          <p:spPr>
            <a:xfrm>
              <a:off x="710275" y="19405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February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1551933" y="2438674"/>
              <a:ext cx="6408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2291249" y="2438674"/>
              <a:ext cx="2695800" cy="20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 txBox="1"/>
            <p:nvPr/>
          </p:nvSpPr>
          <p:spPr>
            <a:xfrm>
              <a:off x="710275" y="24419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March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1551936" y="2940123"/>
              <a:ext cx="1619100" cy="20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3269540" y="2940123"/>
              <a:ext cx="17175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 txBox="1"/>
            <p:nvPr/>
          </p:nvSpPr>
          <p:spPr>
            <a:xfrm>
              <a:off x="710275" y="29434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April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1551954" y="3441572"/>
              <a:ext cx="2841000" cy="20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4491331" y="3441572"/>
              <a:ext cx="495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 txBox="1"/>
            <p:nvPr/>
          </p:nvSpPr>
          <p:spPr>
            <a:xfrm>
              <a:off x="710275" y="34448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1551954" y="3943021"/>
              <a:ext cx="1473900" cy="207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3124318" y="3943021"/>
              <a:ext cx="18630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 txBox="1"/>
            <p:nvPr/>
          </p:nvSpPr>
          <p:spPr>
            <a:xfrm>
              <a:off x="710275" y="39463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June</a:t>
              </a:r>
              <a:endPara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9" name="Google Shape;1049;p43"/>
          <p:cNvGrpSpPr/>
          <p:nvPr/>
        </p:nvGrpSpPr>
        <p:grpSpPr>
          <a:xfrm>
            <a:off x="5496246" y="1303491"/>
            <a:ext cx="1333504" cy="1517102"/>
            <a:chOff x="5496246" y="1303500"/>
            <a:chExt cx="1333504" cy="1517102"/>
          </a:xfrm>
        </p:grpSpPr>
        <p:sp>
          <p:nvSpPr>
            <p:cNvPr id="1050" name="Google Shape;1050;p43"/>
            <p:cNvSpPr txBox="1"/>
            <p:nvPr/>
          </p:nvSpPr>
          <p:spPr>
            <a:xfrm>
              <a:off x="5496246" y="1735511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43"/>
            <p:cNvSpPr txBox="1"/>
            <p:nvPr/>
          </p:nvSpPr>
          <p:spPr>
            <a:xfrm>
              <a:off x="5496250" y="2009402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2" name="Google Shape;1052;p43"/>
            <p:cNvSpPr txBox="1"/>
            <p:nvPr/>
          </p:nvSpPr>
          <p:spPr>
            <a:xfrm>
              <a:off x="5575300" y="1303500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3" name="Google Shape;1053;p43"/>
          <p:cNvGrpSpPr/>
          <p:nvPr/>
        </p:nvGrpSpPr>
        <p:grpSpPr>
          <a:xfrm>
            <a:off x="5496248" y="3241528"/>
            <a:ext cx="1338148" cy="1517096"/>
            <a:chOff x="5496248" y="3241528"/>
            <a:chExt cx="1338148" cy="1517096"/>
          </a:xfrm>
        </p:grpSpPr>
        <p:sp>
          <p:nvSpPr>
            <p:cNvPr id="1054" name="Google Shape;1054;p43"/>
            <p:cNvSpPr txBox="1"/>
            <p:nvPr/>
          </p:nvSpPr>
          <p:spPr>
            <a:xfrm>
              <a:off x="5500896" y="3673533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43"/>
            <p:cNvSpPr txBox="1"/>
            <p:nvPr/>
          </p:nvSpPr>
          <p:spPr>
            <a:xfrm>
              <a:off x="5496248" y="3947424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43"/>
            <p:cNvSpPr txBox="1"/>
            <p:nvPr/>
          </p:nvSpPr>
          <p:spPr>
            <a:xfrm>
              <a:off x="5579946" y="3241528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7" name="Google Shape;1057;p43"/>
          <p:cNvGrpSpPr/>
          <p:nvPr/>
        </p:nvGrpSpPr>
        <p:grpSpPr>
          <a:xfrm>
            <a:off x="7117585" y="3241528"/>
            <a:ext cx="1333500" cy="1517096"/>
            <a:chOff x="7117585" y="3241528"/>
            <a:chExt cx="1333500" cy="1517096"/>
          </a:xfrm>
        </p:grpSpPr>
        <p:sp>
          <p:nvSpPr>
            <p:cNvPr id="1058" name="Google Shape;1058;p43"/>
            <p:cNvSpPr txBox="1"/>
            <p:nvPr/>
          </p:nvSpPr>
          <p:spPr>
            <a:xfrm>
              <a:off x="7117585" y="3673533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43"/>
            <p:cNvSpPr txBox="1"/>
            <p:nvPr/>
          </p:nvSpPr>
          <p:spPr>
            <a:xfrm>
              <a:off x="7117585" y="3947424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0" name="Google Shape;1060;p43"/>
            <p:cNvSpPr txBox="1"/>
            <p:nvPr/>
          </p:nvSpPr>
          <p:spPr>
            <a:xfrm>
              <a:off x="7196635" y="3241528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1" name="Google Shape;1061;p43"/>
          <p:cNvGrpSpPr/>
          <p:nvPr/>
        </p:nvGrpSpPr>
        <p:grpSpPr>
          <a:xfrm>
            <a:off x="7117576" y="1303491"/>
            <a:ext cx="1333507" cy="1517110"/>
            <a:chOff x="7117576" y="1303491"/>
            <a:chExt cx="1333507" cy="1517110"/>
          </a:xfrm>
        </p:grpSpPr>
        <p:sp>
          <p:nvSpPr>
            <p:cNvPr id="1062" name="Google Shape;1062;p43"/>
            <p:cNvSpPr txBox="1"/>
            <p:nvPr/>
          </p:nvSpPr>
          <p:spPr>
            <a:xfrm>
              <a:off x="7117583" y="1735511"/>
              <a:ext cx="13335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43"/>
            <p:cNvSpPr txBox="1"/>
            <p:nvPr/>
          </p:nvSpPr>
          <p:spPr>
            <a:xfrm>
              <a:off x="7117576" y="2009402"/>
              <a:ext cx="13335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43"/>
            <p:cNvSpPr txBox="1"/>
            <p:nvPr/>
          </p:nvSpPr>
          <p:spPr>
            <a:xfrm>
              <a:off x="7205986" y="1303491"/>
              <a:ext cx="11754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070" name="Google Shape;1070;p44"/>
          <p:cNvSpPr/>
          <p:nvPr/>
        </p:nvSpPr>
        <p:spPr>
          <a:xfrm>
            <a:off x="1322792" y="2010442"/>
            <a:ext cx="569551" cy="2585497"/>
          </a:xfrm>
          <a:custGeom>
            <a:avLst/>
            <a:gdLst/>
            <a:ahLst/>
            <a:cxnLst/>
            <a:rect l="l" t="t" r="r" b="b"/>
            <a:pathLst>
              <a:path w="11825" h="53680" extrusionOk="0">
                <a:moveTo>
                  <a:pt x="5897" y="1"/>
                </a:moveTo>
                <a:lnTo>
                  <a:pt x="1" y="53679"/>
                </a:lnTo>
                <a:lnTo>
                  <a:pt x="11825" y="53679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4"/>
          <p:cNvSpPr/>
          <p:nvPr/>
        </p:nvSpPr>
        <p:spPr>
          <a:xfrm>
            <a:off x="2120901" y="2670743"/>
            <a:ext cx="569551" cy="1925203"/>
          </a:xfrm>
          <a:custGeom>
            <a:avLst/>
            <a:gdLst/>
            <a:ahLst/>
            <a:cxnLst/>
            <a:rect l="l" t="t" r="r" b="b"/>
            <a:pathLst>
              <a:path w="11825" h="39971" extrusionOk="0">
                <a:moveTo>
                  <a:pt x="5897" y="0"/>
                </a:moveTo>
                <a:lnTo>
                  <a:pt x="1" y="39970"/>
                </a:lnTo>
                <a:lnTo>
                  <a:pt x="11824" y="39970"/>
                </a:lnTo>
                <a:lnTo>
                  <a:pt x="5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4"/>
          <p:cNvSpPr/>
          <p:nvPr/>
        </p:nvSpPr>
        <p:spPr>
          <a:xfrm>
            <a:off x="2880913" y="1710350"/>
            <a:ext cx="569551" cy="2885425"/>
          </a:xfrm>
          <a:custGeom>
            <a:avLst/>
            <a:gdLst/>
            <a:ahLst/>
            <a:cxnLst/>
            <a:rect l="l" t="t" r="r" b="b"/>
            <a:pathLst>
              <a:path w="11825" h="65716" extrusionOk="0">
                <a:moveTo>
                  <a:pt x="5897" y="0"/>
                </a:moveTo>
                <a:lnTo>
                  <a:pt x="0" y="65715"/>
                </a:lnTo>
                <a:lnTo>
                  <a:pt x="11824" y="65715"/>
                </a:lnTo>
                <a:lnTo>
                  <a:pt x="5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1083123" y="1413125"/>
            <a:ext cx="3367029" cy="3197434"/>
          </a:xfrm>
          <a:custGeom>
            <a:avLst/>
            <a:gdLst/>
            <a:ahLst/>
            <a:cxnLst/>
            <a:rect l="l" t="t" r="r" b="b"/>
            <a:pathLst>
              <a:path w="62312" h="66385" fill="none" extrusionOk="0">
                <a:moveTo>
                  <a:pt x="1" y="0"/>
                </a:moveTo>
                <a:lnTo>
                  <a:pt x="1" y="66384"/>
                </a:lnTo>
                <a:lnTo>
                  <a:pt x="62312" y="66384"/>
                </a:lnTo>
              </a:path>
            </a:pathLst>
          </a:custGeom>
          <a:solidFill>
            <a:schemeClr val="lt2"/>
          </a:solidFill>
          <a:ln w="380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4"/>
          <p:cNvSpPr/>
          <p:nvPr/>
        </p:nvSpPr>
        <p:spPr>
          <a:xfrm>
            <a:off x="3640913" y="3173223"/>
            <a:ext cx="569551" cy="1422716"/>
          </a:xfrm>
          <a:custGeom>
            <a:avLst/>
            <a:gdLst/>
            <a:ahLst/>
            <a:cxnLst/>
            <a:rect l="l" t="t" r="r" b="b"/>
            <a:pathLst>
              <a:path w="11825" h="21856" extrusionOk="0">
                <a:moveTo>
                  <a:pt x="5897" y="1"/>
                </a:moveTo>
                <a:lnTo>
                  <a:pt x="0" y="21855"/>
                </a:lnTo>
                <a:lnTo>
                  <a:pt x="11824" y="21855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4"/>
          <p:cNvSpPr txBox="1"/>
          <p:nvPr/>
        </p:nvSpPr>
        <p:spPr>
          <a:xfrm>
            <a:off x="1180213" y="1578450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6" name="Google Shape;1076;p44"/>
          <p:cNvSpPr txBox="1"/>
          <p:nvPr/>
        </p:nvSpPr>
        <p:spPr>
          <a:xfrm>
            <a:off x="2738350" y="1293950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7" name="Google Shape;1077;p44"/>
          <p:cNvSpPr txBox="1"/>
          <p:nvPr/>
        </p:nvSpPr>
        <p:spPr>
          <a:xfrm>
            <a:off x="1978338" y="2232425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3498337" y="2741225"/>
            <a:ext cx="854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5507588" y="1253913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0" name="Google Shape;1080;p44"/>
          <p:cNvSpPr txBox="1"/>
          <p:nvPr/>
        </p:nvSpPr>
        <p:spPr>
          <a:xfrm>
            <a:off x="5507588" y="1542638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4"/>
          <p:cNvSpPr txBox="1"/>
          <p:nvPr/>
        </p:nvSpPr>
        <p:spPr>
          <a:xfrm>
            <a:off x="5507588" y="2127596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	</a:t>
            </a:r>
            <a:endParaRPr sz="2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2" name="Google Shape;1082;p44"/>
          <p:cNvSpPr txBox="1"/>
          <p:nvPr/>
        </p:nvSpPr>
        <p:spPr>
          <a:xfrm>
            <a:off x="5507588" y="2416321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44"/>
          <p:cNvSpPr txBox="1"/>
          <p:nvPr/>
        </p:nvSpPr>
        <p:spPr>
          <a:xfrm>
            <a:off x="5507588" y="3001279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4" name="Google Shape;1084;p44"/>
          <p:cNvSpPr txBox="1"/>
          <p:nvPr/>
        </p:nvSpPr>
        <p:spPr>
          <a:xfrm>
            <a:off x="5507588" y="3290004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44"/>
          <p:cNvSpPr txBox="1"/>
          <p:nvPr/>
        </p:nvSpPr>
        <p:spPr>
          <a:xfrm>
            <a:off x="5507588" y="3874963"/>
            <a:ext cx="1374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6" name="Google Shape;1086;p44"/>
          <p:cNvSpPr txBox="1"/>
          <p:nvPr/>
        </p:nvSpPr>
        <p:spPr>
          <a:xfrm>
            <a:off x="5507588" y="4163738"/>
            <a:ext cx="2553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5"/>
          <p:cNvSpPr txBox="1">
            <a:spLocks noGrp="1"/>
          </p:cNvSpPr>
          <p:nvPr>
            <p:ph type="title"/>
          </p:nvPr>
        </p:nvSpPr>
        <p:spPr>
          <a:xfrm>
            <a:off x="457225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&amp; Results</a:t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3695716" y="1748589"/>
            <a:ext cx="892916" cy="1220435"/>
          </a:xfrm>
          <a:custGeom>
            <a:avLst/>
            <a:gdLst/>
            <a:ahLst/>
            <a:cxnLst/>
            <a:rect l="l" t="t" r="r" b="b"/>
            <a:pathLst>
              <a:path w="15848" h="21661" extrusionOk="0">
                <a:moveTo>
                  <a:pt x="15847" y="1"/>
                </a:moveTo>
                <a:lnTo>
                  <a:pt x="14695" y="27"/>
                </a:lnTo>
                <a:lnTo>
                  <a:pt x="12458" y="242"/>
                </a:lnTo>
                <a:lnTo>
                  <a:pt x="10288" y="684"/>
                </a:lnTo>
                <a:lnTo>
                  <a:pt x="8199" y="1354"/>
                </a:lnTo>
                <a:lnTo>
                  <a:pt x="6189" y="2224"/>
                </a:lnTo>
                <a:lnTo>
                  <a:pt x="4287" y="3296"/>
                </a:lnTo>
                <a:lnTo>
                  <a:pt x="2479" y="4582"/>
                </a:lnTo>
                <a:lnTo>
                  <a:pt x="791" y="6069"/>
                </a:lnTo>
                <a:lnTo>
                  <a:pt x="1" y="6899"/>
                </a:lnTo>
                <a:lnTo>
                  <a:pt x="15847" y="21661"/>
                </a:lnTo>
                <a:lnTo>
                  <a:pt x="15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3366678" y="2137293"/>
            <a:ext cx="1867979" cy="2052895"/>
          </a:xfrm>
          <a:custGeom>
            <a:avLst/>
            <a:gdLst/>
            <a:ahLst/>
            <a:cxnLst/>
            <a:rect l="l" t="t" r="r" b="b"/>
            <a:pathLst>
              <a:path w="33154" h="36436" extrusionOk="0">
                <a:moveTo>
                  <a:pt x="5841" y="0"/>
                </a:moveTo>
                <a:lnTo>
                  <a:pt x="5291" y="603"/>
                </a:lnTo>
                <a:lnTo>
                  <a:pt x="4287" y="1835"/>
                </a:lnTo>
                <a:lnTo>
                  <a:pt x="3389" y="3095"/>
                </a:lnTo>
                <a:lnTo>
                  <a:pt x="2612" y="4407"/>
                </a:lnTo>
                <a:lnTo>
                  <a:pt x="1929" y="5774"/>
                </a:lnTo>
                <a:lnTo>
                  <a:pt x="1353" y="7180"/>
                </a:lnTo>
                <a:lnTo>
                  <a:pt x="884" y="8654"/>
                </a:lnTo>
                <a:lnTo>
                  <a:pt x="496" y="10208"/>
                </a:lnTo>
                <a:lnTo>
                  <a:pt x="348" y="11011"/>
                </a:lnTo>
                <a:lnTo>
                  <a:pt x="188" y="12029"/>
                </a:lnTo>
                <a:lnTo>
                  <a:pt x="0" y="14052"/>
                </a:lnTo>
                <a:lnTo>
                  <a:pt x="0" y="16021"/>
                </a:lnTo>
                <a:lnTo>
                  <a:pt x="188" y="17963"/>
                </a:lnTo>
                <a:lnTo>
                  <a:pt x="563" y="19852"/>
                </a:lnTo>
                <a:lnTo>
                  <a:pt x="1112" y="21714"/>
                </a:lnTo>
                <a:lnTo>
                  <a:pt x="1849" y="23549"/>
                </a:lnTo>
                <a:lnTo>
                  <a:pt x="2773" y="25358"/>
                </a:lnTo>
                <a:lnTo>
                  <a:pt x="3309" y="26242"/>
                </a:lnTo>
                <a:lnTo>
                  <a:pt x="3925" y="27179"/>
                </a:lnTo>
                <a:lnTo>
                  <a:pt x="5265" y="28921"/>
                </a:lnTo>
                <a:lnTo>
                  <a:pt x="6751" y="30488"/>
                </a:lnTo>
                <a:lnTo>
                  <a:pt x="8372" y="31868"/>
                </a:lnTo>
                <a:lnTo>
                  <a:pt x="10100" y="33087"/>
                </a:lnTo>
                <a:lnTo>
                  <a:pt x="11922" y="34118"/>
                </a:lnTo>
                <a:lnTo>
                  <a:pt x="13824" y="34962"/>
                </a:lnTo>
                <a:lnTo>
                  <a:pt x="15793" y="35619"/>
                </a:lnTo>
                <a:lnTo>
                  <a:pt x="17829" y="36087"/>
                </a:lnTo>
                <a:lnTo>
                  <a:pt x="19892" y="36369"/>
                </a:lnTo>
                <a:lnTo>
                  <a:pt x="21969" y="36436"/>
                </a:lnTo>
                <a:lnTo>
                  <a:pt x="24058" y="36315"/>
                </a:lnTo>
                <a:lnTo>
                  <a:pt x="26148" y="35980"/>
                </a:lnTo>
                <a:lnTo>
                  <a:pt x="28211" y="35431"/>
                </a:lnTo>
                <a:lnTo>
                  <a:pt x="30234" y="34681"/>
                </a:lnTo>
                <a:lnTo>
                  <a:pt x="32203" y="33716"/>
                </a:lnTo>
                <a:lnTo>
                  <a:pt x="33154" y="33140"/>
                </a:lnTo>
                <a:lnTo>
                  <a:pt x="21687" y="14762"/>
                </a:lnTo>
                <a:lnTo>
                  <a:pt x="58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4588570" y="2799200"/>
            <a:ext cx="1220435" cy="1205335"/>
          </a:xfrm>
          <a:custGeom>
            <a:avLst/>
            <a:gdLst/>
            <a:ahLst/>
            <a:cxnLst/>
            <a:rect l="l" t="t" r="r" b="b"/>
            <a:pathLst>
              <a:path w="21661" h="21393" extrusionOk="0">
                <a:moveTo>
                  <a:pt x="21446" y="0"/>
                </a:moveTo>
                <a:lnTo>
                  <a:pt x="0" y="3014"/>
                </a:lnTo>
                <a:lnTo>
                  <a:pt x="11467" y="21392"/>
                </a:lnTo>
                <a:lnTo>
                  <a:pt x="12163" y="20950"/>
                </a:lnTo>
                <a:lnTo>
                  <a:pt x="13463" y="19999"/>
                </a:lnTo>
                <a:lnTo>
                  <a:pt x="14682" y="18968"/>
                </a:lnTo>
                <a:lnTo>
                  <a:pt x="15820" y="17883"/>
                </a:lnTo>
                <a:lnTo>
                  <a:pt x="16852" y="16717"/>
                </a:lnTo>
                <a:lnTo>
                  <a:pt x="17789" y="15498"/>
                </a:lnTo>
                <a:lnTo>
                  <a:pt x="18633" y="14226"/>
                </a:lnTo>
                <a:lnTo>
                  <a:pt x="19370" y="12900"/>
                </a:lnTo>
                <a:lnTo>
                  <a:pt x="20013" y="11520"/>
                </a:lnTo>
                <a:lnTo>
                  <a:pt x="20562" y="10087"/>
                </a:lnTo>
                <a:lnTo>
                  <a:pt x="20991" y="8627"/>
                </a:lnTo>
                <a:lnTo>
                  <a:pt x="21326" y="7126"/>
                </a:lnTo>
                <a:lnTo>
                  <a:pt x="21553" y="5586"/>
                </a:lnTo>
                <a:lnTo>
                  <a:pt x="21661" y="4019"/>
                </a:lnTo>
                <a:lnTo>
                  <a:pt x="21661" y="2425"/>
                </a:lnTo>
                <a:lnTo>
                  <a:pt x="21553" y="817"/>
                </a:lnTo>
                <a:lnTo>
                  <a:pt x="214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4588570" y="1748589"/>
            <a:ext cx="1208378" cy="1220435"/>
          </a:xfrm>
          <a:custGeom>
            <a:avLst/>
            <a:gdLst/>
            <a:ahLst/>
            <a:cxnLst/>
            <a:rect l="l" t="t" r="r" b="b"/>
            <a:pathLst>
              <a:path w="21447" h="21661" extrusionOk="0">
                <a:moveTo>
                  <a:pt x="0" y="1"/>
                </a:moveTo>
                <a:lnTo>
                  <a:pt x="0" y="21661"/>
                </a:lnTo>
                <a:lnTo>
                  <a:pt x="21446" y="18647"/>
                </a:lnTo>
                <a:lnTo>
                  <a:pt x="21286" y="17642"/>
                </a:lnTo>
                <a:lnTo>
                  <a:pt x="20830" y="15673"/>
                </a:lnTo>
                <a:lnTo>
                  <a:pt x="20214" y="13798"/>
                </a:lnTo>
                <a:lnTo>
                  <a:pt x="19437" y="12016"/>
                </a:lnTo>
                <a:lnTo>
                  <a:pt x="18513" y="10315"/>
                </a:lnTo>
                <a:lnTo>
                  <a:pt x="17468" y="8721"/>
                </a:lnTo>
                <a:lnTo>
                  <a:pt x="16276" y="7248"/>
                </a:lnTo>
                <a:lnTo>
                  <a:pt x="14963" y="5881"/>
                </a:lnTo>
                <a:lnTo>
                  <a:pt x="13543" y="4649"/>
                </a:lnTo>
                <a:lnTo>
                  <a:pt x="12003" y="3537"/>
                </a:lnTo>
                <a:lnTo>
                  <a:pt x="10382" y="2573"/>
                </a:lnTo>
                <a:lnTo>
                  <a:pt x="8654" y="1742"/>
                </a:lnTo>
                <a:lnTo>
                  <a:pt x="6845" y="1072"/>
                </a:lnTo>
                <a:lnTo>
                  <a:pt x="4970" y="550"/>
                </a:lnTo>
                <a:lnTo>
                  <a:pt x="3028" y="202"/>
                </a:lnTo>
                <a:lnTo>
                  <a:pt x="1018" y="2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5181302" y="1794725"/>
            <a:ext cx="750989" cy="89866"/>
          </a:xfrm>
          <a:custGeom>
            <a:avLst/>
            <a:gdLst/>
            <a:ahLst/>
            <a:cxnLst/>
            <a:rect l="l" t="t" r="r" b="b"/>
            <a:pathLst>
              <a:path w="13329" h="1595" fill="none" extrusionOk="0">
                <a:moveTo>
                  <a:pt x="1" y="1594"/>
                </a:moveTo>
                <a:lnTo>
                  <a:pt x="1581" y="0"/>
                </a:lnTo>
                <a:lnTo>
                  <a:pt x="13329" y="0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3263127" y="1785643"/>
            <a:ext cx="751778" cy="89866"/>
          </a:xfrm>
          <a:custGeom>
            <a:avLst/>
            <a:gdLst/>
            <a:ahLst/>
            <a:cxnLst/>
            <a:rect l="l" t="t" r="r" b="b"/>
            <a:pathLst>
              <a:path w="13343" h="1595" fill="none" extrusionOk="0">
                <a:moveTo>
                  <a:pt x="13343" y="1595"/>
                </a:moveTo>
                <a:lnTo>
                  <a:pt x="11749" y="1"/>
                </a:lnTo>
                <a:lnTo>
                  <a:pt x="1" y="1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5"/>
          <p:cNvSpPr/>
          <p:nvPr/>
        </p:nvSpPr>
        <p:spPr>
          <a:xfrm>
            <a:off x="2708138" y="3454467"/>
            <a:ext cx="751778" cy="89866"/>
          </a:xfrm>
          <a:custGeom>
            <a:avLst/>
            <a:gdLst/>
            <a:ahLst/>
            <a:cxnLst/>
            <a:rect l="l" t="t" r="r" b="b"/>
            <a:pathLst>
              <a:path w="13343" h="1595" fill="none" extrusionOk="0">
                <a:moveTo>
                  <a:pt x="13343" y="0"/>
                </a:moveTo>
                <a:lnTo>
                  <a:pt x="11749" y="1594"/>
                </a:lnTo>
                <a:lnTo>
                  <a:pt x="1" y="1594"/>
                </a:ln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5"/>
          <p:cNvSpPr/>
          <p:nvPr/>
        </p:nvSpPr>
        <p:spPr>
          <a:xfrm>
            <a:off x="5723489" y="3454480"/>
            <a:ext cx="751778" cy="89866"/>
          </a:xfrm>
          <a:custGeom>
            <a:avLst/>
            <a:gdLst/>
            <a:ahLst/>
            <a:cxnLst/>
            <a:rect l="l" t="t" r="r" b="b"/>
            <a:pathLst>
              <a:path w="13343" h="1595" fill="none" extrusionOk="0">
                <a:moveTo>
                  <a:pt x="1" y="0"/>
                </a:moveTo>
                <a:lnTo>
                  <a:pt x="1595" y="1594"/>
                </a:lnTo>
                <a:lnTo>
                  <a:pt x="13343" y="159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5"/>
          <p:cNvSpPr txBox="1"/>
          <p:nvPr/>
        </p:nvSpPr>
        <p:spPr>
          <a:xfrm>
            <a:off x="3261025" y="13801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1" name="Google Shape;1101;p45"/>
          <p:cNvSpPr txBox="1"/>
          <p:nvPr/>
        </p:nvSpPr>
        <p:spPr>
          <a:xfrm>
            <a:off x="5787375" y="3548850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2" name="Google Shape;1102;p45"/>
          <p:cNvSpPr txBox="1"/>
          <p:nvPr/>
        </p:nvSpPr>
        <p:spPr>
          <a:xfrm>
            <a:off x="2730725" y="35518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>
            <a:off x="5245225" y="13801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>
            <a:off x="6806988" y="1380113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5" name="Google Shape;1105;p45"/>
          <p:cNvSpPr txBox="1"/>
          <p:nvPr/>
        </p:nvSpPr>
        <p:spPr>
          <a:xfrm>
            <a:off x="6806999" y="17630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45"/>
          <p:cNvSpPr txBox="1"/>
          <p:nvPr/>
        </p:nvSpPr>
        <p:spPr>
          <a:xfrm>
            <a:off x="457188" y="1380125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7" name="Google Shape;1107;p45"/>
          <p:cNvSpPr txBox="1"/>
          <p:nvPr/>
        </p:nvSpPr>
        <p:spPr>
          <a:xfrm>
            <a:off x="457209" y="17630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45"/>
          <p:cNvSpPr txBox="1"/>
          <p:nvPr/>
        </p:nvSpPr>
        <p:spPr>
          <a:xfrm>
            <a:off x="6806988" y="3548850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20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9" name="Google Shape;1109;p45"/>
          <p:cNvSpPr txBox="1"/>
          <p:nvPr/>
        </p:nvSpPr>
        <p:spPr>
          <a:xfrm>
            <a:off x="6806999" y="393178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45"/>
          <p:cNvSpPr txBox="1"/>
          <p:nvPr/>
        </p:nvSpPr>
        <p:spPr>
          <a:xfrm>
            <a:off x="457213" y="3551825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20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1" name="Google Shape;1111;p45"/>
          <p:cNvSpPr txBox="1"/>
          <p:nvPr/>
        </p:nvSpPr>
        <p:spPr>
          <a:xfrm>
            <a:off x="457209" y="393180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-GB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</a:rPr>
              <a:t>read </a:t>
            </a:r>
            <a:r>
              <a:rPr lang="en-GB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and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-GB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-GB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lang="en-GB" sz="1100" b="1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lang="en-GB" sz="1100" b="1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lang="en-GB" sz="1100" b="1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GB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33" name="Google Shape;1133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35" name="Google Shape;1135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36" name="Google Shape;1136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8" name="Google Shape;1138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40" name="Google Shape;1140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41" name="Google Shape;1141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3" name="Google Shape;1143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44" name="Google Shape;1144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8" name="Google Shape;1148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49" name="Google Shape;1149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50" name="Google Shape;1150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2" name="Google Shape;1152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53" name="Google Shape;1153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7" name="Google Shape;1157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58" name="Google Shape;1158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59" name="Google Shape;1159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62" name="Google Shape;1162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4" name="Google Shape;1164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65" name="Google Shape;1165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66" name="Google Shape;1166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69" name="Google Shape;1169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EF4-A128-4D99-AE59-ED01AEEF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233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C81D-2789-41CD-9B9B-2C792CCB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analyse</a:t>
            </a:r>
            <a:r>
              <a:rPr lang="en-US" dirty="0"/>
              <a:t> the number of attacks, number of failed attacks, success, percent of successful to get an idea of the feature we are trying to predict – how skewed, distribution etc.</a:t>
            </a:r>
            <a:br>
              <a:rPr lang="en-US" dirty="0"/>
            </a:br>
            <a:r>
              <a:rPr lang="en-US" dirty="0"/>
              <a:t>- show number of </a:t>
            </a:r>
            <a:r>
              <a:rPr lang="en-US" dirty="0" err="1"/>
              <a:t>success:fail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8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F541-0CF2-4E59-9E84-C1B68FE0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we </a:t>
            </a:r>
            <a:r>
              <a:rPr lang="en-US" dirty="0" err="1"/>
              <a:t>analysed</a:t>
            </a:r>
            <a:r>
              <a:rPr lang="en-US" dirty="0"/>
              <a:t> were the number of casualties, most target parties and countries, as well as attack types, to see whether we could find any relation to the success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4327198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Microsoft Office PowerPoint</Application>
  <PresentationFormat>On-screen Show (16:9)</PresentationFormat>
  <Paragraphs>462</Paragraphs>
  <Slides>68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Fira Sans</vt:lpstr>
      <vt:lpstr>Roboto</vt:lpstr>
      <vt:lpstr>Proxima Nova</vt:lpstr>
      <vt:lpstr>Poppins</vt:lpstr>
      <vt:lpstr>Proxima Nova Semibold</vt:lpstr>
      <vt:lpstr>Fira Sans Extra Condensed</vt:lpstr>
      <vt:lpstr>Fira Sans Extra Condensed Light</vt:lpstr>
      <vt:lpstr>Arial</vt:lpstr>
      <vt:lpstr>Fira Sans Extra Condensed Medium</vt:lpstr>
      <vt:lpstr>Statistics &amp; Results Infographics by Slidesgo</vt:lpstr>
      <vt:lpstr>Slidesgo Final Pages</vt:lpstr>
      <vt:lpstr>When are attacks successful?</vt:lpstr>
      <vt:lpstr>Contents page -Introduction to dataset and problem set discussion -EDA + Data preprocessing - Machine learning techniques used - Discussion on metrics, whether our model is useful</vt:lpstr>
      <vt:lpstr>Definition of terrorism</vt:lpstr>
      <vt:lpstr>About the dataset -&gt;150000 terrorist attacks Filling in data (Missing data)</vt:lpstr>
      <vt:lpstr>Combining kill count with wounded count - Felt it was not super useful because intensity of death is much more than wounded, just to get a general idea of the dataset</vt:lpstr>
      <vt:lpstr>Introduction to libraries used (?)</vt:lpstr>
      <vt:lpstr>EDA</vt:lpstr>
      <vt:lpstr>First analyse the number of attacks, number of failed attacks, success, percent of successful to get an idea of the feature we are trying to predict – how skewed, distribution etc. - show number of success:fail</vt:lpstr>
      <vt:lpstr>Other things we analysed were the number of casualties, most target parties and countries, as well as attack types, to see whether we could find any relation to the success</vt:lpstr>
      <vt:lpstr>Checking correlations between variables</vt:lpstr>
      <vt:lpstr>Data preprocessing</vt:lpstr>
      <vt:lpstr>Selection of variables (Looked at the PDF databooklet, analyse from earlier EDA)</vt:lpstr>
      <vt:lpstr>Drop missing data, as well as “unknown” - Removing data points with too many unknown/missing data so as to not drop too much of our sample - Remove text data</vt:lpstr>
      <vt:lpstr>Reduced the number of features we need to consider</vt:lpstr>
      <vt:lpstr>In the end, 19 features to predict 1 success variable, with 140000 datapoints compared to the initial 180000. Filtered sufficiently, while keeping integrity of our dataset and analysis.</vt:lpstr>
      <vt:lpstr>To further gather information on dataset, used random forest to select features</vt:lpstr>
      <vt:lpstr>We found out that this was the order of the importance of features Top 5 features generally stay the same, while the rest appear to be changing, which suggests that the rest are not very important.</vt:lpstr>
      <vt:lpstr>After selecting the top features using Random Forest, we cleaned the data again</vt:lpstr>
      <vt:lpstr>Machine Learning</vt:lpstr>
      <vt:lpstr>Attempted methods - Logistic Regression - KNN - etc</vt:lpstr>
      <vt:lpstr>Logistic Regression Supervised Learning - Tries to classify success/failures based on continuous/categorical variables</vt:lpstr>
      <vt:lpstr>Initially looked promising, but since most are 1s accuracy is high even if predict almost all 1s. Noticed that there were cases where all 1s predicted, accuracy remained at 90% due to 9:1 split as mentioned earlier during EDA.</vt:lpstr>
      <vt:lpstr>Tried with different variables and number of variables</vt:lpstr>
      <vt:lpstr>K Nearest Neighbours (KNN) -Supervised learning - Finds datapoints closest to it and classifies it based on which class is the majority amongst the neighbours</vt:lpstr>
      <vt:lpstr>Tried with different number of nearest neighbours</vt:lpstr>
      <vt:lpstr>Neural Nets</vt:lpstr>
      <vt:lpstr>Boosting Algorithms</vt:lpstr>
      <vt:lpstr>Model Validation</vt:lpstr>
      <vt:lpstr>Outcome and final thoughts</vt:lpstr>
      <vt:lpstr>LR generally good predictions, but other models tend to perform better, like KNN.</vt:lpstr>
      <vt:lpstr>Unable to get super high accuracy due to the excessive number of variables, including intangible ones that are not captured in the dataset - Intelligence held by armies in each case - Amount of planning gone into each attack - Backstabbing/double-crossing - Internal conflicts</vt:lpstr>
      <vt:lpstr>How to keep safe?</vt:lpstr>
      <vt:lpstr>Other things we have tested which are not super useful or we didn’t figure out how to get work - Weighted Logistic Regression - Grid search (GridSearchCV) takes too long - NLP to analyse text data</vt:lpstr>
      <vt:lpstr>Things we have learnt and used outside of course</vt:lpstr>
      <vt:lpstr>Visualization: - Plotly (Interactive plots) Maps: - Folium, Kepler Machine Learning - Random Forest (Feature Selection) - K-Nearest Neighbours - Weighted Logistic Regression - Boosting Algorithms - Model Validation tools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Statistics &amp; Results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are attacks successful?</dc:title>
  <cp:lastModifiedBy>#NG HO CHI#</cp:lastModifiedBy>
  <cp:revision>1</cp:revision>
  <dcterms:modified xsi:type="dcterms:W3CDTF">2022-03-31T05:49:32Z</dcterms:modified>
</cp:coreProperties>
</file>