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215F-D213-4A74-AD67-81649900A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DC33A-A4B4-43D2-AF8F-0C91237B8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C12CA-4B54-431F-ADC1-D78287EB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7D3B-380F-4821-8EE9-73AB07458223}" type="datetimeFigureOut">
              <a:rPr lang="en-SG" smtClean="0"/>
              <a:t>18/12/2021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95B93-6F4E-45BA-A23F-4ACDDC4C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5D869-0199-43E3-8C1A-E7CFF38C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3CBC-D802-4D54-8677-B5B0D4E833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722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A9DC-01B0-4C04-944A-50F33EBE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D592A-C37B-431D-B163-84A2B36B9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02FEB-A3DA-48FF-8FCC-FAB0E944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7D3B-380F-4821-8EE9-73AB07458223}" type="datetimeFigureOut">
              <a:rPr lang="en-SG" smtClean="0"/>
              <a:t>18/12/2021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99A4D-5795-4488-B228-35062FF8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50A5-3023-4098-A18C-945A7A87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3CBC-D802-4D54-8677-B5B0D4E833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50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2C533-6192-4E91-971C-E51D3C520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50122-6979-4757-AAB9-F3906E29F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E781-A9CC-49B4-A92E-4B1000FB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7D3B-380F-4821-8EE9-73AB07458223}" type="datetimeFigureOut">
              <a:rPr lang="en-SG" smtClean="0"/>
              <a:t>18/12/2021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7CF8D-C98A-40A9-A2B1-538B10AD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D05C6-E6A2-4ADB-A876-BE158884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3CBC-D802-4D54-8677-B5B0D4E833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545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60E8-791C-40F3-A091-E9E7D665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96EC-A8E7-4DD3-9933-32DC0B7E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46C93-6969-4774-81BD-9641084C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7D3B-380F-4821-8EE9-73AB07458223}" type="datetimeFigureOut">
              <a:rPr lang="en-SG" smtClean="0"/>
              <a:t>18/12/2021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DB75-7C5F-4DC2-B07F-C6693BF5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74539-B67D-4BD2-AEAE-88091477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3CBC-D802-4D54-8677-B5B0D4E833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547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B7AC-50B0-47C5-947F-01978179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BEB97-8665-4D83-9C93-173AE2B39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28DF2-BBFE-4887-866E-8190DEB6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7D3B-380F-4821-8EE9-73AB07458223}" type="datetimeFigureOut">
              <a:rPr lang="en-SG" smtClean="0"/>
              <a:t>18/12/2021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DA95-3ED1-4289-A4D8-97A91CFB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0A9C1-587D-4007-BC0E-F72DF4C6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3CBC-D802-4D54-8677-B5B0D4E833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285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098D-BB46-4E9F-8A15-1BF7CC12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7CEA-FD3F-40C1-AE3C-1FED08736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35D63-EB39-455F-B854-FB4FCE112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AAD7F-0BD3-42FB-A51E-723A2DD1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7D3B-380F-4821-8EE9-73AB07458223}" type="datetimeFigureOut">
              <a:rPr lang="en-SG" smtClean="0"/>
              <a:t>18/12/2021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C9579-D60A-4CE6-9BA4-B701A662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1D65F-ED47-4766-BEA2-843E9B35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3CBC-D802-4D54-8677-B5B0D4E833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22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7067-8B26-4AF7-96B8-08DE021A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4E93A-19B2-4901-A660-5774455B9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27E4C-B606-4AF5-8A09-C0C4D8382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6405A-0400-4AF4-8448-9E7090BBC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CA0ED-14EA-4521-882A-D7BF5018D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F6056-E186-406A-A92C-EF1C77EA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7D3B-380F-4821-8EE9-73AB07458223}" type="datetimeFigureOut">
              <a:rPr lang="en-SG" smtClean="0"/>
              <a:t>18/12/2021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AFB89-6E4E-4E9D-99DE-B6F264CA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0C907-7012-4A0D-8075-9B70B995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3CBC-D802-4D54-8677-B5B0D4E833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658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929E-BC16-4BC1-AA8E-2B316277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27C04-E37B-42FC-99DF-35DAB4DB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7D3B-380F-4821-8EE9-73AB07458223}" type="datetimeFigureOut">
              <a:rPr lang="en-SG" smtClean="0"/>
              <a:t>18/12/2021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824B3-370F-47F2-8C2F-5D2E44DE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FA60E-6776-418E-ACF7-4E2EC076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3CBC-D802-4D54-8677-B5B0D4E833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118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701E5-FB9B-46E0-A6BC-6399CD79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7D3B-380F-4821-8EE9-73AB07458223}" type="datetimeFigureOut">
              <a:rPr lang="en-SG" smtClean="0"/>
              <a:t>18/12/2021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7672A-7C89-4C05-A2A7-84F14F27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CAA64-DF90-478F-9EDC-06F8409E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3CBC-D802-4D54-8677-B5B0D4E833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406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5234-38FC-4E29-AE0C-B9905C2F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DC7F-22F7-486C-B3EA-32D61742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C371F-9848-4B9E-AC75-F12647CF2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85DFA-5F0A-4078-AB18-3A434003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7D3B-380F-4821-8EE9-73AB07458223}" type="datetimeFigureOut">
              <a:rPr lang="en-SG" smtClean="0"/>
              <a:t>18/12/2021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A1A25-DDC7-414F-A994-78B2FC51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DBAE0-12F9-42DC-8054-0165551D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3CBC-D802-4D54-8677-B5B0D4E833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261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C9EC-6FFC-409E-8A93-0FAE5B6B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99F8B-B9AB-4FFE-AF51-A908EA022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53144-E2A5-4088-BA48-40BEA48BB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F9FEB-F5FE-493A-9D44-41502D55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7D3B-380F-4821-8EE9-73AB07458223}" type="datetimeFigureOut">
              <a:rPr lang="en-SG" smtClean="0"/>
              <a:t>18/12/2021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E42E0-2CE5-482F-9AAB-36388A80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0481C-E8AC-48E6-90DC-7FFBE2BF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3CBC-D802-4D54-8677-B5B0D4E833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34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90A40-E06D-4973-8B68-33C4EF2A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34472-126F-4BA2-BAB5-E582A2781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702AA-8DD8-404B-B278-9756D909B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57D3B-380F-4821-8EE9-73AB07458223}" type="datetimeFigureOut">
              <a:rPr lang="en-SG" smtClean="0"/>
              <a:t>18/12/2021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0EA40-55F8-4BE6-ACB9-ABA50178E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7B160-D3AD-4022-953F-7515C0B3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43CBC-D802-4D54-8677-B5B0D4E833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9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5125"/>
            <a:ext cx="11252200" cy="6445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Proposed System Architecture Diagram on AWS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616650-6703-4355-85E0-C586D99A5A8B}"/>
              </a:ext>
            </a:extLst>
          </p:cNvPr>
          <p:cNvGrpSpPr/>
          <p:nvPr/>
        </p:nvGrpSpPr>
        <p:grpSpPr>
          <a:xfrm>
            <a:off x="1783448" y="1530350"/>
            <a:ext cx="8625104" cy="4256162"/>
            <a:chOff x="1372647" y="1530350"/>
            <a:chExt cx="8625104" cy="4256162"/>
          </a:xfrm>
        </p:grpSpPr>
        <p:sp>
          <p:nvSpPr>
            <p:cNvPr id="56342" name="TextBox 26">
              <a:extLst>
                <a:ext uri="{FF2B5EF4-FFF2-40B4-BE49-F238E27FC236}">
                  <a16:creationId xmlns:a16="http://schemas.microsoft.com/office/drawing/2014/main" id="{BD5D86F3-252D-514B-AB3E-41713C379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1960" y="2255492"/>
              <a:ext cx="15065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Upload images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FF8AEA-758D-A341-A931-520D2F6E5DA7}"/>
                </a:ext>
              </a:extLst>
            </p:cNvPr>
            <p:cNvSpPr/>
            <p:nvPr/>
          </p:nvSpPr>
          <p:spPr>
            <a:xfrm>
              <a:off x="3620253" y="1531938"/>
              <a:ext cx="6377498" cy="425457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6324" name="Graphic 6">
              <a:extLst>
                <a:ext uri="{FF2B5EF4-FFF2-40B4-BE49-F238E27FC236}">
                  <a16:creationId xmlns:a16="http://schemas.microsoft.com/office/drawing/2014/main" id="{DCF3B395-01E6-8F40-907D-A09C2177A2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 flipH="1">
              <a:off x="1884616" y="222850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806C869-B0C5-48A6-B4BA-FCDB83143BB3}"/>
                </a:ext>
              </a:extLst>
            </p:cNvPr>
            <p:cNvGrpSpPr/>
            <p:nvPr/>
          </p:nvGrpSpPr>
          <p:grpSpPr>
            <a:xfrm>
              <a:off x="6056875" y="2118886"/>
              <a:ext cx="1506537" cy="1019175"/>
              <a:chOff x="6056875" y="2173107"/>
              <a:chExt cx="1506537" cy="1019175"/>
            </a:xfrm>
          </p:grpSpPr>
          <p:pic>
            <p:nvPicPr>
              <p:cNvPr id="56325" name="Graphic 7">
                <a:extLst>
                  <a:ext uri="{FF2B5EF4-FFF2-40B4-BE49-F238E27FC236}">
                    <a16:creationId xmlns:a16="http://schemas.microsoft.com/office/drawing/2014/main" id="{9C9009EB-15E0-7E48-961A-318398F43D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5337" y="2173107"/>
                <a:ext cx="711200" cy="711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329" name="TextBox 11">
                <a:extLst>
                  <a:ext uri="{FF2B5EF4-FFF2-40B4-BE49-F238E27FC236}">
                    <a16:creationId xmlns:a16="http://schemas.microsoft.com/office/drawing/2014/main" id="{99A0DFF8-BDF8-5740-860C-714B27FBE1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56875" y="2884307"/>
                <a:ext cx="1506537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AWS Lambda</a:t>
                </a:r>
              </a:p>
            </p:txBody>
          </p:sp>
        </p:grpSp>
        <p:sp>
          <p:nvSpPr>
            <p:cNvPr id="56333" name="TextBox 15">
              <a:extLst>
                <a:ext uri="{FF2B5EF4-FFF2-40B4-BE49-F238E27FC236}">
                  <a16:creationId xmlns:a16="http://schemas.microsoft.com/office/drawing/2014/main" id="{5091CE68-9670-9F4F-ABD5-8F5A67D0B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647" y="2752379"/>
              <a:ext cx="1506538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Customers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17E7970-E90D-43E8-BDE9-533B0E33851E}"/>
                </a:ext>
              </a:extLst>
            </p:cNvPr>
            <p:cNvGrpSpPr/>
            <p:nvPr/>
          </p:nvGrpSpPr>
          <p:grpSpPr>
            <a:xfrm>
              <a:off x="4029780" y="2118886"/>
              <a:ext cx="1506537" cy="1027112"/>
              <a:chOff x="4982411" y="2804658"/>
              <a:chExt cx="1506537" cy="1027112"/>
            </a:xfrm>
          </p:grpSpPr>
          <p:pic>
            <p:nvPicPr>
              <p:cNvPr id="56326" name="Graphic 8">
                <a:extLst>
                  <a:ext uri="{FF2B5EF4-FFF2-40B4-BE49-F238E27FC236}">
                    <a16:creationId xmlns:a16="http://schemas.microsoft.com/office/drawing/2014/main" id="{03B4B184-912B-7E4D-8C85-3660F0945C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1523" y="2804658"/>
                <a:ext cx="4699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334" name="TextBox 16">
                <a:extLst>
                  <a:ext uri="{FF2B5EF4-FFF2-40B4-BE49-F238E27FC236}">
                    <a16:creationId xmlns:a16="http://schemas.microsoft.com/office/drawing/2014/main" id="{8A87017A-C809-C740-8289-197716ABFD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2411" y="3307895"/>
                <a:ext cx="1506537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Amazon S3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Bucket (Raw)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B5E69D-668D-9043-A6EA-856719E87533}"/>
                </a:ext>
              </a:extLst>
            </p:cNvPr>
            <p:cNvCxnSpPr>
              <a:cxnSpLocks/>
            </p:cNvCxnSpPr>
            <p:nvPr/>
          </p:nvCxnSpPr>
          <p:spPr>
            <a:xfrm>
              <a:off x="2488660" y="2526954"/>
              <a:ext cx="1941379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C82136FF-1B96-E442-BED3-EF2632D5F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620253" y="1530350"/>
              <a:ext cx="381000" cy="3810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6B4CF11-5BD2-48F8-9D9D-D62F4517E68F}"/>
                </a:ext>
              </a:extLst>
            </p:cNvPr>
            <p:cNvGrpSpPr/>
            <p:nvPr/>
          </p:nvGrpSpPr>
          <p:grpSpPr>
            <a:xfrm>
              <a:off x="3597145" y="4056685"/>
              <a:ext cx="2257528" cy="1222077"/>
              <a:chOff x="3597145" y="4056685"/>
              <a:chExt cx="2257528" cy="1222077"/>
            </a:xfrm>
          </p:grpSpPr>
          <p:pic>
            <p:nvPicPr>
              <p:cNvPr id="32" name="Graphic 16">
                <a:extLst>
                  <a:ext uri="{FF2B5EF4-FFF2-40B4-BE49-F238E27FC236}">
                    <a16:creationId xmlns:a16="http://schemas.microsoft.com/office/drawing/2014/main" id="{36D7EB8D-139D-4F5D-8B40-03CD3F333B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7981" y="405668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4">
                <a:extLst>
                  <a:ext uri="{FF2B5EF4-FFF2-40B4-BE49-F238E27FC236}">
                    <a16:creationId xmlns:a16="http://schemas.microsoft.com/office/drawing/2014/main" id="{CE85B174-598F-48EB-AB3D-EE2A32245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7145" y="4817097"/>
                <a:ext cx="225752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Managed Streaming for Apache Kafka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EA70608-7A80-4E08-8F73-929BCA380D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9800" y="3192143"/>
              <a:ext cx="0" cy="77830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8ED6B2B-88EF-4DDE-8CEE-34B768A0C3B1}"/>
                </a:ext>
              </a:extLst>
            </p:cNvPr>
            <p:cNvCxnSpPr>
              <a:cxnSpLocks/>
            </p:cNvCxnSpPr>
            <p:nvPr/>
          </p:nvCxnSpPr>
          <p:spPr>
            <a:xfrm>
              <a:off x="5359400" y="2537641"/>
              <a:ext cx="925129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C409F4D-8653-4261-AD8A-F397A274E76C}"/>
                </a:ext>
              </a:extLst>
            </p:cNvPr>
            <p:cNvGrpSpPr/>
            <p:nvPr/>
          </p:nvGrpSpPr>
          <p:grpSpPr>
            <a:xfrm>
              <a:off x="7997581" y="2118886"/>
              <a:ext cx="1786073" cy="1026457"/>
              <a:chOff x="4982411" y="2804658"/>
              <a:chExt cx="1786073" cy="1026457"/>
            </a:xfrm>
          </p:grpSpPr>
          <p:pic>
            <p:nvPicPr>
              <p:cNvPr id="53" name="Graphic 8">
                <a:extLst>
                  <a:ext uri="{FF2B5EF4-FFF2-40B4-BE49-F238E27FC236}">
                    <a16:creationId xmlns:a16="http://schemas.microsoft.com/office/drawing/2014/main" id="{61D0EB21-ED39-4D49-93A2-7D522C0FB5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3923" y="2804658"/>
                <a:ext cx="4699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TextBox 16">
                <a:extLst>
                  <a:ext uri="{FF2B5EF4-FFF2-40B4-BE49-F238E27FC236}">
                    <a16:creationId xmlns:a16="http://schemas.microsoft.com/office/drawing/2014/main" id="{9D66EC38-B7E8-4F9E-AA07-52193C1C01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2411" y="3307895"/>
                <a:ext cx="178607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Amazon S3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Bucket (Processed)</a:t>
                </a:r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0311919-D39F-4291-B31E-E9D171599323}"/>
                </a:ext>
              </a:extLst>
            </p:cNvPr>
            <p:cNvCxnSpPr>
              <a:cxnSpLocks/>
            </p:cNvCxnSpPr>
            <p:nvPr/>
          </p:nvCxnSpPr>
          <p:spPr>
            <a:xfrm>
              <a:off x="7327900" y="2526954"/>
              <a:ext cx="925129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12D1D6B-0454-4558-985F-59A9EA066543}"/>
                </a:ext>
              </a:extLst>
            </p:cNvPr>
            <p:cNvGrpSpPr/>
            <p:nvPr/>
          </p:nvGrpSpPr>
          <p:grpSpPr>
            <a:xfrm>
              <a:off x="6096001" y="4056685"/>
              <a:ext cx="1506538" cy="1026457"/>
              <a:chOff x="4982412" y="2804658"/>
              <a:chExt cx="1506538" cy="1026457"/>
            </a:xfrm>
          </p:grpSpPr>
          <p:pic>
            <p:nvPicPr>
              <p:cNvPr id="57" name="Graphic 8">
                <a:extLst>
                  <a:ext uri="{FF2B5EF4-FFF2-40B4-BE49-F238E27FC236}">
                    <a16:creationId xmlns:a16="http://schemas.microsoft.com/office/drawing/2014/main" id="{E6389668-94C5-45D9-8D97-CB99BD87D6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1523" y="2804658"/>
                <a:ext cx="4699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TextBox 16">
                <a:extLst>
                  <a:ext uri="{FF2B5EF4-FFF2-40B4-BE49-F238E27FC236}">
                    <a16:creationId xmlns:a16="http://schemas.microsoft.com/office/drawing/2014/main" id="{A328A404-C26B-4313-A9AB-A84F71961A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2412" y="3307895"/>
                <a:ext cx="150653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Amazon S3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Bucket (Archive)</a:t>
                </a:r>
              </a:p>
            </p:txBody>
          </p: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EB7A7BC-B5B2-446C-9BB8-A6F6591A6E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000" y="3174036"/>
              <a:ext cx="0" cy="72000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Graphic 7">
              <a:extLst>
                <a:ext uri="{FF2B5EF4-FFF2-40B4-BE49-F238E27FC236}">
                  <a16:creationId xmlns:a16="http://schemas.microsoft.com/office/drawing/2014/main" id="{460D5B5D-D9B5-446F-A0B7-878C94B304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7276" y="405668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10">
              <a:extLst>
                <a:ext uri="{FF2B5EF4-FFF2-40B4-BE49-F238E27FC236}">
                  <a16:creationId xmlns:a16="http://schemas.microsoft.com/office/drawing/2014/main" id="{DD6C2B63-46A2-4AB1-8D90-BC3A6AAD3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9214" y="4817097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QuickSight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79CBEB-CE47-403C-ADAB-D25B06B6CB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9593" y="3176161"/>
              <a:ext cx="0" cy="72000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960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Proposed System Architecture Diagram on 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System Architecture Diagram on AWS</dc:title>
  <dc:creator>Janice Lim</dc:creator>
  <cp:lastModifiedBy>Janice Lim</cp:lastModifiedBy>
  <cp:revision>1</cp:revision>
  <dcterms:created xsi:type="dcterms:W3CDTF">2021-12-17T17:35:55Z</dcterms:created>
  <dcterms:modified xsi:type="dcterms:W3CDTF">2021-12-17T17:37:07Z</dcterms:modified>
</cp:coreProperties>
</file>