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60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32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51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37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7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7"/>
            <a:ext cx="64366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0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1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4" y="2657435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787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89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49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0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86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10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1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9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74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799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8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3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1E75DF2-6E74-4D59-B418-D3B662A24A09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1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7" y="224492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51C83D-B760-405A-A299-2C1A60D2BC46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Thuyết</a:t>
            </a:r>
            <a:r>
              <a:rPr lang="en-AU" dirty="0" smtClean="0"/>
              <a:t> </a:t>
            </a:r>
            <a:r>
              <a:rPr lang="en-AU" dirty="0" err="1" smtClean="0"/>
              <a:t>trình</a:t>
            </a:r>
            <a:r>
              <a:rPr lang="en-AU" dirty="0" smtClean="0"/>
              <a:t> </a:t>
            </a:r>
            <a:r>
              <a:rPr lang="en-AU" dirty="0" err="1" smtClean="0"/>
              <a:t>Dề</a:t>
            </a:r>
            <a:r>
              <a:rPr lang="en-AU" dirty="0" smtClean="0"/>
              <a:t> </a:t>
            </a:r>
            <a:r>
              <a:rPr lang="en-AU" dirty="0" err="1" smtClean="0"/>
              <a:t>tài</a:t>
            </a:r>
            <a:r>
              <a:rPr lang="en-AU" dirty="0" smtClean="0"/>
              <a:t> </a:t>
            </a:r>
            <a:r>
              <a:rPr lang="en-AU" dirty="0" err="1" smtClean="0"/>
              <a:t>Telerik</a:t>
            </a:r>
            <a:r>
              <a:rPr lang="en-AU" dirty="0" smtClean="0"/>
              <a:t> 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Giáo</a:t>
            </a:r>
            <a:r>
              <a:rPr lang="en-AU" dirty="0" smtClean="0"/>
              <a:t> </a:t>
            </a:r>
            <a:r>
              <a:rPr lang="en-AU" dirty="0" err="1" smtClean="0"/>
              <a:t>Viên</a:t>
            </a:r>
            <a:r>
              <a:rPr lang="en-AU" dirty="0" smtClean="0"/>
              <a:t> </a:t>
            </a:r>
            <a:r>
              <a:rPr lang="en-AU" dirty="0" err="1" smtClean="0"/>
              <a:t>hướng</a:t>
            </a:r>
            <a:r>
              <a:rPr lang="en-AU" dirty="0" smtClean="0"/>
              <a:t> </a:t>
            </a:r>
            <a:r>
              <a:rPr lang="en-AU" dirty="0" err="1" smtClean="0"/>
              <a:t>dẫn</a:t>
            </a:r>
            <a:r>
              <a:rPr lang="en-AU" dirty="0" smtClean="0"/>
              <a:t> :</a:t>
            </a:r>
          </a:p>
          <a:p>
            <a:r>
              <a:rPr lang="en-AU" dirty="0" err="1" smtClean="0"/>
              <a:t>Ts.Lê</a:t>
            </a:r>
            <a:r>
              <a:rPr lang="en-AU" dirty="0" smtClean="0"/>
              <a:t> </a:t>
            </a:r>
            <a:r>
              <a:rPr lang="en-AU" dirty="0" err="1" smtClean="0"/>
              <a:t>Viết</a:t>
            </a:r>
            <a:r>
              <a:rPr lang="en-AU" dirty="0" smtClean="0"/>
              <a:t> </a:t>
            </a:r>
            <a:r>
              <a:rPr lang="en-AU" dirty="0" err="1" smtClean="0"/>
              <a:t>Tuấn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17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4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2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Custom Design</vt:lpstr>
      <vt:lpstr>Austin</vt:lpstr>
      <vt:lpstr>Thuyết trình Dề tài Telerik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Dề tài Telerik  </dc:title>
  <dc:creator>Home</dc:creator>
  <cp:lastModifiedBy>Home</cp:lastModifiedBy>
  <cp:revision>2</cp:revision>
  <dcterms:created xsi:type="dcterms:W3CDTF">2006-08-16T00:00:00Z</dcterms:created>
  <dcterms:modified xsi:type="dcterms:W3CDTF">2016-08-21T17:41:46Z</dcterms:modified>
</cp:coreProperties>
</file>