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3:32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3:44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6:50.9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7:56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2.8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4.9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6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6.7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4B1E6-5C7D-4104-98D0-0F888612E4C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5229-6D5E-4DF9-A32F-13CD6CAC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5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This made the content a lot more personal and I think it can win a lot of trust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A50B6-40BA-494D-B439-B1D44732E6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0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1C64-0BE4-417A-B43A-33F66C02D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4755D-E7BC-4D48-BE54-B45F79CCF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CAAE2-A610-460D-9D1F-8F727B18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A3-FF8F-4E3F-BFF6-F36FA741A56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90660-988E-4B95-92B7-2D2641DA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B8BAA-C88A-476C-8BC7-07510C15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DDC-6063-41A2-AD7E-1AFC2D1D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CCE1-B4A1-49CA-AECC-76133FEE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25205-6CC8-4E26-9D73-A3E35980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88471-7670-4147-AA3D-C266DB17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A3-FF8F-4E3F-BFF6-F36FA741A56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48BBF-C6D7-4FFC-A6CA-083C103E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5AE31-D009-497B-AD85-68D99F9D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DDC-6063-41A2-AD7E-1AFC2D1D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4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9950D-BF8E-4BEC-A3CF-E4DEA6DD5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518F0-BDF3-464A-BD99-B977A7DD8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01E9D-AD4C-4B0D-848E-4D6FF0F8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A3-FF8F-4E3F-BFF6-F36FA741A56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82A21-0EA5-42C8-ADEC-ACE8EE87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B9BCE-ABB6-41CA-9A95-B5C6A940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DDC-6063-41A2-AD7E-1AFC2D1D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50C2-5591-4AF7-B55D-074FFEDB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EB7-D61C-4C26-BBF5-8F32391F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0E32F-47EA-4C96-A82E-8AC24ABF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A3-FF8F-4E3F-BFF6-F36FA741A56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D4CFF-A58B-4CE3-84E7-848069C8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7DF40-407B-4F71-8E2B-C59C0064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DDC-6063-41A2-AD7E-1AFC2D1D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8270-5160-4474-93E8-9D325344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D76A0-FD1A-4BCF-A8A1-20F19895D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BAB2D-C5E2-43A6-984F-16A96280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A3-FF8F-4E3F-BFF6-F36FA741A56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2EAAF-2396-48A7-80E8-93E240CA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5605D-D983-4936-BAEE-DFACD3CC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DDC-6063-41A2-AD7E-1AFC2D1D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83A7-78D9-4B71-9BE5-62E16815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73DC-0DE8-41C9-8755-E92B6B7C4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9A78E-4BE8-43A8-BA42-82C9113C3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25BAF-F12E-43E2-8389-0877994A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A3-FF8F-4E3F-BFF6-F36FA741A56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F7FED-3BC5-42D2-A5AF-D223AD1A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1835D-C3CC-48BA-8E82-B7B4BBDA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DDC-6063-41A2-AD7E-1AFC2D1D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4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B350-BB08-4F37-B2DA-3911490D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D4E29-1831-4725-8531-16113F985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8D9AD-5B30-4AFD-AFAF-037011B2A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BFD0C-3B3A-46F8-AA95-E408C68FE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D068C-8C32-46F3-92FE-214E3E7CF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FE315-A8F1-4736-9A67-50431D7D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A3-FF8F-4E3F-BFF6-F36FA741A56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B9EE8-D930-418B-B4FC-D40F4EA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0F667-FF89-466E-B354-7D1FD714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DDC-6063-41A2-AD7E-1AFC2D1D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2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E2DF-3990-42BB-80D5-D16CA9F1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0C38F-7CBC-4E1E-B680-C053738B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A3-FF8F-4E3F-BFF6-F36FA741A56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2EA4A-A4BA-43BE-9EA7-29E21512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68728-5737-4C3E-86E2-DF83EC4C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DDC-6063-41A2-AD7E-1AFC2D1D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57B14-6683-4A0B-97CD-026EB0CB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A3-FF8F-4E3F-BFF6-F36FA741A56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371BC-597C-4751-A7EA-05C5BC1B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79821-A344-4C7F-98BE-DA9C3838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DDC-6063-41A2-AD7E-1AFC2D1D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4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DB0C-177E-4103-B9CA-0B4EA7A8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C87D-0B3A-470E-9120-B92992F37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F49F5-BA8E-43D0-ACF0-95D78EE00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80C1B-B734-4B73-B6AC-00E72D4D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A3-FF8F-4E3F-BFF6-F36FA741A56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21142-CC5A-4214-94C6-2FEA879E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15DA3-917A-4192-B67C-4160F53D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DDC-6063-41A2-AD7E-1AFC2D1D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4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A93D-8E98-44BC-A7AD-D282F1C7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FC084-8C88-4F05-9019-C97E8C39D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10E28-6609-4369-B55E-37909C6C3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DAD9C-DF07-4536-81D8-25717A49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A3-FF8F-4E3F-BFF6-F36FA741A56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229A0-C9B2-48AB-9475-9777CB86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4EE0F-E278-43B9-962F-D1F3F18F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DDC-6063-41A2-AD7E-1AFC2D1D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9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1A634-DE54-4B7B-8AE2-E43D3BDF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58CE3-3997-40C0-8366-BAFF50F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71295-28C9-4521-9AA3-9DFA6AB5F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F61A3-FF8F-4E3F-BFF6-F36FA741A56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EA8E-D387-4CA5-A5AE-C4C00E4A1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A3DA-0B67-4409-A471-07D022D38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D5DDC-6063-41A2-AD7E-1AFC2D1D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5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5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D14BCBD-CFB0-4BDD-8604-901667427FD2}"/>
              </a:ext>
            </a:extLst>
          </p:cNvPr>
          <p:cNvSpPr/>
          <p:nvPr/>
        </p:nvSpPr>
        <p:spPr>
          <a:xfrm>
            <a:off x="0" y="-52651"/>
            <a:ext cx="12192000" cy="1703109"/>
          </a:xfrm>
          <a:prstGeom prst="rect">
            <a:avLst/>
          </a:prstGeom>
          <a:solidFill>
            <a:srgbClr val="D9EB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lt1">
                  <a:alpha val="46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329ECC-C726-4B37-B43B-6FDCEDDA20A0}"/>
                  </a:ext>
                </a:extLst>
              </p14:cNvPr>
              <p14:cNvContentPartPr/>
              <p14:nvPr/>
            </p14:nvContentPartPr>
            <p14:xfrm>
              <a:off x="1379571" y="760360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329ECC-C726-4B37-B43B-6FDCEDDA20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0571" y="75946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0A9F2EA-9E7F-4124-9F13-63ADB77A1B8A}"/>
                  </a:ext>
                </a:extLst>
              </p14:cNvPr>
              <p14:cNvContentPartPr/>
              <p14:nvPr/>
            </p14:nvContentPartPr>
            <p14:xfrm>
              <a:off x="2245731" y="689800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0A9F2EA-9E7F-4124-9F13-63ADB77A1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6731" y="68890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BC0057-EE13-4648-A6C4-B7DA1C1EA8C2}"/>
                  </a:ext>
                </a:extLst>
              </p14:cNvPr>
              <p14:cNvContentPartPr/>
              <p14:nvPr/>
            </p14:nvContentPartPr>
            <p14:xfrm>
              <a:off x="4298811" y="709060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BC0057-EE13-4648-A6C4-B7DA1C1EA8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0171" y="70816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2ABA4C-D5FC-4E6D-8E30-415AC2DAFCA8}"/>
                  </a:ext>
                </a:extLst>
              </p14:cNvPr>
              <p14:cNvContentPartPr/>
              <p14:nvPr/>
            </p14:nvContentPartPr>
            <p14:xfrm>
              <a:off x="2598171" y="63205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2ABA4C-D5FC-4E6D-8E30-415AC2DAFC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9171" y="63115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B10E0E-68AF-49B4-8FBA-5509B7E37949}"/>
                  </a:ext>
                </a:extLst>
              </p14:cNvPr>
              <p14:cNvContentPartPr/>
              <p14:nvPr/>
            </p14:nvContentPartPr>
            <p14:xfrm>
              <a:off x="3560811" y="702616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B10E0E-68AF-49B4-8FBA-5509B7E37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1811" y="70171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88D89A-1D2D-40B6-934D-E94CACD5676D}"/>
                  </a:ext>
                </a:extLst>
              </p14:cNvPr>
              <p14:cNvContentPartPr/>
              <p14:nvPr/>
            </p14:nvContentPartPr>
            <p14:xfrm>
              <a:off x="2309451" y="445900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88D89A-1D2D-40B6-934D-E94CACD567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0451" y="44503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1367D8-2127-4D02-AF5A-EC705603904D}"/>
                  </a:ext>
                </a:extLst>
              </p14:cNvPr>
              <p14:cNvContentPartPr/>
              <p14:nvPr/>
            </p14:nvContentPartPr>
            <p14:xfrm>
              <a:off x="3528771" y="166756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1367D8-2127-4D02-AF5A-EC70560390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0131" y="16589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EC4670-87CD-4835-A8A0-0A2128B9902B}"/>
                  </a:ext>
                </a:extLst>
              </p14:cNvPr>
              <p14:cNvContentPartPr/>
              <p14:nvPr/>
            </p14:nvContentPartPr>
            <p14:xfrm>
              <a:off x="3368211" y="235732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EC4670-87CD-4835-A8A0-0A2128B990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9211" y="234868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itle 3">
            <a:extLst>
              <a:ext uri="{FF2B5EF4-FFF2-40B4-BE49-F238E27FC236}">
                <a16:creationId xmlns:a16="http://schemas.microsoft.com/office/drawing/2014/main" id="{D2841D72-3F27-4F5A-8B87-48EC423B894E}"/>
              </a:ext>
            </a:extLst>
          </p:cNvPr>
          <p:cNvSpPr txBox="1">
            <a:spLocks/>
          </p:cNvSpPr>
          <p:nvPr/>
        </p:nvSpPr>
        <p:spPr>
          <a:xfrm>
            <a:off x="465041" y="438881"/>
            <a:ext cx="9616440" cy="59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Daytona" panose="020B0604030500040204" pitchFamily="34" charset="0"/>
              </a:rPr>
              <a:t>Menoplan</a:t>
            </a:r>
            <a:r>
              <a:rPr lang="en-US" sz="2800" b="1" dirty="0">
                <a:latin typeface="Daytona" panose="020B0604030500040204" pitchFamily="34" charset="0"/>
              </a:rPr>
              <a:t> Website Audit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DAD435-CC25-4452-BA9D-42883B9E04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041" y="1310876"/>
            <a:ext cx="10783805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1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Daytona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Xin Ng</dc:creator>
  <cp:lastModifiedBy>Hui Xin Ng</cp:lastModifiedBy>
  <cp:revision>1</cp:revision>
  <dcterms:created xsi:type="dcterms:W3CDTF">2021-07-23T22:42:03Z</dcterms:created>
  <dcterms:modified xsi:type="dcterms:W3CDTF">2021-07-23T22:43:25Z</dcterms:modified>
</cp:coreProperties>
</file>