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FEF7-6F65-4B08-A3CC-462972B0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19A90-376B-4C54-A5E5-DE9874C89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3365-2BE0-48E6-8DEE-CE383FAB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23B1-4226-43A8-8FC4-4E603C79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4CE5-E296-4156-AB9C-FBA08D7A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E37-644E-4D72-AE82-C5DEAAC5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9AB73-C412-49C9-B24E-26849D04C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DD13-E0B5-45F5-8AC2-E43B3529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D3B6-2650-4893-AB38-B58AD001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EFE1-58FF-4CF5-809B-F298369B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E816F-B566-484E-8E0F-142CEEF32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534EC-A056-49EB-AC6C-F3CA0418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C8B9-D5E1-477C-9B29-955D3A30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4739-EF62-480E-9B02-97F3C0D4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D3C4-212A-455B-9252-AFC47CF6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E9DF-FECF-4F32-AE6F-B0470620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487C-5A23-4605-A15E-DAF17AA0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9942-2DF9-47C6-B621-4F3A79E1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4CA0-79F1-42DA-8A65-A6520D65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BB21-FBED-4126-8B58-5FCC0EA1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EDDD-F141-4E24-B238-821CF2DF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24451-C322-46CB-AEDF-99CD2569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FB2F-B7B3-42CE-A2DD-D606642D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1085-4895-4A90-BC25-E6B8E18F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C444-1819-4BC8-894F-F2DF82CB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E3B3-CD4A-4F65-BEEA-DB71344A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C61F-4094-4C8C-A7EE-4770BBF2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F03C9-3F9E-4FDF-BABF-7485651F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2B8E-6482-465E-8EA6-C203E4BE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5DCB3-0397-44B9-9FE1-C31E0108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A86F-4489-455C-8DBD-6094617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EC85-977D-4597-AEF3-021475F9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F3032-4FE5-4ECB-A228-8D56A4A9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E7725-7ADB-47ED-9499-5A947114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1543B-64D2-4C09-88EF-83CE3C4ED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5D339-3145-42E9-B8EE-762487516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E60A8-EC96-439A-8F90-14A839E4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6A00F-40B3-4BD8-A524-C6EFBB0F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D5431-E27E-4DEC-A058-8E7055C2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1085-5CF9-4698-93A4-E4CE3FEE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74CF8-7894-4493-9A24-7E3851BE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B6938-8C31-479D-A2B3-C9D046FF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907FB-FECD-450B-955F-A91F392F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B114E-A88F-4706-9BBF-F40B6974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33E9B-E6CF-4F7E-B31A-1D437F48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0B11A-FB37-4E0D-B623-EC29AD48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1D68-213A-44CC-9D78-787825B3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0632-2924-4DA1-80EC-67213772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4E8D6-ED66-4B3C-B95B-8FC6DC46D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365E3-5997-4A61-A6EB-DD2BEAAB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37BBC-B41B-4103-9D37-6445B82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DDA7C-0F0D-45DA-9C2D-D1D37C39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0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494C-3B53-48E0-9554-5C516CAA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1E878-DD93-431D-8083-B5F82732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F196-386E-491F-B63A-A04D4966A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DA41-DD22-4D9C-9DD0-562280F9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DB3AB-A994-4E9A-8D1E-5518A3E7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2012-6A6C-4AD7-9497-DD7550D9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68D0E-B108-4A0E-B128-E804DD35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5A8D3-53D8-45B0-8C5F-F17989A9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400B-1BD0-444C-9BD0-F42DD9207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A600-BE0A-4C94-A4A7-A6DFAB0E664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126C-D50D-47C0-8623-E35196337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93-D7C6-4FCE-A246-0EBCA175E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753A-B3FE-4502-91AC-F14C9D830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onn.co1.qualtrics.com/jfe/form/SV_4V0sjZRvoSILOd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onn.co1.qualtrics.com/jfe/form/SV_4V0sjZRvoSILOd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onn.co1.qualtrics.com/jfe/form/SV_4V0sjZRvoSILOd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3A0A-BE86-447F-A105-8585D8F33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52FD-A783-4CBF-B90E-7F8143BDE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FEB2ADBC-DD04-4F28-88FC-9F624FBD2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737308"/>
            <a:ext cx="1933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1B1E0FA5-F15F-4B85-87A0-A576B3CED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9213" y="2400300"/>
            <a:ext cx="1933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BDB5F5-A9AF-41A5-84C5-21B4688C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761" y="2114366"/>
            <a:ext cx="2524477" cy="2629267"/>
          </a:xfrm>
          <a:prstGeom prst="rect">
            <a:avLst/>
          </a:prstGeom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394E77B8-2C2C-4B20-9957-B56A906F8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27742"/>
            <a:ext cx="86741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can you trust us? Give us feedback on the website here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https://uconn.co1.qualtrics.com/jfe/form/SV_4V0sjZRvoSILOdg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 in bio as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FEB2ADBC-DD04-4F28-88FC-9F624FBD2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737308"/>
            <a:ext cx="1933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1B1E0FA5-F15F-4B85-87A0-A576B3CED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9213" y="2400300"/>
            <a:ext cx="1933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7ABF6-2658-443F-91BA-DF0912A20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2963"/>
            <a:ext cx="184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you know which stage of perimenopause or menopause you are in? Check out our tool and give us feedback on our new site!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https://uconn.co1.qualtrics.com/jfe/form/SV_4V0sjZRvoSILOdg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D5765-8E4A-4F7D-B5A2-09EAB913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1586617"/>
            <a:ext cx="590632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8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FEB2ADBC-DD04-4F28-88FC-9F624FBD2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2737308"/>
            <a:ext cx="1933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1B1E0FA5-F15F-4B85-87A0-A576B3CED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29213" y="2400300"/>
            <a:ext cx="19335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7ABF6-2658-443F-91BA-DF0912A20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2963"/>
            <a:ext cx="184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you know which stage of perimenopause or menopause you are in? Check out our tool and give us feedback on our new site!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https://uconn.co1.qualtrics.com/jfe/form/SV_4V0sjZRvoSILOdg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D5765-8E4A-4F7D-B5A2-09EAB913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1586617"/>
            <a:ext cx="590632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Why can you trust us? Give us feedback on the website here : https://uconn.co1.qualtrics.com/jfe/form/SV_4V0sjZRvoSILOdg Link in bio as well.  </vt:lpstr>
      <vt:lpstr>  How do you know which stage of perimenopause or menopause you are in? Check out our tool and give us feedback on our new site! https://uconn.co1.qualtrics.com/jfe/form/SV_4V0sjZRvoSILOdg</vt:lpstr>
      <vt:lpstr>  How do you know which stage of perimenopause or menopause you are in? Check out our tool and give us feedback on our new site! https://uconn.co1.qualtrics.com/jfe/form/SV_4V0sjZRvoSILOdg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Xin Ng</dc:creator>
  <cp:lastModifiedBy>Hui Xin Ng</cp:lastModifiedBy>
  <cp:revision>1</cp:revision>
  <dcterms:created xsi:type="dcterms:W3CDTF">2022-01-08T23:54:54Z</dcterms:created>
  <dcterms:modified xsi:type="dcterms:W3CDTF">2022-01-09T02:21:25Z</dcterms:modified>
</cp:coreProperties>
</file>