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60" r:id="rId2"/>
    <p:sldId id="263" r:id="rId3"/>
    <p:sldId id="261" r:id="rId4"/>
    <p:sldId id="262" r:id="rId5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99"/>
    <p:restoredTop sz="93946"/>
  </p:normalViewPr>
  <p:slideViewPr>
    <p:cSldViewPr snapToGrid="0" snapToObjects="1">
      <p:cViewPr varScale="1">
        <p:scale>
          <a:sx n="60" d="100"/>
          <a:sy n="60" d="100"/>
        </p:scale>
        <p:origin x="117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1034C-97FA-F94F-90D2-3862B913897D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99072-A1D7-C54C-9400-05031181C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03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9C96-16D0-0F42-8164-4A14B7D3A5CE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A092-DE8E-BA4D-8836-B2E583C4F3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9C96-16D0-0F42-8164-4A14B7D3A5CE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A092-DE8E-BA4D-8836-B2E583C4F3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9C96-16D0-0F42-8164-4A14B7D3A5CE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A092-DE8E-BA4D-8836-B2E583C4F3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9C96-16D0-0F42-8164-4A14B7D3A5CE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A092-DE8E-BA4D-8836-B2E583C4F3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9C96-16D0-0F42-8164-4A14B7D3A5CE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A092-DE8E-BA4D-8836-B2E583C4F3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9C96-16D0-0F42-8164-4A14B7D3A5CE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A092-DE8E-BA4D-8836-B2E583C4F3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9C96-16D0-0F42-8164-4A14B7D3A5CE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A092-DE8E-BA4D-8836-B2E583C4F3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9C96-16D0-0F42-8164-4A14B7D3A5CE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A092-DE8E-BA4D-8836-B2E583C4F3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9C96-16D0-0F42-8164-4A14B7D3A5CE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A092-DE8E-BA4D-8836-B2E583C4F3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9C96-16D0-0F42-8164-4A14B7D3A5CE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A092-DE8E-BA4D-8836-B2E583C4F3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9C96-16D0-0F42-8164-4A14B7D3A5CE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A092-DE8E-BA4D-8836-B2E583C4F3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89C96-16D0-0F42-8164-4A14B7D3A5CE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AA092-DE8E-BA4D-8836-B2E583C4F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3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1" y="2530399"/>
            <a:ext cx="6858000" cy="45636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2" y="182880"/>
            <a:ext cx="6715516" cy="1436914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HELP WOMEN IN </a:t>
            </a:r>
            <a:b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MENOPAUSE or PERIMENOPAUSE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0933" y="1703599"/>
            <a:ext cx="6468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accent1">
                    <a:lumMod val="50000"/>
                  </a:schemeClr>
                </a:solidFill>
              </a:rPr>
              <a:t>Please give us feedback on our draft website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7467" y="8147428"/>
            <a:ext cx="5215465" cy="5486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050" dirty="0"/>
          </a:p>
          <a:p>
            <a:r>
              <a:rPr lang="en-US" sz="1050" dirty="0"/>
              <a:t>			 IR                           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97467" y="5514937"/>
            <a:ext cx="5215465" cy="26324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</a:rPr>
              <a:t>Contact us if you...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Are 40-65 years old and have questions about menopause or perimenopause.</a:t>
            </a:r>
            <a:endParaRPr lang="en-US" sz="17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Want to help us empower women take charge of their menopause!</a:t>
            </a:r>
          </a:p>
          <a:p>
            <a:r>
              <a:rPr lang="en-US" sz="2000" dirty="0">
                <a:solidFill>
                  <a:schemeClr val="bg1"/>
                </a:solidFill>
              </a:rPr>
              <a:t>Click here to see the website and give us feedback.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0267" y="8613497"/>
            <a:ext cx="186627" cy="1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10" name="Picture 9" descr="csd-logo - Etaluma, Inc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131" y="8147428"/>
            <a:ext cx="1437640" cy="54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4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1" y="2530399"/>
            <a:ext cx="6858000" cy="45636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2" y="182880"/>
            <a:ext cx="6715516" cy="1436914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HELP WOMEN IN </a:t>
            </a:r>
            <a:b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MENOPAUSE or PERIMENOPAUSE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0933" y="1703599"/>
            <a:ext cx="6468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accent1">
                    <a:lumMod val="50000"/>
                  </a:schemeClr>
                </a:solidFill>
              </a:rPr>
              <a:t>Please give us feedback on our draft website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7467" y="8147428"/>
            <a:ext cx="5215465" cy="5486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050" dirty="0"/>
          </a:p>
          <a:p>
            <a:r>
              <a:rPr lang="en-US" sz="1050" dirty="0"/>
              <a:t>			 IR                           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97467" y="5514937"/>
            <a:ext cx="5215465" cy="26324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</a:rPr>
              <a:t>Contact us if you...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Are 40-65 years old and have questions about menopause or perimenopause.</a:t>
            </a:r>
            <a:endParaRPr lang="en-US" sz="17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Want to help us empower women take charge of their menopause!</a:t>
            </a:r>
          </a:p>
          <a:p>
            <a:r>
              <a:rPr lang="en-US" sz="2000" dirty="0">
                <a:solidFill>
                  <a:schemeClr val="bg1"/>
                </a:solidFill>
              </a:rPr>
              <a:t>Click here to see the website and give us feedback.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0267" y="8613497"/>
            <a:ext cx="186627" cy="1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10" name="Picture 9" descr="csd-logo - Etaluma, Inc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131" y="8147428"/>
            <a:ext cx="1437640" cy="54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97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2" y="182880"/>
            <a:ext cx="6715516" cy="143691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UNHAPPY ABOUT</a:t>
            </a:r>
            <a:b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MENOPAUSE OR PERIMENOPAUSE?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733" y="1561376"/>
            <a:ext cx="6468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C00000"/>
                </a:solidFill>
              </a:rPr>
              <a:t>Use our personalized online tools </a:t>
            </a:r>
          </a:p>
          <a:p>
            <a:pPr algn="ctr"/>
            <a:r>
              <a:rPr lang="en-US" sz="2400" i="1" dirty="0">
                <a:solidFill>
                  <a:srgbClr val="C00000"/>
                </a:solidFill>
              </a:rPr>
              <a:t>and give us feedback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7467" y="8147428"/>
            <a:ext cx="5215465" cy="5486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050" dirty="0"/>
          </a:p>
          <a:p>
            <a:r>
              <a:rPr lang="en-US" sz="1050" dirty="0"/>
              <a:t>			 IR                           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4072"/>
            <a:ext cx="6858000" cy="42545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97467" y="5514937"/>
            <a:ext cx="5215465" cy="26324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</a:rPr>
              <a:t>Contact us if you...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Are 40-65 years old and have questions about menopause or perimenopause.</a:t>
            </a:r>
            <a:endParaRPr lang="en-US" sz="17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Want to help us empower women take charge of their menopause!</a:t>
            </a:r>
          </a:p>
          <a:p>
            <a:r>
              <a:rPr lang="en-US" sz="2000" dirty="0">
                <a:solidFill>
                  <a:schemeClr val="bg1"/>
                </a:solidFill>
              </a:rPr>
              <a:t>Click here to see the website and give us feedback.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0267" y="8613497"/>
            <a:ext cx="186627" cy="1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10" name="Picture 9" descr="csd-logo - Etaluma, Inc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131" y="8147428"/>
            <a:ext cx="1437640" cy="54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144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1" y="2530399"/>
            <a:ext cx="6858000" cy="45636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2" y="182880"/>
            <a:ext cx="6715516" cy="143691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CONFUSED ABOUT MENOPAUSE/PERIMENOPAUSE?</a:t>
            </a:r>
            <a:b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8684" y="1402119"/>
            <a:ext cx="6468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C00000"/>
                </a:solidFill>
              </a:rPr>
              <a:t>Use our personalized online tools </a:t>
            </a:r>
          </a:p>
          <a:p>
            <a:pPr algn="ctr"/>
            <a:r>
              <a:rPr lang="en-US" sz="2400" i="1" dirty="0">
                <a:solidFill>
                  <a:srgbClr val="C00000"/>
                </a:solidFill>
              </a:rPr>
              <a:t>and give us feedback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7467" y="8147428"/>
            <a:ext cx="5215465" cy="5486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050" dirty="0"/>
          </a:p>
          <a:p>
            <a:r>
              <a:rPr lang="en-US" sz="1050" dirty="0"/>
              <a:t>			 IR                           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97467" y="5514937"/>
            <a:ext cx="5215465" cy="26324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</a:rPr>
              <a:t>Contact us if you...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Are 40-65 years old and have questions about menopause or perimenopause.</a:t>
            </a:r>
            <a:endParaRPr lang="en-US" sz="17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Want to help us empower women take charge of their menopause!</a:t>
            </a:r>
          </a:p>
          <a:p>
            <a:r>
              <a:rPr lang="en-US" sz="2000" dirty="0">
                <a:solidFill>
                  <a:schemeClr val="bg1"/>
                </a:solidFill>
              </a:rPr>
              <a:t>Click here to see the website and give us feedback.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0267" y="8613497"/>
            <a:ext cx="186627" cy="1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10" name="Picture 9" descr="csd-logo - Etaluma, Inc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131" y="8147428"/>
            <a:ext cx="1437640" cy="54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737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92679</TotalTime>
  <Words>242</Words>
  <Application>Microsoft Office PowerPoint</Application>
  <PresentationFormat>Letter Paper (8.5x11 in)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HELP WOMEN IN  MENOPAUSE or PERIMENOPAUSE</vt:lpstr>
      <vt:lpstr>HELP WOMEN IN  MENOPAUSE or PERIMENOPAUSE</vt:lpstr>
      <vt:lpstr>UNHAPPY ABOUT MENOPAUSE OR PERIMENOPAUSE?</vt:lpstr>
      <vt:lpstr>CONFUSED ABOUT MENOPAUSE/PERIMENOPAUSE?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Leslie Snyder</dc:creator>
  <cp:keywords/>
  <dc:description/>
  <cp:lastModifiedBy>Hui Xin Ng</cp:lastModifiedBy>
  <cp:revision>42</cp:revision>
  <dcterms:created xsi:type="dcterms:W3CDTF">2019-05-17T17:23:29Z</dcterms:created>
  <dcterms:modified xsi:type="dcterms:W3CDTF">2021-08-16T20:05:15Z</dcterms:modified>
  <cp:category/>
</cp:coreProperties>
</file>