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3.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4.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comments/comment1.xml" ContentType="application/vnd.openxmlformats-officedocument.presentationml.comments+xml"/>
  <Override PartName="/ppt/notesSlides/notesSlide5.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6.xml" ContentType="application/vnd.openxmlformats-officedocument.presentationml.notesSlide+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notesSlides/notesSlide7.xml" ContentType="application/vnd.openxmlformats-officedocument.presentationml.notesSlide+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notesSlides/notesSlide8.xml" ContentType="application/vnd.openxmlformats-officedocument.presentationml.notesSlide+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notesSlides/notesSlide9.xml" ContentType="application/vnd.openxmlformats-officedocument.presentationml.notesSlide+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notesSlides/notesSlide10.xml" ContentType="application/vnd.openxmlformats-officedocument.presentationml.notesSlide+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comments/comment2.xml" ContentType="application/vnd.openxmlformats-officedocument.presentationml.comments+xml"/>
  <Override PartName="/ppt/notesSlides/notesSlide11.xml" ContentType="application/vnd.openxmlformats-officedocument.presentationml.notesSlide+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notesSlides/notesSlide12.xml" ContentType="application/vnd.openxmlformats-officedocument.presentationml.notesSlide+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notesSlides/notesSlide13.xml" ContentType="application/vnd.openxmlformats-officedocument.presentationml.notesSlide+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7" r:id="rId2"/>
    <p:sldId id="292" r:id="rId3"/>
    <p:sldId id="288" r:id="rId4"/>
    <p:sldId id="290" r:id="rId5"/>
    <p:sldId id="289" r:id="rId6"/>
    <p:sldId id="291" r:id="rId7"/>
    <p:sldId id="294" r:id="rId8"/>
    <p:sldId id="293" r:id="rId9"/>
    <p:sldId id="295" r:id="rId10"/>
    <p:sldId id="296" r:id="rId11"/>
    <p:sldId id="299" r:id="rId12"/>
    <p:sldId id="297" r:id="rId13"/>
    <p:sldId id="2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i Xin Ng" initials="HXN" lastIdx="5" clrIdx="0">
    <p:extLst>
      <p:ext uri="{19B8F6BF-5375-455C-9EA6-DF929625EA0E}">
        <p15:presenceInfo xmlns:p15="http://schemas.microsoft.com/office/powerpoint/2012/main" userId="Hui Xin 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4660"/>
  </p:normalViewPr>
  <p:slideViewPr>
    <p:cSldViewPr snapToGrid="0">
      <p:cViewPr varScale="1">
        <p:scale>
          <a:sx n="49" d="100"/>
          <a:sy n="49" d="100"/>
        </p:scale>
        <p:origin x="67"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23T16:01:13.620" idx="1">
    <p:pos x="6829" y="544"/>
    <p:text>Conversion
A completed activity, online or offline, that is important to the success of your business. Examples include a completed sign-up for your email newsletter (a Goal conversion) and a purchase (a transaction, sometimes called an Ecommerce conversion).</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7-23T17:55:57.812" idx="2">
    <p:pos x="5209" y="909"/>
    <p:text>Rather than create a new Channel (or edit an existing one) to view this information, it’s helpful to first see if there’s an existing default view that will provide the data you seek. In this case, there is.
To get a closer look at your traffic sources, look below Channels under All Traffic, and click on Source/Medium. That will not only show the breakdown of your organic traffic, but will list CPC visits and other referral sites. It’s just one of the many data “hacks” you’ll find as you get more familiar with Google Analytics.</p:text>
    <p:extLst>
      <p:ext uri="{C676402C-5697-4E1C-873F-D02D1690AC5C}">
        <p15:threadingInfo xmlns:p15="http://schemas.microsoft.com/office/powerpoint/2012/main" timeZoneBias="420"/>
      </p:ext>
    </p:extLst>
  </p:cm>
  <p:cm authorId="1" dt="2021-07-23T17:56:05.871" idx="3">
    <p:pos x="5209" y="1005"/>
    <p:text>*important tip</p:text>
    <p:extLst>
      <p:ext uri="{C676402C-5697-4E1C-873F-D02D1690AC5C}">
        <p15:threadingInfo xmlns:p15="http://schemas.microsoft.com/office/powerpoint/2012/main" timeZoneBias="420">
          <p15:parentCm authorId="1" idx="2"/>
        </p15:threadingInfo>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32.9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44.8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7:56.2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2.8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4.9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4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7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6:50.9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7:56.2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2.8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4.9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4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7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32.9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44.8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6:50.9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44.8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7:56.2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2.8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4.9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4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7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32.9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44.8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6:50.9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7:56.2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2.8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6:50.9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4.9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4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7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32.9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44.8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6:50.9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7:56.2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2.8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4.9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4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7:56.2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7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32.9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44.8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6:50.9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7:56.2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2.8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4.9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4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7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32.9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2.8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44.8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6:50.9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7:56.2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2.8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4.9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4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7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32.9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44.8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6:50.9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4.9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7:56.2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2.8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4.9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4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7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32.9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44.8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6:50.9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7:56.2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2.8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4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4.9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4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7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32.9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44.8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6:50.9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7:56.2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2.8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4.9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4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7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7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32.9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44.8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6:50.9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7:56.2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2.8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4.9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4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7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32.9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32.9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44.8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6:50.9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7:56.2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2.8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4.9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4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8:16.7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32.9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3:44.8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06T06:16:50.9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4B1E6-5C7D-4104-98D0-0F888612E4CE}" type="datetimeFigureOut">
              <a:rPr lang="en-US" smtClean="0"/>
              <a:t>7/29/2021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05229-6D5E-4DF9-A32F-13CD6CACFD0B}" type="slidenum">
              <a:rPr lang="en-US" smtClean="0"/>
              <a:t>‹#›</a:t>
            </a:fld>
            <a:endParaRPr lang="en-US"/>
          </a:p>
        </p:txBody>
      </p:sp>
    </p:spTree>
    <p:extLst>
      <p:ext uri="{BB962C8B-B14F-4D97-AF65-F5344CB8AC3E}">
        <p14:creationId xmlns:p14="http://schemas.microsoft.com/office/powerpoint/2010/main" val="4292752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This made the content a lot more personal and I think it can win a lot of trust</a:t>
            </a:r>
          </a:p>
        </p:txBody>
      </p:sp>
      <p:sp>
        <p:nvSpPr>
          <p:cNvPr id="4" name="Slide Number Placeholder 3"/>
          <p:cNvSpPr>
            <a:spLocks noGrp="1"/>
          </p:cNvSpPr>
          <p:nvPr>
            <p:ph type="sldNum" sz="quarter" idx="5"/>
          </p:nvPr>
        </p:nvSpPr>
        <p:spPr/>
        <p:txBody>
          <a:bodyPr/>
          <a:lstStyle/>
          <a:p>
            <a:fld id="{39BA50B6-40BA-494D-B439-B1D44732E6E0}" type="slidenum">
              <a:rPr lang="en-US" smtClean="0"/>
              <a:t>1</a:t>
            </a:fld>
            <a:endParaRPr lang="en-US"/>
          </a:p>
        </p:txBody>
      </p:sp>
    </p:spTree>
    <p:extLst>
      <p:ext uri="{BB962C8B-B14F-4D97-AF65-F5344CB8AC3E}">
        <p14:creationId xmlns:p14="http://schemas.microsoft.com/office/powerpoint/2010/main" val="3160701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4894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881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740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276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This made the content a lot more personal and I think it can win a lot of trust</a:t>
            </a:r>
          </a:p>
        </p:txBody>
      </p:sp>
      <p:sp>
        <p:nvSpPr>
          <p:cNvPr id="4" name="Slide Number Placeholder 3"/>
          <p:cNvSpPr>
            <a:spLocks noGrp="1"/>
          </p:cNvSpPr>
          <p:nvPr>
            <p:ph type="sldNum" sz="quarter" idx="5"/>
          </p:nvPr>
        </p:nvSpPr>
        <p:spPr/>
        <p:txBody>
          <a:bodyPr/>
          <a:lstStyle/>
          <a:p>
            <a:fld id="{39BA50B6-40BA-494D-B439-B1D44732E6E0}" type="slidenum">
              <a:rPr lang="en-US" smtClean="0"/>
              <a:t>2</a:t>
            </a:fld>
            <a:endParaRPr lang="en-US"/>
          </a:p>
        </p:txBody>
      </p:sp>
    </p:spTree>
    <p:extLst>
      <p:ext uri="{BB962C8B-B14F-4D97-AF65-F5344CB8AC3E}">
        <p14:creationId xmlns:p14="http://schemas.microsoft.com/office/powerpoint/2010/main" val="3861035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This made the content a lot more personal and I think it can win a lot of trust</a:t>
            </a:r>
          </a:p>
        </p:txBody>
      </p:sp>
      <p:sp>
        <p:nvSpPr>
          <p:cNvPr id="4" name="Slide Number Placeholder 3"/>
          <p:cNvSpPr>
            <a:spLocks noGrp="1"/>
          </p:cNvSpPr>
          <p:nvPr>
            <p:ph type="sldNum" sz="quarter" idx="5"/>
          </p:nvPr>
        </p:nvSpPr>
        <p:spPr/>
        <p:txBody>
          <a:bodyPr/>
          <a:lstStyle/>
          <a:p>
            <a:fld id="{39BA50B6-40BA-494D-B439-B1D44732E6E0}" type="slidenum">
              <a:rPr lang="en-US" smtClean="0"/>
              <a:t>3</a:t>
            </a:fld>
            <a:endParaRPr lang="en-US"/>
          </a:p>
        </p:txBody>
      </p:sp>
    </p:spTree>
    <p:extLst>
      <p:ext uri="{BB962C8B-B14F-4D97-AF65-F5344CB8AC3E}">
        <p14:creationId xmlns:p14="http://schemas.microsoft.com/office/powerpoint/2010/main" val="3334215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This made the content a lot more personal and I think it can win a lot of trust</a:t>
            </a:r>
          </a:p>
        </p:txBody>
      </p:sp>
      <p:sp>
        <p:nvSpPr>
          <p:cNvPr id="4" name="Slide Number Placeholder 3"/>
          <p:cNvSpPr>
            <a:spLocks noGrp="1"/>
          </p:cNvSpPr>
          <p:nvPr>
            <p:ph type="sldNum" sz="quarter" idx="5"/>
          </p:nvPr>
        </p:nvSpPr>
        <p:spPr/>
        <p:txBody>
          <a:bodyPr/>
          <a:lstStyle/>
          <a:p>
            <a:fld id="{39BA50B6-40BA-494D-B439-B1D44732E6E0}" type="slidenum">
              <a:rPr lang="en-US" smtClean="0"/>
              <a:t>5</a:t>
            </a:fld>
            <a:endParaRPr lang="en-US"/>
          </a:p>
        </p:txBody>
      </p:sp>
    </p:spTree>
    <p:extLst>
      <p:ext uri="{BB962C8B-B14F-4D97-AF65-F5344CB8AC3E}">
        <p14:creationId xmlns:p14="http://schemas.microsoft.com/office/powerpoint/2010/main" val="2429698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0659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187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3420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1C64-0BE4-417A-B43A-33F66C02D1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14755D-E7BC-4D48-BE54-B45F79CCF4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BCAAE2-A610-460D-9D1F-8F727B189002}"/>
              </a:ext>
            </a:extLst>
          </p:cNvPr>
          <p:cNvSpPr>
            <a:spLocks noGrp="1"/>
          </p:cNvSpPr>
          <p:nvPr>
            <p:ph type="dt" sz="half" idx="10"/>
          </p:nvPr>
        </p:nvSpPr>
        <p:spPr/>
        <p:txBody>
          <a:bodyPr/>
          <a:lstStyle/>
          <a:p>
            <a:fld id="{B36F61A3-FF8F-4E3F-BFF6-F36FA741A562}" type="datetimeFigureOut">
              <a:rPr lang="en-US" smtClean="0"/>
              <a:t>7/29/2021</a:t>
            </a:fld>
            <a:endParaRPr lang="en-US"/>
          </a:p>
        </p:txBody>
      </p:sp>
      <p:sp>
        <p:nvSpPr>
          <p:cNvPr id="5" name="Footer Placeholder 4">
            <a:extLst>
              <a:ext uri="{FF2B5EF4-FFF2-40B4-BE49-F238E27FC236}">
                <a16:creationId xmlns:a16="http://schemas.microsoft.com/office/drawing/2014/main" id="{B9190660-988E-4B95-92B7-2D2641DAB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B8BAA-C88A-476C-8BC7-07510C15EFC2}"/>
              </a:ext>
            </a:extLst>
          </p:cNvPr>
          <p:cNvSpPr>
            <a:spLocks noGrp="1"/>
          </p:cNvSpPr>
          <p:nvPr>
            <p:ph type="sldNum" sz="quarter" idx="12"/>
          </p:nvPr>
        </p:nvSpPr>
        <p:spPr/>
        <p:txBody>
          <a:bodyPr/>
          <a:lstStyle/>
          <a:p>
            <a:fld id="{4EFD5DDC-6063-41A2-AD7E-1AFC2D1D73B1}" type="slidenum">
              <a:rPr lang="en-US" smtClean="0"/>
              <a:t>‹#›</a:t>
            </a:fld>
            <a:endParaRPr lang="en-US"/>
          </a:p>
        </p:txBody>
      </p:sp>
    </p:spTree>
    <p:extLst>
      <p:ext uri="{BB962C8B-B14F-4D97-AF65-F5344CB8AC3E}">
        <p14:creationId xmlns:p14="http://schemas.microsoft.com/office/powerpoint/2010/main" val="151437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ACCE1-B4A1-49CA-AECC-76133FEEF3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825205-6CC8-4E26-9D73-A3E359801E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88471-7670-4147-AA3D-C266DB17950D}"/>
              </a:ext>
            </a:extLst>
          </p:cNvPr>
          <p:cNvSpPr>
            <a:spLocks noGrp="1"/>
          </p:cNvSpPr>
          <p:nvPr>
            <p:ph type="dt" sz="half" idx="10"/>
          </p:nvPr>
        </p:nvSpPr>
        <p:spPr/>
        <p:txBody>
          <a:bodyPr/>
          <a:lstStyle/>
          <a:p>
            <a:fld id="{B36F61A3-FF8F-4E3F-BFF6-F36FA741A562}" type="datetimeFigureOut">
              <a:rPr lang="en-US" smtClean="0"/>
              <a:t>7/29/2021</a:t>
            </a:fld>
            <a:endParaRPr lang="en-US"/>
          </a:p>
        </p:txBody>
      </p:sp>
      <p:sp>
        <p:nvSpPr>
          <p:cNvPr id="5" name="Footer Placeholder 4">
            <a:extLst>
              <a:ext uri="{FF2B5EF4-FFF2-40B4-BE49-F238E27FC236}">
                <a16:creationId xmlns:a16="http://schemas.microsoft.com/office/drawing/2014/main" id="{D6A48BBF-C6D7-4FFC-A6CA-083C103E7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5AE31-D009-497B-AD85-68D99F9D2260}"/>
              </a:ext>
            </a:extLst>
          </p:cNvPr>
          <p:cNvSpPr>
            <a:spLocks noGrp="1"/>
          </p:cNvSpPr>
          <p:nvPr>
            <p:ph type="sldNum" sz="quarter" idx="12"/>
          </p:nvPr>
        </p:nvSpPr>
        <p:spPr/>
        <p:txBody>
          <a:bodyPr/>
          <a:lstStyle/>
          <a:p>
            <a:fld id="{4EFD5DDC-6063-41A2-AD7E-1AFC2D1D73B1}" type="slidenum">
              <a:rPr lang="en-US" smtClean="0"/>
              <a:t>‹#›</a:t>
            </a:fld>
            <a:endParaRPr lang="en-US"/>
          </a:p>
        </p:txBody>
      </p:sp>
    </p:spTree>
    <p:extLst>
      <p:ext uri="{BB962C8B-B14F-4D97-AF65-F5344CB8AC3E}">
        <p14:creationId xmlns:p14="http://schemas.microsoft.com/office/powerpoint/2010/main" val="338244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99950D-BF8E-4BEC-A3CF-E4DEA6DD5F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A518F0-BDF3-464A-BD99-B977A7DD81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601E9D-AD4C-4B0D-848E-4D6FF0F822D2}"/>
              </a:ext>
            </a:extLst>
          </p:cNvPr>
          <p:cNvSpPr>
            <a:spLocks noGrp="1"/>
          </p:cNvSpPr>
          <p:nvPr>
            <p:ph type="dt" sz="half" idx="10"/>
          </p:nvPr>
        </p:nvSpPr>
        <p:spPr/>
        <p:txBody>
          <a:bodyPr/>
          <a:lstStyle/>
          <a:p>
            <a:fld id="{B36F61A3-FF8F-4E3F-BFF6-F36FA741A562}" type="datetimeFigureOut">
              <a:rPr lang="en-US" smtClean="0"/>
              <a:t>7/29/2021</a:t>
            </a:fld>
            <a:endParaRPr lang="en-US"/>
          </a:p>
        </p:txBody>
      </p:sp>
      <p:sp>
        <p:nvSpPr>
          <p:cNvPr id="5" name="Footer Placeholder 4">
            <a:extLst>
              <a:ext uri="{FF2B5EF4-FFF2-40B4-BE49-F238E27FC236}">
                <a16:creationId xmlns:a16="http://schemas.microsoft.com/office/drawing/2014/main" id="{21882A21-0EA5-42C8-ADEC-ACE8EE87C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B9BCE-ABB6-41CA-9A95-B5C6A940238C}"/>
              </a:ext>
            </a:extLst>
          </p:cNvPr>
          <p:cNvSpPr>
            <a:spLocks noGrp="1"/>
          </p:cNvSpPr>
          <p:nvPr>
            <p:ph type="sldNum" sz="quarter" idx="12"/>
          </p:nvPr>
        </p:nvSpPr>
        <p:spPr/>
        <p:txBody>
          <a:bodyPr/>
          <a:lstStyle/>
          <a:p>
            <a:fld id="{4EFD5DDC-6063-41A2-AD7E-1AFC2D1D73B1}" type="slidenum">
              <a:rPr lang="en-US" smtClean="0"/>
              <a:t>‹#›</a:t>
            </a:fld>
            <a:endParaRPr lang="en-US"/>
          </a:p>
        </p:txBody>
      </p:sp>
    </p:spTree>
    <p:extLst>
      <p:ext uri="{BB962C8B-B14F-4D97-AF65-F5344CB8AC3E}">
        <p14:creationId xmlns:p14="http://schemas.microsoft.com/office/powerpoint/2010/main" val="28492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50C2-5591-4AF7-B55D-074FFEDB1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BF2EB7-D61C-4C26-BBF5-8F32391F86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0E32F-47EA-4C96-A82E-8AC24ABF82DD}"/>
              </a:ext>
            </a:extLst>
          </p:cNvPr>
          <p:cNvSpPr>
            <a:spLocks noGrp="1"/>
          </p:cNvSpPr>
          <p:nvPr>
            <p:ph type="dt" sz="half" idx="10"/>
          </p:nvPr>
        </p:nvSpPr>
        <p:spPr/>
        <p:txBody>
          <a:bodyPr/>
          <a:lstStyle/>
          <a:p>
            <a:fld id="{B36F61A3-FF8F-4E3F-BFF6-F36FA741A562}" type="datetimeFigureOut">
              <a:rPr lang="en-US" smtClean="0"/>
              <a:t>7/29/2021</a:t>
            </a:fld>
            <a:endParaRPr lang="en-US"/>
          </a:p>
        </p:txBody>
      </p:sp>
      <p:sp>
        <p:nvSpPr>
          <p:cNvPr id="5" name="Footer Placeholder 4">
            <a:extLst>
              <a:ext uri="{FF2B5EF4-FFF2-40B4-BE49-F238E27FC236}">
                <a16:creationId xmlns:a16="http://schemas.microsoft.com/office/drawing/2014/main" id="{E93D4CFF-A58B-4CE3-84E7-848069C8E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7DF40-407B-4F71-8E2B-C59C00646EA9}"/>
              </a:ext>
            </a:extLst>
          </p:cNvPr>
          <p:cNvSpPr>
            <a:spLocks noGrp="1"/>
          </p:cNvSpPr>
          <p:nvPr>
            <p:ph type="sldNum" sz="quarter" idx="12"/>
          </p:nvPr>
        </p:nvSpPr>
        <p:spPr/>
        <p:txBody>
          <a:bodyPr/>
          <a:lstStyle/>
          <a:p>
            <a:fld id="{4EFD5DDC-6063-41A2-AD7E-1AFC2D1D73B1}" type="slidenum">
              <a:rPr lang="en-US" smtClean="0"/>
              <a:t>‹#›</a:t>
            </a:fld>
            <a:endParaRPr lang="en-US"/>
          </a:p>
        </p:txBody>
      </p:sp>
    </p:spTree>
    <p:extLst>
      <p:ext uri="{BB962C8B-B14F-4D97-AF65-F5344CB8AC3E}">
        <p14:creationId xmlns:p14="http://schemas.microsoft.com/office/powerpoint/2010/main" val="435711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8270-5160-4474-93E8-9D32534423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9D76A0-FD1A-4BCF-A8A1-20F19895D4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2BAB2D-C5E2-43A6-984F-16A96280ED76}"/>
              </a:ext>
            </a:extLst>
          </p:cNvPr>
          <p:cNvSpPr>
            <a:spLocks noGrp="1"/>
          </p:cNvSpPr>
          <p:nvPr>
            <p:ph type="dt" sz="half" idx="10"/>
          </p:nvPr>
        </p:nvSpPr>
        <p:spPr/>
        <p:txBody>
          <a:bodyPr/>
          <a:lstStyle/>
          <a:p>
            <a:fld id="{B36F61A3-FF8F-4E3F-BFF6-F36FA741A562}" type="datetimeFigureOut">
              <a:rPr lang="en-US" smtClean="0"/>
              <a:t>7/29/2021</a:t>
            </a:fld>
            <a:endParaRPr lang="en-US"/>
          </a:p>
        </p:txBody>
      </p:sp>
      <p:sp>
        <p:nvSpPr>
          <p:cNvPr id="5" name="Footer Placeholder 4">
            <a:extLst>
              <a:ext uri="{FF2B5EF4-FFF2-40B4-BE49-F238E27FC236}">
                <a16:creationId xmlns:a16="http://schemas.microsoft.com/office/drawing/2014/main" id="{0812EAAF-2396-48A7-80E8-93E240CA0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5605D-D983-4936-BAEE-DFACD3CC72BA}"/>
              </a:ext>
            </a:extLst>
          </p:cNvPr>
          <p:cNvSpPr>
            <a:spLocks noGrp="1"/>
          </p:cNvSpPr>
          <p:nvPr>
            <p:ph type="sldNum" sz="quarter" idx="12"/>
          </p:nvPr>
        </p:nvSpPr>
        <p:spPr/>
        <p:txBody>
          <a:bodyPr/>
          <a:lstStyle/>
          <a:p>
            <a:fld id="{4EFD5DDC-6063-41A2-AD7E-1AFC2D1D73B1}" type="slidenum">
              <a:rPr lang="en-US" smtClean="0"/>
              <a:t>‹#›</a:t>
            </a:fld>
            <a:endParaRPr lang="en-US"/>
          </a:p>
        </p:txBody>
      </p:sp>
    </p:spTree>
    <p:extLst>
      <p:ext uri="{BB962C8B-B14F-4D97-AF65-F5344CB8AC3E}">
        <p14:creationId xmlns:p14="http://schemas.microsoft.com/office/powerpoint/2010/main" val="2774533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83A7-78D9-4B71-9BE5-62E16815B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8D73DC-0DE8-41C9-8755-E92B6B7C4E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29A78E-4BE8-43A8-BA42-82C9113C30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125BAF-F12E-43E2-8389-0877994A64AF}"/>
              </a:ext>
            </a:extLst>
          </p:cNvPr>
          <p:cNvSpPr>
            <a:spLocks noGrp="1"/>
          </p:cNvSpPr>
          <p:nvPr>
            <p:ph type="dt" sz="half" idx="10"/>
          </p:nvPr>
        </p:nvSpPr>
        <p:spPr/>
        <p:txBody>
          <a:bodyPr/>
          <a:lstStyle/>
          <a:p>
            <a:fld id="{B36F61A3-FF8F-4E3F-BFF6-F36FA741A562}" type="datetimeFigureOut">
              <a:rPr lang="en-US" smtClean="0"/>
              <a:t>7/29/2021</a:t>
            </a:fld>
            <a:endParaRPr lang="en-US"/>
          </a:p>
        </p:txBody>
      </p:sp>
      <p:sp>
        <p:nvSpPr>
          <p:cNvPr id="6" name="Footer Placeholder 5">
            <a:extLst>
              <a:ext uri="{FF2B5EF4-FFF2-40B4-BE49-F238E27FC236}">
                <a16:creationId xmlns:a16="http://schemas.microsoft.com/office/drawing/2014/main" id="{B73F7FED-3BC5-42D2-A5AF-D223AD1A87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1835D-C3CC-48BA-8E82-B7B4BBDAFFB9}"/>
              </a:ext>
            </a:extLst>
          </p:cNvPr>
          <p:cNvSpPr>
            <a:spLocks noGrp="1"/>
          </p:cNvSpPr>
          <p:nvPr>
            <p:ph type="sldNum" sz="quarter" idx="12"/>
          </p:nvPr>
        </p:nvSpPr>
        <p:spPr/>
        <p:txBody>
          <a:bodyPr/>
          <a:lstStyle/>
          <a:p>
            <a:fld id="{4EFD5DDC-6063-41A2-AD7E-1AFC2D1D73B1}" type="slidenum">
              <a:rPr lang="en-US" smtClean="0"/>
              <a:t>‹#›</a:t>
            </a:fld>
            <a:endParaRPr lang="en-US"/>
          </a:p>
        </p:txBody>
      </p:sp>
    </p:spTree>
    <p:extLst>
      <p:ext uri="{BB962C8B-B14F-4D97-AF65-F5344CB8AC3E}">
        <p14:creationId xmlns:p14="http://schemas.microsoft.com/office/powerpoint/2010/main" val="59074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B350-BB08-4F37-B2DA-3911490D6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AD4E29-1831-4725-8531-16113F985D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88D9AD-5B30-4AFD-AFAF-037011B2AD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3BFD0C-3B3A-46F8-AA95-E408C68FEE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6D068C-8C32-46F3-92FE-214E3E7CFB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9FE315-A8F1-4736-9A67-50431D7D9845}"/>
              </a:ext>
            </a:extLst>
          </p:cNvPr>
          <p:cNvSpPr>
            <a:spLocks noGrp="1"/>
          </p:cNvSpPr>
          <p:nvPr>
            <p:ph type="dt" sz="half" idx="10"/>
          </p:nvPr>
        </p:nvSpPr>
        <p:spPr/>
        <p:txBody>
          <a:bodyPr/>
          <a:lstStyle/>
          <a:p>
            <a:fld id="{B36F61A3-FF8F-4E3F-BFF6-F36FA741A562}" type="datetimeFigureOut">
              <a:rPr lang="en-US" smtClean="0"/>
              <a:t>7/29/2021</a:t>
            </a:fld>
            <a:endParaRPr lang="en-US"/>
          </a:p>
        </p:txBody>
      </p:sp>
      <p:sp>
        <p:nvSpPr>
          <p:cNvPr id="8" name="Footer Placeholder 7">
            <a:extLst>
              <a:ext uri="{FF2B5EF4-FFF2-40B4-BE49-F238E27FC236}">
                <a16:creationId xmlns:a16="http://schemas.microsoft.com/office/drawing/2014/main" id="{743B9EE8-D930-418B-B4FC-D40F4EA5FD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30F667-FF89-466E-B354-7D1FD714AF41}"/>
              </a:ext>
            </a:extLst>
          </p:cNvPr>
          <p:cNvSpPr>
            <a:spLocks noGrp="1"/>
          </p:cNvSpPr>
          <p:nvPr>
            <p:ph type="sldNum" sz="quarter" idx="12"/>
          </p:nvPr>
        </p:nvSpPr>
        <p:spPr/>
        <p:txBody>
          <a:bodyPr/>
          <a:lstStyle/>
          <a:p>
            <a:fld id="{4EFD5DDC-6063-41A2-AD7E-1AFC2D1D73B1}" type="slidenum">
              <a:rPr lang="en-US" smtClean="0"/>
              <a:t>‹#›</a:t>
            </a:fld>
            <a:endParaRPr lang="en-US"/>
          </a:p>
        </p:txBody>
      </p:sp>
    </p:spTree>
    <p:extLst>
      <p:ext uri="{BB962C8B-B14F-4D97-AF65-F5344CB8AC3E}">
        <p14:creationId xmlns:p14="http://schemas.microsoft.com/office/powerpoint/2010/main" val="2233228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E2DF-3990-42BB-80D5-D16CA9F13D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B0C38F-7CBC-4E1E-B680-C053738BFD82}"/>
              </a:ext>
            </a:extLst>
          </p:cNvPr>
          <p:cNvSpPr>
            <a:spLocks noGrp="1"/>
          </p:cNvSpPr>
          <p:nvPr>
            <p:ph type="dt" sz="half" idx="10"/>
          </p:nvPr>
        </p:nvSpPr>
        <p:spPr/>
        <p:txBody>
          <a:bodyPr/>
          <a:lstStyle/>
          <a:p>
            <a:fld id="{B36F61A3-FF8F-4E3F-BFF6-F36FA741A562}" type="datetimeFigureOut">
              <a:rPr lang="en-US" smtClean="0"/>
              <a:t>7/29/2021</a:t>
            </a:fld>
            <a:endParaRPr lang="en-US"/>
          </a:p>
        </p:txBody>
      </p:sp>
      <p:sp>
        <p:nvSpPr>
          <p:cNvPr id="4" name="Footer Placeholder 3">
            <a:extLst>
              <a:ext uri="{FF2B5EF4-FFF2-40B4-BE49-F238E27FC236}">
                <a16:creationId xmlns:a16="http://schemas.microsoft.com/office/drawing/2014/main" id="{F5F2EA4A-A4BA-43BE-9EA7-29E215121C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668728-5737-4C3E-86E2-DF83EC4CFF6D}"/>
              </a:ext>
            </a:extLst>
          </p:cNvPr>
          <p:cNvSpPr>
            <a:spLocks noGrp="1"/>
          </p:cNvSpPr>
          <p:nvPr>
            <p:ph type="sldNum" sz="quarter" idx="12"/>
          </p:nvPr>
        </p:nvSpPr>
        <p:spPr/>
        <p:txBody>
          <a:bodyPr/>
          <a:lstStyle/>
          <a:p>
            <a:fld id="{4EFD5DDC-6063-41A2-AD7E-1AFC2D1D73B1}" type="slidenum">
              <a:rPr lang="en-US" smtClean="0"/>
              <a:t>‹#›</a:t>
            </a:fld>
            <a:endParaRPr lang="en-US"/>
          </a:p>
        </p:txBody>
      </p:sp>
    </p:spTree>
    <p:extLst>
      <p:ext uri="{BB962C8B-B14F-4D97-AF65-F5344CB8AC3E}">
        <p14:creationId xmlns:p14="http://schemas.microsoft.com/office/powerpoint/2010/main" val="37143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B57B14-6683-4A0B-97CD-026EB0CB0AF6}"/>
              </a:ext>
            </a:extLst>
          </p:cNvPr>
          <p:cNvSpPr>
            <a:spLocks noGrp="1"/>
          </p:cNvSpPr>
          <p:nvPr>
            <p:ph type="dt" sz="half" idx="10"/>
          </p:nvPr>
        </p:nvSpPr>
        <p:spPr/>
        <p:txBody>
          <a:bodyPr/>
          <a:lstStyle/>
          <a:p>
            <a:fld id="{B36F61A3-FF8F-4E3F-BFF6-F36FA741A562}" type="datetimeFigureOut">
              <a:rPr lang="en-US" smtClean="0"/>
              <a:t>7/29/2021</a:t>
            </a:fld>
            <a:endParaRPr lang="en-US"/>
          </a:p>
        </p:txBody>
      </p:sp>
      <p:sp>
        <p:nvSpPr>
          <p:cNvPr id="3" name="Footer Placeholder 2">
            <a:extLst>
              <a:ext uri="{FF2B5EF4-FFF2-40B4-BE49-F238E27FC236}">
                <a16:creationId xmlns:a16="http://schemas.microsoft.com/office/drawing/2014/main" id="{60B371BC-597C-4751-A7EA-05C5BC1BC2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479821-A344-4C7F-98BE-DA9C3838A58D}"/>
              </a:ext>
            </a:extLst>
          </p:cNvPr>
          <p:cNvSpPr>
            <a:spLocks noGrp="1"/>
          </p:cNvSpPr>
          <p:nvPr>
            <p:ph type="sldNum" sz="quarter" idx="12"/>
          </p:nvPr>
        </p:nvSpPr>
        <p:spPr/>
        <p:txBody>
          <a:bodyPr/>
          <a:lstStyle/>
          <a:p>
            <a:fld id="{4EFD5DDC-6063-41A2-AD7E-1AFC2D1D73B1}" type="slidenum">
              <a:rPr lang="en-US" smtClean="0"/>
              <a:t>‹#›</a:t>
            </a:fld>
            <a:endParaRPr lang="en-US"/>
          </a:p>
        </p:txBody>
      </p:sp>
    </p:spTree>
    <p:extLst>
      <p:ext uri="{BB962C8B-B14F-4D97-AF65-F5344CB8AC3E}">
        <p14:creationId xmlns:p14="http://schemas.microsoft.com/office/powerpoint/2010/main" val="2334646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DB0C-177E-4103-B9CA-0B4EA7A84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BBC87D-0B3A-470E-9120-B92992F376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AF49F5-BA8E-43D0-ACF0-95D78EE00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880C1B-B734-4B73-B6AC-00E72D4D6FBA}"/>
              </a:ext>
            </a:extLst>
          </p:cNvPr>
          <p:cNvSpPr>
            <a:spLocks noGrp="1"/>
          </p:cNvSpPr>
          <p:nvPr>
            <p:ph type="dt" sz="half" idx="10"/>
          </p:nvPr>
        </p:nvSpPr>
        <p:spPr/>
        <p:txBody>
          <a:bodyPr/>
          <a:lstStyle/>
          <a:p>
            <a:fld id="{B36F61A3-FF8F-4E3F-BFF6-F36FA741A562}" type="datetimeFigureOut">
              <a:rPr lang="en-US" smtClean="0"/>
              <a:t>7/29/2021</a:t>
            </a:fld>
            <a:endParaRPr lang="en-US"/>
          </a:p>
        </p:txBody>
      </p:sp>
      <p:sp>
        <p:nvSpPr>
          <p:cNvPr id="6" name="Footer Placeholder 5">
            <a:extLst>
              <a:ext uri="{FF2B5EF4-FFF2-40B4-BE49-F238E27FC236}">
                <a16:creationId xmlns:a16="http://schemas.microsoft.com/office/drawing/2014/main" id="{0B621142-CC5A-4214-94C6-2FEA879EB6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415DA3-917A-4192-B67C-4160F53DF270}"/>
              </a:ext>
            </a:extLst>
          </p:cNvPr>
          <p:cNvSpPr>
            <a:spLocks noGrp="1"/>
          </p:cNvSpPr>
          <p:nvPr>
            <p:ph type="sldNum" sz="quarter" idx="12"/>
          </p:nvPr>
        </p:nvSpPr>
        <p:spPr/>
        <p:txBody>
          <a:bodyPr/>
          <a:lstStyle/>
          <a:p>
            <a:fld id="{4EFD5DDC-6063-41A2-AD7E-1AFC2D1D73B1}" type="slidenum">
              <a:rPr lang="en-US" smtClean="0"/>
              <a:t>‹#›</a:t>
            </a:fld>
            <a:endParaRPr lang="en-US"/>
          </a:p>
        </p:txBody>
      </p:sp>
    </p:spTree>
    <p:extLst>
      <p:ext uri="{BB962C8B-B14F-4D97-AF65-F5344CB8AC3E}">
        <p14:creationId xmlns:p14="http://schemas.microsoft.com/office/powerpoint/2010/main" val="339674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A93D-8E98-44BC-A7AD-D282F1C7DC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7FC084-8C88-4F05-9019-C97E8C39D9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F10E28-6609-4369-B55E-37909C6C3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8DAD9C-DF07-4536-81D8-25717A4935DD}"/>
              </a:ext>
            </a:extLst>
          </p:cNvPr>
          <p:cNvSpPr>
            <a:spLocks noGrp="1"/>
          </p:cNvSpPr>
          <p:nvPr>
            <p:ph type="dt" sz="half" idx="10"/>
          </p:nvPr>
        </p:nvSpPr>
        <p:spPr/>
        <p:txBody>
          <a:bodyPr/>
          <a:lstStyle/>
          <a:p>
            <a:fld id="{B36F61A3-FF8F-4E3F-BFF6-F36FA741A562}" type="datetimeFigureOut">
              <a:rPr lang="en-US" smtClean="0"/>
              <a:t>7/29/2021</a:t>
            </a:fld>
            <a:endParaRPr lang="en-US"/>
          </a:p>
        </p:txBody>
      </p:sp>
      <p:sp>
        <p:nvSpPr>
          <p:cNvPr id="6" name="Footer Placeholder 5">
            <a:extLst>
              <a:ext uri="{FF2B5EF4-FFF2-40B4-BE49-F238E27FC236}">
                <a16:creationId xmlns:a16="http://schemas.microsoft.com/office/drawing/2014/main" id="{4C6229A0-C9B2-48AB-9475-9777CB86E6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C4EE0F-E278-43B9-962F-D1F3F18F76DF}"/>
              </a:ext>
            </a:extLst>
          </p:cNvPr>
          <p:cNvSpPr>
            <a:spLocks noGrp="1"/>
          </p:cNvSpPr>
          <p:nvPr>
            <p:ph type="sldNum" sz="quarter" idx="12"/>
          </p:nvPr>
        </p:nvSpPr>
        <p:spPr/>
        <p:txBody>
          <a:bodyPr/>
          <a:lstStyle/>
          <a:p>
            <a:fld id="{4EFD5DDC-6063-41A2-AD7E-1AFC2D1D73B1}" type="slidenum">
              <a:rPr lang="en-US" smtClean="0"/>
              <a:t>‹#›</a:t>
            </a:fld>
            <a:endParaRPr lang="en-US"/>
          </a:p>
        </p:txBody>
      </p:sp>
    </p:spTree>
    <p:extLst>
      <p:ext uri="{BB962C8B-B14F-4D97-AF65-F5344CB8AC3E}">
        <p14:creationId xmlns:p14="http://schemas.microsoft.com/office/powerpoint/2010/main" val="181949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C1A634-DE54-4B7B-8AE2-E43D3BDF44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D58CE3-3997-40C0-8366-BAFF50FD39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71295-28C9-4521-9AA3-9DFA6AB5FA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F61A3-FF8F-4E3F-BFF6-F36FA741A562}" type="datetimeFigureOut">
              <a:rPr lang="en-US" smtClean="0"/>
              <a:t>7/29/2021</a:t>
            </a:fld>
            <a:endParaRPr lang="en-US"/>
          </a:p>
        </p:txBody>
      </p:sp>
      <p:sp>
        <p:nvSpPr>
          <p:cNvPr id="5" name="Footer Placeholder 4">
            <a:extLst>
              <a:ext uri="{FF2B5EF4-FFF2-40B4-BE49-F238E27FC236}">
                <a16:creationId xmlns:a16="http://schemas.microsoft.com/office/drawing/2014/main" id="{8160EA8E-D387-4CA5-A5AE-C4C00E4A16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C8A3DA-0B67-4409-A471-07D022D381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D5DDC-6063-41A2-AD7E-1AFC2D1D73B1}" type="slidenum">
              <a:rPr lang="en-US" smtClean="0"/>
              <a:t>‹#›</a:t>
            </a:fld>
            <a:endParaRPr lang="en-US"/>
          </a:p>
        </p:txBody>
      </p:sp>
    </p:spTree>
    <p:extLst>
      <p:ext uri="{BB962C8B-B14F-4D97-AF65-F5344CB8AC3E}">
        <p14:creationId xmlns:p14="http://schemas.microsoft.com/office/powerpoint/2010/main" val="768653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2.png"/><Relationship Id="rId3" Type="http://schemas.openxmlformats.org/officeDocument/2006/relationships/customXml" Target="../ink/ink1.xml"/><Relationship Id="rId7" Type="http://schemas.openxmlformats.org/officeDocument/2006/relationships/customXml" Target="../ink/ink4.xml"/><Relationship Id="rId12"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customXml" Target="../ink/ink2.xml"/><Relationship Id="rId10" Type="http://schemas.openxmlformats.org/officeDocument/2006/relationships/customXml" Target="../ink/ink7.xml"/><Relationship Id="rId4" Type="http://schemas.openxmlformats.org/officeDocument/2006/relationships/image" Target="../media/image5.png"/><Relationship Id="rId9" Type="http://schemas.openxmlformats.org/officeDocument/2006/relationships/customXml" Target="../ink/ink6.xml"/></Relationships>
</file>

<file path=ppt/slides/_rels/slide10.xml.rels><?xml version="1.0" encoding="UTF-8" standalone="yes"?>
<Relationships xmlns="http://schemas.openxmlformats.org/package/2006/relationships"><Relationship Id="rId8" Type="http://schemas.openxmlformats.org/officeDocument/2006/relationships/customXml" Target="../ink/ink77.xml"/><Relationship Id="rId13" Type="http://schemas.openxmlformats.org/officeDocument/2006/relationships/comments" Target="../comments/comment2.xml"/><Relationship Id="rId3" Type="http://schemas.openxmlformats.org/officeDocument/2006/relationships/customXml" Target="../ink/ink73.xml"/><Relationship Id="rId7" Type="http://schemas.openxmlformats.org/officeDocument/2006/relationships/customXml" Target="../ink/ink76.xml"/><Relationship Id="rId12"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ustomXml" Target="../ink/ink75.xml"/><Relationship Id="rId11" Type="http://schemas.openxmlformats.org/officeDocument/2006/relationships/customXml" Target="../ink/ink80.xml"/><Relationship Id="rId5" Type="http://schemas.openxmlformats.org/officeDocument/2006/relationships/customXml" Target="../ink/ink74.xml"/><Relationship Id="rId10" Type="http://schemas.openxmlformats.org/officeDocument/2006/relationships/customXml" Target="../ink/ink79.xml"/><Relationship Id="rId4" Type="http://schemas.openxmlformats.org/officeDocument/2006/relationships/image" Target="../media/image15.png"/><Relationship Id="rId9" Type="http://schemas.openxmlformats.org/officeDocument/2006/relationships/customXml" Target="../ink/ink78.xml"/></Relationships>
</file>

<file path=ppt/slides/_rels/slide11.xml.rels><?xml version="1.0" encoding="UTF-8" standalone="yes"?>
<Relationships xmlns="http://schemas.openxmlformats.org/package/2006/relationships"><Relationship Id="rId8" Type="http://schemas.openxmlformats.org/officeDocument/2006/relationships/customXml" Target="../ink/ink85.xml"/><Relationship Id="rId3" Type="http://schemas.openxmlformats.org/officeDocument/2006/relationships/customXml" Target="../ink/ink81.xml"/><Relationship Id="rId7" Type="http://schemas.openxmlformats.org/officeDocument/2006/relationships/customXml" Target="../ink/ink84.xml"/><Relationship Id="rId12"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ustomXml" Target="../ink/ink83.xml"/><Relationship Id="rId11" Type="http://schemas.openxmlformats.org/officeDocument/2006/relationships/customXml" Target="../ink/ink88.xml"/><Relationship Id="rId5" Type="http://schemas.openxmlformats.org/officeDocument/2006/relationships/customXml" Target="../ink/ink82.xml"/><Relationship Id="rId10" Type="http://schemas.openxmlformats.org/officeDocument/2006/relationships/customXml" Target="../ink/ink87.xml"/><Relationship Id="rId4" Type="http://schemas.openxmlformats.org/officeDocument/2006/relationships/image" Target="../media/image15.png"/><Relationship Id="rId9" Type="http://schemas.openxmlformats.org/officeDocument/2006/relationships/customXml" Target="../ink/ink86.xml"/></Relationships>
</file>

<file path=ppt/slides/_rels/slide12.xml.rels><?xml version="1.0" encoding="UTF-8" standalone="yes"?>
<Relationships xmlns="http://schemas.openxmlformats.org/package/2006/relationships"><Relationship Id="rId8" Type="http://schemas.openxmlformats.org/officeDocument/2006/relationships/customXml" Target="../ink/ink93.xml"/><Relationship Id="rId3" Type="http://schemas.openxmlformats.org/officeDocument/2006/relationships/customXml" Target="../ink/ink89.xml"/><Relationship Id="rId7" Type="http://schemas.openxmlformats.org/officeDocument/2006/relationships/customXml" Target="../ink/ink9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customXml" Target="../ink/ink91.xml"/><Relationship Id="rId11" Type="http://schemas.openxmlformats.org/officeDocument/2006/relationships/customXml" Target="../ink/ink96.xml"/><Relationship Id="rId5" Type="http://schemas.openxmlformats.org/officeDocument/2006/relationships/customXml" Target="../ink/ink90.xml"/><Relationship Id="rId10" Type="http://schemas.openxmlformats.org/officeDocument/2006/relationships/customXml" Target="../ink/ink95.xml"/><Relationship Id="rId4" Type="http://schemas.openxmlformats.org/officeDocument/2006/relationships/image" Target="../media/image15.png"/><Relationship Id="rId9" Type="http://schemas.openxmlformats.org/officeDocument/2006/relationships/customXml" Target="../ink/ink94.xml"/></Relationships>
</file>

<file path=ppt/slides/_rels/slide13.xml.rels><?xml version="1.0" encoding="UTF-8" standalone="yes"?>
<Relationships xmlns="http://schemas.openxmlformats.org/package/2006/relationships"><Relationship Id="rId8" Type="http://schemas.openxmlformats.org/officeDocument/2006/relationships/customXml" Target="../ink/ink101.xml"/><Relationship Id="rId3" Type="http://schemas.openxmlformats.org/officeDocument/2006/relationships/customXml" Target="../ink/ink97.xml"/><Relationship Id="rId7" Type="http://schemas.openxmlformats.org/officeDocument/2006/relationships/customXml" Target="../ink/ink10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99.xml"/><Relationship Id="rId11" Type="http://schemas.openxmlformats.org/officeDocument/2006/relationships/customXml" Target="../ink/ink104.xml"/><Relationship Id="rId5" Type="http://schemas.openxmlformats.org/officeDocument/2006/relationships/customXml" Target="../ink/ink98.xml"/><Relationship Id="rId10" Type="http://schemas.openxmlformats.org/officeDocument/2006/relationships/customXml" Target="../ink/ink103.xml"/><Relationship Id="rId4" Type="http://schemas.openxmlformats.org/officeDocument/2006/relationships/image" Target="../media/image15.png"/><Relationship Id="rId9" Type="http://schemas.openxmlformats.org/officeDocument/2006/relationships/customXml" Target="../ink/ink102.xml"/></Relationships>
</file>

<file path=ppt/slides/_rels/slide2.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customXml" Target="../ink/ink9.xml"/><Relationship Id="rId7" Type="http://schemas.openxmlformats.org/officeDocument/2006/relationships/customXml" Target="../ink/ink12.xml"/><Relationship Id="rId12"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customXml" Target="../ink/ink16.xml"/><Relationship Id="rId5" Type="http://schemas.openxmlformats.org/officeDocument/2006/relationships/customXml" Target="../ink/ink10.xml"/><Relationship Id="rId10" Type="http://schemas.openxmlformats.org/officeDocument/2006/relationships/customXml" Target="../ink/ink15.xml"/><Relationship Id="rId4" Type="http://schemas.openxmlformats.org/officeDocument/2006/relationships/image" Target="../media/image15.png"/><Relationship Id="rId9" Type="http://schemas.openxmlformats.org/officeDocument/2006/relationships/customXml" Target="../ink/ink14.xml"/></Relationships>
</file>

<file path=ppt/slides/_rels/slide3.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customXml" Target="../ink/ink17.xml"/><Relationship Id="rId7" Type="http://schemas.openxmlformats.org/officeDocument/2006/relationships/customXml" Target="../ink/ink20.xml"/><Relationship Id="rId12"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ustomXml" Target="../ink/ink19.xml"/><Relationship Id="rId11" Type="http://schemas.openxmlformats.org/officeDocument/2006/relationships/customXml" Target="../ink/ink24.xml"/><Relationship Id="rId5" Type="http://schemas.openxmlformats.org/officeDocument/2006/relationships/customXml" Target="../ink/ink18.xml"/><Relationship Id="rId10" Type="http://schemas.openxmlformats.org/officeDocument/2006/relationships/customXml" Target="../ink/ink23.xml"/><Relationship Id="rId4" Type="http://schemas.openxmlformats.org/officeDocument/2006/relationships/image" Target="../media/image12.png"/><Relationship Id="rId9" Type="http://schemas.openxmlformats.org/officeDocument/2006/relationships/customXml" Target="../ink/ink22.xml"/></Relationships>
</file>

<file path=ppt/slides/_rels/slide4.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comments" Target="../comments/comment1.xml"/><Relationship Id="rId3" Type="http://schemas.openxmlformats.org/officeDocument/2006/relationships/customXml" Target="../ink/ink25.xml"/><Relationship Id="rId7" Type="http://schemas.openxmlformats.org/officeDocument/2006/relationships/customXml" Target="../ink/ink28.xml"/><Relationship Id="rId12"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ustomXml" Target="../ink/ink27.xml"/><Relationship Id="rId11" Type="http://schemas.openxmlformats.org/officeDocument/2006/relationships/customXml" Target="../ink/ink32.xml"/><Relationship Id="rId5" Type="http://schemas.openxmlformats.org/officeDocument/2006/relationships/customXml" Target="../ink/ink26.xml"/><Relationship Id="rId10" Type="http://schemas.openxmlformats.org/officeDocument/2006/relationships/customXml" Target="../ink/ink31.xml"/><Relationship Id="rId4" Type="http://schemas.openxmlformats.org/officeDocument/2006/relationships/image" Target="../media/image12.png"/><Relationship Id="rId9" Type="http://schemas.openxmlformats.org/officeDocument/2006/relationships/customXml" Target="../ink/ink30.xml"/></Relationships>
</file>

<file path=ppt/slides/_rels/slide5.xml.rels><?xml version="1.0" encoding="UTF-8" standalone="yes"?>
<Relationships xmlns="http://schemas.openxmlformats.org/package/2006/relationships"><Relationship Id="rId8" Type="http://schemas.openxmlformats.org/officeDocument/2006/relationships/customXml" Target="../ink/ink37.xml"/><Relationship Id="rId13" Type="http://schemas.openxmlformats.org/officeDocument/2006/relationships/image" Target="../media/image8.png"/><Relationship Id="rId3" Type="http://schemas.openxmlformats.org/officeDocument/2006/relationships/customXml" Target="../ink/ink33.xml"/><Relationship Id="rId7" Type="http://schemas.openxmlformats.org/officeDocument/2006/relationships/customXml" Target="../ink/ink36.xml"/><Relationship Id="rId12"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ustomXml" Target="../ink/ink35.xml"/><Relationship Id="rId11" Type="http://schemas.openxmlformats.org/officeDocument/2006/relationships/customXml" Target="../ink/ink40.xml"/><Relationship Id="rId5" Type="http://schemas.openxmlformats.org/officeDocument/2006/relationships/customXml" Target="../ink/ink34.xml"/><Relationship Id="rId10" Type="http://schemas.openxmlformats.org/officeDocument/2006/relationships/customXml" Target="../ink/ink39.xml"/><Relationship Id="rId4" Type="http://schemas.openxmlformats.org/officeDocument/2006/relationships/image" Target="../media/image12.png"/><Relationship Id="rId9" Type="http://schemas.openxmlformats.org/officeDocument/2006/relationships/customXml" Target="../ink/ink38.xml"/></Relationships>
</file>

<file path=ppt/slides/_rels/slide6.xml.rels><?xml version="1.0" encoding="UTF-8" standalone="yes"?>
<Relationships xmlns="http://schemas.openxmlformats.org/package/2006/relationships"><Relationship Id="rId8" Type="http://schemas.openxmlformats.org/officeDocument/2006/relationships/customXml" Target="../ink/ink45.xml"/><Relationship Id="rId3" Type="http://schemas.openxmlformats.org/officeDocument/2006/relationships/customXml" Target="../ink/ink41.xml"/><Relationship Id="rId7" Type="http://schemas.openxmlformats.org/officeDocument/2006/relationships/customXml" Target="../ink/ink4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43.xml"/><Relationship Id="rId11" Type="http://schemas.openxmlformats.org/officeDocument/2006/relationships/customXml" Target="../ink/ink48.xml"/><Relationship Id="rId5" Type="http://schemas.openxmlformats.org/officeDocument/2006/relationships/customXml" Target="../ink/ink42.xml"/><Relationship Id="rId10" Type="http://schemas.openxmlformats.org/officeDocument/2006/relationships/customXml" Target="../ink/ink47.xml"/><Relationship Id="rId4" Type="http://schemas.openxmlformats.org/officeDocument/2006/relationships/image" Target="../media/image12.png"/><Relationship Id="rId9" Type="http://schemas.openxmlformats.org/officeDocument/2006/relationships/customXml" Target="../ink/ink46.xml"/></Relationships>
</file>

<file path=ppt/slides/_rels/slide7.xml.rels><?xml version="1.0" encoding="UTF-8" standalone="yes"?>
<Relationships xmlns="http://schemas.openxmlformats.org/package/2006/relationships"><Relationship Id="rId8" Type="http://schemas.openxmlformats.org/officeDocument/2006/relationships/customXml" Target="../ink/ink53.xml"/><Relationship Id="rId3" Type="http://schemas.openxmlformats.org/officeDocument/2006/relationships/customXml" Target="../ink/ink49.xml"/><Relationship Id="rId7" Type="http://schemas.openxmlformats.org/officeDocument/2006/relationships/customXml" Target="../ink/ink52.xml"/><Relationship Id="rId12"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51.xml"/><Relationship Id="rId11" Type="http://schemas.openxmlformats.org/officeDocument/2006/relationships/customXml" Target="../ink/ink56.xml"/><Relationship Id="rId5" Type="http://schemas.openxmlformats.org/officeDocument/2006/relationships/customXml" Target="../ink/ink50.xml"/><Relationship Id="rId10" Type="http://schemas.openxmlformats.org/officeDocument/2006/relationships/customXml" Target="../ink/ink55.xml"/><Relationship Id="rId4" Type="http://schemas.openxmlformats.org/officeDocument/2006/relationships/image" Target="../media/image12.png"/><Relationship Id="rId9" Type="http://schemas.openxmlformats.org/officeDocument/2006/relationships/customXml" Target="../ink/ink54.xml"/></Relationships>
</file>

<file path=ppt/slides/_rels/slide8.xml.rels><?xml version="1.0" encoding="UTF-8" standalone="yes"?>
<Relationships xmlns="http://schemas.openxmlformats.org/package/2006/relationships"><Relationship Id="rId8" Type="http://schemas.openxmlformats.org/officeDocument/2006/relationships/customXml" Target="../ink/ink61.xml"/><Relationship Id="rId3" Type="http://schemas.openxmlformats.org/officeDocument/2006/relationships/customXml" Target="../ink/ink57.xml"/><Relationship Id="rId7" Type="http://schemas.openxmlformats.org/officeDocument/2006/relationships/customXml" Target="../ink/ink60.xml"/><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ustomXml" Target="../ink/ink59.xml"/><Relationship Id="rId11" Type="http://schemas.openxmlformats.org/officeDocument/2006/relationships/customXml" Target="../ink/ink64.xml"/><Relationship Id="rId5" Type="http://schemas.openxmlformats.org/officeDocument/2006/relationships/customXml" Target="../ink/ink58.xml"/><Relationship Id="rId10" Type="http://schemas.openxmlformats.org/officeDocument/2006/relationships/customXml" Target="../ink/ink63.xml"/><Relationship Id="rId4" Type="http://schemas.openxmlformats.org/officeDocument/2006/relationships/image" Target="../media/image12.png"/><Relationship Id="rId9" Type="http://schemas.openxmlformats.org/officeDocument/2006/relationships/customXml" Target="../ink/ink62.xml"/></Relationships>
</file>

<file path=ppt/slides/_rels/slide9.xml.rels><?xml version="1.0" encoding="UTF-8" standalone="yes"?>
<Relationships xmlns="http://schemas.openxmlformats.org/package/2006/relationships"><Relationship Id="rId8" Type="http://schemas.openxmlformats.org/officeDocument/2006/relationships/customXml" Target="../ink/ink69.xml"/><Relationship Id="rId3" Type="http://schemas.openxmlformats.org/officeDocument/2006/relationships/customXml" Target="../ink/ink65.xml"/><Relationship Id="rId7" Type="http://schemas.openxmlformats.org/officeDocument/2006/relationships/customXml" Target="../ink/ink68.xml"/><Relationship Id="rId12"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ustomXml" Target="../ink/ink67.xml"/><Relationship Id="rId11" Type="http://schemas.openxmlformats.org/officeDocument/2006/relationships/customXml" Target="../ink/ink72.xml"/><Relationship Id="rId5" Type="http://schemas.openxmlformats.org/officeDocument/2006/relationships/customXml" Target="../ink/ink66.xml"/><Relationship Id="rId10" Type="http://schemas.openxmlformats.org/officeDocument/2006/relationships/customXml" Target="../ink/ink71.xml"/><Relationship Id="rId4" Type="http://schemas.openxmlformats.org/officeDocument/2006/relationships/image" Target="../media/image15.png"/><Relationship Id="rId9" Type="http://schemas.openxmlformats.org/officeDocument/2006/relationships/customXml" Target="../ink/ink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D14BCBD-CFB0-4BDD-8604-901667427FD2}"/>
              </a:ext>
            </a:extLst>
          </p:cNvPr>
          <p:cNvSpPr/>
          <p:nvPr/>
        </p:nvSpPr>
        <p:spPr>
          <a:xfrm>
            <a:off x="0" y="-52651"/>
            <a:ext cx="12192000" cy="1703109"/>
          </a:xfrm>
          <a:prstGeom prst="rect">
            <a:avLst/>
          </a:prstGeom>
          <a:solidFill>
            <a:srgbClr val="D9EBFF">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lt1">
                  <a:alpha val="46000"/>
                </a:schemeClr>
              </a:solidFill>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99329ECC-C726-4B37-B43B-6FDCEDDA20A0}"/>
                  </a:ext>
                </a:extLst>
              </p14:cNvPr>
              <p14:cNvContentPartPr/>
              <p14:nvPr/>
            </p14:nvContentPartPr>
            <p14:xfrm>
              <a:off x="1379571" y="7603604"/>
              <a:ext cx="360" cy="360"/>
            </p14:xfrm>
          </p:contentPart>
        </mc:Choice>
        <mc:Fallback xmlns="">
          <p:pic>
            <p:nvPicPr>
              <p:cNvPr id="8" name="Ink 7">
                <a:extLst>
                  <a:ext uri="{FF2B5EF4-FFF2-40B4-BE49-F238E27FC236}">
                    <a16:creationId xmlns:a16="http://schemas.microsoft.com/office/drawing/2014/main" id="{99329ECC-C726-4B37-B43B-6FDCEDDA20A0}"/>
                  </a:ext>
                </a:extLst>
              </p:cNvPr>
              <p:cNvPicPr/>
              <p:nvPr/>
            </p:nvPicPr>
            <p:blipFill>
              <a:blip r:embed="rId4"/>
              <a:stretch>
                <a:fillRect/>
              </a:stretch>
            </p:blipFill>
            <p:spPr>
              <a:xfrm>
                <a:off x="1370571" y="7594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60A9F2EA-9E7F-4124-9F13-63ADB77A1B8A}"/>
                  </a:ext>
                </a:extLst>
              </p14:cNvPr>
              <p14:cNvContentPartPr/>
              <p14:nvPr/>
            </p14:nvContentPartPr>
            <p14:xfrm>
              <a:off x="2245731" y="6898004"/>
              <a:ext cx="360" cy="360"/>
            </p14:xfrm>
          </p:contentPart>
        </mc:Choice>
        <mc:Fallback xmlns="">
          <p:pic>
            <p:nvPicPr>
              <p:cNvPr id="9" name="Ink 8">
                <a:extLst>
                  <a:ext uri="{FF2B5EF4-FFF2-40B4-BE49-F238E27FC236}">
                    <a16:creationId xmlns:a16="http://schemas.microsoft.com/office/drawing/2014/main" id="{60A9F2EA-9E7F-4124-9F13-63ADB77A1B8A}"/>
                  </a:ext>
                </a:extLst>
              </p:cNvPr>
              <p:cNvPicPr/>
              <p:nvPr/>
            </p:nvPicPr>
            <p:blipFill>
              <a:blip r:embed="rId4"/>
              <a:stretch>
                <a:fillRect/>
              </a:stretch>
            </p:blipFill>
            <p:spPr>
              <a:xfrm>
                <a:off x="2236731" y="6889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FFBC0057-EE13-4648-A6C4-B7DA1C1EA8C2}"/>
                  </a:ext>
                </a:extLst>
              </p14:cNvPr>
              <p14:cNvContentPartPr/>
              <p14:nvPr/>
            </p14:nvContentPartPr>
            <p14:xfrm>
              <a:off x="4298811" y="7090604"/>
              <a:ext cx="360" cy="360"/>
            </p14:xfrm>
          </p:contentPart>
        </mc:Choice>
        <mc:Fallback xmlns="">
          <p:pic>
            <p:nvPicPr>
              <p:cNvPr id="10" name="Ink 9">
                <a:extLst>
                  <a:ext uri="{FF2B5EF4-FFF2-40B4-BE49-F238E27FC236}">
                    <a16:creationId xmlns:a16="http://schemas.microsoft.com/office/drawing/2014/main" id="{FFBC0057-EE13-4648-A6C4-B7DA1C1EA8C2}"/>
                  </a:ext>
                </a:extLst>
              </p:cNvPr>
              <p:cNvPicPr/>
              <p:nvPr/>
            </p:nvPicPr>
            <p:blipFill>
              <a:blip r:embed="rId4"/>
              <a:stretch>
                <a:fillRect/>
              </a:stretch>
            </p:blipFill>
            <p:spPr>
              <a:xfrm>
                <a:off x="4290171" y="7081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D2ABA4C-D5FC-4E6D-8E30-415AC2DAFCA8}"/>
                  </a:ext>
                </a:extLst>
              </p14:cNvPr>
              <p14:cNvContentPartPr/>
              <p14:nvPr/>
            </p14:nvContentPartPr>
            <p14:xfrm>
              <a:off x="2598171" y="6320564"/>
              <a:ext cx="360" cy="360"/>
            </p14:xfrm>
          </p:contentPart>
        </mc:Choice>
        <mc:Fallback xmlns="">
          <p:pic>
            <p:nvPicPr>
              <p:cNvPr id="11" name="Ink 10">
                <a:extLst>
                  <a:ext uri="{FF2B5EF4-FFF2-40B4-BE49-F238E27FC236}">
                    <a16:creationId xmlns:a16="http://schemas.microsoft.com/office/drawing/2014/main" id="{0D2ABA4C-D5FC-4E6D-8E30-415AC2DAFCA8}"/>
                  </a:ext>
                </a:extLst>
              </p:cNvPr>
              <p:cNvPicPr/>
              <p:nvPr/>
            </p:nvPicPr>
            <p:blipFill>
              <a:blip r:embed="rId4"/>
              <a:stretch>
                <a:fillRect/>
              </a:stretch>
            </p:blipFill>
            <p:spPr>
              <a:xfrm>
                <a:off x="2589171" y="6311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6AB10E0E-68AF-49B4-8FBA-5509B7E37949}"/>
                  </a:ext>
                </a:extLst>
              </p14:cNvPr>
              <p14:cNvContentPartPr/>
              <p14:nvPr/>
            </p14:nvContentPartPr>
            <p14:xfrm>
              <a:off x="3560811" y="7026164"/>
              <a:ext cx="360" cy="360"/>
            </p14:xfrm>
          </p:contentPart>
        </mc:Choice>
        <mc:Fallback xmlns="">
          <p:pic>
            <p:nvPicPr>
              <p:cNvPr id="2" name="Ink 1">
                <a:extLst>
                  <a:ext uri="{FF2B5EF4-FFF2-40B4-BE49-F238E27FC236}">
                    <a16:creationId xmlns:a16="http://schemas.microsoft.com/office/drawing/2014/main" id="{6AB10E0E-68AF-49B4-8FBA-5509B7E37949}"/>
                  </a:ext>
                </a:extLst>
              </p:cNvPr>
              <p:cNvPicPr/>
              <p:nvPr/>
            </p:nvPicPr>
            <p:blipFill>
              <a:blip r:embed="rId4"/>
              <a:stretch>
                <a:fillRect/>
              </a:stretch>
            </p:blipFill>
            <p:spPr>
              <a:xfrm>
                <a:off x="3551811" y="70171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3188D89A-1D2D-40B6-934D-E94CACD5676D}"/>
                  </a:ext>
                </a:extLst>
              </p14:cNvPr>
              <p14:cNvContentPartPr/>
              <p14:nvPr/>
            </p14:nvContentPartPr>
            <p14:xfrm>
              <a:off x="2309451" y="4459004"/>
              <a:ext cx="360" cy="360"/>
            </p14:xfrm>
          </p:contentPart>
        </mc:Choice>
        <mc:Fallback xmlns="">
          <p:pic>
            <p:nvPicPr>
              <p:cNvPr id="12" name="Ink 11">
                <a:extLst>
                  <a:ext uri="{FF2B5EF4-FFF2-40B4-BE49-F238E27FC236}">
                    <a16:creationId xmlns:a16="http://schemas.microsoft.com/office/drawing/2014/main" id="{3188D89A-1D2D-40B6-934D-E94CACD5676D}"/>
                  </a:ext>
                </a:extLst>
              </p:cNvPr>
              <p:cNvPicPr/>
              <p:nvPr/>
            </p:nvPicPr>
            <p:blipFill>
              <a:blip r:embed="rId4"/>
              <a:stretch>
                <a:fillRect/>
              </a:stretch>
            </p:blipFill>
            <p:spPr>
              <a:xfrm>
                <a:off x="2300451" y="44503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F11367D8-2127-4D02-AF5A-EC705603904D}"/>
                  </a:ext>
                </a:extLst>
              </p14:cNvPr>
              <p14:cNvContentPartPr/>
              <p14:nvPr/>
            </p14:nvContentPartPr>
            <p14:xfrm>
              <a:off x="3528771" y="1667564"/>
              <a:ext cx="360" cy="360"/>
            </p14:xfrm>
          </p:contentPart>
        </mc:Choice>
        <mc:Fallback xmlns="">
          <p:pic>
            <p:nvPicPr>
              <p:cNvPr id="13" name="Ink 12">
                <a:extLst>
                  <a:ext uri="{FF2B5EF4-FFF2-40B4-BE49-F238E27FC236}">
                    <a16:creationId xmlns:a16="http://schemas.microsoft.com/office/drawing/2014/main" id="{F11367D8-2127-4D02-AF5A-EC705603904D}"/>
                  </a:ext>
                </a:extLst>
              </p:cNvPr>
              <p:cNvPicPr/>
              <p:nvPr/>
            </p:nvPicPr>
            <p:blipFill>
              <a:blip r:embed="rId4"/>
              <a:stretch>
                <a:fillRect/>
              </a:stretch>
            </p:blipFill>
            <p:spPr>
              <a:xfrm>
                <a:off x="3520131" y="16589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50EC4670-87CD-4835-A8A0-0A2128B9902B}"/>
                  </a:ext>
                </a:extLst>
              </p14:cNvPr>
              <p14:cNvContentPartPr/>
              <p14:nvPr/>
            </p14:nvContentPartPr>
            <p14:xfrm>
              <a:off x="3368211" y="2357324"/>
              <a:ext cx="360" cy="360"/>
            </p14:xfrm>
          </p:contentPart>
        </mc:Choice>
        <mc:Fallback xmlns="">
          <p:pic>
            <p:nvPicPr>
              <p:cNvPr id="14" name="Ink 13">
                <a:extLst>
                  <a:ext uri="{FF2B5EF4-FFF2-40B4-BE49-F238E27FC236}">
                    <a16:creationId xmlns:a16="http://schemas.microsoft.com/office/drawing/2014/main" id="{50EC4670-87CD-4835-A8A0-0A2128B9902B}"/>
                  </a:ext>
                </a:extLst>
              </p:cNvPr>
              <p:cNvPicPr/>
              <p:nvPr/>
            </p:nvPicPr>
            <p:blipFill>
              <a:blip r:embed="rId4"/>
              <a:stretch>
                <a:fillRect/>
              </a:stretch>
            </p:blipFill>
            <p:spPr>
              <a:xfrm>
                <a:off x="3359211" y="2348684"/>
                <a:ext cx="18000" cy="18000"/>
              </a:xfrm>
              <a:prstGeom prst="rect">
                <a:avLst/>
              </a:prstGeom>
            </p:spPr>
          </p:pic>
        </mc:Fallback>
      </mc:AlternateContent>
      <p:sp>
        <p:nvSpPr>
          <p:cNvPr id="20" name="Title 3">
            <a:extLst>
              <a:ext uri="{FF2B5EF4-FFF2-40B4-BE49-F238E27FC236}">
                <a16:creationId xmlns:a16="http://schemas.microsoft.com/office/drawing/2014/main" id="{D2841D72-3F27-4F5A-8B87-48EC423B894E}"/>
              </a:ext>
            </a:extLst>
          </p:cNvPr>
          <p:cNvSpPr txBox="1">
            <a:spLocks/>
          </p:cNvSpPr>
          <p:nvPr/>
        </p:nvSpPr>
        <p:spPr>
          <a:xfrm>
            <a:off x="465041" y="438881"/>
            <a:ext cx="9616440" cy="5934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Daytona" panose="020B0604030500040204" pitchFamily="34" charset="0"/>
              </a:rPr>
              <a:t>Google Analytics Crash Course</a:t>
            </a:r>
          </a:p>
        </p:txBody>
      </p:sp>
      <p:pic>
        <p:nvPicPr>
          <p:cNvPr id="4" name="Picture 3">
            <a:extLst>
              <a:ext uri="{FF2B5EF4-FFF2-40B4-BE49-F238E27FC236}">
                <a16:creationId xmlns:a16="http://schemas.microsoft.com/office/drawing/2014/main" id="{E6DBFF6F-3CBD-4C80-AAAF-98673803D4C0}"/>
              </a:ext>
            </a:extLst>
          </p:cNvPr>
          <p:cNvPicPr>
            <a:picLocks noChangeAspect="1"/>
          </p:cNvPicPr>
          <p:nvPr/>
        </p:nvPicPr>
        <p:blipFill>
          <a:blip r:embed="rId12"/>
          <a:stretch>
            <a:fillRect/>
          </a:stretch>
        </p:blipFill>
        <p:spPr>
          <a:xfrm>
            <a:off x="896290" y="3654967"/>
            <a:ext cx="8697539" cy="2705478"/>
          </a:xfrm>
          <a:prstGeom prst="rect">
            <a:avLst/>
          </a:prstGeom>
        </p:spPr>
      </p:pic>
      <p:pic>
        <p:nvPicPr>
          <p:cNvPr id="2050" name="Picture 2" descr="Google Analytics For Beginners | Demosphere">
            <a:extLst>
              <a:ext uri="{FF2B5EF4-FFF2-40B4-BE49-F238E27FC236}">
                <a16:creationId xmlns:a16="http://schemas.microsoft.com/office/drawing/2014/main" id="{2BE5B62D-5838-4E0C-9B66-3B7EE41223A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9356" y="2101481"/>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516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D14BCBD-CFB0-4BDD-8604-901667427FD2}"/>
              </a:ext>
            </a:extLst>
          </p:cNvPr>
          <p:cNvSpPr/>
          <p:nvPr/>
        </p:nvSpPr>
        <p:spPr>
          <a:xfrm>
            <a:off x="-11723" y="24002"/>
            <a:ext cx="12192000" cy="1703109"/>
          </a:xfrm>
          <a:prstGeom prst="rect">
            <a:avLst/>
          </a:prstGeom>
          <a:solidFill>
            <a:srgbClr val="D9EBFF">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lt1">
                  <a:alpha val="46000"/>
                </a:schemeClr>
              </a:solidFill>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99329ECC-C726-4B37-B43B-6FDCEDDA20A0}"/>
                  </a:ext>
                </a:extLst>
              </p14:cNvPr>
              <p14:cNvContentPartPr/>
              <p14:nvPr/>
            </p14:nvContentPartPr>
            <p14:xfrm>
              <a:off x="1379571" y="7603604"/>
              <a:ext cx="360" cy="360"/>
            </p14:xfrm>
          </p:contentPart>
        </mc:Choice>
        <mc:Fallback xmlns="">
          <p:pic>
            <p:nvPicPr>
              <p:cNvPr id="8" name="Ink 7">
                <a:extLst>
                  <a:ext uri="{FF2B5EF4-FFF2-40B4-BE49-F238E27FC236}">
                    <a16:creationId xmlns:a16="http://schemas.microsoft.com/office/drawing/2014/main" id="{99329ECC-C726-4B37-B43B-6FDCEDDA20A0}"/>
                  </a:ext>
                </a:extLst>
              </p:cNvPr>
              <p:cNvPicPr/>
              <p:nvPr/>
            </p:nvPicPr>
            <p:blipFill>
              <a:blip r:embed="rId4"/>
              <a:stretch>
                <a:fillRect/>
              </a:stretch>
            </p:blipFill>
            <p:spPr>
              <a:xfrm>
                <a:off x="1370571" y="7594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60A9F2EA-9E7F-4124-9F13-63ADB77A1B8A}"/>
                  </a:ext>
                </a:extLst>
              </p14:cNvPr>
              <p14:cNvContentPartPr/>
              <p14:nvPr/>
            </p14:nvContentPartPr>
            <p14:xfrm>
              <a:off x="2245731" y="6898004"/>
              <a:ext cx="360" cy="360"/>
            </p14:xfrm>
          </p:contentPart>
        </mc:Choice>
        <mc:Fallback xmlns="">
          <p:pic>
            <p:nvPicPr>
              <p:cNvPr id="9" name="Ink 8">
                <a:extLst>
                  <a:ext uri="{FF2B5EF4-FFF2-40B4-BE49-F238E27FC236}">
                    <a16:creationId xmlns:a16="http://schemas.microsoft.com/office/drawing/2014/main" id="{60A9F2EA-9E7F-4124-9F13-63ADB77A1B8A}"/>
                  </a:ext>
                </a:extLst>
              </p:cNvPr>
              <p:cNvPicPr/>
              <p:nvPr/>
            </p:nvPicPr>
            <p:blipFill>
              <a:blip r:embed="rId4"/>
              <a:stretch>
                <a:fillRect/>
              </a:stretch>
            </p:blipFill>
            <p:spPr>
              <a:xfrm>
                <a:off x="2236731" y="6889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FFBC0057-EE13-4648-A6C4-B7DA1C1EA8C2}"/>
                  </a:ext>
                </a:extLst>
              </p14:cNvPr>
              <p14:cNvContentPartPr/>
              <p14:nvPr/>
            </p14:nvContentPartPr>
            <p14:xfrm>
              <a:off x="4298811" y="7090604"/>
              <a:ext cx="360" cy="360"/>
            </p14:xfrm>
          </p:contentPart>
        </mc:Choice>
        <mc:Fallback xmlns="">
          <p:pic>
            <p:nvPicPr>
              <p:cNvPr id="10" name="Ink 9">
                <a:extLst>
                  <a:ext uri="{FF2B5EF4-FFF2-40B4-BE49-F238E27FC236}">
                    <a16:creationId xmlns:a16="http://schemas.microsoft.com/office/drawing/2014/main" id="{FFBC0057-EE13-4648-A6C4-B7DA1C1EA8C2}"/>
                  </a:ext>
                </a:extLst>
              </p:cNvPr>
              <p:cNvPicPr/>
              <p:nvPr/>
            </p:nvPicPr>
            <p:blipFill>
              <a:blip r:embed="rId4"/>
              <a:stretch>
                <a:fillRect/>
              </a:stretch>
            </p:blipFill>
            <p:spPr>
              <a:xfrm>
                <a:off x="4289811" y="7081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D2ABA4C-D5FC-4E6D-8E30-415AC2DAFCA8}"/>
                  </a:ext>
                </a:extLst>
              </p14:cNvPr>
              <p14:cNvContentPartPr/>
              <p14:nvPr/>
            </p14:nvContentPartPr>
            <p14:xfrm>
              <a:off x="2598171" y="6320564"/>
              <a:ext cx="360" cy="360"/>
            </p14:xfrm>
          </p:contentPart>
        </mc:Choice>
        <mc:Fallback xmlns="">
          <p:pic>
            <p:nvPicPr>
              <p:cNvPr id="11" name="Ink 10">
                <a:extLst>
                  <a:ext uri="{FF2B5EF4-FFF2-40B4-BE49-F238E27FC236}">
                    <a16:creationId xmlns:a16="http://schemas.microsoft.com/office/drawing/2014/main" id="{0D2ABA4C-D5FC-4E6D-8E30-415AC2DAFCA8}"/>
                  </a:ext>
                </a:extLst>
              </p:cNvPr>
              <p:cNvPicPr/>
              <p:nvPr/>
            </p:nvPicPr>
            <p:blipFill>
              <a:blip r:embed="rId4"/>
              <a:stretch>
                <a:fillRect/>
              </a:stretch>
            </p:blipFill>
            <p:spPr>
              <a:xfrm>
                <a:off x="2589171" y="6311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6AB10E0E-68AF-49B4-8FBA-5509B7E37949}"/>
                  </a:ext>
                </a:extLst>
              </p14:cNvPr>
              <p14:cNvContentPartPr/>
              <p14:nvPr/>
            </p14:nvContentPartPr>
            <p14:xfrm>
              <a:off x="3560811" y="7026164"/>
              <a:ext cx="360" cy="360"/>
            </p14:xfrm>
          </p:contentPart>
        </mc:Choice>
        <mc:Fallback xmlns="">
          <p:pic>
            <p:nvPicPr>
              <p:cNvPr id="2" name="Ink 1">
                <a:extLst>
                  <a:ext uri="{FF2B5EF4-FFF2-40B4-BE49-F238E27FC236}">
                    <a16:creationId xmlns:a16="http://schemas.microsoft.com/office/drawing/2014/main" id="{6AB10E0E-68AF-49B4-8FBA-5509B7E37949}"/>
                  </a:ext>
                </a:extLst>
              </p:cNvPr>
              <p:cNvPicPr/>
              <p:nvPr/>
            </p:nvPicPr>
            <p:blipFill>
              <a:blip r:embed="rId4"/>
              <a:stretch>
                <a:fillRect/>
              </a:stretch>
            </p:blipFill>
            <p:spPr>
              <a:xfrm>
                <a:off x="3551811" y="70171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3188D89A-1D2D-40B6-934D-E94CACD5676D}"/>
                  </a:ext>
                </a:extLst>
              </p14:cNvPr>
              <p14:cNvContentPartPr/>
              <p14:nvPr/>
            </p14:nvContentPartPr>
            <p14:xfrm>
              <a:off x="2309451" y="4459004"/>
              <a:ext cx="360" cy="360"/>
            </p14:xfrm>
          </p:contentPart>
        </mc:Choice>
        <mc:Fallback xmlns="">
          <p:pic>
            <p:nvPicPr>
              <p:cNvPr id="12" name="Ink 11">
                <a:extLst>
                  <a:ext uri="{FF2B5EF4-FFF2-40B4-BE49-F238E27FC236}">
                    <a16:creationId xmlns:a16="http://schemas.microsoft.com/office/drawing/2014/main" id="{3188D89A-1D2D-40B6-934D-E94CACD5676D}"/>
                  </a:ext>
                </a:extLst>
              </p:cNvPr>
              <p:cNvPicPr/>
              <p:nvPr/>
            </p:nvPicPr>
            <p:blipFill>
              <a:blip r:embed="rId4"/>
              <a:stretch>
                <a:fillRect/>
              </a:stretch>
            </p:blipFill>
            <p:spPr>
              <a:xfrm>
                <a:off x="2300451" y="4450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F11367D8-2127-4D02-AF5A-EC705603904D}"/>
                  </a:ext>
                </a:extLst>
              </p14:cNvPr>
              <p14:cNvContentPartPr/>
              <p14:nvPr/>
            </p14:nvContentPartPr>
            <p14:xfrm>
              <a:off x="3528771" y="1667564"/>
              <a:ext cx="360" cy="360"/>
            </p14:xfrm>
          </p:contentPart>
        </mc:Choice>
        <mc:Fallback xmlns="">
          <p:pic>
            <p:nvPicPr>
              <p:cNvPr id="13" name="Ink 12">
                <a:extLst>
                  <a:ext uri="{FF2B5EF4-FFF2-40B4-BE49-F238E27FC236}">
                    <a16:creationId xmlns:a16="http://schemas.microsoft.com/office/drawing/2014/main" id="{F11367D8-2127-4D02-AF5A-EC705603904D}"/>
                  </a:ext>
                </a:extLst>
              </p:cNvPr>
              <p:cNvPicPr/>
              <p:nvPr/>
            </p:nvPicPr>
            <p:blipFill>
              <a:blip r:embed="rId4"/>
              <a:stretch>
                <a:fillRect/>
              </a:stretch>
            </p:blipFill>
            <p:spPr>
              <a:xfrm>
                <a:off x="3519771" y="1658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50EC4670-87CD-4835-A8A0-0A2128B9902B}"/>
                  </a:ext>
                </a:extLst>
              </p14:cNvPr>
              <p14:cNvContentPartPr/>
              <p14:nvPr/>
            </p14:nvContentPartPr>
            <p14:xfrm>
              <a:off x="3368211" y="2357324"/>
              <a:ext cx="360" cy="360"/>
            </p14:xfrm>
          </p:contentPart>
        </mc:Choice>
        <mc:Fallback xmlns="">
          <p:pic>
            <p:nvPicPr>
              <p:cNvPr id="14" name="Ink 13">
                <a:extLst>
                  <a:ext uri="{FF2B5EF4-FFF2-40B4-BE49-F238E27FC236}">
                    <a16:creationId xmlns:a16="http://schemas.microsoft.com/office/drawing/2014/main" id="{50EC4670-87CD-4835-A8A0-0A2128B9902B}"/>
                  </a:ext>
                </a:extLst>
              </p:cNvPr>
              <p:cNvPicPr/>
              <p:nvPr/>
            </p:nvPicPr>
            <p:blipFill>
              <a:blip r:embed="rId4"/>
              <a:stretch>
                <a:fillRect/>
              </a:stretch>
            </p:blipFill>
            <p:spPr>
              <a:xfrm>
                <a:off x="3359211" y="2348324"/>
                <a:ext cx="18000" cy="18000"/>
              </a:xfrm>
              <a:prstGeom prst="rect">
                <a:avLst/>
              </a:prstGeom>
            </p:spPr>
          </p:pic>
        </mc:Fallback>
      </mc:AlternateContent>
      <p:sp>
        <p:nvSpPr>
          <p:cNvPr id="20" name="Title 3">
            <a:extLst>
              <a:ext uri="{FF2B5EF4-FFF2-40B4-BE49-F238E27FC236}">
                <a16:creationId xmlns:a16="http://schemas.microsoft.com/office/drawing/2014/main" id="{D2841D72-3F27-4F5A-8B87-48EC423B894E}"/>
              </a:ext>
            </a:extLst>
          </p:cNvPr>
          <p:cNvSpPr txBox="1">
            <a:spLocks/>
          </p:cNvSpPr>
          <p:nvPr/>
        </p:nvSpPr>
        <p:spPr>
          <a:xfrm>
            <a:off x="211016" y="161566"/>
            <a:ext cx="11746522" cy="9812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800" b="1" dirty="0">
                <a:latin typeface="Daytona" panose="020B0604030500040204" pitchFamily="34" charset="0"/>
              </a:rPr>
              <a:t>Use Channel Reports to see how much of the website traffic is coming from paid versus unpaid channels</a:t>
            </a:r>
            <a:endParaRPr lang="en-US" sz="2800" b="1" dirty="0">
              <a:latin typeface="Daytona" panose="020B0604030500040204" pitchFamily="34" charset="0"/>
            </a:endParaRPr>
          </a:p>
        </p:txBody>
      </p:sp>
      <p:pic>
        <p:nvPicPr>
          <p:cNvPr id="6" name="Picture 5" descr="Graphical user interface, chart, application&#10;&#10;Description automatically generated">
            <a:extLst>
              <a:ext uri="{FF2B5EF4-FFF2-40B4-BE49-F238E27FC236}">
                <a16:creationId xmlns:a16="http://schemas.microsoft.com/office/drawing/2014/main" id="{077E6C24-D0CC-471B-8183-BAFACD71DD9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723" y="1442613"/>
            <a:ext cx="8257364" cy="3972774"/>
          </a:xfrm>
          <a:prstGeom prst="rect">
            <a:avLst/>
          </a:prstGeom>
        </p:spPr>
      </p:pic>
      <p:sp>
        <p:nvSpPr>
          <p:cNvPr id="21" name="TextBox 20">
            <a:extLst>
              <a:ext uri="{FF2B5EF4-FFF2-40B4-BE49-F238E27FC236}">
                <a16:creationId xmlns:a16="http://schemas.microsoft.com/office/drawing/2014/main" id="{3FE59B85-62EF-4EC4-907C-E0B253894660}"/>
              </a:ext>
            </a:extLst>
          </p:cNvPr>
          <p:cNvSpPr txBox="1"/>
          <p:nvPr/>
        </p:nvSpPr>
        <p:spPr>
          <a:xfrm>
            <a:off x="8520415" y="3346956"/>
            <a:ext cx="3671585" cy="1477328"/>
          </a:xfrm>
          <a:prstGeom prst="rect">
            <a:avLst/>
          </a:prstGeom>
          <a:noFill/>
        </p:spPr>
        <p:txBody>
          <a:bodyPr wrap="square">
            <a:spAutoFit/>
          </a:bodyPr>
          <a:lstStyle/>
          <a:p>
            <a:r>
              <a:rPr lang="en-SG" sz="1800" dirty="0">
                <a:effectLst/>
                <a:latin typeface="Segoe UI" panose="020B0502040204020203" pitchFamily="34" charset="0"/>
              </a:rPr>
              <a:t>Help answers questions such as:</a:t>
            </a:r>
          </a:p>
          <a:p>
            <a:r>
              <a:rPr lang="en-SG" dirty="0">
                <a:latin typeface="Segoe UI" panose="020B0502040204020203" pitchFamily="34" charset="0"/>
              </a:rPr>
              <a:t>How much traffic is coming from specific paid versus unpaid channels- organic, paid, direct, referral, and social media?</a:t>
            </a:r>
            <a:endParaRPr lang="en-SG" sz="1800" dirty="0">
              <a:effectLst/>
              <a:latin typeface="Segoe UI" panose="020B0502040204020203" pitchFamily="34" charset="0"/>
            </a:endParaRPr>
          </a:p>
        </p:txBody>
      </p:sp>
    </p:spTree>
    <p:extLst>
      <p:ext uri="{BB962C8B-B14F-4D97-AF65-F5344CB8AC3E}">
        <p14:creationId xmlns:p14="http://schemas.microsoft.com/office/powerpoint/2010/main" val="2732336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D14BCBD-CFB0-4BDD-8604-901667427FD2}"/>
              </a:ext>
            </a:extLst>
          </p:cNvPr>
          <p:cNvSpPr/>
          <p:nvPr/>
        </p:nvSpPr>
        <p:spPr>
          <a:xfrm>
            <a:off x="-11723" y="24002"/>
            <a:ext cx="12192000" cy="1703109"/>
          </a:xfrm>
          <a:prstGeom prst="rect">
            <a:avLst/>
          </a:prstGeom>
          <a:solidFill>
            <a:srgbClr val="D9EBFF">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lt1">
                  <a:alpha val="46000"/>
                </a:schemeClr>
              </a:solidFill>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99329ECC-C726-4B37-B43B-6FDCEDDA20A0}"/>
                  </a:ext>
                </a:extLst>
              </p14:cNvPr>
              <p14:cNvContentPartPr/>
              <p14:nvPr/>
            </p14:nvContentPartPr>
            <p14:xfrm>
              <a:off x="1379571" y="7603604"/>
              <a:ext cx="360" cy="360"/>
            </p14:xfrm>
          </p:contentPart>
        </mc:Choice>
        <mc:Fallback xmlns="">
          <p:pic>
            <p:nvPicPr>
              <p:cNvPr id="8" name="Ink 7">
                <a:extLst>
                  <a:ext uri="{FF2B5EF4-FFF2-40B4-BE49-F238E27FC236}">
                    <a16:creationId xmlns:a16="http://schemas.microsoft.com/office/drawing/2014/main" id="{99329ECC-C726-4B37-B43B-6FDCEDDA20A0}"/>
                  </a:ext>
                </a:extLst>
              </p:cNvPr>
              <p:cNvPicPr/>
              <p:nvPr/>
            </p:nvPicPr>
            <p:blipFill>
              <a:blip r:embed="rId4"/>
              <a:stretch>
                <a:fillRect/>
              </a:stretch>
            </p:blipFill>
            <p:spPr>
              <a:xfrm>
                <a:off x="1370571" y="7594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60A9F2EA-9E7F-4124-9F13-63ADB77A1B8A}"/>
                  </a:ext>
                </a:extLst>
              </p14:cNvPr>
              <p14:cNvContentPartPr/>
              <p14:nvPr/>
            </p14:nvContentPartPr>
            <p14:xfrm>
              <a:off x="2245731" y="6898004"/>
              <a:ext cx="360" cy="360"/>
            </p14:xfrm>
          </p:contentPart>
        </mc:Choice>
        <mc:Fallback xmlns="">
          <p:pic>
            <p:nvPicPr>
              <p:cNvPr id="9" name="Ink 8">
                <a:extLst>
                  <a:ext uri="{FF2B5EF4-FFF2-40B4-BE49-F238E27FC236}">
                    <a16:creationId xmlns:a16="http://schemas.microsoft.com/office/drawing/2014/main" id="{60A9F2EA-9E7F-4124-9F13-63ADB77A1B8A}"/>
                  </a:ext>
                </a:extLst>
              </p:cNvPr>
              <p:cNvPicPr/>
              <p:nvPr/>
            </p:nvPicPr>
            <p:blipFill>
              <a:blip r:embed="rId4"/>
              <a:stretch>
                <a:fillRect/>
              </a:stretch>
            </p:blipFill>
            <p:spPr>
              <a:xfrm>
                <a:off x="2236731" y="6889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FFBC0057-EE13-4648-A6C4-B7DA1C1EA8C2}"/>
                  </a:ext>
                </a:extLst>
              </p14:cNvPr>
              <p14:cNvContentPartPr/>
              <p14:nvPr/>
            </p14:nvContentPartPr>
            <p14:xfrm>
              <a:off x="4298811" y="7090604"/>
              <a:ext cx="360" cy="360"/>
            </p14:xfrm>
          </p:contentPart>
        </mc:Choice>
        <mc:Fallback xmlns="">
          <p:pic>
            <p:nvPicPr>
              <p:cNvPr id="10" name="Ink 9">
                <a:extLst>
                  <a:ext uri="{FF2B5EF4-FFF2-40B4-BE49-F238E27FC236}">
                    <a16:creationId xmlns:a16="http://schemas.microsoft.com/office/drawing/2014/main" id="{FFBC0057-EE13-4648-A6C4-B7DA1C1EA8C2}"/>
                  </a:ext>
                </a:extLst>
              </p:cNvPr>
              <p:cNvPicPr/>
              <p:nvPr/>
            </p:nvPicPr>
            <p:blipFill>
              <a:blip r:embed="rId4"/>
              <a:stretch>
                <a:fillRect/>
              </a:stretch>
            </p:blipFill>
            <p:spPr>
              <a:xfrm>
                <a:off x="4289811" y="7081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D2ABA4C-D5FC-4E6D-8E30-415AC2DAFCA8}"/>
                  </a:ext>
                </a:extLst>
              </p14:cNvPr>
              <p14:cNvContentPartPr/>
              <p14:nvPr/>
            </p14:nvContentPartPr>
            <p14:xfrm>
              <a:off x="2598171" y="6320564"/>
              <a:ext cx="360" cy="360"/>
            </p14:xfrm>
          </p:contentPart>
        </mc:Choice>
        <mc:Fallback xmlns="">
          <p:pic>
            <p:nvPicPr>
              <p:cNvPr id="11" name="Ink 10">
                <a:extLst>
                  <a:ext uri="{FF2B5EF4-FFF2-40B4-BE49-F238E27FC236}">
                    <a16:creationId xmlns:a16="http://schemas.microsoft.com/office/drawing/2014/main" id="{0D2ABA4C-D5FC-4E6D-8E30-415AC2DAFCA8}"/>
                  </a:ext>
                </a:extLst>
              </p:cNvPr>
              <p:cNvPicPr/>
              <p:nvPr/>
            </p:nvPicPr>
            <p:blipFill>
              <a:blip r:embed="rId4"/>
              <a:stretch>
                <a:fillRect/>
              </a:stretch>
            </p:blipFill>
            <p:spPr>
              <a:xfrm>
                <a:off x="2589171" y="6311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6AB10E0E-68AF-49B4-8FBA-5509B7E37949}"/>
                  </a:ext>
                </a:extLst>
              </p14:cNvPr>
              <p14:cNvContentPartPr/>
              <p14:nvPr/>
            </p14:nvContentPartPr>
            <p14:xfrm>
              <a:off x="3560811" y="7026164"/>
              <a:ext cx="360" cy="360"/>
            </p14:xfrm>
          </p:contentPart>
        </mc:Choice>
        <mc:Fallback xmlns="">
          <p:pic>
            <p:nvPicPr>
              <p:cNvPr id="2" name="Ink 1">
                <a:extLst>
                  <a:ext uri="{FF2B5EF4-FFF2-40B4-BE49-F238E27FC236}">
                    <a16:creationId xmlns:a16="http://schemas.microsoft.com/office/drawing/2014/main" id="{6AB10E0E-68AF-49B4-8FBA-5509B7E37949}"/>
                  </a:ext>
                </a:extLst>
              </p:cNvPr>
              <p:cNvPicPr/>
              <p:nvPr/>
            </p:nvPicPr>
            <p:blipFill>
              <a:blip r:embed="rId4"/>
              <a:stretch>
                <a:fillRect/>
              </a:stretch>
            </p:blipFill>
            <p:spPr>
              <a:xfrm>
                <a:off x="3551811" y="70171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3188D89A-1D2D-40B6-934D-E94CACD5676D}"/>
                  </a:ext>
                </a:extLst>
              </p14:cNvPr>
              <p14:cNvContentPartPr/>
              <p14:nvPr/>
            </p14:nvContentPartPr>
            <p14:xfrm>
              <a:off x="2309451" y="4459004"/>
              <a:ext cx="360" cy="360"/>
            </p14:xfrm>
          </p:contentPart>
        </mc:Choice>
        <mc:Fallback xmlns="">
          <p:pic>
            <p:nvPicPr>
              <p:cNvPr id="12" name="Ink 11">
                <a:extLst>
                  <a:ext uri="{FF2B5EF4-FFF2-40B4-BE49-F238E27FC236}">
                    <a16:creationId xmlns:a16="http://schemas.microsoft.com/office/drawing/2014/main" id="{3188D89A-1D2D-40B6-934D-E94CACD5676D}"/>
                  </a:ext>
                </a:extLst>
              </p:cNvPr>
              <p:cNvPicPr/>
              <p:nvPr/>
            </p:nvPicPr>
            <p:blipFill>
              <a:blip r:embed="rId4"/>
              <a:stretch>
                <a:fillRect/>
              </a:stretch>
            </p:blipFill>
            <p:spPr>
              <a:xfrm>
                <a:off x="2300451" y="4450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F11367D8-2127-4D02-AF5A-EC705603904D}"/>
                  </a:ext>
                </a:extLst>
              </p14:cNvPr>
              <p14:cNvContentPartPr/>
              <p14:nvPr/>
            </p14:nvContentPartPr>
            <p14:xfrm>
              <a:off x="3528771" y="1667564"/>
              <a:ext cx="360" cy="360"/>
            </p14:xfrm>
          </p:contentPart>
        </mc:Choice>
        <mc:Fallback xmlns="">
          <p:pic>
            <p:nvPicPr>
              <p:cNvPr id="13" name="Ink 12">
                <a:extLst>
                  <a:ext uri="{FF2B5EF4-FFF2-40B4-BE49-F238E27FC236}">
                    <a16:creationId xmlns:a16="http://schemas.microsoft.com/office/drawing/2014/main" id="{F11367D8-2127-4D02-AF5A-EC705603904D}"/>
                  </a:ext>
                </a:extLst>
              </p:cNvPr>
              <p:cNvPicPr/>
              <p:nvPr/>
            </p:nvPicPr>
            <p:blipFill>
              <a:blip r:embed="rId4"/>
              <a:stretch>
                <a:fillRect/>
              </a:stretch>
            </p:blipFill>
            <p:spPr>
              <a:xfrm>
                <a:off x="3519771" y="1658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50EC4670-87CD-4835-A8A0-0A2128B9902B}"/>
                  </a:ext>
                </a:extLst>
              </p14:cNvPr>
              <p14:cNvContentPartPr/>
              <p14:nvPr/>
            </p14:nvContentPartPr>
            <p14:xfrm>
              <a:off x="3368211" y="2357324"/>
              <a:ext cx="360" cy="360"/>
            </p14:xfrm>
          </p:contentPart>
        </mc:Choice>
        <mc:Fallback xmlns="">
          <p:pic>
            <p:nvPicPr>
              <p:cNvPr id="14" name="Ink 13">
                <a:extLst>
                  <a:ext uri="{FF2B5EF4-FFF2-40B4-BE49-F238E27FC236}">
                    <a16:creationId xmlns:a16="http://schemas.microsoft.com/office/drawing/2014/main" id="{50EC4670-87CD-4835-A8A0-0A2128B9902B}"/>
                  </a:ext>
                </a:extLst>
              </p:cNvPr>
              <p:cNvPicPr/>
              <p:nvPr/>
            </p:nvPicPr>
            <p:blipFill>
              <a:blip r:embed="rId4"/>
              <a:stretch>
                <a:fillRect/>
              </a:stretch>
            </p:blipFill>
            <p:spPr>
              <a:xfrm>
                <a:off x="3359211" y="2348324"/>
                <a:ext cx="18000" cy="18000"/>
              </a:xfrm>
              <a:prstGeom prst="rect">
                <a:avLst/>
              </a:prstGeom>
            </p:spPr>
          </p:pic>
        </mc:Fallback>
      </mc:AlternateContent>
      <p:sp>
        <p:nvSpPr>
          <p:cNvPr id="20" name="Title 3">
            <a:extLst>
              <a:ext uri="{FF2B5EF4-FFF2-40B4-BE49-F238E27FC236}">
                <a16:creationId xmlns:a16="http://schemas.microsoft.com/office/drawing/2014/main" id="{D2841D72-3F27-4F5A-8B87-48EC423B894E}"/>
              </a:ext>
            </a:extLst>
          </p:cNvPr>
          <p:cNvSpPr txBox="1">
            <a:spLocks/>
          </p:cNvSpPr>
          <p:nvPr/>
        </p:nvSpPr>
        <p:spPr>
          <a:xfrm>
            <a:off x="211016" y="161566"/>
            <a:ext cx="11746522" cy="9812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800" b="1" dirty="0">
                <a:latin typeface="Daytona" panose="020B0604030500040204" pitchFamily="34" charset="0"/>
              </a:rPr>
              <a:t>Landing pages under </a:t>
            </a:r>
            <a:r>
              <a:rPr lang="en-SG" sz="2800" b="1" dirty="0" err="1">
                <a:latin typeface="Daytona" panose="020B0604030500040204" pitchFamily="34" charset="0"/>
              </a:rPr>
              <a:t>Behavior</a:t>
            </a:r>
            <a:r>
              <a:rPr lang="en-SG" sz="2800" b="1" dirty="0">
                <a:latin typeface="Daytona" panose="020B0604030500040204" pitchFamily="34" charset="0"/>
              </a:rPr>
              <a:t> Reports </a:t>
            </a:r>
            <a:endParaRPr lang="en-US" sz="2800" b="1" dirty="0">
              <a:latin typeface="Daytona" panose="020B0604030500040204" pitchFamily="34" charset="0"/>
            </a:endParaRPr>
          </a:p>
        </p:txBody>
      </p:sp>
      <p:sp>
        <p:nvSpPr>
          <p:cNvPr id="21" name="TextBox 20">
            <a:extLst>
              <a:ext uri="{FF2B5EF4-FFF2-40B4-BE49-F238E27FC236}">
                <a16:creationId xmlns:a16="http://schemas.microsoft.com/office/drawing/2014/main" id="{3FE59B85-62EF-4EC4-907C-E0B253894660}"/>
              </a:ext>
            </a:extLst>
          </p:cNvPr>
          <p:cNvSpPr txBox="1"/>
          <p:nvPr/>
        </p:nvSpPr>
        <p:spPr>
          <a:xfrm>
            <a:off x="8285953" y="2792024"/>
            <a:ext cx="3671585" cy="1477328"/>
          </a:xfrm>
          <a:prstGeom prst="rect">
            <a:avLst/>
          </a:prstGeom>
          <a:noFill/>
        </p:spPr>
        <p:txBody>
          <a:bodyPr wrap="square">
            <a:spAutoFit/>
          </a:bodyPr>
          <a:lstStyle/>
          <a:p>
            <a:r>
              <a:rPr lang="en-SG" sz="1800" dirty="0">
                <a:effectLst/>
                <a:latin typeface="Segoe UI" panose="020B0502040204020203" pitchFamily="34" charset="0"/>
              </a:rPr>
              <a:t>Help answers questions such as:</a:t>
            </a:r>
          </a:p>
          <a:p>
            <a:r>
              <a:rPr lang="en-SG" dirty="0">
                <a:latin typeface="Segoe UI" panose="020B0502040204020203" pitchFamily="34" charset="0"/>
              </a:rPr>
              <a:t>How much traffic is coming from specific paid versus unpaid channels- organic, paid, direct, referral, and social media?</a:t>
            </a:r>
            <a:endParaRPr lang="en-SG" sz="1800" dirty="0">
              <a:effectLst/>
              <a:latin typeface="Segoe UI" panose="020B0502040204020203" pitchFamily="34" charset="0"/>
            </a:endParaRPr>
          </a:p>
        </p:txBody>
      </p:sp>
      <p:pic>
        <p:nvPicPr>
          <p:cNvPr id="4" name="Picture 3">
            <a:extLst>
              <a:ext uri="{FF2B5EF4-FFF2-40B4-BE49-F238E27FC236}">
                <a16:creationId xmlns:a16="http://schemas.microsoft.com/office/drawing/2014/main" id="{7D499D01-77C0-4A4E-B29D-67D8EE7FF940}"/>
              </a:ext>
            </a:extLst>
          </p:cNvPr>
          <p:cNvPicPr>
            <a:picLocks noChangeAspect="1"/>
          </p:cNvPicPr>
          <p:nvPr/>
        </p:nvPicPr>
        <p:blipFill>
          <a:blip r:embed="rId12"/>
          <a:stretch>
            <a:fillRect/>
          </a:stretch>
        </p:blipFill>
        <p:spPr>
          <a:xfrm>
            <a:off x="211016" y="1523734"/>
            <a:ext cx="7897327" cy="3810532"/>
          </a:xfrm>
          <a:prstGeom prst="rect">
            <a:avLst/>
          </a:prstGeom>
        </p:spPr>
      </p:pic>
    </p:spTree>
    <p:extLst>
      <p:ext uri="{BB962C8B-B14F-4D97-AF65-F5344CB8AC3E}">
        <p14:creationId xmlns:p14="http://schemas.microsoft.com/office/powerpoint/2010/main" val="4016979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D14BCBD-CFB0-4BDD-8604-901667427FD2}"/>
              </a:ext>
            </a:extLst>
          </p:cNvPr>
          <p:cNvSpPr/>
          <p:nvPr/>
        </p:nvSpPr>
        <p:spPr>
          <a:xfrm>
            <a:off x="0" y="-35545"/>
            <a:ext cx="12192000" cy="1703109"/>
          </a:xfrm>
          <a:prstGeom prst="rect">
            <a:avLst/>
          </a:prstGeom>
          <a:solidFill>
            <a:srgbClr val="D9EBFF">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lt1">
                  <a:alpha val="46000"/>
                </a:schemeClr>
              </a:solidFill>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99329ECC-C726-4B37-B43B-6FDCEDDA20A0}"/>
                  </a:ext>
                </a:extLst>
              </p14:cNvPr>
              <p14:cNvContentPartPr/>
              <p14:nvPr/>
            </p14:nvContentPartPr>
            <p14:xfrm>
              <a:off x="1379571" y="7603604"/>
              <a:ext cx="360" cy="360"/>
            </p14:xfrm>
          </p:contentPart>
        </mc:Choice>
        <mc:Fallback xmlns="">
          <p:pic>
            <p:nvPicPr>
              <p:cNvPr id="8" name="Ink 7">
                <a:extLst>
                  <a:ext uri="{FF2B5EF4-FFF2-40B4-BE49-F238E27FC236}">
                    <a16:creationId xmlns:a16="http://schemas.microsoft.com/office/drawing/2014/main" id="{99329ECC-C726-4B37-B43B-6FDCEDDA20A0}"/>
                  </a:ext>
                </a:extLst>
              </p:cNvPr>
              <p:cNvPicPr/>
              <p:nvPr/>
            </p:nvPicPr>
            <p:blipFill>
              <a:blip r:embed="rId4"/>
              <a:stretch>
                <a:fillRect/>
              </a:stretch>
            </p:blipFill>
            <p:spPr>
              <a:xfrm>
                <a:off x="1370571" y="7594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60A9F2EA-9E7F-4124-9F13-63ADB77A1B8A}"/>
                  </a:ext>
                </a:extLst>
              </p14:cNvPr>
              <p14:cNvContentPartPr/>
              <p14:nvPr/>
            </p14:nvContentPartPr>
            <p14:xfrm>
              <a:off x="2245731" y="6898004"/>
              <a:ext cx="360" cy="360"/>
            </p14:xfrm>
          </p:contentPart>
        </mc:Choice>
        <mc:Fallback xmlns="">
          <p:pic>
            <p:nvPicPr>
              <p:cNvPr id="9" name="Ink 8">
                <a:extLst>
                  <a:ext uri="{FF2B5EF4-FFF2-40B4-BE49-F238E27FC236}">
                    <a16:creationId xmlns:a16="http://schemas.microsoft.com/office/drawing/2014/main" id="{60A9F2EA-9E7F-4124-9F13-63ADB77A1B8A}"/>
                  </a:ext>
                </a:extLst>
              </p:cNvPr>
              <p:cNvPicPr/>
              <p:nvPr/>
            </p:nvPicPr>
            <p:blipFill>
              <a:blip r:embed="rId4"/>
              <a:stretch>
                <a:fillRect/>
              </a:stretch>
            </p:blipFill>
            <p:spPr>
              <a:xfrm>
                <a:off x="2236731" y="6889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FFBC0057-EE13-4648-A6C4-B7DA1C1EA8C2}"/>
                  </a:ext>
                </a:extLst>
              </p14:cNvPr>
              <p14:cNvContentPartPr/>
              <p14:nvPr/>
            </p14:nvContentPartPr>
            <p14:xfrm>
              <a:off x="4298811" y="7090604"/>
              <a:ext cx="360" cy="360"/>
            </p14:xfrm>
          </p:contentPart>
        </mc:Choice>
        <mc:Fallback xmlns="">
          <p:pic>
            <p:nvPicPr>
              <p:cNvPr id="10" name="Ink 9">
                <a:extLst>
                  <a:ext uri="{FF2B5EF4-FFF2-40B4-BE49-F238E27FC236}">
                    <a16:creationId xmlns:a16="http://schemas.microsoft.com/office/drawing/2014/main" id="{FFBC0057-EE13-4648-A6C4-B7DA1C1EA8C2}"/>
                  </a:ext>
                </a:extLst>
              </p:cNvPr>
              <p:cNvPicPr/>
              <p:nvPr/>
            </p:nvPicPr>
            <p:blipFill>
              <a:blip r:embed="rId4"/>
              <a:stretch>
                <a:fillRect/>
              </a:stretch>
            </p:blipFill>
            <p:spPr>
              <a:xfrm>
                <a:off x="4289811" y="7081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D2ABA4C-D5FC-4E6D-8E30-415AC2DAFCA8}"/>
                  </a:ext>
                </a:extLst>
              </p14:cNvPr>
              <p14:cNvContentPartPr/>
              <p14:nvPr/>
            </p14:nvContentPartPr>
            <p14:xfrm>
              <a:off x="2598171" y="6320564"/>
              <a:ext cx="360" cy="360"/>
            </p14:xfrm>
          </p:contentPart>
        </mc:Choice>
        <mc:Fallback xmlns="">
          <p:pic>
            <p:nvPicPr>
              <p:cNvPr id="11" name="Ink 10">
                <a:extLst>
                  <a:ext uri="{FF2B5EF4-FFF2-40B4-BE49-F238E27FC236}">
                    <a16:creationId xmlns:a16="http://schemas.microsoft.com/office/drawing/2014/main" id="{0D2ABA4C-D5FC-4E6D-8E30-415AC2DAFCA8}"/>
                  </a:ext>
                </a:extLst>
              </p:cNvPr>
              <p:cNvPicPr/>
              <p:nvPr/>
            </p:nvPicPr>
            <p:blipFill>
              <a:blip r:embed="rId4"/>
              <a:stretch>
                <a:fillRect/>
              </a:stretch>
            </p:blipFill>
            <p:spPr>
              <a:xfrm>
                <a:off x="2589171" y="6311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6AB10E0E-68AF-49B4-8FBA-5509B7E37949}"/>
                  </a:ext>
                </a:extLst>
              </p14:cNvPr>
              <p14:cNvContentPartPr/>
              <p14:nvPr/>
            </p14:nvContentPartPr>
            <p14:xfrm>
              <a:off x="3560811" y="7026164"/>
              <a:ext cx="360" cy="360"/>
            </p14:xfrm>
          </p:contentPart>
        </mc:Choice>
        <mc:Fallback xmlns="">
          <p:pic>
            <p:nvPicPr>
              <p:cNvPr id="2" name="Ink 1">
                <a:extLst>
                  <a:ext uri="{FF2B5EF4-FFF2-40B4-BE49-F238E27FC236}">
                    <a16:creationId xmlns:a16="http://schemas.microsoft.com/office/drawing/2014/main" id="{6AB10E0E-68AF-49B4-8FBA-5509B7E37949}"/>
                  </a:ext>
                </a:extLst>
              </p:cNvPr>
              <p:cNvPicPr/>
              <p:nvPr/>
            </p:nvPicPr>
            <p:blipFill>
              <a:blip r:embed="rId4"/>
              <a:stretch>
                <a:fillRect/>
              </a:stretch>
            </p:blipFill>
            <p:spPr>
              <a:xfrm>
                <a:off x="3551811" y="70171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3188D89A-1D2D-40B6-934D-E94CACD5676D}"/>
                  </a:ext>
                </a:extLst>
              </p14:cNvPr>
              <p14:cNvContentPartPr/>
              <p14:nvPr/>
            </p14:nvContentPartPr>
            <p14:xfrm>
              <a:off x="2309451" y="4459004"/>
              <a:ext cx="360" cy="360"/>
            </p14:xfrm>
          </p:contentPart>
        </mc:Choice>
        <mc:Fallback xmlns="">
          <p:pic>
            <p:nvPicPr>
              <p:cNvPr id="12" name="Ink 11">
                <a:extLst>
                  <a:ext uri="{FF2B5EF4-FFF2-40B4-BE49-F238E27FC236}">
                    <a16:creationId xmlns:a16="http://schemas.microsoft.com/office/drawing/2014/main" id="{3188D89A-1D2D-40B6-934D-E94CACD5676D}"/>
                  </a:ext>
                </a:extLst>
              </p:cNvPr>
              <p:cNvPicPr/>
              <p:nvPr/>
            </p:nvPicPr>
            <p:blipFill>
              <a:blip r:embed="rId4"/>
              <a:stretch>
                <a:fillRect/>
              </a:stretch>
            </p:blipFill>
            <p:spPr>
              <a:xfrm>
                <a:off x="2300451" y="4450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F11367D8-2127-4D02-AF5A-EC705603904D}"/>
                  </a:ext>
                </a:extLst>
              </p14:cNvPr>
              <p14:cNvContentPartPr/>
              <p14:nvPr/>
            </p14:nvContentPartPr>
            <p14:xfrm>
              <a:off x="3528771" y="1667564"/>
              <a:ext cx="360" cy="360"/>
            </p14:xfrm>
          </p:contentPart>
        </mc:Choice>
        <mc:Fallback xmlns="">
          <p:pic>
            <p:nvPicPr>
              <p:cNvPr id="13" name="Ink 12">
                <a:extLst>
                  <a:ext uri="{FF2B5EF4-FFF2-40B4-BE49-F238E27FC236}">
                    <a16:creationId xmlns:a16="http://schemas.microsoft.com/office/drawing/2014/main" id="{F11367D8-2127-4D02-AF5A-EC705603904D}"/>
                  </a:ext>
                </a:extLst>
              </p:cNvPr>
              <p:cNvPicPr/>
              <p:nvPr/>
            </p:nvPicPr>
            <p:blipFill>
              <a:blip r:embed="rId4"/>
              <a:stretch>
                <a:fillRect/>
              </a:stretch>
            </p:blipFill>
            <p:spPr>
              <a:xfrm>
                <a:off x="3519771" y="1658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50EC4670-87CD-4835-A8A0-0A2128B9902B}"/>
                  </a:ext>
                </a:extLst>
              </p14:cNvPr>
              <p14:cNvContentPartPr/>
              <p14:nvPr/>
            </p14:nvContentPartPr>
            <p14:xfrm>
              <a:off x="3368211" y="2357324"/>
              <a:ext cx="360" cy="360"/>
            </p14:xfrm>
          </p:contentPart>
        </mc:Choice>
        <mc:Fallback xmlns="">
          <p:pic>
            <p:nvPicPr>
              <p:cNvPr id="14" name="Ink 13">
                <a:extLst>
                  <a:ext uri="{FF2B5EF4-FFF2-40B4-BE49-F238E27FC236}">
                    <a16:creationId xmlns:a16="http://schemas.microsoft.com/office/drawing/2014/main" id="{50EC4670-87CD-4835-A8A0-0A2128B9902B}"/>
                  </a:ext>
                </a:extLst>
              </p:cNvPr>
              <p:cNvPicPr/>
              <p:nvPr/>
            </p:nvPicPr>
            <p:blipFill>
              <a:blip r:embed="rId4"/>
              <a:stretch>
                <a:fillRect/>
              </a:stretch>
            </p:blipFill>
            <p:spPr>
              <a:xfrm>
                <a:off x="3359211" y="2348324"/>
                <a:ext cx="18000" cy="18000"/>
              </a:xfrm>
              <a:prstGeom prst="rect">
                <a:avLst/>
              </a:prstGeom>
            </p:spPr>
          </p:pic>
        </mc:Fallback>
      </mc:AlternateContent>
      <p:sp>
        <p:nvSpPr>
          <p:cNvPr id="20" name="Title 3">
            <a:extLst>
              <a:ext uri="{FF2B5EF4-FFF2-40B4-BE49-F238E27FC236}">
                <a16:creationId xmlns:a16="http://schemas.microsoft.com/office/drawing/2014/main" id="{D2841D72-3F27-4F5A-8B87-48EC423B894E}"/>
              </a:ext>
            </a:extLst>
          </p:cNvPr>
          <p:cNvSpPr txBox="1">
            <a:spLocks/>
          </p:cNvSpPr>
          <p:nvPr/>
        </p:nvSpPr>
        <p:spPr>
          <a:xfrm>
            <a:off x="211016" y="161566"/>
            <a:ext cx="11746522" cy="9812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800" b="1" dirty="0">
                <a:latin typeface="Daytona" panose="020B0604030500040204" pitchFamily="34" charset="0"/>
              </a:rPr>
              <a:t>What are reports are generally useful in GA?</a:t>
            </a:r>
            <a:endParaRPr lang="en-US" sz="2800" b="1" dirty="0">
              <a:latin typeface="Daytona" panose="020B0604030500040204" pitchFamily="34" charset="0"/>
            </a:endParaRPr>
          </a:p>
        </p:txBody>
      </p:sp>
      <p:sp>
        <p:nvSpPr>
          <p:cNvPr id="15" name="TextBox 14">
            <a:extLst>
              <a:ext uri="{FF2B5EF4-FFF2-40B4-BE49-F238E27FC236}">
                <a16:creationId xmlns:a16="http://schemas.microsoft.com/office/drawing/2014/main" id="{500E35AB-C422-43C9-8870-C54FC85CF856}"/>
              </a:ext>
            </a:extLst>
          </p:cNvPr>
          <p:cNvSpPr txBox="1"/>
          <p:nvPr/>
        </p:nvSpPr>
        <p:spPr>
          <a:xfrm>
            <a:off x="211016" y="1623822"/>
            <a:ext cx="11414927" cy="3416320"/>
          </a:xfrm>
          <a:prstGeom prst="rect">
            <a:avLst/>
          </a:prstGeom>
          <a:noFill/>
        </p:spPr>
        <p:txBody>
          <a:bodyPr wrap="square">
            <a:spAutoFit/>
          </a:bodyPr>
          <a:lstStyle/>
          <a:p>
            <a:r>
              <a:rPr lang="en-SG" sz="1800" dirty="0">
                <a:effectLst/>
                <a:latin typeface="Segoe UI" panose="020B0502040204020203" pitchFamily="34" charset="0"/>
              </a:rPr>
              <a:t> </a:t>
            </a:r>
          </a:p>
          <a:p>
            <a:pPr marL="285750" indent="-285750">
              <a:buFont typeface="Arial" panose="020B0604020202020204" pitchFamily="34" charset="0"/>
              <a:buChar char="•"/>
            </a:pPr>
            <a:r>
              <a:rPr lang="en-SG" sz="1800" b="1" dirty="0">
                <a:effectLst/>
                <a:latin typeface="Segoe UI" panose="020B0502040204020203" pitchFamily="34" charset="0"/>
              </a:rPr>
              <a:t>Mobile Overview </a:t>
            </a:r>
          </a:p>
          <a:p>
            <a:pPr marL="742950" lvl="1" indent="-285750">
              <a:buFont typeface="Arial" panose="020B0604020202020204" pitchFamily="34" charset="0"/>
              <a:buChar char="•"/>
            </a:pPr>
            <a:r>
              <a:rPr lang="en-SG" dirty="0">
                <a:effectLst/>
                <a:latin typeface="Segoe UI" panose="020B0502040204020203" pitchFamily="34" charset="0"/>
              </a:rPr>
              <a:t>If website isn’t mobile-friendly, users won’t stay long to read  </a:t>
            </a:r>
          </a:p>
          <a:p>
            <a:pPr marL="285750" indent="-285750">
              <a:buFont typeface="Arial" panose="020B0604020202020204" pitchFamily="34" charset="0"/>
              <a:buChar char="•"/>
            </a:pPr>
            <a:r>
              <a:rPr lang="en-SG" b="1" dirty="0">
                <a:latin typeface="Segoe UI" panose="020B0502040204020203" pitchFamily="34" charset="0"/>
              </a:rPr>
              <a:t>Landing Pages</a:t>
            </a:r>
          </a:p>
          <a:p>
            <a:pPr marL="742950" lvl="1" indent="-285750">
              <a:buFont typeface="Arial" panose="020B0604020202020204" pitchFamily="34" charset="0"/>
              <a:buChar char="•"/>
            </a:pPr>
            <a:r>
              <a:rPr lang="en-SG" dirty="0">
                <a:latin typeface="Segoe UI" panose="020B0502040204020203" pitchFamily="34" charset="0"/>
              </a:rPr>
              <a:t>What page is most often accessed first and where users are coming from?</a:t>
            </a:r>
          </a:p>
          <a:p>
            <a:pPr marL="285750" indent="-285750">
              <a:buFont typeface="Arial" panose="020B0604020202020204" pitchFamily="34" charset="0"/>
              <a:buChar char="•"/>
            </a:pPr>
            <a:r>
              <a:rPr lang="en-SG" b="1" dirty="0">
                <a:latin typeface="Segoe UI" panose="020B0502040204020203" pitchFamily="34" charset="0"/>
              </a:rPr>
              <a:t>Navigation Summary</a:t>
            </a:r>
          </a:p>
          <a:p>
            <a:pPr marL="742950" lvl="1" indent="-285750">
              <a:buFont typeface="Arial" panose="020B0604020202020204" pitchFamily="34" charset="0"/>
              <a:buChar char="•"/>
            </a:pPr>
            <a:r>
              <a:rPr lang="en-SG" dirty="0">
                <a:effectLst/>
                <a:latin typeface="Segoe UI" panose="020B0502040204020203" pitchFamily="34" charset="0"/>
              </a:rPr>
              <a:t>What are the most common paths users take to get to certain URLs/sections</a:t>
            </a:r>
          </a:p>
          <a:p>
            <a:pPr marL="285750" indent="-285750">
              <a:buFont typeface="Arial" panose="020B0604020202020204" pitchFamily="34" charset="0"/>
              <a:buChar char="•"/>
            </a:pPr>
            <a:r>
              <a:rPr lang="en-SG" sz="1800" b="1" dirty="0">
                <a:effectLst/>
                <a:latin typeface="Segoe UI" panose="020B0502040204020203" pitchFamily="34" charset="0"/>
              </a:rPr>
              <a:t>Channels Report </a:t>
            </a:r>
          </a:p>
          <a:p>
            <a:pPr marL="742950" lvl="1" indent="-285750">
              <a:buFont typeface="Arial" panose="020B0604020202020204" pitchFamily="34" charset="0"/>
              <a:buChar char="•"/>
            </a:pPr>
            <a:r>
              <a:rPr lang="en-SG" dirty="0">
                <a:effectLst/>
                <a:latin typeface="Segoe UI" panose="020B0502040204020203" pitchFamily="34" charset="0"/>
              </a:rPr>
              <a:t>What are the main sources of traffic, and which ones to optimize?</a:t>
            </a:r>
          </a:p>
          <a:p>
            <a:pPr marL="285750" indent="-285750">
              <a:buFont typeface="Arial" panose="020B0604020202020204" pitchFamily="34" charset="0"/>
              <a:buChar char="•"/>
            </a:pPr>
            <a:r>
              <a:rPr lang="en-SG" b="1" dirty="0">
                <a:effectLst/>
                <a:latin typeface="Segoe UI" panose="020B0502040204020203" pitchFamily="34" charset="0"/>
              </a:rPr>
              <a:t>Goal Overview</a:t>
            </a:r>
          </a:p>
          <a:p>
            <a:pPr marL="742950" lvl="1" indent="-285750">
              <a:buFont typeface="Arial" panose="020B0604020202020204" pitchFamily="34" charset="0"/>
              <a:buChar char="•"/>
            </a:pPr>
            <a:r>
              <a:rPr lang="en-SG" dirty="0">
                <a:latin typeface="Segoe UI" panose="020B0502040204020203" pitchFamily="34" charset="0"/>
              </a:rPr>
              <a:t>Use this to track our goals. What pages are driving goal conversions, which channels are they coming from?</a:t>
            </a:r>
            <a:endParaRPr lang="en-SG" dirty="0">
              <a:effectLst/>
              <a:latin typeface="Segoe UI" panose="020B0502040204020203" pitchFamily="34" charset="0"/>
            </a:endParaRPr>
          </a:p>
        </p:txBody>
      </p:sp>
    </p:spTree>
    <p:extLst>
      <p:ext uri="{BB962C8B-B14F-4D97-AF65-F5344CB8AC3E}">
        <p14:creationId xmlns:p14="http://schemas.microsoft.com/office/powerpoint/2010/main" val="2049316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D14BCBD-CFB0-4BDD-8604-901667427FD2}"/>
              </a:ext>
            </a:extLst>
          </p:cNvPr>
          <p:cNvSpPr/>
          <p:nvPr/>
        </p:nvSpPr>
        <p:spPr>
          <a:xfrm>
            <a:off x="0" y="-35545"/>
            <a:ext cx="12192000" cy="1703109"/>
          </a:xfrm>
          <a:prstGeom prst="rect">
            <a:avLst/>
          </a:prstGeom>
          <a:solidFill>
            <a:srgbClr val="D9EBFF">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lt1">
                  <a:alpha val="46000"/>
                </a:schemeClr>
              </a:solidFill>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99329ECC-C726-4B37-B43B-6FDCEDDA20A0}"/>
                  </a:ext>
                </a:extLst>
              </p14:cNvPr>
              <p14:cNvContentPartPr/>
              <p14:nvPr/>
            </p14:nvContentPartPr>
            <p14:xfrm>
              <a:off x="1379571" y="7603604"/>
              <a:ext cx="360" cy="360"/>
            </p14:xfrm>
          </p:contentPart>
        </mc:Choice>
        <mc:Fallback xmlns="">
          <p:pic>
            <p:nvPicPr>
              <p:cNvPr id="8" name="Ink 7">
                <a:extLst>
                  <a:ext uri="{FF2B5EF4-FFF2-40B4-BE49-F238E27FC236}">
                    <a16:creationId xmlns:a16="http://schemas.microsoft.com/office/drawing/2014/main" id="{99329ECC-C726-4B37-B43B-6FDCEDDA20A0}"/>
                  </a:ext>
                </a:extLst>
              </p:cNvPr>
              <p:cNvPicPr/>
              <p:nvPr/>
            </p:nvPicPr>
            <p:blipFill>
              <a:blip r:embed="rId4"/>
              <a:stretch>
                <a:fillRect/>
              </a:stretch>
            </p:blipFill>
            <p:spPr>
              <a:xfrm>
                <a:off x="1370571" y="7594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60A9F2EA-9E7F-4124-9F13-63ADB77A1B8A}"/>
                  </a:ext>
                </a:extLst>
              </p14:cNvPr>
              <p14:cNvContentPartPr/>
              <p14:nvPr/>
            </p14:nvContentPartPr>
            <p14:xfrm>
              <a:off x="2245731" y="6898004"/>
              <a:ext cx="360" cy="360"/>
            </p14:xfrm>
          </p:contentPart>
        </mc:Choice>
        <mc:Fallback xmlns="">
          <p:pic>
            <p:nvPicPr>
              <p:cNvPr id="9" name="Ink 8">
                <a:extLst>
                  <a:ext uri="{FF2B5EF4-FFF2-40B4-BE49-F238E27FC236}">
                    <a16:creationId xmlns:a16="http://schemas.microsoft.com/office/drawing/2014/main" id="{60A9F2EA-9E7F-4124-9F13-63ADB77A1B8A}"/>
                  </a:ext>
                </a:extLst>
              </p:cNvPr>
              <p:cNvPicPr/>
              <p:nvPr/>
            </p:nvPicPr>
            <p:blipFill>
              <a:blip r:embed="rId4"/>
              <a:stretch>
                <a:fillRect/>
              </a:stretch>
            </p:blipFill>
            <p:spPr>
              <a:xfrm>
                <a:off x="2236731" y="6889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FFBC0057-EE13-4648-A6C4-B7DA1C1EA8C2}"/>
                  </a:ext>
                </a:extLst>
              </p14:cNvPr>
              <p14:cNvContentPartPr/>
              <p14:nvPr/>
            </p14:nvContentPartPr>
            <p14:xfrm>
              <a:off x="4298811" y="7090604"/>
              <a:ext cx="360" cy="360"/>
            </p14:xfrm>
          </p:contentPart>
        </mc:Choice>
        <mc:Fallback xmlns="">
          <p:pic>
            <p:nvPicPr>
              <p:cNvPr id="10" name="Ink 9">
                <a:extLst>
                  <a:ext uri="{FF2B5EF4-FFF2-40B4-BE49-F238E27FC236}">
                    <a16:creationId xmlns:a16="http://schemas.microsoft.com/office/drawing/2014/main" id="{FFBC0057-EE13-4648-A6C4-B7DA1C1EA8C2}"/>
                  </a:ext>
                </a:extLst>
              </p:cNvPr>
              <p:cNvPicPr/>
              <p:nvPr/>
            </p:nvPicPr>
            <p:blipFill>
              <a:blip r:embed="rId4"/>
              <a:stretch>
                <a:fillRect/>
              </a:stretch>
            </p:blipFill>
            <p:spPr>
              <a:xfrm>
                <a:off x="4289811" y="7081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D2ABA4C-D5FC-4E6D-8E30-415AC2DAFCA8}"/>
                  </a:ext>
                </a:extLst>
              </p14:cNvPr>
              <p14:cNvContentPartPr/>
              <p14:nvPr/>
            </p14:nvContentPartPr>
            <p14:xfrm>
              <a:off x="2598171" y="6320564"/>
              <a:ext cx="360" cy="360"/>
            </p14:xfrm>
          </p:contentPart>
        </mc:Choice>
        <mc:Fallback xmlns="">
          <p:pic>
            <p:nvPicPr>
              <p:cNvPr id="11" name="Ink 10">
                <a:extLst>
                  <a:ext uri="{FF2B5EF4-FFF2-40B4-BE49-F238E27FC236}">
                    <a16:creationId xmlns:a16="http://schemas.microsoft.com/office/drawing/2014/main" id="{0D2ABA4C-D5FC-4E6D-8E30-415AC2DAFCA8}"/>
                  </a:ext>
                </a:extLst>
              </p:cNvPr>
              <p:cNvPicPr/>
              <p:nvPr/>
            </p:nvPicPr>
            <p:blipFill>
              <a:blip r:embed="rId4"/>
              <a:stretch>
                <a:fillRect/>
              </a:stretch>
            </p:blipFill>
            <p:spPr>
              <a:xfrm>
                <a:off x="2589171" y="6311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6AB10E0E-68AF-49B4-8FBA-5509B7E37949}"/>
                  </a:ext>
                </a:extLst>
              </p14:cNvPr>
              <p14:cNvContentPartPr/>
              <p14:nvPr/>
            </p14:nvContentPartPr>
            <p14:xfrm>
              <a:off x="3560811" y="7026164"/>
              <a:ext cx="360" cy="360"/>
            </p14:xfrm>
          </p:contentPart>
        </mc:Choice>
        <mc:Fallback xmlns="">
          <p:pic>
            <p:nvPicPr>
              <p:cNvPr id="2" name="Ink 1">
                <a:extLst>
                  <a:ext uri="{FF2B5EF4-FFF2-40B4-BE49-F238E27FC236}">
                    <a16:creationId xmlns:a16="http://schemas.microsoft.com/office/drawing/2014/main" id="{6AB10E0E-68AF-49B4-8FBA-5509B7E37949}"/>
                  </a:ext>
                </a:extLst>
              </p:cNvPr>
              <p:cNvPicPr/>
              <p:nvPr/>
            </p:nvPicPr>
            <p:blipFill>
              <a:blip r:embed="rId4"/>
              <a:stretch>
                <a:fillRect/>
              </a:stretch>
            </p:blipFill>
            <p:spPr>
              <a:xfrm>
                <a:off x="3551811" y="70171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3188D89A-1D2D-40B6-934D-E94CACD5676D}"/>
                  </a:ext>
                </a:extLst>
              </p14:cNvPr>
              <p14:cNvContentPartPr/>
              <p14:nvPr/>
            </p14:nvContentPartPr>
            <p14:xfrm>
              <a:off x="2309451" y="4459004"/>
              <a:ext cx="360" cy="360"/>
            </p14:xfrm>
          </p:contentPart>
        </mc:Choice>
        <mc:Fallback xmlns="">
          <p:pic>
            <p:nvPicPr>
              <p:cNvPr id="12" name="Ink 11">
                <a:extLst>
                  <a:ext uri="{FF2B5EF4-FFF2-40B4-BE49-F238E27FC236}">
                    <a16:creationId xmlns:a16="http://schemas.microsoft.com/office/drawing/2014/main" id="{3188D89A-1D2D-40B6-934D-E94CACD5676D}"/>
                  </a:ext>
                </a:extLst>
              </p:cNvPr>
              <p:cNvPicPr/>
              <p:nvPr/>
            </p:nvPicPr>
            <p:blipFill>
              <a:blip r:embed="rId4"/>
              <a:stretch>
                <a:fillRect/>
              </a:stretch>
            </p:blipFill>
            <p:spPr>
              <a:xfrm>
                <a:off x="2300451" y="4450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F11367D8-2127-4D02-AF5A-EC705603904D}"/>
                  </a:ext>
                </a:extLst>
              </p14:cNvPr>
              <p14:cNvContentPartPr/>
              <p14:nvPr/>
            </p14:nvContentPartPr>
            <p14:xfrm>
              <a:off x="3528771" y="1667564"/>
              <a:ext cx="360" cy="360"/>
            </p14:xfrm>
          </p:contentPart>
        </mc:Choice>
        <mc:Fallback xmlns="">
          <p:pic>
            <p:nvPicPr>
              <p:cNvPr id="13" name="Ink 12">
                <a:extLst>
                  <a:ext uri="{FF2B5EF4-FFF2-40B4-BE49-F238E27FC236}">
                    <a16:creationId xmlns:a16="http://schemas.microsoft.com/office/drawing/2014/main" id="{F11367D8-2127-4D02-AF5A-EC705603904D}"/>
                  </a:ext>
                </a:extLst>
              </p:cNvPr>
              <p:cNvPicPr/>
              <p:nvPr/>
            </p:nvPicPr>
            <p:blipFill>
              <a:blip r:embed="rId4"/>
              <a:stretch>
                <a:fillRect/>
              </a:stretch>
            </p:blipFill>
            <p:spPr>
              <a:xfrm>
                <a:off x="3519771" y="1658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50EC4670-87CD-4835-A8A0-0A2128B9902B}"/>
                  </a:ext>
                </a:extLst>
              </p14:cNvPr>
              <p14:cNvContentPartPr/>
              <p14:nvPr/>
            </p14:nvContentPartPr>
            <p14:xfrm>
              <a:off x="3368211" y="2357324"/>
              <a:ext cx="360" cy="360"/>
            </p14:xfrm>
          </p:contentPart>
        </mc:Choice>
        <mc:Fallback xmlns="">
          <p:pic>
            <p:nvPicPr>
              <p:cNvPr id="14" name="Ink 13">
                <a:extLst>
                  <a:ext uri="{FF2B5EF4-FFF2-40B4-BE49-F238E27FC236}">
                    <a16:creationId xmlns:a16="http://schemas.microsoft.com/office/drawing/2014/main" id="{50EC4670-87CD-4835-A8A0-0A2128B9902B}"/>
                  </a:ext>
                </a:extLst>
              </p:cNvPr>
              <p:cNvPicPr/>
              <p:nvPr/>
            </p:nvPicPr>
            <p:blipFill>
              <a:blip r:embed="rId4"/>
              <a:stretch>
                <a:fillRect/>
              </a:stretch>
            </p:blipFill>
            <p:spPr>
              <a:xfrm>
                <a:off x="3359211" y="2348324"/>
                <a:ext cx="18000" cy="18000"/>
              </a:xfrm>
              <a:prstGeom prst="rect">
                <a:avLst/>
              </a:prstGeom>
            </p:spPr>
          </p:pic>
        </mc:Fallback>
      </mc:AlternateContent>
      <p:sp>
        <p:nvSpPr>
          <p:cNvPr id="20" name="Title 3">
            <a:extLst>
              <a:ext uri="{FF2B5EF4-FFF2-40B4-BE49-F238E27FC236}">
                <a16:creationId xmlns:a16="http://schemas.microsoft.com/office/drawing/2014/main" id="{D2841D72-3F27-4F5A-8B87-48EC423B894E}"/>
              </a:ext>
            </a:extLst>
          </p:cNvPr>
          <p:cNvSpPr txBox="1">
            <a:spLocks/>
          </p:cNvSpPr>
          <p:nvPr/>
        </p:nvSpPr>
        <p:spPr>
          <a:xfrm>
            <a:off x="211016" y="161566"/>
            <a:ext cx="11746522" cy="9812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800" b="1" dirty="0">
                <a:latin typeface="Daytona" panose="020B0604030500040204" pitchFamily="34" charset="0"/>
              </a:rPr>
              <a:t>Which of these reports matter for </a:t>
            </a:r>
            <a:r>
              <a:rPr lang="en-SG" sz="2800" b="1" dirty="0" err="1">
                <a:latin typeface="Daytona" panose="020B0604030500040204" pitchFamily="34" charset="0"/>
              </a:rPr>
              <a:t>Menoplan</a:t>
            </a:r>
            <a:r>
              <a:rPr lang="en-SG" sz="2800" b="1" dirty="0">
                <a:latin typeface="Daytona" panose="020B0604030500040204" pitchFamily="34" charset="0"/>
              </a:rPr>
              <a:t>?</a:t>
            </a:r>
            <a:endParaRPr lang="en-US" sz="2800" b="1" dirty="0">
              <a:latin typeface="Daytona" panose="020B0604030500040204" pitchFamily="34" charset="0"/>
            </a:endParaRPr>
          </a:p>
        </p:txBody>
      </p:sp>
      <p:sp>
        <p:nvSpPr>
          <p:cNvPr id="15" name="TextBox 14">
            <a:extLst>
              <a:ext uri="{FF2B5EF4-FFF2-40B4-BE49-F238E27FC236}">
                <a16:creationId xmlns:a16="http://schemas.microsoft.com/office/drawing/2014/main" id="{500E35AB-C422-43C9-8870-C54FC85CF856}"/>
              </a:ext>
            </a:extLst>
          </p:cNvPr>
          <p:cNvSpPr txBox="1"/>
          <p:nvPr/>
        </p:nvSpPr>
        <p:spPr>
          <a:xfrm>
            <a:off x="211016" y="1667564"/>
            <a:ext cx="11414927" cy="4524315"/>
          </a:xfrm>
          <a:prstGeom prst="rect">
            <a:avLst/>
          </a:prstGeom>
          <a:noFill/>
        </p:spPr>
        <p:txBody>
          <a:bodyPr wrap="square">
            <a:spAutoFit/>
          </a:bodyPr>
          <a:lstStyle/>
          <a:p>
            <a:r>
              <a:rPr lang="en-SG" sz="1800" dirty="0">
                <a:effectLst/>
                <a:latin typeface="Segoe UI" panose="020B0502040204020203" pitchFamily="34" charset="0"/>
              </a:rPr>
              <a:t> </a:t>
            </a:r>
          </a:p>
          <a:p>
            <a:pPr marL="285750" indent="-285750">
              <a:buFont typeface="Arial" panose="020B0604020202020204" pitchFamily="34" charset="0"/>
              <a:buChar char="•"/>
            </a:pPr>
            <a:r>
              <a:rPr lang="en-SG" b="1" dirty="0">
                <a:effectLst/>
                <a:latin typeface="Segoe UI" panose="020B0502040204020203" pitchFamily="34" charset="0"/>
              </a:rPr>
              <a:t>Goal Overview</a:t>
            </a:r>
          </a:p>
          <a:p>
            <a:pPr marL="742950" lvl="1" indent="-285750">
              <a:buFont typeface="Arial" panose="020B0604020202020204" pitchFamily="34" charset="0"/>
              <a:buChar char="•"/>
            </a:pPr>
            <a:r>
              <a:rPr lang="en-SG" dirty="0">
                <a:latin typeface="Segoe UI" panose="020B0502040204020203" pitchFamily="34" charset="0"/>
              </a:rPr>
              <a:t>We want to know if a person uses the </a:t>
            </a:r>
            <a:r>
              <a:rPr lang="en-SG" dirty="0" err="1">
                <a:latin typeface="Segoe UI" panose="020B0502040204020203" pitchFamily="34" charset="0"/>
              </a:rPr>
              <a:t>Menoplan</a:t>
            </a:r>
            <a:r>
              <a:rPr lang="en-SG" dirty="0">
                <a:latin typeface="Segoe UI" panose="020B0502040204020203" pitchFamily="34" charset="0"/>
              </a:rPr>
              <a:t> tool or other tools (e.g. anxiety, incontinence). These are “goals” that we set. Did they click through the tool to obtain a result?</a:t>
            </a:r>
            <a:endParaRPr lang="en-SG" dirty="0">
              <a:effectLst/>
              <a:latin typeface="Segoe UI" panose="020B0502040204020203" pitchFamily="34" charset="0"/>
            </a:endParaRPr>
          </a:p>
          <a:p>
            <a:pPr marL="285750" indent="-285750">
              <a:buFont typeface="Arial" panose="020B0604020202020204" pitchFamily="34" charset="0"/>
              <a:buChar char="•"/>
            </a:pPr>
            <a:r>
              <a:rPr lang="en-SG" b="1" dirty="0">
                <a:latin typeface="Segoe UI" panose="020B0502040204020203" pitchFamily="34" charset="0"/>
              </a:rPr>
              <a:t>Landing Pages</a:t>
            </a:r>
          </a:p>
          <a:p>
            <a:pPr marL="742950" lvl="1" indent="-285750">
              <a:buFont typeface="Arial" panose="020B0604020202020204" pitchFamily="34" charset="0"/>
              <a:buChar char="•"/>
            </a:pPr>
            <a:r>
              <a:rPr lang="en-SG" dirty="0">
                <a:latin typeface="Segoe UI" panose="020B0502040204020203" pitchFamily="34" charset="0"/>
              </a:rPr>
              <a:t>If users come from searching for terms on the search engine, which page do they land on, and how long do they spend on those pages? </a:t>
            </a:r>
          </a:p>
          <a:p>
            <a:pPr marL="285750" indent="-285750">
              <a:buFont typeface="Arial" panose="020B0604020202020204" pitchFamily="34" charset="0"/>
              <a:buChar char="•"/>
            </a:pPr>
            <a:r>
              <a:rPr lang="en-SG" b="1" dirty="0">
                <a:latin typeface="Segoe UI" panose="020B0502040204020203" pitchFamily="34" charset="0"/>
              </a:rPr>
              <a:t>Navigation Summary</a:t>
            </a:r>
          </a:p>
          <a:p>
            <a:pPr marL="742950" lvl="1" indent="-285750">
              <a:buFont typeface="Arial" panose="020B0604020202020204" pitchFamily="34" charset="0"/>
              <a:buChar char="•"/>
            </a:pPr>
            <a:r>
              <a:rPr lang="en-SG" dirty="0">
                <a:effectLst/>
                <a:latin typeface="Segoe UI" panose="020B0502040204020203" pitchFamily="34" charset="0"/>
              </a:rPr>
              <a:t>On the site there are many paths to a single page. For example, </a:t>
            </a:r>
            <a:r>
              <a:rPr lang="en-SG" dirty="0">
                <a:latin typeface="Segoe UI" panose="020B0502040204020203" pitchFamily="34" charset="0"/>
              </a:rPr>
              <a:t>treatments and symptoms pages are linked to each other based on relevancy. </a:t>
            </a:r>
            <a:r>
              <a:rPr lang="en-SG" dirty="0">
                <a:effectLst/>
                <a:latin typeface="Segoe UI" panose="020B0502040204020203" pitchFamily="34" charset="0"/>
              </a:rPr>
              <a:t>Is the path taken from treatments -&gt; symptoms more common or otherwise? </a:t>
            </a:r>
            <a:r>
              <a:rPr lang="en-SG" dirty="0">
                <a:latin typeface="Segoe UI" panose="020B0502040204020203" pitchFamily="34" charset="0"/>
              </a:rPr>
              <a:t>Another example: There are many ways to get to the </a:t>
            </a:r>
            <a:r>
              <a:rPr lang="en-SG" dirty="0" err="1">
                <a:latin typeface="Segoe UI" panose="020B0502040204020203" pitchFamily="34" charset="0"/>
              </a:rPr>
              <a:t>Menoplan</a:t>
            </a:r>
            <a:r>
              <a:rPr lang="en-SG" dirty="0">
                <a:latin typeface="Segoe UI" panose="020B0502040204020203" pitchFamily="34" charset="0"/>
              </a:rPr>
              <a:t> tool, which path is the most commonly taken?</a:t>
            </a:r>
            <a:endParaRPr lang="en-SG" dirty="0">
              <a:effectLst/>
              <a:latin typeface="Segoe UI" panose="020B0502040204020203" pitchFamily="34" charset="0"/>
            </a:endParaRPr>
          </a:p>
          <a:p>
            <a:pPr marL="285750" indent="-285750">
              <a:buFont typeface="Arial" panose="020B0604020202020204" pitchFamily="34" charset="0"/>
              <a:buChar char="•"/>
            </a:pPr>
            <a:r>
              <a:rPr lang="en-SG" sz="1800" b="1" dirty="0">
                <a:effectLst/>
                <a:latin typeface="Segoe UI" panose="020B0502040204020203" pitchFamily="34" charset="0"/>
              </a:rPr>
              <a:t>Channels Report </a:t>
            </a:r>
          </a:p>
          <a:p>
            <a:pPr marL="742950" lvl="1" indent="-285750">
              <a:buFont typeface="Arial" panose="020B0604020202020204" pitchFamily="34" charset="0"/>
              <a:buChar char="•"/>
            </a:pPr>
            <a:r>
              <a:rPr lang="en-SG" dirty="0">
                <a:effectLst/>
                <a:latin typeface="Segoe UI" panose="020B0502040204020203" pitchFamily="34" charset="0"/>
              </a:rPr>
              <a:t>What are the “mediums” (ad, link in email) and “sources” (specific site last visited before reaching </a:t>
            </a:r>
            <a:r>
              <a:rPr lang="en-SG" dirty="0" err="1">
                <a:effectLst/>
                <a:latin typeface="Segoe UI" panose="020B0502040204020203" pitchFamily="34" charset="0"/>
              </a:rPr>
              <a:t>Menoplan</a:t>
            </a:r>
            <a:r>
              <a:rPr lang="en-SG" dirty="0">
                <a:effectLst/>
                <a:latin typeface="Segoe UI" panose="020B0502040204020203" pitchFamily="34" charset="0"/>
              </a:rPr>
              <a:t>) of user traffic? Do Facebook ads or other channels lead to the highest conversion rates (e.g., lead to using the </a:t>
            </a:r>
            <a:r>
              <a:rPr lang="en-SG" dirty="0" err="1">
                <a:effectLst/>
                <a:latin typeface="Segoe UI" panose="020B0502040204020203" pitchFamily="34" charset="0"/>
              </a:rPr>
              <a:t>Menoplan</a:t>
            </a:r>
            <a:r>
              <a:rPr lang="en-SG" dirty="0">
                <a:effectLst/>
                <a:latin typeface="Segoe UI" panose="020B0502040204020203" pitchFamily="34" charset="0"/>
              </a:rPr>
              <a:t> tool)? </a:t>
            </a:r>
          </a:p>
        </p:txBody>
      </p:sp>
    </p:spTree>
    <p:extLst>
      <p:ext uri="{BB962C8B-B14F-4D97-AF65-F5344CB8AC3E}">
        <p14:creationId xmlns:p14="http://schemas.microsoft.com/office/powerpoint/2010/main" val="3360230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D14BCBD-CFB0-4BDD-8604-901667427FD2}"/>
              </a:ext>
            </a:extLst>
          </p:cNvPr>
          <p:cNvSpPr/>
          <p:nvPr/>
        </p:nvSpPr>
        <p:spPr>
          <a:xfrm>
            <a:off x="0" y="-52651"/>
            <a:ext cx="12192000" cy="1703109"/>
          </a:xfrm>
          <a:prstGeom prst="rect">
            <a:avLst/>
          </a:prstGeom>
          <a:solidFill>
            <a:srgbClr val="D9EBFF">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lt1">
                  <a:alpha val="46000"/>
                </a:schemeClr>
              </a:solidFill>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99329ECC-C726-4B37-B43B-6FDCEDDA20A0}"/>
                  </a:ext>
                </a:extLst>
              </p14:cNvPr>
              <p14:cNvContentPartPr/>
              <p14:nvPr/>
            </p14:nvContentPartPr>
            <p14:xfrm>
              <a:off x="1379571" y="7603604"/>
              <a:ext cx="360" cy="360"/>
            </p14:xfrm>
          </p:contentPart>
        </mc:Choice>
        <mc:Fallback xmlns="">
          <p:pic>
            <p:nvPicPr>
              <p:cNvPr id="8" name="Ink 7">
                <a:extLst>
                  <a:ext uri="{FF2B5EF4-FFF2-40B4-BE49-F238E27FC236}">
                    <a16:creationId xmlns:a16="http://schemas.microsoft.com/office/drawing/2014/main" id="{99329ECC-C726-4B37-B43B-6FDCEDDA20A0}"/>
                  </a:ext>
                </a:extLst>
              </p:cNvPr>
              <p:cNvPicPr/>
              <p:nvPr/>
            </p:nvPicPr>
            <p:blipFill>
              <a:blip r:embed="rId4"/>
              <a:stretch>
                <a:fillRect/>
              </a:stretch>
            </p:blipFill>
            <p:spPr>
              <a:xfrm>
                <a:off x="1370571" y="7594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60A9F2EA-9E7F-4124-9F13-63ADB77A1B8A}"/>
                  </a:ext>
                </a:extLst>
              </p14:cNvPr>
              <p14:cNvContentPartPr/>
              <p14:nvPr/>
            </p14:nvContentPartPr>
            <p14:xfrm>
              <a:off x="2245731" y="6898004"/>
              <a:ext cx="360" cy="360"/>
            </p14:xfrm>
          </p:contentPart>
        </mc:Choice>
        <mc:Fallback xmlns="">
          <p:pic>
            <p:nvPicPr>
              <p:cNvPr id="9" name="Ink 8">
                <a:extLst>
                  <a:ext uri="{FF2B5EF4-FFF2-40B4-BE49-F238E27FC236}">
                    <a16:creationId xmlns:a16="http://schemas.microsoft.com/office/drawing/2014/main" id="{60A9F2EA-9E7F-4124-9F13-63ADB77A1B8A}"/>
                  </a:ext>
                </a:extLst>
              </p:cNvPr>
              <p:cNvPicPr/>
              <p:nvPr/>
            </p:nvPicPr>
            <p:blipFill>
              <a:blip r:embed="rId4"/>
              <a:stretch>
                <a:fillRect/>
              </a:stretch>
            </p:blipFill>
            <p:spPr>
              <a:xfrm>
                <a:off x="2236731" y="6889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FFBC0057-EE13-4648-A6C4-B7DA1C1EA8C2}"/>
                  </a:ext>
                </a:extLst>
              </p14:cNvPr>
              <p14:cNvContentPartPr/>
              <p14:nvPr/>
            </p14:nvContentPartPr>
            <p14:xfrm>
              <a:off x="4298811" y="7090604"/>
              <a:ext cx="360" cy="360"/>
            </p14:xfrm>
          </p:contentPart>
        </mc:Choice>
        <mc:Fallback xmlns="">
          <p:pic>
            <p:nvPicPr>
              <p:cNvPr id="10" name="Ink 9">
                <a:extLst>
                  <a:ext uri="{FF2B5EF4-FFF2-40B4-BE49-F238E27FC236}">
                    <a16:creationId xmlns:a16="http://schemas.microsoft.com/office/drawing/2014/main" id="{FFBC0057-EE13-4648-A6C4-B7DA1C1EA8C2}"/>
                  </a:ext>
                </a:extLst>
              </p:cNvPr>
              <p:cNvPicPr/>
              <p:nvPr/>
            </p:nvPicPr>
            <p:blipFill>
              <a:blip r:embed="rId4"/>
              <a:stretch>
                <a:fillRect/>
              </a:stretch>
            </p:blipFill>
            <p:spPr>
              <a:xfrm>
                <a:off x="4289811" y="7081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D2ABA4C-D5FC-4E6D-8E30-415AC2DAFCA8}"/>
                  </a:ext>
                </a:extLst>
              </p14:cNvPr>
              <p14:cNvContentPartPr/>
              <p14:nvPr/>
            </p14:nvContentPartPr>
            <p14:xfrm>
              <a:off x="2598171" y="6320564"/>
              <a:ext cx="360" cy="360"/>
            </p14:xfrm>
          </p:contentPart>
        </mc:Choice>
        <mc:Fallback xmlns="">
          <p:pic>
            <p:nvPicPr>
              <p:cNvPr id="11" name="Ink 10">
                <a:extLst>
                  <a:ext uri="{FF2B5EF4-FFF2-40B4-BE49-F238E27FC236}">
                    <a16:creationId xmlns:a16="http://schemas.microsoft.com/office/drawing/2014/main" id="{0D2ABA4C-D5FC-4E6D-8E30-415AC2DAFCA8}"/>
                  </a:ext>
                </a:extLst>
              </p:cNvPr>
              <p:cNvPicPr/>
              <p:nvPr/>
            </p:nvPicPr>
            <p:blipFill>
              <a:blip r:embed="rId4"/>
              <a:stretch>
                <a:fillRect/>
              </a:stretch>
            </p:blipFill>
            <p:spPr>
              <a:xfrm>
                <a:off x="2589171" y="6311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6AB10E0E-68AF-49B4-8FBA-5509B7E37949}"/>
                  </a:ext>
                </a:extLst>
              </p14:cNvPr>
              <p14:cNvContentPartPr/>
              <p14:nvPr/>
            </p14:nvContentPartPr>
            <p14:xfrm>
              <a:off x="3560811" y="7026164"/>
              <a:ext cx="360" cy="360"/>
            </p14:xfrm>
          </p:contentPart>
        </mc:Choice>
        <mc:Fallback xmlns="">
          <p:pic>
            <p:nvPicPr>
              <p:cNvPr id="2" name="Ink 1">
                <a:extLst>
                  <a:ext uri="{FF2B5EF4-FFF2-40B4-BE49-F238E27FC236}">
                    <a16:creationId xmlns:a16="http://schemas.microsoft.com/office/drawing/2014/main" id="{6AB10E0E-68AF-49B4-8FBA-5509B7E37949}"/>
                  </a:ext>
                </a:extLst>
              </p:cNvPr>
              <p:cNvPicPr/>
              <p:nvPr/>
            </p:nvPicPr>
            <p:blipFill>
              <a:blip r:embed="rId4"/>
              <a:stretch>
                <a:fillRect/>
              </a:stretch>
            </p:blipFill>
            <p:spPr>
              <a:xfrm>
                <a:off x="3551811" y="70171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3188D89A-1D2D-40B6-934D-E94CACD5676D}"/>
                  </a:ext>
                </a:extLst>
              </p14:cNvPr>
              <p14:cNvContentPartPr/>
              <p14:nvPr/>
            </p14:nvContentPartPr>
            <p14:xfrm>
              <a:off x="2309451" y="4459004"/>
              <a:ext cx="360" cy="360"/>
            </p14:xfrm>
          </p:contentPart>
        </mc:Choice>
        <mc:Fallback xmlns="">
          <p:pic>
            <p:nvPicPr>
              <p:cNvPr id="12" name="Ink 11">
                <a:extLst>
                  <a:ext uri="{FF2B5EF4-FFF2-40B4-BE49-F238E27FC236}">
                    <a16:creationId xmlns:a16="http://schemas.microsoft.com/office/drawing/2014/main" id="{3188D89A-1D2D-40B6-934D-E94CACD5676D}"/>
                  </a:ext>
                </a:extLst>
              </p:cNvPr>
              <p:cNvPicPr/>
              <p:nvPr/>
            </p:nvPicPr>
            <p:blipFill>
              <a:blip r:embed="rId4"/>
              <a:stretch>
                <a:fillRect/>
              </a:stretch>
            </p:blipFill>
            <p:spPr>
              <a:xfrm>
                <a:off x="2300451" y="4450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F11367D8-2127-4D02-AF5A-EC705603904D}"/>
                  </a:ext>
                </a:extLst>
              </p14:cNvPr>
              <p14:cNvContentPartPr/>
              <p14:nvPr/>
            </p14:nvContentPartPr>
            <p14:xfrm>
              <a:off x="3528771" y="1667564"/>
              <a:ext cx="360" cy="360"/>
            </p14:xfrm>
          </p:contentPart>
        </mc:Choice>
        <mc:Fallback xmlns="">
          <p:pic>
            <p:nvPicPr>
              <p:cNvPr id="13" name="Ink 12">
                <a:extLst>
                  <a:ext uri="{FF2B5EF4-FFF2-40B4-BE49-F238E27FC236}">
                    <a16:creationId xmlns:a16="http://schemas.microsoft.com/office/drawing/2014/main" id="{F11367D8-2127-4D02-AF5A-EC705603904D}"/>
                  </a:ext>
                </a:extLst>
              </p:cNvPr>
              <p:cNvPicPr/>
              <p:nvPr/>
            </p:nvPicPr>
            <p:blipFill>
              <a:blip r:embed="rId4"/>
              <a:stretch>
                <a:fillRect/>
              </a:stretch>
            </p:blipFill>
            <p:spPr>
              <a:xfrm>
                <a:off x="3519771" y="1658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50EC4670-87CD-4835-A8A0-0A2128B9902B}"/>
                  </a:ext>
                </a:extLst>
              </p14:cNvPr>
              <p14:cNvContentPartPr/>
              <p14:nvPr/>
            </p14:nvContentPartPr>
            <p14:xfrm>
              <a:off x="3368211" y="2357324"/>
              <a:ext cx="360" cy="360"/>
            </p14:xfrm>
          </p:contentPart>
        </mc:Choice>
        <mc:Fallback xmlns="">
          <p:pic>
            <p:nvPicPr>
              <p:cNvPr id="14" name="Ink 13">
                <a:extLst>
                  <a:ext uri="{FF2B5EF4-FFF2-40B4-BE49-F238E27FC236}">
                    <a16:creationId xmlns:a16="http://schemas.microsoft.com/office/drawing/2014/main" id="{50EC4670-87CD-4835-A8A0-0A2128B9902B}"/>
                  </a:ext>
                </a:extLst>
              </p:cNvPr>
              <p:cNvPicPr/>
              <p:nvPr/>
            </p:nvPicPr>
            <p:blipFill>
              <a:blip r:embed="rId4"/>
              <a:stretch>
                <a:fillRect/>
              </a:stretch>
            </p:blipFill>
            <p:spPr>
              <a:xfrm>
                <a:off x="3359211" y="2348324"/>
                <a:ext cx="18000" cy="18000"/>
              </a:xfrm>
              <a:prstGeom prst="rect">
                <a:avLst/>
              </a:prstGeom>
            </p:spPr>
          </p:pic>
        </mc:Fallback>
      </mc:AlternateContent>
      <p:sp>
        <p:nvSpPr>
          <p:cNvPr id="20" name="Title 3">
            <a:extLst>
              <a:ext uri="{FF2B5EF4-FFF2-40B4-BE49-F238E27FC236}">
                <a16:creationId xmlns:a16="http://schemas.microsoft.com/office/drawing/2014/main" id="{D2841D72-3F27-4F5A-8B87-48EC423B894E}"/>
              </a:ext>
            </a:extLst>
          </p:cNvPr>
          <p:cNvSpPr txBox="1">
            <a:spLocks/>
          </p:cNvSpPr>
          <p:nvPr/>
        </p:nvSpPr>
        <p:spPr>
          <a:xfrm>
            <a:off x="290377" y="105676"/>
            <a:ext cx="11957538" cy="8130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Daytona" panose="020B0604030500040204" pitchFamily="34" charset="0"/>
              </a:rPr>
              <a:t>We can access different accounts, properties and views on the Admin Panel</a:t>
            </a:r>
          </a:p>
        </p:txBody>
      </p:sp>
      <p:pic>
        <p:nvPicPr>
          <p:cNvPr id="5" name="Picture 4">
            <a:extLst>
              <a:ext uri="{FF2B5EF4-FFF2-40B4-BE49-F238E27FC236}">
                <a16:creationId xmlns:a16="http://schemas.microsoft.com/office/drawing/2014/main" id="{478AB5DB-D760-4F7C-A228-5C1405F2D3D4}"/>
              </a:ext>
            </a:extLst>
          </p:cNvPr>
          <p:cNvPicPr>
            <a:picLocks noChangeAspect="1"/>
          </p:cNvPicPr>
          <p:nvPr/>
        </p:nvPicPr>
        <p:blipFill>
          <a:blip r:embed="rId12"/>
          <a:stretch>
            <a:fillRect/>
          </a:stretch>
        </p:blipFill>
        <p:spPr>
          <a:xfrm>
            <a:off x="1563873" y="1097287"/>
            <a:ext cx="8029956" cy="5498123"/>
          </a:xfrm>
          <a:prstGeom prst="rect">
            <a:avLst/>
          </a:prstGeom>
        </p:spPr>
      </p:pic>
    </p:spTree>
    <p:extLst>
      <p:ext uri="{BB962C8B-B14F-4D97-AF65-F5344CB8AC3E}">
        <p14:creationId xmlns:p14="http://schemas.microsoft.com/office/powerpoint/2010/main" val="3086504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D14BCBD-CFB0-4BDD-8604-901667427FD2}"/>
              </a:ext>
            </a:extLst>
          </p:cNvPr>
          <p:cNvSpPr/>
          <p:nvPr/>
        </p:nvSpPr>
        <p:spPr>
          <a:xfrm>
            <a:off x="0" y="-52651"/>
            <a:ext cx="12192000" cy="1703109"/>
          </a:xfrm>
          <a:prstGeom prst="rect">
            <a:avLst/>
          </a:prstGeom>
          <a:solidFill>
            <a:srgbClr val="D9EBFF">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lt1">
                  <a:alpha val="46000"/>
                </a:schemeClr>
              </a:solidFill>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99329ECC-C726-4B37-B43B-6FDCEDDA20A0}"/>
                  </a:ext>
                </a:extLst>
              </p14:cNvPr>
              <p14:cNvContentPartPr/>
              <p14:nvPr/>
            </p14:nvContentPartPr>
            <p14:xfrm>
              <a:off x="1379571" y="7603604"/>
              <a:ext cx="360" cy="360"/>
            </p14:xfrm>
          </p:contentPart>
        </mc:Choice>
        <mc:Fallback xmlns="">
          <p:pic>
            <p:nvPicPr>
              <p:cNvPr id="8" name="Ink 7">
                <a:extLst>
                  <a:ext uri="{FF2B5EF4-FFF2-40B4-BE49-F238E27FC236}">
                    <a16:creationId xmlns:a16="http://schemas.microsoft.com/office/drawing/2014/main" id="{99329ECC-C726-4B37-B43B-6FDCEDDA20A0}"/>
                  </a:ext>
                </a:extLst>
              </p:cNvPr>
              <p:cNvPicPr/>
              <p:nvPr/>
            </p:nvPicPr>
            <p:blipFill>
              <a:blip r:embed="rId4"/>
              <a:stretch>
                <a:fillRect/>
              </a:stretch>
            </p:blipFill>
            <p:spPr>
              <a:xfrm>
                <a:off x="1370571" y="7594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60A9F2EA-9E7F-4124-9F13-63ADB77A1B8A}"/>
                  </a:ext>
                </a:extLst>
              </p14:cNvPr>
              <p14:cNvContentPartPr/>
              <p14:nvPr/>
            </p14:nvContentPartPr>
            <p14:xfrm>
              <a:off x="2245731" y="6898004"/>
              <a:ext cx="360" cy="360"/>
            </p14:xfrm>
          </p:contentPart>
        </mc:Choice>
        <mc:Fallback xmlns="">
          <p:pic>
            <p:nvPicPr>
              <p:cNvPr id="9" name="Ink 8">
                <a:extLst>
                  <a:ext uri="{FF2B5EF4-FFF2-40B4-BE49-F238E27FC236}">
                    <a16:creationId xmlns:a16="http://schemas.microsoft.com/office/drawing/2014/main" id="{60A9F2EA-9E7F-4124-9F13-63ADB77A1B8A}"/>
                  </a:ext>
                </a:extLst>
              </p:cNvPr>
              <p:cNvPicPr/>
              <p:nvPr/>
            </p:nvPicPr>
            <p:blipFill>
              <a:blip r:embed="rId4"/>
              <a:stretch>
                <a:fillRect/>
              </a:stretch>
            </p:blipFill>
            <p:spPr>
              <a:xfrm>
                <a:off x="2236731" y="6889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FFBC0057-EE13-4648-A6C4-B7DA1C1EA8C2}"/>
                  </a:ext>
                </a:extLst>
              </p14:cNvPr>
              <p14:cNvContentPartPr/>
              <p14:nvPr/>
            </p14:nvContentPartPr>
            <p14:xfrm>
              <a:off x="4298811" y="7090604"/>
              <a:ext cx="360" cy="360"/>
            </p14:xfrm>
          </p:contentPart>
        </mc:Choice>
        <mc:Fallback xmlns="">
          <p:pic>
            <p:nvPicPr>
              <p:cNvPr id="10" name="Ink 9">
                <a:extLst>
                  <a:ext uri="{FF2B5EF4-FFF2-40B4-BE49-F238E27FC236}">
                    <a16:creationId xmlns:a16="http://schemas.microsoft.com/office/drawing/2014/main" id="{FFBC0057-EE13-4648-A6C4-B7DA1C1EA8C2}"/>
                  </a:ext>
                </a:extLst>
              </p:cNvPr>
              <p:cNvPicPr/>
              <p:nvPr/>
            </p:nvPicPr>
            <p:blipFill>
              <a:blip r:embed="rId4"/>
              <a:stretch>
                <a:fillRect/>
              </a:stretch>
            </p:blipFill>
            <p:spPr>
              <a:xfrm>
                <a:off x="4289811" y="7081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D2ABA4C-D5FC-4E6D-8E30-415AC2DAFCA8}"/>
                  </a:ext>
                </a:extLst>
              </p14:cNvPr>
              <p14:cNvContentPartPr/>
              <p14:nvPr/>
            </p14:nvContentPartPr>
            <p14:xfrm>
              <a:off x="2598171" y="6320564"/>
              <a:ext cx="360" cy="360"/>
            </p14:xfrm>
          </p:contentPart>
        </mc:Choice>
        <mc:Fallback xmlns="">
          <p:pic>
            <p:nvPicPr>
              <p:cNvPr id="11" name="Ink 10">
                <a:extLst>
                  <a:ext uri="{FF2B5EF4-FFF2-40B4-BE49-F238E27FC236}">
                    <a16:creationId xmlns:a16="http://schemas.microsoft.com/office/drawing/2014/main" id="{0D2ABA4C-D5FC-4E6D-8E30-415AC2DAFCA8}"/>
                  </a:ext>
                </a:extLst>
              </p:cNvPr>
              <p:cNvPicPr/>
              <p:nvPr/>
            </p:nvPicPr>
            <p:blipFill>
              <a:blip r:embed="rId4"/>
              <a:stretch>
                <a:fillRect/>
              </a:stretch>
            </p:blipFill>
            <p:spPr>
              <a:xfrm>
                <a:off x="2589171" y="6311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6AB10E0E-68AF-49B4-8FBA-5509B7E37949}"/>
                  </a:ext>
                </a:extLst>
              </p14:cNvPr>
              <p14:cNvContentPartPr/>
              <p14:nvPr/>
            </p14:nvContentPartPr>
            <p14:xfrm>
              <a:off x="3560811" y="7026164"/>
              <a:ext cx="360" cy="360"/>
            </p14:xfrm>
          </p:contentPart>
        </mc:Choice>
        <mc:Fallback xmlns="">
          <p:pic>
            <p:nvPicPr>
              <p:cNvPr id="2" name="Ink 1">
                <a:extLst>
                  <a:ext uri="{FF2B5EF4-FFF2-40B4-BE49-F238E27FC236}">
                    <a16:creationId xmlns:a16="http://schemas.microsoft.com/office/drawing/2014/main" id="{6AB10E0E-68AF-49B4-8FBA-5509B7E37949}"/>
                  </a:ext>
                </a:extLst>
              </p:cNvPr>
              <p:cNvPicPr/>
              <p:nvPr/>
            </p:nvPicPr>
            <p:blipFill>
              <a:blip r:embed="rId4"/>
              <a:stretch>
                <a:fillRect/>
              </a:stretch>
            </p:blipFill>
            <p:spPr>
              <a:xfrm>
                <a:off x="3551811" y="70171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3188D89A-1D2D-40B6-934D-E94CACD5676D}"/>
                  </a:ext>
                </a:extLst>
              </p14:cNvPr>
              <p14:cNvContentPartPr/>
              <p14:nvPr/>
            </p14:nvContentPartPr>
            <p14:xfrm>
              <a:off x="2309451" y="4459004"/>
              <a:ext cx="360" cy="360"/>
            </p14:xfrm>
          </p:contentPart>
        </mc:Choice>
        <mc:Fallback xmlns="">
          <p:pic>
            <p:nvPicPr>
              <p:cNvPr id="12" name="Ink 11">
                <a:extLst>
                  <a:ext uri="{FF2B5EF4-FFF2-40B4-BE49-F238E27FC236}">
                    <a16:creationId xmlns:a16="http://schemas.microsoft.com/office/drawing/2014/main" id="{3188D89A-1D2D-40B6-934D-E94CACD5676D}"/>
                  </a:ext>
                </a:extLst>
              </p:cNvPr>
              <p:cNvPicPr/>
              <p:nvPr/>
            </p:nvPicPr>
            <p:blipFill>
              <a:blip r:embed="rId4"/>
              <a:stretch>
                <a:fillRect/>
              </a:stretch>
            </p:blipFill>
            <p:spPr>
              <a:xfrm>
                <a:off x="2300451" y="4450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F11367D8-2127-4D02-AF5A-EC705603904D}"/>
                  </a:ext>
                </a:extLst>
              </p14:cNvPr>
              <p14:cNvContentPartPr/>
              <p14:nvPr/>
            </p14:nvContentPartPr>
            <p14:xfrm>
              <a:off x="3528771" y="1667564"/>
              <a:ext cx="360" cy="360"/>
            </p14:xfrm>
          </p:contentPart>
        </mc:Choice>
        <mc:Fallback xmlns="">
          <p:pic>
            <p:nvPicPr>
              <p:cNvPr id="13" name="Ink 12">
                <a:extLst>
                  <a:ext uri="{FF2B5EF4-FFF2-40B4-BE49-F238E27FC236}">
                    <a16:creationId xmlns:a16="http://schemas.microsoft.com/office/drawing/2014/main" id="{F11367D8-2127-4D02-AF5A-EC705603904D}"/>
                  </a:ext>
                </a:extLst>
              </p:cNvPr>
              <p:cNvPicPr/>
              <p:nvPr/>
            </p:nvPicPr>
            <p:blipFill>
              <a:blip r:embed="rId4"/>
              <a:stretch>
                <a:fillRect/>
              </a:stretch>
            </p:blipFill>
            <p:spPr>
              <a:xfrm>
                <a:off x="3519771" y="1658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50EC4670-87CD-4835-A8A0-0A2128B9902B}"/>
                  </a:ext>
                </a:extLst>
              </p14:cNvPr>
              <p14:cNvContentPartPr/>
              <p14:nvPr/>
            </p14:nvContentPartPr>
            <p14:xfrm>
              <a:off x="3368211" y="2357324"/>
              <a:ext cx="360" cy="360"/>
            </p14:xfrm>
          </p:contentPart>
        </mc:Choice>
        <mc:Fallback xmlns="">
          <p:pic>
            <p:nvPicPr>
              <p:cNvPr id="14" name="Ink 13">
                <a:extLst>
                  <a:ext uri="{FF2B5EF4-FFF2-40B4-BE49-F238E27FC236}">
                    <a16:creationId xmlns:a16="http://schemas.microsoft.com/office/drawing/2014/main" id="{50EC4670-87CD-4835-A8A0-0A2128B9902B}"/>
                  </a:ext>
                </a:extLst>
              </p:cNvPr>
              <p:cNvPicPr/>
              <p:nvPr/>
            </p:nvPicPr>
            <p:blipFill>
              <a:blip r:embed="rId4"/>
              <a:stretch>
                <a:fillRect/>
              </a:stretch>
            </p:blipFill>
            <p:spPr>
              <a:xfrm>
                <a:off x="3359211" y="2348324"/>
                <a:ext cx="18000" cy="18000"/>
              </a:xfrm>
              <a:prstGeom prst="rect">
                <a:avLst/>
              </a:prstGeom>
            </p:spPr>
          </p:pic>
        </mc:Fallback>
      </mc:AlternateContent>
      <p:sp>
        <p:nvSpPr>
          <p:cNvPr id="20" name="Title 3">
            <a:extLst>
              <a:ext uri="{FF2B5EF4-FFF2-40B4-BE49-F238E27FC236}">
                <a16:creationId xmlns:a16="http://schemas.microsoft.com/office/drawing/2014/main" id="{D2841D72-3F27-4F5A-8B87-48EC423B894E}"/>
              </a:ext>
            </a:extLst>
          </p:cNvPr>
          <p:cNvSpPr txBox="1">
            <a:spLocks/>
          </p:cNvSpPr>
          <p:nvPr/>
        </p:nvSpPr>
        <p:spPr>
          <a:xfrm>
            <a:off x="465041" y="438881"/>
            <a:ext cx="9616440" cy="5934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Daytona" panose="020B0604030500040204" pitchFamily="34" charset="0"/>
              </a:rPr>
              <a:t>Usually, we create three different types of views</a:t>
            </a:r>
          </a:p>
        </p:txBody>
      </p:sp>
      <p:pic>
        <p:nvPicPr>
          <p:cNvPr id="4" name="Picture 3">
            <a:extLst>
              <a:ext uri="{FF2B5EF4-FFF2-40B4-BE49-F238E27FC236}">
                <a16:creationId xmlns:a16="http://schemas.microsoft.com/office/drawing/2014/main" id="{3A448971-9C80-4B01-B88B-8EB278C52599}"/>
              </a:ext>
            </a:extLst>
          </p:cNvPr>
          <p:cNvPicPr>
            <a:picLocks noChangeAspect="1"/>
          </p:cNvPicPr>
          <p:nvPr/>
        </p:nvPicPr>
        <p:blipFill>
          <a:blip r:embed="rId12"/>
          <a:stretch>
            <a:fillRect/>
          </a:stretch>
        </p:blipFill>
        <p:spPr>
          <a:xfrm>
            <a:off x="5776282" y="2232469"/>
            <a:ext cx="6197888" cy="4088095"/>
          </a:xfrm>
          <a:prstGeom prst="rect">
            <a:avLst/>
          </a:prstGeom>
        </p:spPr>
      </p:pic>
      <p:sp>
        <p:nvSpPr>
          <p:cNvPr id="16" name="TextBox 15">
            <a:extLst>
              <a:ext uri="{FF2B5EF4-FFF2-40B4-BE49-F238E27FC236}">
                <a16:creationId xmlns:a16="http://schemas.microsoft.com/office/drawing/2014/main" id="{0D0DF71E-147A-4E87-86D7-950AA524EFC0}"/>
              </a:ext>
            </a:extLst>
          </p:cNvPr>
          <p:cNvSpPr txBox="1"/>
          <p:nvPr/>
        </p:nvSpPr>
        <p:spPr>
          <a:xfrm>
            <a:off x="190460" y="2136338"/>
            <a:ext cx="5082801" cy="2308324"/>
          </a:xfrm>
          <a:prstGeom prst="rect">
            <a:avLst/>
          </a:prstGeom>
          <a:noFill/>
        </p:spPr>
        <p:txBody>
          <a:bodyPr wrap="square">
            <a:spAutoFit/>
          </a:bodyPr>
          <a:lstStyle/>
          <a:p>
            <a:pPr marL="285750" indent="-285750" algn="l" rtl="0">
              <a:buFont typeface="Arial" panose="020B0604020202020204" pitchFamily="34" charset="0"/>
              <a:buChar char="•"/>
            </a:pPr>
            <a:r>
              <a:rPr lang="en-SG" b="1" i="0" dirty="0">
                <a:effectLst/>
              </a:rPr>
              <a:t>Master Views </a:t>
            </a:r>
            <a:r>
              <a:rPr lang="en-SG" b="0" i="0" dirty="0">
                <a:effectLst/>
              </a:rPr>
              <a:t>– Use this view(s) for the analysis of your data. Here you will configure the filters, goals, segments, etc.</a:t>
            </a:r>
            <a:endParaRPr lang="en-SG" dirty="0">
              <a:effectLst/>
            </a:endParaRPr>
          </a:p>
          <a:p>
            <a:pPr marL="285750" indent="-285750" algn="l" rtl="0">
              <a:buFont typeface="Arial" panose="020B0604020202020204" pitchFamily="34" charset="0"/>
              <a:buChar char="•"/>
            </a:pPr>
            <a:r>
              <a:rPr lang="en-SG" b="1" i="0" dirty="0">
                <a:effectLst/>
              </a:rPr>
              <a:t>Raw Data Views </a:t>
            </a:r>
            <a:r>
              <a:rPr lang="en-SG" b="0" i="0" dirty="0">
                <a:effectLst/>
              </a:rPr>
              <a:t>- Backup data</a:t>
            </a:r>
            <a:r>
              <a:rPr lang="en-SG" dirty="0"/>
              <a:t>. U</a:t>
            </a:r>
            <a:r>
              <a:rPr lang="en-SG" b="0" i="0" dirty="0">
                <a:effectLst/>
              </a:rPr>
              <a:t>se it to check the progress of the filters.</a:t>
            </a:r>
            <a:endParaRPr lang="en-SG" dirty="0">
              <a:effectLst/>
            </a:endParaRPr>
          </a:p>
          <a:p>
            <a:pPr marL="285750" indent="-285750" algn="l" rtl="0">
              <a:buFont typeface="Arial" panose="020B0604020202020204" pitchFamily="34" charset="0"/>
              <a:buChar char="•"/>
            </a:pPr>
            <a:r>
              <a:rPr lang="en-SG" b="1" i="0" dirty="0">
                <a:effectLst/>
              </a:rPr>
              <a:t>Test View </a:t>
            </a:r>
            <a:r>
              <a:rPr lang="en-SG" b="0" i="0" dirty="0">
                <a:effectLst/>
              </a:rPr>
              <a:t>(Optional)  - If we want to be extra cautious, we can create a view for checking the filters before applying them to the Master View</a:t>
            </a:r>
            <a:endParaRPr lang="en-SG" dirty="0">
              <a:effectLst/>
            </a:endParaRPr>
          </a:p>
        </p:txBody>
      </p:sp>
    </p:spTree>
    <p:extLst>
      <p:ext uri="{BB962C8B-B14F-4D97-AF65-F5344CB8AC3E}">
        <p14:creationId xmlns:p14="http://schemas.microsoft.com/office/powerpoint/2010/main" val="2736759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D14BCBD-CFB0-4BDD-8604-901667427FD2}"/>
              </a:ext>
            </a:extLst>
          </p:cNvPr>
          <p:cNvSpPr/>
          <p:nvPr/>
        </p:nvSpPr>
        <p:spPr>
          <a:xfrm>
            <a:off x="0" y="-52651"/>
            <a:ext cx="12192000" cy="1703109"/>
          </a:xfrm>
          <a:prstGeom prst="rect">
            <a:avLst/>
          </a:prstGeom>
          <a:solidFill>
            <a:srgbClr val="D9EBFF">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lt1">
                  <a:alpha val="46000"/>
                </a:schemeClr>
              </a:solidFill>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99329ECC-C726-4B37-B43B-6FDCEDDA20A0}"/>
                  </a:ext>
                </a:extLst>
              </p14:cNvPr>
              <p14:cNvContentPartPr/>
              <p14:nvPr/>
            </p14:nvContentPartPr>
            <p14:xfrm>
              <a:off x="1379571" y="7603604"/>
              <a:ext cx="360" cy="360"/>
            </p14:xfrm>
          </p:contentPart>
        </mc:Choice>
        <mc:Fallback xmlns="">
          <p:pic>
            <p:nvPicPr>
              <p:cNvPr id="8" name="Ink 7">
                <a:extLst>
                  <a:ext uri="{FF2B5EF4-FFF2-40B4-BE49-F238E27FC236}">
                    <a16:creationId xmlns:a16="http://schemas.microsoft.com/office/drawing/2014/main" id="{99329ECC-C726-4B37-B43B-6FDCEDDA20A0}"/>
                  </a:ext>
                </a:extLst>
              </p:cNvPr>
              <p:cNvPicPr/>
              <p:nvPr/>
            </p:nvPicPr>
            <p:blipFill>
              <a:blip r:embed="rId4"/>
              <a:stretch>
                <a:fillRect/>
              </a:stretch>
            </p:blipFill>
            <p:spPr>
              <a:xfrm>
                <a:off x="1370571" y="7594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60A9F2EA-9E7F-4124-9F13-63ADB77A1B8A}"/>
                  </a:ext>
                </a:extLst>
              </p14:cNvPr>
              <p14:cNvContentPartPr/>
              <p14:nvPr/>
            </p14:nvContentPartPr>
            <p14:xfrm>
              <a:off x="2245731" y="6898004"/>
              <a:ext cx="360" cy="360"/>
            </p14:xfrm>
          </p:contentPart>
        </mc:Choice>
        <mc:Fallback xmlns="">
          <p:pic>
            <p:nvPicPr>
              <p:cNvPr id="9" name="Ink 8">
                <a:extLst>
                  <a:ext uri="{FF2B5EF4-FFF2-40B4-BE49-F238E27FC236}">
                    <a16:creationId xmlns:a16="http://schemas.microsoft.com/office/drawing/2014/main" id="{60A9F2EA-9E7F-4124-9F13-63ADB77A1B8A}"/>
                  </a:ext>
                </a:extLst>
              </p:cNvPr>
              <p:cNvPicPr/>
              <p:nvPr/>
            </p:nvPicPr>
            <p:blipFill>
              <a:blip r:embed="rId4"/>
              <a:stretch>
                <a:fillRect/>
              </a:stretch>
            </p:blipFill>
            <p:spPr>
              <a:xfrm>
                <a:off x="2236731" y="6889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FFBC0057-EE13-4648-A6C4-B7DA1C1EA8C2}"/>
                  </a:ext>
                </a:extLst>
              </p14:cNvPr>
              <p14:cNvContentPartPr/>
              <p14:nvPr/>
            </p14:nvContentPartPr>
            <p14:xfrm>
              <a:off x="4298811" y="7090604"/>
              <a:ext cx="360" cy="360"/>
            </p14:xfrm>
          </p:contentPart>
        </mc:Choice>
        <mc:Fallback xmlns="">
          <p:pic>
            <p:nvPicPr>
              <p:cNvPr id="10" name="Ink 9">
                <a:extLst>
                  <a:ext uri="{FF2B5EF4-FFF2-40B4-BE49-F238E27FC236}">
                    <a16:creationId xmlns:a16="http://schemas.microsoft.com/office/drawing/2014/main" id="{FFBC0057-EE13-4648-A6C4-B7DA1C1EA8C2}"/>
                  </a:ext>
                </a:extLst>
              </p:cNvPr>
              <p:cNvPicPr/>
              <p:nvPr/>
            </p:nvPicPr>
            <p:blipFill>
              <a:blip r:embed="rId4"/>
              <a:stretch>
                <a:fillRect/>
              </a:stretch>
            </p:blipFill>
            <p:spPr>
              <a:xfrm>
                <a:off x="4289811" y="7081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D2ABA4C-D5FC-4E6D-8E30-415AC2DAFCA8}"/>
                  </a:ext>
                </a:extLst>
              </p14:cNvPr>
              <p14:cNvContentPartPr/>
              <p14:nvPr/>
            </p14:nvContentPartPr>
            <p14:xfrm>
              <a:off x="2598171" y="6320564"/>
              <a:ext cx="360" cy="360"/>
            </p14:xfrm>
          </p:contentPart>
        </mc:Choice>
        <mc:Fallback xmlns="">
          <p:pic>
            <p:nvPicPr>
              <p:cNvPr id="11" name="Ink 10">
                <a:extLst>
                  <a:ext uri="{FF2B5EF4-FFF2-40B4-BE49-F238E27FC236}">
                    <a16:creationId xmlns:a16="http://schemas.microsoft.com/office/drawing/2014/main" id="{0D2ABA4C-D5FC-4E6D-8E30-415AC2DAFCA8}"/>
                  </a:ext>
                </a:extLst>
              </p:cNvPr>
              <p:cNvPicPr/>
              <p:nvPr/>
            </p:nvPicPr>
            <p:blipFill>
              <a:blip r:embed="rId4"/>
              <a:stretch>
                <a:fillRect/>
              </a:stretch>
            </p:blipFill>
            <p:spPr>
              <a:xfrm>
                <a:off x="2589171" y="6311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6AB10E0E-68AF-49B4-8FBA-5509B7E37949}"/>
                  </a:ext>
                </a:extLst>
              </p14:cNvPr>
              <p14:cNvContentPartPr/>
              <p14:nvPr/>
            </p14:nvContentPartPr>
            <p14:xfrm>
              <a:off x="3560811" y="7026164"/>
              <a:ext cx="360" cy="360"/>
            </p14:xfrm>
          </p:contentPart>
        </mc:Choice>
        <mc:Fallback xmlns="">
          <p:pic>
            <p:nvPicPr>
              <p:cNvPr id="2" name="Ink 1">
                <a:extLst>
                  <a:ext uri="{FF2B5EF4-FFF2-40B4-BE49-F238E27FC236}">
                    <a16:creationId xmlns:a16="http://schemas.microsoft.com/office/drawing/2014/main" id="{6AB10E0E-68AF-49B4-8FBA-5509B7E37949}"/>
                  </a:ext>
                </a:extLst>
              </p:cNvPr>
              <p:cNvPicPr/>
              <p:nvPr/>
            </p:nvPicPr>
            <p:blipFill>
              <a:blip r:embed="rId4"/>
              <a:stretch>
                <a:fillRect/>
              </a:stretch>
            </p:blipFill>
            <p:spPr>
              <a:xfrm>
                <a:off x="3551811" y="70171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3188D89A-1D2D-40B6-934D-E94CACD5676D}"/>
                  </a:ext>
                </a:extLst>
              </p14:cNvPr>
              <p14:cNvContentPartPr/>
              <p14:nvPr/>
            </p14:nvContentPartPr>
            <p14:xfrm>
              <a:off x="2309451" y="4459004"/>
              <a:ext cx="360" cy="360"/>
            </p14:xfrm>
          </p:contentPart>
        </mc:Choice>
        <mc:Fallback xmlns="">
          <p:pic>
            <p:nvPicPr>
              <p:cNvPr id="12" name="Ink 11">
                <a:extLst>
                  <a:ext uri="{FF2B5EF4-FFF2-40B4-BE49-F238E27FC236}">
                    <a16:creationId xmlns:a16="http://schemas.microsoft.com/office/drawing/2014/main" id="{3188D89A-1D2D-40B6-934D-E94CACD5676D}"/>
                  </a:ext>
                </a:extLst>
              </p:cNvPr>
              <p:cNvPicPr/>
              <p:nvPr/>
            </p:nvPicPr>
            <p:blipFill>
              <a:blip r:embed="rId4"/>
              <a:stretch>
                <a:fillRect/>
              </a:stretch>
            </p:blipFill>
            <p:spPr>
              <a:xfrm>
                <a:off x="2300451" y="4450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F11367D8-2127-4D02-AF5A-EC705603904D}"/>
                  </a:ext>
                </a:extLst>
              </p14:cNvPr>
              <p14:cNvContentPartPr/>
              <p14:nvPr/>
            </p14:nvContentPartPr>
            <p14:xfrm>
              <a:off x="3528771" y="1667564"/>
              <a:ext cx="360" cy="360"/>
            </p14:xfrm>
          </p:contentPart>
        </mc:Choice>
        <mc:Fallback xmlns="">
          <p:pic>
            <p:nvPicPr>
              <p:cNvPr id="13" name="Ink 12">
                <a:extLst>
                  <a:ext uri="{FF2B5EF4-FFF2-40B4-BE49-F238E27FC236}">
                    <a16:creationId xmlns:a16="http://schemas.microsoft.com/office/drawing/2014/main" id="{F11367D8-2127-4D02-AF5A-EC705603904D}"/>
                  </a:ext>
                </a:extLst>
              </p:cNvPr>
              <p:cNvPicPr/>
              <p:nvPr/>
            </p:nvPicPr>
            <p:blipFill>
              <a:blip r:embed="rId4"/>
              <a:stretch>
                <a:fillRect/>
              </a:stretch>
            </p:blipFill>
            <p:spPr>
              <a:xfrm>
                <a:off x="3519771" y="1658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50EC4670-87CD-4835-A8A0-0A2128B9902B}"/>
                  </a:ext>
                </a:extLst>
              </p14:cNvPr>
              <p14:cNvContentPartPr/>
              <p14:nvPr/>
            </p14:nvContentPartPr>
            <p14:xfrm>
              <a:off x="3368211" y="2357324"/>
              <a:ext cx="360" cy="360"/>
            </p14:xfrm>
          </p:contentPart>
        </mc:Choice>
        <mc:Fallback xmlns="">
          <p:pic>
            <p:nvPicPr>
              <p:cNvPr id="14" name="Ink 13">
                <a:extLst>
                  <a:ext uri="{FF2B5EF4-FFF2-40B4-BE49-F238E27FC236}">
                    <a16:creationId xmlns:a16="http://schemas.microsoft.com/office/drawing/2014/main" id="{50EC4670-87CD-4835-A8A0-0A2128B9902B}"/>
                  </a:ext>
                </a:extLst>
              </p:cNvPr>
              <p:cNvPicPr/>
              <p:nvPr/>
            </p:nvPicPr>
            <p:blipFill>
              <a:blip r:embed="rId4"/>
              <a:stretch>
                <a:fillRect/>
              </a:stretch>
            </p:blipFill>
            <p:spPr>
              <a:xfrm>
                <a:off x="3359211" y="2348324"/>
                <a:ext cx="18000" cy="18000"/>
              </a:xfrm>
              <a:prstGeom prst="rect">
                <a:avLst/>
              </a:prstGeom>
            </p:spPr>
          </p:pic>
        </mc:Fallback>
      </mc:AlternateContent>
      <p:sp>
        <p:nvSpPr>
          <p:cNvPr id="20" name="Title 3">
            <a:extLst>
              <a:ext uri="{FF2B5EF4-FFF2-40B4-BE49-F238E27FC236}">
                <a16:creationId xmlns:a16="http://schemas.microsoft.com/office/drawing/2014/main" id="{D2841D72-3F27-4F5A-8B87-48EC423B894E}"/>
              </a:ext>
            </a:extLst>
          </p:cNvPr>
          <p:cNvSpPr txBox="1">
            <a:spLocks/>
          </p:cNvSpPr>
          <p:nvPr/>
        </p:nvSpPr>
        <p:spPr>
          <a:xfrm>
            <a:off x="465041" y="438881"/>
            <a:ext cx="9616440" cy="593408"/>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Daytona" panose="020B0604030500040204" pitchFamily="34" charset="0"/>
              </a:rPr>
              <a:t>What are “Goals” and “Conversions” in the context of GA?</a:t>
            </a:r>
          </a:p>
        </p:txBody>
      </p:sp>
      <p:sp>
        <p:nvSpPr>
          <p:cNvPr id="16" name="TextBox 15">
            <a:extLst>
              <a:ext uri="{FF2B5EF4-FFF2-40B4-BE49-F238E27FC236}">
                <a16:creationId xmlns:a16="http://schemas.microsoft.com/office/drawing/2014/main" id="{EA22383D-0657-4D7A-9DC4-5ACFACBB1F7C}"/>
              </a:ext>
            </a:extLst>
          </p:cNvPr>
          <p:cNvSpPr txBox="1"/>
          <p:nvPr/>
        </p:nvSpPr>
        <p:spPr>
          <a:xfrm>
            <a:off x="351692" y="1283149"/>
            <a:ext cx="10573495" cy="646331"/>
          </a:xfrm>
          <a:prstGeom prst="rect">
            <a:avLst/>
          </a:prstGeom>
          <a:noFill/>
        </p:spPr>
        <p:txBody>
          <a:bodyPr wrap="square">
            <a:spAutoFit/>
          </a:bodyPr>
          <a:lstStyle/>
          <a:p>
            <a:r>
              <a:rPr lang="en-SG" dirty="0"/>
              <a:t>Goals measure </a:t>
            </a:r>
            <a:r>
              <a:rPr lang="en-SG" i="1" dirty="0"/>
              <a:t>how and when </a:t>
            </a:r>
            <a:r>
              <a:rPr lang="en-SG" dirty="0"/>
              <a:t>people complete specific actions that you want them to complete. When a goal is achieved it is called a </a:t>
            </a:r>
            <a:r>
              <a:rPr lang="en-SG" b="1" dirty="0"/>
              <a:t>conversion.</a:t>
            </a:r>
            <a:endParaRPr lang="en-US" dirty="0"/>
          </a:p>
        </p:txBody>
      </p:sp>
      <p:sp>
        <p:nvSpPr>
          <p:cNvPr id="17" name="TextBox 16">
            <a:extLst>
              <a:ext uri="{FF2B5EF4-FFF2-40B4-BE49-F238E27FC236}">
                <a16:creationId xmlns:a16="http://schemas.microsoft.com/office/drawing/2014/main" id="{8FA190CA-BB4E-4963-B939-4BA3940E1133}"/>
              </a:ext>
            </a:extLst>
          </p:cNvPr>
          <p:cNvSpPr txBox="1"/>
          <p:nvPr/>
        </p:nvSpPr>
        <p:spPr>
          <a:xfrm>
            <a:off x="351692" y="2187356"/>
            <a:ext cx="5392615" cy="1754326"/>
          </a:xfrm>
          <a:prstGeom prst="rect">
            <a:avLst/>
          </a:prstGeom>
          <a:noFill/>
        </p:spPr>
        <p:txBody>
          <a:bodyPr wrap="square">
            <a:spAutoFit/>
          </a:bodyPr>
          <a:lstStyle/>
          <a:p>
            <a:r>
              <a:rPr lang="en-SG" dirty="0"/>
              <a:t>Example goals for the </a:t>
            </a:r>
            <a:r>
              <a:rPr lang="en-SG" dirty="0" err="1"/>
              <a:t>Menoplan</a:t>
            </a:r>
            <a:r>
              <a:rPr lang="en-SG" dirty="0"/>
              <a:t> site:</a:t>
            </a:r>
          </a:p>
          <a:p>
            <a:pPr marL="285750" indent="-285750">
              <a:buFont typeface="Arial" panose="020B0604020202020204" pitchFamily="34" charset="0"/>
              <a:buChar char="•"/>
            </a:pPr>
            <a:r>
              <a:rPr lang="en-SG" dirty="0"/>
              <a:t>Completion of the My </a:t>
            </a:r>
            <a:r>
              <a:rPr lang="en-SG" dirty="0" err="1"/>
              <a:t>Menoplan</a:t>
            </a:r>
            <a:r>
              <a:rPr lang="en-SG" dirty="0"/>
              <a:t> tool</a:t>
            </a:r>
          </a:p>
          <a:p>
            <a:pPr marL="285750" indent="-285750">
              <a:buFont typeface="Arial" panose="020B0604020202020204" pitchFamily="34" charset="0"/>
              <a:buChar char="•"/>
            </a:pPr>
            <a:r>
              <a:rPr lang="en-SG" dirty="0"/>
              <a:t>Using the Decision Filter tool for treatments</a:t>
            </a:r>
          </a:p>
          <a:p>
            <a:pPr marL="285750" indent="-285750">
              <a:buFont typeface="Arial" panose="020B0604020202020204" pitchFamily="34" charset="0"/>
              <a:buChar char="•"/>
            </a:pPr>
            <a:r>
              <a:rPr lang="en-SG" dirty="0"/>
              <a:t>More than 5 pages from the Treatments section have been loaded</a:t>
            </a:r>
          </a:p>
          <a:p>
            <a:endParaRPr lang="en-US" dirty="0"/>
          </a:p>
        </p:txBody>
      </p:sp>
      <p:pic>
        <p:nvPicPr>
          <p:cNvPr id="7" name="Picture 6">
            <a:extLst>
              <a:ext uri="{FF2B5EF4-FFF2-40B4-BE49-F238E27FC236}">
                <a16:creationId xmlns:a16="http://schemas.microsoft.com/office/drawing/2014/main" id="{5228FD13-2092-4240-A104-8A306933813D}"/>
              </a:ext>
            </a:extLst>
          </p:cNvPr>
          <p:cNvPicPr>
            <a:picLocks noChangeAspect="1"/>
          </p:cNvPicPr>
          <p:nvPr/>
        </p:nvPicPr>
        <p:blipFill>
          <a:blip r:embed="rId12"/>
          <a:stretch>
            <a:fillRect/>
          </a:stretch>
        </p:blipFill>
        <p:spPr>
          <a:xfrm>
            <a:off x="5679705" y="1929480"/>
            <a:ext cx="6287451" cy="3179049"/>
          </a:xfrm>
          <a:prstGeom prst="rect">
            <a:avLst/>
          </a:prstGeom>
        </p:spPr>
      </p:pic>
    </p:spTree>
    <p:extLst>
      <p:ext uri="{BB962C8B-B14F-4D97-AF65-F5344CB8AC3E}">
        <p14:creationId xmlns:p14="http://schemas.microsoft.com/office/powerpoint/2010/main" val="119288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D14BCBD-CFB0-4BDD-8604-901667427FD2}"/>
              </a:ext>
            </a:extLst>
          </p:cNvPr>
          <p:cNvSpPr/>
          <p:nvPr/>
        </p:nvSpPr>
        <p:spPr>
          <a:xfrm>
            <a:off x="0" y="-52651"/>
            <a:ext cx="12192000" cy="1703109"/>
          </a:xfrm>
          <a:prstGeom prst="rect">
            <a:avLst/>
          </a:prstGeom>
          <a:solidFill>
            <a:srgbClr val="D9EBFF">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lt1">
                  <a:alpha val="46000"/>
                </a:schemeClr>
              </a:solidFill>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99329ECC-C726-4B37-B43B-6FDCEDDA20A0}"/>
                  </a:ext>
                </a:extLst>
              </p14:cNvPr>
              <p14:cNvContentPartPr/>
              <p14:nvPr/>
            </p14:nvContentPartPr>
            <p14:xfrm>
              <a:off x="1379571" y="7603604"/>
              <a:ext cx="360" cy="360"/>
            </p14:xfrm>
          </p:contentPart>
        </mc:Choice>
        <mc:Fallback xmlns="">
          <p:pic>
            <p:nvPicPr>
              <p:cNvPr id="8" name="Ink 7">
                <a:extLst>
                  <a:ext uri="{FF2B5EF4-FFF2-40B4-BE49-F238E27FC236}">
                    <a16:creationId xmlns:a16="http://schemas.microsoft.com/office/drawing/2014/main" id="{99329ECC-C726-4B37-B43B-6FDCEDDA20A0}"/>
                  </a:ext>
                </a:extLst>
              </p:cNvPr>
              <p:cNvPicPr/>
              <p:nvPr/>
            </p:nvPicPr>
            <p:blipFill>
              <a:blip r:embed="rId4"/>
              <a:stretch>
                <a:fillRect/>
              </a:stretch>
            </p:blipFill>
            <p:spPr>
              <a:xfrm>
                <a:off x="1370571" y="7594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60A9F2EA-9E7F-4124-9F13-63ADB77A1B8A}"/>
                  </a:ext>
                </a:extLst>
              </p14:cNvPr>
              <p14:cNvContentPartPr/>
              <p14:nvPr/>
            </p14:nvContentPartPr>
            <p14:xfrm>
              <a:off x="2245731" y="6898004"/>
              <a:ext cx="360" cy="360"/>
            </p14:xfrm>
          </p:contentPart>
        </mc:Choice>
        <mc:Fallback xmlns="">
          <p:pic>
            <p:nvPicPr>
              <p:cNvPr id="9" name="Ink 8">
                <a:extLst>
                  <a:ext uri="{FF2B5EF4-FFF2-40B4-BE49-F238E27FC236}">
                    <a16:creationId xmlns:a16="http://schemas.microsoft.com/office/drawing/2014/main" id="{60A9F2EA-9E7F-4124-9F13-63ADB77A1B8A}"/>
                  </a:ext>
                </a:extLst>
              </p:cNvPr>
              <p:cNvPicPr/>
              <p:nvPr/>
            </p:nvPicPr>
            <p:blipFill>
              <a:blip r:embed="rId4"/>
              <a:stretch>
                <a:fillRect/>
              </a:stretch>
            </p:blipFill>
            <p:spPr>
              <a:xfrm>
                <a:off x="2236731" y="6889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FFBC0057-EE13-4648-A6C4-B7DA1C1EA8C2}"/>
                  </a:ext>
                </a:extLst>
              </p14:cNvPr>
              <p14:cNvContentPartPr/>
              <p14:nvPr/>
            </p14:nvContentPartPr>
            <p14:xfrm>
              <a:off x="4298811" y="7090604"/>
              <a:ext cx="360" cy="360"/>
            </p14:xfrm>
          </p:contentPart>
        </mc:Choice>
        <mc:Fallback xmlns="">
          <p:pic>
            <p:nvPicPr>
              <p:cNvPr id="10" name="Ink 9">
                <a:extLst>
                  <a:ext uri="{FF2B5EF4-FFF2-40B4-BE49-F238E27FC236}">
                    <a16:creationId xmlns:a16="http://schemas.microsoft.com/office/drawing/2014/main" id="{FFBC0057-EE13-4648-A6C4-B7DA1C1EA8C2}"/>
                  </a:ext>
                </a:extLst>
              </p:cNvPr>
              <p:cNvPicPr/>
              <p:nvPr/>
            </p:nvPicPr>
            <p:blipFill>
              <a:blip r:embed="rId4"/>
              <a:stretch>
                <a:fillRect/>
              </a:stretch>
            </p:blipFill>
            <p:spPr>
              <a:xfrm>
                <a:off x="4289811" y="7081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D2ABA4C-D5FC-4E6D-8E30-415AC2DAFCA8}"/>
                  </a:ext>
                </a:extLst>
              </p14:cNvPr>
              <p14:cNvContentPartPr/>
              <p14:nvPr/>
            </p14:nvContentPartPr>
            <p14:xfrm>
              <a:off x="2598171" y="6320564"/>
              <a:ext cx="360" cy="360"/>
            </p14:xfrm>
          </p:contentPart>
        </mc:Choice>
        <mc:Fallback xmlns="">
          <p:pic>
            <p:nvPicPr>
              <p:cNvPr id="11" name="Ink 10">
                <a:extLst>
                  <a:ext uri="{FF2B5EF4-FFF2-40B4-BE49-F238E27FC236}">
                    <a16:creationId xmlns:a16="http://schemas.microsoft.com/office/drawing/2014/main" id="{0D2ABA4C-D5FC-4E6D-8E30-415AC2DAFCA8}"/>
                  </a:ext>
                </a:extLst>
              </p:cNvPr>
              <p:cNvPicPr/>
              <p:nvPr/>
            </p:nvPicPr>
            <p:blipFill>
              <a:blip r:embed="rId4"/>
              <a:stretch>
                <a:fillRect/>
              </a:stretch>
            </p:blipFill>
            <p:spPr>
              <a:xfrm>
                <a:off x="2589171" y="6311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6AB10E0E-68AF-49B4-8FBA-5509B7E37949}"/>
                  </a:ext>
                </a:extLst>
              </p14:cNvPr>
              <p14:cNvContentPartPr/>
              <p14:nvPr/>
            </p14:nvContentPartPr>
            <p14:xfrm>
              <a:off x="3560811" y="7026164"/>
              <a:ext cx="360" cy="360"/>
            </p14:xfrm>
          </p:contentPart>
        </mc:Choice>
        <mc:Fallback xmlns="">
          <p:pic>
            <p:nvPicPr>
              <p:cNvPr id="2" name="Ink 1">
                <a:extLst>
                  <a:ext uri="{FF2B5EF4-FFF2-40B4-BE49-F238E27FC236}">
                    <a16:creationId xmlns:a16="http://schemas.microsoft.com/office/drawing/2014/main" id="{6AB10E0E-68AF-49B4-8FBA-5509B7E37949}"/>
                  </a:ext>
                </a:extLst>
              </p:cNvPr>
              <p:cNvPicPr/>
              <p:nvPr/>
            </p:nvPicPr>
            <p:blipFill>
              <a:blip r:embed="rId4"/>
              <a:stretch>
                <a:fillRect/>
              </a:stretch>
            </p:blipFill>
            <p:spPr>
              <a:xfrm>
                <a:off x="3551811" y="70171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3188D89A-1D2D-40B6-934D-E94CACD5676D}"/>
                  </a:ext>
                </a:extLst>
              </p14:cNvPr>
              <p14:cNvContentPartPr/>
              <p14:nvPr/>
            </p14:nvContentPartPr>
            <p14:xfrm>
              <a:off x="2309451" y="4459004"/>
              <a:ext cx="360" cy="360"/>
            </p14:xfrm>
          </p:contentPart>
        </mc:Choice>
        <mc:Fallback xmlns="">
          <p:pic>
            <p:nvPicPr>
              <p:cNvPr id="12" name="Ink 11">
                <a:extLst>
                  <a:ext uri="{FF2B5EF4-FFF2-40B4-BE49-F238E27FC236}">
                    <a16:creationId xmlns:a16="http://schemas.microsoft.com/office/drawing/2014/main" id="{3188D89A-1D2D-40B6-934D-E94CACD5676D}"/>
                  </a:ext>
                </a:extLst>
              </p:cNvPr>
              <p:cNvPicPr/>
              <p:nvPr/>
            </p:nvPicPr>
            <p:blipFill>
              <a:blip r:embed="rId4"/>
              <a:stretch>
                <a:fillRect/>
              </a:stretch>
            </p:blipFill>
            <p:spPr>
              <a:xfrm>
                <a:off x="2300451" y="4450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F11367D8-2127-4D02-AF5A-EC705603904D}"/>
                  </a:ext>
                </a:extLst>
              </p14:cNvPr>
              <p14:cNvContentPartPr/>
              <p14:nvPr/>
            </p14:nvContentPartPr>
            <p14:xfrm>
              <a:off x="3528771" y="1667564"/>
              <a:ext cx="360" cy="360"/>
            </p14:xfrm>
          </p:contentPart>
        </mc:Choice>
        <mc:Fallback xmlns="">
          <p:pic>
            <p:nvPicPr>
              <p:cNvPr id="13" name="Ink 12">
                <a:extLst>
                  <a:ext uri="{FF2B5EF4-FFF2-40B4-BE49-F238E27FC236}">
                    <a16:creationId xmlns:a16="http://schemas.microsoft.com/office/drawing/2014/main" id="{F11367D8-2127-4D02-AF5A-EC705603904D}"/>
                  </a:ext>
                </a:extLst>
              </p:cNvPr>
              <p:cNvPicPr/>
              <p:nvPr/>
            </p:nvPicPr>
            <p:blipFill>
              <a:blip r:embed="rId4"/>
              <a:stretch>
                <a:fillRect/>
              </a:stretch>
            </p:blipFill>
            <p:spPr>
              <a:xfrm>
                <a:off x="3519771" y="1658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50EC4670-87CD-4835-A8A0-0A2128B9902B}"/>
                  </a:ext>
                </a:extLst>
              </p14:cNvPr>
              <p14:cNvContentPartPr/>
              <p14:nvPr/>
            </p14:nvContentPartPr>
            <p14:xfrm>
              <a:off x="3368211" y="2357324"/>
              <a:ext cx="360" cy="360"/>
            </p14:xfrm>
          </p:contentPart>
        </mc:Choice>
        <mc:Fallback xmlns="">
          <p:pic>
            <p:nvPicPr>
              <p:cNvPr id="14" name="Ink 13">
                <a:extLst>
                  <a:ext uri="{FF2B5EF4-FFF2-40B4-BE49-F238E27FC236}">
                    <a16:creationId xmlns:a16="http://schemas.microsoft.com/office/drawing/2014/main" id="{50EC4670-87CD-4835-A8A0-0A2128B9902B}"/>
                  </a:ext>
                </a:extLst>
              </p:cNvPr>
              <p:cNvPicPr/>
              <p:nvPr/>
            </p:nvPicPr>
            <p:blipFill>
              <a:blip r:embed="rId4"/>
              <a:stretch>
                <a:fillRect/>
              </a:stretch>
            </p:blipFill>
            <p:spPr>
              <a:xfrm>
                <a:off x="3359211" y="2348324"/>
                <a:ext cx="18000" cy="18000"/>
              </a:xfrm>
              <a:prstGeom prst="rect">
                <a:avLst/>
              </a:prstGeom>
            </p:spPr>
          </p:pic>
        </mc:Fallback>
      </mc:AlternateContent>
      <p:sp>
        <p:nvSpPr>
          <p:cNvPr id="20" name="Title 3">
            <a:extLst>
              <a:ext uri="{FF2B5EF4-FFF2-40B4-BE49-F238E27FC236}">
                <a16:creationId xmlns:a16="http://schemas.microsoft.com/office/drawing/2014/main" id="{D2841D72-3F27-4F5A-8B87-48EC423B894E}"/>
              </a:ext>
            </a:extLst>
          </p:cNvPr>
          <p:cNvSpPr txBox="1">
            <a:spLocks/>
          </p:cNvSpPr>
          <p:nvPr/>
        </p:nvSpPr>
        <p:spPr>
          <a:xfrm>
            <a:off x="465041" y="438881"/>
            <a:ext cx="9616440" cy="5934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latin typeface="Daytona" panose="020B0604030500040204" pitchFamily="34" charset="0"/>
              </a:rPr>
              <a:t>Menoplan</a:t>
            </a:r>
            <a:r>
              <a:rPr lang="en-US" sz="2800" b="1" dirty="0">
                <a:latin typeface="Daytona" panose="020B0604030500040204" pitchFamily="34" charset="0"/>
              </a:rPr>
              <a:t> Example “Goal”</a:t>
            </a:r>
          </a:p>
        </p:txBody>
      </p:sp>
      <p:grpSp>
        <p:nvGrpSpPr>
          <p:cNvPr id="5" name="Group 4">
            <a:extLst>
              <a:ext uri="{FF2B5EF4-FFF2-40B4-BE49-F238E27FC236}">
                <a16:creationId xmlns:a16="http://schemas.microsoft.com/office/drawing/2014/main" id="{757BDE85-DE95-4F3D-9A23-73CD1A0ACAB1}"/>
              </a:ext>
            </a:extLst>
          </p:cNvPr>
          <p:cNvGrpSpPr/>
          <p:nvPr/>
        </p:nvGrpSpPr>
        <p:grpSpPr>
          <a:xfrm>
            <a:off x="6609342" y="1373675"/>
            <a:ext cx="5582658" cy="3362113"/>
            <a:chOff x="4298811" y="1876229"/>
            <a:chExt cx="7128540" cy="4283310"/>
          </a:xfrm>
        </p:grpSpPr>
        <p:pic>
          <p:nvPicPr>
            <p:cNvPr id="17" name="Picture 16">
              <a:extLst>
                <a:ext uri="{FF2B5EF4-FFF2-40B4-BE49-F238E27FC236}">
                  <a16:creationId xmlns:a16="http://schemas.microsoft.com/office/drawing/2014/main" id="{EB1E5A92-3D84-4AF1-B91F-86A88EFE19CB}"/>
                </a:ext>
              </a:extLst>
            </p:cNvPr>
            <p:cNvPicPr>
              <a:picLocks noChangeAspect="1"/>
            </p:cNvPicPr>
            <p:nvPr/>
          </p:nvPicPr>
          <p:blipFill>
            <a:blip r:embed="rId12"/>
            <a:stretch>
              <a:fillRect/>
            </a:stretch>
          </p:blipFill>
          <p:spPr>
            <a:xfrm>
              <a:off x="4298811" y="1876229"/>
              <a:ext cx="7128540" cy="4283310"/>
            </a:xfrm>
            <a:prstGeom prst="rect">
              <a:avLst/>
            </a:prstGeom>
          </p:spPr>
        </p:pic>
        <p:sp>
          <p:nvSpPr>
            <p:cNvPr id="6" name="Rectangle 5">
              <a:extLst>
                <a:ext uri="{FF2B5EF4-FFF2-40B4-BE49-F238E27FC236}">
                  <a16:creationId xmlns:a16="http://schemas.microsoft.com/office/drawing/2014/main" id="{D73FD761-B99E-4812-AD45-463923B68AFE}"/>
                </a:ext>
              </a:extLst>
            </p:cNvPr>
            <p:cNvSpPr/>
            <p:nvPr/>
          </p:nvSpPr>
          <p:spPr>
            <a:xfrm>
              <a:off x="7234990" y="5180106"/>
              <a:ext cx="1684421" cy="77076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BEEB915D-0CB4-4325-B748-AC47DF7592A4}"/>
              </a:ext>
            </a:extLst>
          </p:cNvPr>
          <p:cNvPicPr>
            <a:picLocks noChangeAspect="1"/>
          </p:cNvPicPr>
          <p:nvPr/>
        </p:nvPicPr>
        <p:blipFill>
          <a:blip r:embed="rId13"/>
          <a:stretch>
            <a:fillRect/>
          </a:stretch>
        </p:blipFill>
        <p:spPr>
          <a:xfrm>
            <a:off x="63720" y="1162858"/>
            <a:ext cx="6608982" cy="3779821"/>
          </a:xfrm>
          <a:prstGeom prst="rect">
            <a:avLst/>
          </a:prstGeom>
        </p:spPr>
      </p:pic>
    </p:spTree>
    <p:extLst>
      <p:ext uri="{BB962C8B-B14F-4D97-AF65-F5344CB8AC3E}">
        <p14:creationId xmlns:p14="http://schemas.microsoft.com/office/powerpoint/2010/main" val="206720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D14BCBD-CFB0-4BDD-8604-901667427FD2}"/>
              </a:ext>
            </a:extLst>
          </p:cNvPr>
          <p:cNvSpPr/>
          <p:nvPr/>
        </p:nvSpPr>
        <p:spPr>
          <a:xfrm>
            <a:off x="0" y="-52651"/>
            <a:ext cx="12192000" cy="1703109"/>
          </a:xfrm>
          <a:prstGeom prst="rect">
            <a:avLst/>
          </a:prstGeom>
          <a:solidFill>
            <a:srgbClr val="D9EBFF">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lt1">
                  <a:alpha val="46000"/>
                </a:schemeClr>
              </a:solidFill>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99329ECC-C726-4B37-B43B-6FDCEDDA20A0}"/>
                  </a:ext>
                </a:extLst>
              </p14:cNvPr>
              <p14:cNvContentPartPr/>
              <p14:nvPr/>
            </p14:nvContentPartPr>
            <p14:xfrm>
              <a:off x="1379571" y="7603604"/>
              <a:ext cx="360" cy="360"/>
            </p14:xfrm>
          </p:contentPart>
        </mc:Choice>
        <mc:Fallback xmlns="">
          <p:pic>
            <p:nvPicPr>
              <p:cNvPr id="8" name="Ink 7">
                <a:extLst>
                  <a:ext uri="{FF2B5EF4-FFF2-40B4-BE49-F238E27FC236}">
                    <a16:creationId xmlns:a16="http://schemas.microsoft.com/office/drawing/2014/main" id="{99329ECC-C726-4B37-B43B-6FDCEDDA20A0}"/>
                  </a:ext>
                </a:extLst>
              </p:cNvPr>
              <p:cNvPicPr/>
              <p:nvPr/>
            </p:nvPicPr>
            <p:blipFill>
              <a:blip r:embed="rId4"/>
              <a:stretch>
                <a:fillRect/>
              </a:stretch>
            </p:blipFill>
            <p:spPr>
              <a:xfrm>
                <a:off x="1370571" y="7594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60A9F2EA-9E7F-4124-9F13-63ADB77A1B8A}"/>
                  </a:ext>
                </a:extLst>
              </p14:cNvPr>
              <p14:cNvContentPartPr/>
              <p14:nvPr/>
            </p14:nvContentPartPr>
            <p14:xfrm>
              <a:off x="2245731" y="6898004"/>
              <a:ext cx="360" cy="360"/>
            </p14:xfrm>
          </p:contentPart>
        </mc:Choice>
        <mc:Fallback xmlns="">
          <p:pic>
            <p:nvPicPr>
              <p:cNvPr id="9" name="Ink 8">
                <a:extLst>
                  <a:ext uri="{FF2B5EF4-FFF2-40B4-BE49-F238E27FC236}">
                    <a16:creationId xmlns:a16="http://schemas.microsoft.com/office/drawing/2014/main" id="{60A9F2EA-9E7F-4124-9F13-63ADB77A1B8A}"/>
                  </a:ext>
                </a:extLst>
              </p:cNvPr>
              <p:cNvPicPr/>
              <p:nvPr/>
            </p:nvPicPr>
            <p:blipFill>
              <a:blip r:embed="rId4"/>
              <a:stretch>
                <a:fillRect/>
              </a:stretch>
            </p:blipFill>
            <p:spPr>
              <a:xfrm>
                <a:off x="2236731" y="6889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FFBC0057-EE13-4648-A6C4-B7DA1C1EA8C2}"/>
                  </a:ext>
                </a:extLst>
              </p14:cNvPr>
              <p14:cNvContentPartPr/>
              <p14:nvPr/>
            </p14:nvContentPartPr>
            <p14:xfrm>
              <a:off x="4298811" y="7090604"/>
              <a:ext cx="360" cy="360"/>
            </p14:xfrm>
          </p:contentPart>
        </mc:Choice>
        <mc:Fallback xmlns="">
          <p:pic>
            <p:nvPicPr>
              <p:cNvPr id="10" name="Ink 9">
                <a:extLst>
                  <a:ext uri="{FF2B5EF4-FFF2-40B4-BE49-F238E27FC236}">
                    <a16:creationId xmlns:a16="http://schemas.microsoft.com/office/drawing/2014/main" id="{FFBC0057-EE13-4648-A6C4-B7DA1C1EA8C2}"/>
                  </a:ext>
                </a:extLst>
              </p:cNvPr>
              <p:cNvPicPr/>
              <p:nvPr/>
            </p:nvPicPr>
            <p:blipFill>
              <a:blip r:embed="rId4"/>
              <a:stretch>
                <a:fillRect/>
              </a:stretch>
            </p:blipFill>
            <p:spPr>
              <a:xfrm>
                <a:off x="4289811" y="7081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D2ABA4C-D5FC-4E6D-8E30-415AC2DAFCA8}"/>
                  </a:ext>
                </a:extLst>
              </p14:cNvPr>
              <p14:cNvContentPartPr/>
              <p14:nvPr/>
            </p14:nvContentPartPr>
            <p14:xfrm>
              <a:off x="2598171" y="6320564"/>
              <a:ext cx="360" cy="360"/>
            </p14:xfrm>
          </p:contentPart>
        </mc:Choice>
        <mc:Fallback xmlns="">
          <p:pic>
            <p:nvPicPr>
              <p:cNvPr id="11" name="Ink 10">
                <a:extLst>
                  <a:ext uri="{FF2B5EF4-FFF2-40B4-BE49-F238E27FC236}">
                    <a16:creationId xmlns:a16="http://schemas.microsoft.com/office/drawing/2014/main" id="{0D2ABA4C-D5FC-4E6D-8E30-415AC2DAFCA8}"/>
                  </a:ext>
                </a:extLst>
              </p:cNvPr>
              <p:cNvPicPr/>
              <p:nvPr/>
            </p:nvPicPr>
            <p:blipFill>
              <a:blip r:embed="rId4"/>
              <a:stretch>
                <a:fillRect/>
              </a:stretch>
            </p:blipFill>
            <p:spPr>
              <a:xfrm>
                <a:off x="2589171" y="6311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6AB10E0E-68AF-49B4-8FBA-5509B7E37949}"/>
                  </a:ext>
                </a:extLst>
              </p14:cNvPr>
              <p14:cNvContentPartPr/>
              <p14:nvPr/>
            </p14:nvContentPartPr>
            <p14:xfrm>
              <a:off x="3560811" y="7026164"/>
              <a:ext cx="360" cy="360"/>
            </p14:xfrm>
          </p:contentPart>
        </mc:Choice>
        <mc:Fallback xmlns="">
          <p:pic>
            <p:nvPicPr>
              <p:cNvPr id="2" name="Ink 1">
                <a:extLst>
                  <a:ext uri="{FF2B5EF4-FFF2-40B4-BE49-F238E27FC236}">
                    <a16:creationId xmlns:a16="http://schemas.microsoft.com/office/drawing/2014/main" id="{6AB10E0E-68AF-49B4-8FBA-5509B7E37949}"/>
                  </a:ext>
                </a:extLst>
              </p:cNvPr>
              <p:cNvPicPr/>
              <p:nvPr/>
            </p:nvPicPr>
            <p:blipFill>
              <a:blip r:embed="rId4"/>
              <a:stretch>
                <a:fillRect/>
              </a:stretch>
            </p:blipFill>
            <p:spPr>
              <a:xfrm>
                <a:off x="3551811" y="70171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3188D89A-1D2D-40B6-934D-E94CACD5676D}"/>
                  </a:ext>
                </a:extLst>
              </p14:cNvPr>
              <p14:cNvContentPartPr/>
              <p14:nvPr/>
            </p14:nvContentPartPr>
            <p14:xfrm>
              <a:off x="2309451" y="4459004"/>
              <a:ext cx="360" cy="360"/>
            </p14:xfrm>
          </p:contentPart>
        </mc:Choice>
        <mc:Fallback xmlns="">
          <p:pic>
            <p:nvPicPr>
              <p:cNvPr id="12" name="Ink 11">
                <a:extLst>
                  <a:ext uri="{FF2B5EF4-FFF2-40B4-BE49-F238E27FC236}">
                    <a16:creationId xmlns:a16="http://schemas.microsoft.com/office/drawing/2014/main" id="{3188D89A-1D2D-40B6-934D-E94CACD5676D}"/>
                  </a:ext>
                </a:extLst>
              </p:cNvPr>
              <p:cNvPicPr/>
              <p:nvPr/>
            </p:nvPicPr>
            <p:blipFill>
              <a:blip r:embed="rId4"/>
              <a:stretch>
                <a:fillRect/>
              </a:stretch>
            </p:blipFill>
            <p:spPr>
              <a:xfrm>
                <a:off x="2300451" y="4450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F11367D8-2127-4D02-AF5A-EC705603904D}"/>
                  </a:ext>
                </a:extLst>
              </p14:cNvPr>
              <p14:cNvContentPartPr/>
              <p14:nvPr/>
            </p14:nvContentPartPr>
            <p14:xfrm>
              <a:off x="3528771" y="1667564"/>
              <a:ext cx="360" cy="360"/>
            </p14:xfrm>
          </p:contentPart>
        </mc:Choice>
        <mc:Fallback xmlns="">
          <p:pic>
            <p:nvPicPr>
              <p:cNvPr id="13" name="Ink 12">
                <a:extLst>
                  <a:ext uri="{FF2B5EF4-FFF2-40B4-BE49-F238E27FC236}">
                    <a16:creationId xmlns:a16="http://schemas.microsoft.com/office/drawing/2014/main" id="{F11367D8-2127-4D02-AF5A-EC705603904D}"/>
                  </a:ext>
                </a:extLst>
              </p:cNvPr>
              <p:cNvPicPr/>
              <p:nvPr/>
            </p:nvPicPr>
            <p:blipFill>
              <a:blip r:embed="rId4"/>
              <a:stretch>
                <a:fillRect/>
              </a:stretch>
            </p:blipFill>
            <p:spPr>
              <a:xfrm>
                <a:off x="3519771" y="1658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50EC4670-87CD-4835-A8A0-0A2128B9902B}"/>
                  </a:ext>
                </a:extLst>
              </p14:cNvPr>
              <p14:cNvContentPartPr/>
              <p14:nvPr/>
            </p14:nvContentPartPr>
            <p14:xfrm>
              <a:off x="3368211" y="2357324"/>
              <a:ext cx="360" cy="360"/>
            </p14:xfrm>
          </p:contentPart>
        </mc:Choice>
        <mc:Fallback xmlns="">
          <p:pic>
            <p:nvPicPr>
              <p:cNvPr id="14" name="Ink 13">
                <a:extLst>
                  <a:ext uri="{FF2B5EF4-FFF2-40B4-BE49-F238E27FC236}">
                    <a16:creationId xmlns:a16="http://schemas.microsoft.com/office/drawing/2014/main" id="{50EC4670-87CD-4835-A8A0-0A2128B9902B}"/>
                  </a:ext>
                </a:extLst>
              </p:cNvPr>
              <p:cNvPicPr/>
              <p:nvPr/>
            </p:nvPicPr>
            <p:blipFill>
              <a:blip r:embed="rId4"/>
              <a:stretch>
                <a:fillRect/>
              </a:stretch>
            </p:blipFill>
            <p:spPr>
              <a:xfrm>
                <a:off x="3359211" y="2348324"/>
                <a:ext cx="18000" cy="18000"/>
              </a:xfrm>
              <a:prstGeom prst="rect">
                <a:avLst/>
              </a:prstGeom>
            </p:spPr>
          </p:pic>
        </mc:Fallback>
      </mc:AlternateContent>
      <p:sp>
        <p:nvSpPr>
          <p:cNvPr id="20" name="Title 3">
            <a:extLst>
              <a:ext uri="{FF2B5EF4-FFF2-40B4-BE49-F238E27FC236}">
                <a16:creationId xmlns:a16="http://schemas.microsoft.com/office/drawing/2014/main" id="{D2841D72-3F27-4F5A-8B87-48EC423B894E}"/>
              </a:ext>
            </a:extLst>
          </p:cNvPr>
          <p:cNvSpPr txBox="1">
            <a:spLocks/>
          </p:cNvSpPr>
          <p:nvPr/>
        </p:nvSpPr>
        <p:spPr>
          <a:xfrm>
            <a:off x="465041" y="438881"/>
            <a:ext cx="9616440" cy="5934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Daytona" panose="020B0604030500040204" pitchFamily="34" charset="0"/>
              </a:rPr>
              <a:t>How to define “Conversions”?</a:t>
            </a:r>
          </a:p>
        </p:txBody>
      </p:sp>
      <p:sp>
        <p:nvSpPr>
          <p:cNvPr id="16" name="TextBox 15">
            <a:extLst>
              <a:ext uri="{FF2B5EF4-FFF2-40B4-BE49-F238E27FC236}">
                <a16:creationId xmlns:a16="http://schemas.microsoft.com/office/drawing/2014/main" id="{EA22383D-0657-4D7A-9DC4-5ACFACBB1F7C}"/>
              </a:ext>
            </a:extLst>
          </p:cNvPr>
          <p:cNvSpPr txBox="1"/>
          <p:nvPr/>
        </p:nvSpPr>
        <p:spPr>
          <a:xfrm>
            <a:off x="465041" y="1154328"/>
            <a:ext cx="11257316" cy="2101720"/>
          </a:xfrm>
          <a:prstGeom prst="rect">
            <a:avLst/>
          </a:prstGeom>
          <a:noFill/>
        </p:spPr>
        <p:txBody>
          <a:bodyPr wrap="square">
            <a:spAutoFit/>
          </a:bodyPr>
          <a:lstStyle/>
          <a:p>
            <a:r>
              <a:rPr lang="en-SG" sz="1800" dirty="0">
                <a:effectLst/>
                <a:latin typeface="Segoe UI" panose="020B0502040204020203" pitchFamily="34" charset="0"/>
              </a:rPr>
              <a:t>A conversion can be a </a:t>
            </a:r>
          </a:p>
          <a:p>
            <a:pPr marL="285750" indent="-285750">
              <a:buFont typeface="Arial" panose="020B0604020202020204" pitchFamily="34" charset="0"/>
              <a:buChar char="•"/>
            </a:pPr>
            <a:r>
              <a:rPr lang="en-SG" sz="1800" dirty="0">
                <a:effectLst/>
                <a:latin typeface="Segoe UI" panose="020B0502040204020203" pitchFamily="34" charset="0"/>
              </a:rPr>
              <a:t>macro conversion </a:t>
            </a:r>
          </a:p>
          <a:p>
            <a:pPr marL="285750" indent="-285750">
              <a:buFont typeface="Arial" panose="020B0604020202020204" pitchFamily="34" charset="0"/>
              <a:buChar char="•"/>
            </a:pPr>
            <a:r>
              <a:rPr lang="en-SG" sz="1800" dirty="0">
                <a:effectLst/>
                <a:latin typeface="Segoe UI" panose="020B0502040204020203" pitchFamily="34" charset="0"/>
              </a:rPr>
              <a:t>micro conversion</a:t>
            </a:r>
          </a:p>
          <a:p>
            <a:pPr marL="285750" indent="-285750">
              <a:buFont typeface="Arial" panose="020B0604020202020204" pitchFamily="34" charset="0"/>
              <a:buChar char="•"/>
            </a:pPr>
            <a:endParaRPr lang="en-SG" sz="1800" dirty="0">
              <a:effectLst/>
              <a:latin typeface="Segoe UI" panose="020B0502040204020203" pitchFamily="34" charset="0"/>
            </a:endParaRPr>
          </a:p>
          <a:p>
            <a:r>
              <a:rPr lang="en-SG" sz="1800" dirty="0">
                <a:effectLst/>
                <a:latin typeface="Segoe UI" panose="020B0502040204020203" pitchFamily="34" charset="0"/>
              </a:rPr>
              <a:t>A macro conversion is typically a completed purchase transaction. </a:t>
            </a:r>
          </a:p>
          <a:p>
            <a:r>
              <a:rPr lang="en-SG" dirty="0">
                <a:latin typeface="Segoe UI" panose="020B0502040204020203" pitchFamily="34" charset="0"/>
              </a:rPr>
              <a:t>A</a:t>
            </a:r>
            <a:r>
              <a:rPr lang="en-SG" sz="1800" dirty="0">
                <a:effectLst/>
                <a:latin typeface="Segoe UI" panose="020B0502040204020203" pitchFamily="34" charset="0"/>
              </a:rPr>
              <a:t> micro conversion is a completed activity, such as an email signup, that indicates that the user is moving towards a macro conversion.</a:t>
            </a:r>
            <a:endParaRPr lang="en-SG" sz="1800" dirty="0">
              <a:effectLst/>
              <a:latin typeface="Arial" panose="020B0604020202020204" pitchFamily="34" charset="0"/>
            </a:endParaRPr>
          </a:p>
        </p:txBody>
      </p:sp>
      <p:sp>
        <p:nvSpPr>
          <p:cNvPr id="15" name="TextBox 14">
            <a:extLst>
              <a:ext uri="{FF2B5EF4-FFF2-40B4-BE49-F238E27FC236}">
                <a16:creationId xmlns:a16="http://schemas.microsoft.com/office/drawing/2014/main" id="{26C12E28-8E2B-450B-BAC8-1CE65BEF311D}"/>
              </a:ext>
            </a:extLst>
          </p:cNvPr>
          <p:cNvSpPr txBox="1"/>
          <p:nvPr/>
        </p:nvSpPr>
        <p:spPr>
          <a:xfrm>
            <a:off x="465041" y="3454552"/>
            <a:ext cx="11257316" cy="1477328"/>
          </a:xfrm>
          <a:prstGeom prst="rect">
            <a:avLst/>
          </a:prstGeom>
          <a:noFill/>
        </p:spPr>
        <p:txBody>
          <a:bodyPr wrap="square">
            <a:spAutoFit/>
          </a:bodyPr>
          <a:lstStyle/>
          <a:p>
            <a:r>
              <a:rPr lang="en-SG" sz="1800" dirty="0">
                <a:effectLst/>
                <a:latin typeface="Segoe UI" panose="020B0502040204020203" pitchFamily="34" charset="0"/>
              </a:rPr>
              <a:t>For </a:t>
            </a:r>
            <a:r>
              <a:rPr lang="en-SG" sz="1800" dirty="0" err="1">
                <a:effectLst/>
                <a:latin typeface="Segoe UI" panose="020B0502040204020203" pitchFamily="34" charset="0"/>
              </a:rPr>
              <a:t>Menoplan</a:t>
            </a:r>
            <a:r>
              <a:rPr lang="en-SG" dirty="0">
                <a:latin typeface="Segoe UI" panose="020B0502040204020203" pitchFamily="34" charset="0"/>
              </a:rPr>
              <a:t>:</a:t>
            </a:r>
          </a:p>
          <a:p>
            <a:pPr marL="285750" indent="-285750">
              <a:buFont typeface="Arial" panose="020B0604020202020204" pitchFamily="34" charset="0"/>
              <a:buChar char="•"/>
            </a:pPr>
            <a:r>
              <a:rPr lang="en-SG" sz="1800" dirty="0">
                <a:effectLst/>
                <a:latin typeface="Segoe UI" panose="020B0502040204020203" pitchFamily="34" charset="0"/>
              </a:rPr>
              <a:t>Macro conversion: Completing the survey we launch, using important features such as </a:t>
            </a:r>
            <a:r>
              <a:rPr lang="en-SG" sz="1800" dirty="0" err="1">
                <a:effectLst/>
                <a:latin typeface="Segoe UI" panose="020B0502040204020203" pitchFamily="34" charset="0"/>
              </a:rPr>
              <a:t>myMenoplan</a:t>
            </a:r>
            <a:r>
              <a:rPr lang="en-SG" sz="1800" dirty="0">
                <a:effectLst/>
                <a:latin typeface="Segoe UI" panose="020B0502040204020203" pitchFamily="34" charset="0"/>
              </a:rPr>
              <a:t> and Decision Filter</a:t>
            </a:r>
          </a:p>
          <a:p>
            <a:pPr marL="285750" indent="-285750">
              <a:buFont typeface="Arial" panose="020B0604020202020204" pitchFamily="34" charset="0"/>
              <a:buChar char="•"/>
            </a:pPr>
            <a:r>
              <a:rPr lang="en-SG" dirty="0">
                <a:latin typeface="Segoe UI" panose="020B0502040204020203" pitchFamily="34" charset="0"/>
              </a:rPr>
              <a:t>Micro conversion: Indicator activities such as playing the video, or clicking through at least 3 toggles on Menopause FAQ section</a:t>
            </a:r>
            <a:endParaRPr lang="en-SG" sz="1800" dirty="0">
              <a:effectLst/>
              <a:latin typeface="Segoe UI" panose="020B0502040204020203" pitchFamily="34" charset="0"/>
            </a:endParaRPr>
          </a:p>
        </p:txBody>
      </p:sp>
    </p:spTree>
    <p:extLst>
      <p:ext uri="{BB962C8B-B14F-4D97-AF65-F5344CB8AC3E}">
        <p14:creationId xmlns:p14="http://schemas.microsoft.com/office/powerpoint/2010/main" val="25643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D14BCBD-CFB0-4BDD-8604-901667427FD2}"/>
              </a:ext>
            </a:extLst>
          </p:cNvPr>
          <p:cNvSpPr/>
          <p:nvPr/>
        </p:nvSpPr>
        <p:spPr>
          <a:xfrm>
            <a:off x="0" y="-52651"/>
            <a:ext cx="12192000" cy="1703109"/>
          </a:xfrm>
          <a:prstGeom prst="rect">
            <a:avLst/>
          </a:prstGeom>
          <a:solidFill>
            <a:srgbClr val="D9EBFF">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lt1">
                  <a:alpha val="46000"/>
                </a:schemeClr>
              </a:solidFill>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99329ECC-C726-4B37-B43B-6FDCEDDA20A0}"/>
                  </a:ext>
                </a:extLst>
              </p14:cNvPr>
              <p14:cNvContentPartPr/>
              <p14:nvPr/>
            </p14:nvContentPartPr>
            <p14:xfrm>
              <a:off x="1379571" y="7603604"/>
              <a:ext cx="360" cy="360"/>
            </p14:xfrm>
          </p:contentPart>
        </mc:Choice>
        <mc:Fallback xmlns="">
          <p:pic>
            <p:nvPicPr>
              <p:cNvPr id="8" name="Ink 7">
                <a:extLst>
                  <a:ext uri="{FF2B5EF4-FFF2-40B4-BE49-F238E27FC236}">
                    <a16:creationId xmlns:a16="http://schemas.microsoft.com/office/drawing/2014/main" id="{99329ECC-C726-4B37-B43B-6FDCEDDA20A0}"/>
                  </a:ext>
                </a:extLst>
              </p:cNvPr>
              <p:cNvPicPr/>
              <p:nvPr/>
            </p:nvPicPr>
            <p:blipFill>
              <a:blip r:embed="rId4"/>
              <a:stretch>
                <a:fillRect/>
              </a:stretch>
            </p:blipFill>
            <p:spPr>
              <a:xfrm>
                <a:off x="1370571" y="7594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60A9F2EA-9E7F-4124-9F13-63ADB77A1B8A}"/>
                  </a:ext>
                </a:extLst>
              </p14:cNvPr>
              <p14:cNvContentPartPr/>
              <p14:nvPr/>
            </p14:nvContentPartPr>
            <p14:xfrm>
              <a:off x="2245731" y="6898004"/>
              <a:ext cx="360" cy="360"/>
            </p14:xfrm>
          </p:contentPart>
        </mc:Choice>
        <mc:Fallback xmlns="">
          <p:pic>
            <p:nvPicPr>
              <p:cNvPr id="9" name="Ink 8">
                <a:extLst>
                  <a:ext uri="{FF2B5EF4-FFF2-40B4-BE49-F238E27FC236}">
                    <a16:creationId xmlns:a16="http://schemas.microsoft.com/office/drawing/2014/main" id="{60A9F2EA-9E7F-4124-9F13-63ADB77A1B8A}"/>
                  </a:ext>
                </a:extLst>
              </p:cNvPr>
              <p:cNvPicPr/>
              <p:nvPr/>
            </p:nvPicPr>
            <p:blipFill>
              <a:blip r:embed="rId4"/>
              <a:stretch>
                <a:fillRect/>
              </a:stretch>
            </p:blipFill>
            <p:spPr>
              <a:xfrm>
                <a:off x="2236731" y="6889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FFBC0057-EE13-4648-A6C4-B7DA1C1EA8C2}"/>
                  </a:ext>
                </a:extLst>
              </p14:cNvPr>
              <p14:cNvContentPartPr/>
              <p14:nvPr/>
            </p14:nvContentPartPr>
            <p14:xfrm>
              <a:off x="4298811" y="7090604"/>
              <a:ext cx="360" cy="360"/>
            </p14:xfrm>
          </p:contentPart>
        </mc:Choice>
        <mc:Fallback xmlns="">
          <p:pic>
            <p:nvPicPr>
              <p:cNvPr id="10" name="Ink 9">
                <a:extLst>
                  <a:ext uri="{FF2B5EF4-FFF2-40B4-BE49-F238E27FC236}">
                    <a16:creationId xmlns:a16="http://schemas.microsoft.com/office/drawing/2014/main" id="{FFBC0057-EE13-4648-A6C4-B7DA1C1EA8C2}"/>
                  </a:ext>
                </a:extLst>
              </p:cNvPr>
              <p:cNvPicPr/>
              <p:nvPr/>
            </p:nvPicPr>
            <p:blipFill>
              <a:blip r:embed="rId4"/>
              <a:stretch>
                <a:fillRect/>
              </a:stretch>
            </p:blipFill>
            <p:spPr>
              <a:xfrm>
                <a:off x="4289811" y="7081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D2ABA4C-D5FC-4E6D-8E30-415AC2DAFCA8}"/>
                  </a:ext>
                </a:extLst>
              </p14:cNvPr>
              <p14:cNvContentPartPr/>
              <p14:nvPr/>
            </p14:nvContentPartPr>
            <p14:xfrm>
              <a:off x="2598171" y="6320564"/>
              <a:ext cx="360" cy="360"/>
            </p14:xfrm>
          </p:contentPart>
        </mc:Choice>
        <mc:Fallback xmlns="">
          <p:pic>
            <p:nvPicPr>
              <p:cNvPr id="11" name="Ink 10">
                <a:extLst>
                  <a:ext uri="{FF2B5EF4-FFF2-40B4-BE49-F238E27FC236}">
                    <a16:creationId xmlns:a16="http://schemas.microsoft.com/office/drawing/2014/main" id="{0D2ABA4C-D5FC-4E6D-8E30-415AC2DAFCA8}"/>
                  </a:ext>
                </a:extLst>
              </p:cNvPr>
              <p:cNvPicPr/>
              <p:nvPr/>
            </p:nvPicPr>
            <p:blipFill>
              <a:blip r:embed="rId4"/>
              <a:stretch>
                <a:fillRect/>
              </a:stretch>
            </p:blipFill>
            <p:spPr>
              <a:xfrm>
                <a:off x="2589171" y="6311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6AB10E0E-68AF-49B4-8FBA-5509B7E37949}"/>
                  </a:ext>
                </a:extLst>
              </p14:cNvPr>
              <p14:cNvContentPartPr/>
              <p14:nvPr/>
            </p14:nvContentPartPr>
            <p14:xfrm>
              <a:off x="3560811" y="7026164"/>
              <a:ext cx="360" cy="360"/>
            </p14:xfrm>
          </p:contentPart>
        </mc:Choice>
        <mc:Fallback xmlns="">
          <p:pic>
            <p:nvPicPr>
              <p:cNvPr id="2" name="Ink 1">
                <a:extLst>
                  <a:ext uri="{FF2B5EF4-FFF2-40B4-BE49-F238E27FC236}">
                    <a16:creationId xmlns:a16="http://schemas.microsoft.com/office/drawing/2014/main" id="{6AB10E0E-68AF-49B4-8FBA-5509B7E37949}"/>
                  </a:ext>
                </a:extLst>
              </p:cNvPr>
              <p:cNvPicPr/>
              <p:nvPr/>
            </p:nvPicPr>
            <p:blipFill>
              <a:blip r:embed="rId4"/>
              <a:stretch>
                <a:fillRect/>
              </a:stretch>
            </p:blipFill>
            <p:spPr>
              <a:xfrm>
                <a:off x="3551811" y="70171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3188D89A-1D2D-40B6-934D-E94CACD5676D}"/>
                  </a:ext>
                </a:extLst>
              </p14:cNvPr>
              <p14:cNvContentPartPr/>
              <p14:nvPr/>
            </p14:nvContentPartPr>
            <p14:xfrm>
              <a:off x="2309451" y="4459004"/>
              <a:ext cx="360" cy="360"/>
            </p14:xfrm>
          </p:contentPart>
        </mc:Choice>
        <mc:Fallback xmlns="">
          <p:pic>
            <p:nvPicPr>
              <p:cNvPr id="12" name="Ink 11">
                <a:extLst>
                  <a:ext uri="{FF2B5EF4-FFF2-40B4-BE49-F238E27FC236}">
                    <a16:creationId xmlns:a16="http://schemas.microsoft.com/office/drawing/2014/main" id="{3188D89A-1D2D-40B6-934D-E94CACD5676D}"/>
                  </a:ext>
                </a:extLst>
              </p:cNvPr>
              <p:cNvPicPr/>
              <p:nvPr/>
            </p:nvPicPr>
            <p:blipFill>
              <a:blip r:embed="rId4"/>
              <a:stretch>
                <a:fillRect/>
              </a:stretch>
            </p:blipFill>
            <p:spPr>
              <a:xfrm>
                <a:off x="2300451" y="4450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F11367D8-2127-4D02-AF5A-EC705603904D}"/>
                  </a:ext>
                </a:extLst>
              </p14:cNvPr>
              <p14:cNvContentPartPr/>
              <p14:nvPr/>
            </p14:nvContentPartPr>
            <p14:xfrm>
              <a:off x="3528771" y="1667564"/>
              <a:ext cx="360" cy="360"/>
            </p14:xfrm>
          </p:contentPart>
        </mc:Choice>
        <mc:Fallback xmlns="">
          <p:pic>
            <p:nvPicPr>
              <p:cNvPr id="13" name="Ink 12">
                <a:extLst>
                  <a:ext uri="{FF2B5EF4-FFF2-40B4-BE49-F238E27FC236}">
                    <a16:creationId xmlns:a16="http://schemas.microsoft.com/office/drawing/2014/main" id="{F11367D8-2127-4D02-AF5A-EC705603904D}"/>
                  </a:ext>
                </a:extLst>
              </p:cNvPr>
              <p:cNvPicPr/>
              <p:nvPr/>
            </p:nvPicPr>
            <p:blipFill>
              <a:blip r:embed="rId4"/>
              <a:stretch>
                <a:fillRect/>
              </a:stretch>
            </p:blipFill>
            <p:spPr>
              <a:xfrm>
                <a:off x="3519771" y="1658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50EC4670-87CD-4835-A8A0-0A2128B9902B}"/>
                  </a:ext>
                </a:extLst>
              </p14:cNvPr>
              <p14:cNvContentPartPr/>
              <p14:nvPr/>
            </p14:nvContentPartPr>
            <p14:xfrm>
              <a:off x="3368211" y="2357324"/>
              <a:ext cx="360" cy="360"/>
            </p14:xfrm>
          </p:contentPart>
        </mc:Choice>
        <mc:Fallback xmlns="">
          <p:pic>
            <p:nvPicPr>
              <p:cNvPr id="14" name="Ink 13">
                <a:extLst>
                  <a:ext uri="{FF2B5EF4-FFF2-40B4-BE49-F238E27FC236}">
                    <a16:creationId xmlns:a16="http://schemas.microsoft.com/office/drawing/2014/main" id="{50EC4670-87CD-4835-A8A0-0A2128B9902B}"/>
                  </a:ext>
                </a:extLst>
              </p:cNvPr>
              <p:cNvPicPr/>
              <p:nvPr/>
            </p:nvPicPr>
            <p:blipFill>
              <a:blip r:embed="rId4"/>
              <a:stretch>
                <a:fillRect/>
              </a:stretch>
            </p:blipFill>
            <p:spPr>
              <a:xfrm>
                <a:off x="3359211" y="2348324"/>
                <a:ext cx="18000" cy="18000"/>
              </a:xfrm>
              <a:prstGeom prst="rect">
                <a:avLst/>
              </a:prstGeom>
            </p:spPr>
          </p:pic>
        </mc:Fallback>
      </mc:AlternateContent>
      <p:sp>
        <p:nvSpPr>
          <p:cNvPr id="20" name="Title 3">
            <a:extLst>
              <a:ext uri="{FF2B5EF4-FFF2-40B4-BE49-F238E27FC236}">
                <a16:creationId xmlns:a16="http://schemas.microsoft.com/office/drawing/2014/main" id="{D2841D72-3F27-4F5A-8B87-48EC423B894E}"/>
              </a:ext>
            </a:extLst>
          </p:cNvPr>
          <p:cNvSpPr txBox="1">
            <a:spLocks/>
          </p:cNvSpPr>
          <p:nvPr/>
        </p:nvSpPr>
        <p:spPr>
          <a:xfrm>
            <a:off x="465041" y="438881"/>
            <a:ext cx="9616440" cy="5934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Daytona" panose="020B0604030500040204" pitchFamily="34" charset="0"/>
              </a:rPr>
              <a:t>How to define “Conversions”?</a:t>
            </a:r>
          </a:p>
        </p:txBody>
      </p:sp>
      <p:sp>
        <p:nvSpPr>
          <p:cNvPr id="16" name="TextBox 15">
            <a:extLst>
              <a:ext uri="{FF2B5EF4-FFF2-40B4-BE49-F238E27FC236}">
                <a16:creationId xmlns:a16="http://schemas.microsoft.com/office/drawing/2014/main" id="{EA22383D-0657-4D7A-9DC4-5ACFACBB1F7C}"/>
              </a:ext>
            </a:extLst>
          </p:cNvPr>
          <p:cNvSpPr txBox="1"/>
          <p:nvPr/>
        </p:nvSpPr>
        <p:spPr>
          <a:xfrm>
            <a:off x="323152" y="2425391"/>
            <a:ext cx="11257316" cy="2101720"/>
          </a:xfrm>
          <a:prstGeom prst="rect">
            <a:avLst/>
          </a:prstGeom>
          <a:noFill/>
        </p:spPr>
        <p:txBody>
          <a:bodyPr wrap="square">
            <a:spAutoFit/>
          </a:bodyPr>
          <a:lstStyle/>
          <a:p>
            <a:r>
              <a:rPr lang="en-SG" sz="1800" dirty="0">
                <a:effectLst/>
                <a:latin typeface="Segoe UI" panose="020B0502040204020203" pitchFamily="34" charset="0"/>
              </a:rPr>
              <a:t>A conversion can be a </a:t>
            </a:r>
          </a:p>
          <a:p>
            <a:pPr marL="285750" indent="-285750">
              <a:buFont typeface="Arial" panose="020B0604020202020204" pitchFamily="34" charset="0"/>
              <a:buChar char="•"/>
            </a:pPr>
            <a:r>
              <a:rPr lang="en-SG" sz="1800" dirty="0">
                <a:effectLst/>
                <a:latin typeface="Segoe UI" panose="020B0502040204020203" pitchFamily="34" charset="0"/>
              </a:rPr>
              <a:t>macro conversion </a:t>
            </a:r>
          </a:p>
          <a:p>
            <a:pPr marL="285750" indent="-285750">
              <a:buFont typeface="Arial" panose="020B0604020202020204" pitchFamily="34" charset="0"/>
              <a:buChar char="•"/>
            </a:pPr>
            <a:r>
              <a:rPr lang="en-SG" sz="1800" dirty="0">
                <a:effectLst/>
                <a:latin typeface="Segoe UI" panose="020B0502040204020203" pitchFamily="34" charset="0"/>
              </a:rPr>
              <a:t>micro conversion</a:t>
            </a:r>
          </a:p>
          <a:p>
            <a:pPr marL="285750" indent="-285750">
              <a:buFont typeface="Arial" panose="020B0604020202020204" pitchFamily="34" charset="0"/>
              <a:buChar char="•"/>
            </a:pPr>
            <a:endParaRPr lang="en-SG" sz="1800" dirty="0">
              <a:effectLst/>
              <a:latin typeface="Segoe UI" panose="020B0502040204020203" pitchFamily="34" charset="0"/>
            </a:endParaRPr>
          </a:p>
          <a:p>
            <a:r>
              <a:rPr lang="en-SG" sz="1800" dirty="0">
                <a:effectLst/>
                <a:latin typeface="Segoe UI" panose="020B0502040204020203" pitchFamily="34" charset="0"/>
              </a:rPr>
              <a:t>A macro conversion is typically a completed purchase transaction. </a:t>
            </a:r>
          </a:p>
          <a:p>
            <a:r>
              <a:rPr lang="en-SG" dirty="0">
                <a:latin typeface="Segoe UI" panose="020B0502040204020203" pitchFamily="34" charset="0"/>
              </a:rPr>
              <a:t>A</a:t>
            </a:r>
            <a:r>
              <a:rPr lang="en-SG" sz="1800" dirty="0">
                <a:effectLst/>
                <a:latin typeface="Segoe UI" panose="020B0502040204020203" pitchFamily="34" charset="0"/>
              </a:rPr>
              <a:t> micro conversion is a completed activity, such as an email signup, that indicates that the user is moving towards a macro conversion.</a:t>
            </a:r>
            <a:endParaRPr lang="en-SG" sz="1800" dirty="0">
              <a:effectLst/>
              <a:latin typeface="Arial" panose="020B0604020202020204" pitchFamily="34" charset="0"/>
            </a:endParaRPr>
          </a:p>
        </p:txBody>
      </p:sp>
      <p:sp>
        <p:nvSpPr>
          <p:cNvPr id="15" name="TextBox 14">
            <a:extLst>
              <a:ext uri="{FF2B5EF4-FFF2-40B4-BE49-F238E27FC236}">
                <a16:creationId xmlns:a16="http://schemas.microsoft.com/office/drawing/2014/main" id="{26C12E28-8E2B-450B-BAC8-1CE65BEF311D}"/>
              </a:ext>
            </a:extLst>
          </p:cNvPr>
          <p:cNvSpPr txBox="1"/>
          <p:nvPr/>
        </p:nvSpPr>
        <p:spPr>
          <a:xfrm>
            <a:off x="465041" y="4802405"/>
            <a:ext cx="11257316" cy="1477328"/>
          </a:xfrm>
          <a:prstGeom prst="rect">
            <a:avLst/>
          </a:prstGeom>
          <a:noFill/>
        </p:spPr>
        <p:txBody>
          <a:bodyPr wrap="square">
            <a:spAutoFit/>
          </a:bodyPr>
          <a:lstStyle/>
          <a:p>
            <a:r>
              <a:rPr lang="en-SG" sz="1800" dirty="0">
                <a:effectLst/>
                <a:latin typeface="Segoe UI" panose="020B0502040204020203" pitchFamily="34" charset="0"/>
              </a:rPr>
              <a:t>For </a:t>
            </a:r>
            <a:r>
              <a:rPr lang="en-SG" sz="1800" dirty="0" err="1">
                <a:effectLst/>
                <a:latin typeface="Segoe UI" panose="020B0502040204020203" pitchFamily="34" charset="0"/>
              </a:rPr>
              <a:t>Menoplan</a:t>
            </a:r>
            <a:r>
              <a:rPr lang="en-SG" dirty="0">
                <a:latin typeface="Segoe UI" panose="020B0502040204020203" pitchFamily="34" charset="0"/>
              </a:rPr>
              <a:t>:</a:t>
            </a:r>
          </a:p>
          <a:p>
            <a:pPr marL="285750" indent="-285750">
              <a:buFont typeface="Arial" panose="020B0604020202020204" pitchFamily="34" charset="0"/>
              <a:buChar char="•"/>
            </a:pPr>
            <a:r>
              <a:rPr lang="en-SG" sz="1800" dirty="0">
                <a:effectLst/>
                <a:latin typeface="Segoe UI" panose="020B0502040204020203" pitchFamily="34" charset="0"/>
              </a:rPr>
              <a:t>Macro conversion: Completing the survey we launch, using important features such as </a:t>
            </a:r>
            <a:r>
              <a:rPr lang="en-SG" sz="1800" dirty="0" err="1">
                <a:effectLst/>
                <a:latin typeface="Segoe UI" panose="020B0502040204020203" pitchFamily="34" charset="0"/>
              </a:rPr>
              <a:t>myMenoplan</a:t>
            </a:r>
            <a:r>
              <a:rPr lang="en-SG" sz="1800" dirty="0">
                <a:effectLst/>
                <a:latin typeface="Segoe UI" panose="020B0502040204020203" pitchFamily="34" charset="0"/>
              </a:rPr>
              <a:t> and Decision Filter</a:t>
            </a:r>
          </a:p>
          <a:p>
            <a:pPr marL="285750" indent="-285750">
              <a:buFont typeface="Arial" panose="020B0604020202020204" pitchFamily="34" charset="0"/>
              <a:buChar char="•"/>
            </a:pPr>
            <a:r>
              <a:rPr lang="en-SG" dirty="0">
                <a:latin typeface="Segoe UI" panose="020B0502040204020203" pitchFamily="34" charset="0"/>
              </a:rPr>
              <a:t>Micro conversion: Indicator activities such as playing the video, or clicking through at least 3 toggles on Menopause FAQ section</a:t>
            </a:r>
            <a:endParaRPr lang="en-SG" sz="1800" dirty="0">
              <a:effectLst/>
              <a:latin typeface="Segoe UI" panose="020B0502040204020203" pitchFamily="34" charset="0"/>
            </a:endParaRPr>
          </a:p>
        </p:txBody>
      </p:sp>
      <p:pic>
        <p:nvPicPr>
          <p:cNvPr id="1026" name="Picture 2" descr="Treasure hunt on Muscatine trails offers family fun and adventure |  Discover Muscatine">
            <a:extLst>
              <a:ext uri="{FF2B5EF4-FFF2-40B4-BE49-F238E27FC236}">
                <a16:creationId xmlns:a16="http://schemas.microsoft.com/office/drawing/2014/main" id="{1D103E3B-F659-4ACD-A12F-34099CEE409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8211" y="1735631"/>
            <a:ext cx="249555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777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D14BCBD-CFB0-4BDD-8604-901667427FD2}"/>
              </a:ext>
            </a:extLst>
          </p:cNvPr>
          <p:cNvSpPr/>
          <p:nvPr/>
        </p:nvSpPr>
        <p:spPr>
          <a:xfrm>
            <a:off x="0" y="-52651"/>
            <a:ext cx="12192000" cy="1703109"/>
          </a:xfrm>
          <a:prstGeom prst="rect">
            <a:avLst/>
          </a:prstGeom>
          <a:solidFill>
            <a:srgbClr val="D9EBFF">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lt1">
                  <a:alpha val="46000"/>
                </a:schemeClr>
              </a:solidFill>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99329ECC-C726-4B37-B43B-6FDCEDDA20A0}"/>
                  </a:ext>
                </a:extLst>
              </p14:cNvPr>
              <p14:cNvContentPartPr/>
              <p14:nvPr/>
            </p14:nvContentPartPr>
            <p14:xfrm>
              <a:off x="1379571" y="7603604"/>
              <a:ext cx="360" cy="360"/>
            </p14:xfrm>
          </p:contentPart>
        </mc:Choice>
        <mc:Fallback xmlns="">
          <p:pic>
            <p:nvPicPr>
              <p:cNvPr id="8" name="Ink 7">
                <a:extLst>
                  <a:ext uri="{FF2B5EF4-FFF2-40B4-BE49-F238E27FC236}">
                    <a16:creationId xmlns:a16="http://schemas.microsoft.com/office/drawing/2014/main" id="{99329ECC-C726-4B37-B43B-6FDCEDDA20A0}"/>
                  </a:ext>
                </a:extLst>
              </p:cNvPr>
              <p:cNvPicPr/>
              <p:nvPr/>
            </p:nvPicPr>
            <p:blipFill>
              <a:blip r:embed="rId4"/>
              <a:stretch>
                <a:fillRect/>
              </a:stretch>
            </p:blipFill>
            <p:spPr>
              <a:xfrm>
                <a:off x="1370571" y="7594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60A9F2EA-9E7F-4124-9F13-63ADB77A1B8A}"/>
                  </a:ext>
                </a:extLst>
              </p14:cNvPr>
              <p14:cNvContentPartPr/>
              <p14:nvPr/>
            </p14:nvContentPartPr>
            <p14:xfrm>
              <a:off x="2245731" y="6898004"/>
              <a:ext cx="360" cy="360"/>
            </p14:xfrm>
          </p:contentPart>
        </mc:Choice>
        <mc:Fallback xmlns="">
          <p:pic>
            <p:nvPicPr>
              <p:cNvPr id="9" name="Ink 8">
                <a:extLst>
                  <a:ext uri="{FF2B5EF4-FFF2-40B4-BE49-F238E27FC236}">
                    <a16:creationId xmlns:a16="http://schemas.microsoft.com/office/drawing/2014/main" id="{60A9F2EA-9E7F-4124-9F13-63ADB77A1B8A}"/>
                  </a:ext>
                </a:extLst>
              </p:cNvPr>
              <p:cNvPicPr/>
              <p:nvPr/>
            </p:nvPicPr>
            <p:blipFill>
              <a:blip r:embed="rId4"/>
              <a:stretch>
                <a:fillRect/>
              </a:stretch>
            </p:blipFill>
            <p:spPr>
              <a:xfrm>
                <a:off x="2236731" y="6889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FFBC0057-EE13-4648-A6C4-B7DA1C1EA8C2}"/>
                  </a:ext>
                </a:extLst>
              </p14:cNvPr>
              <p14:cNvContentPartPr/>
              <p14:nvPr/>
            </p14:nvContentPartPr>
            <p14:xfrm>
              <a:off x="4298811" y="7090604"/>
              <a:ext cx="360" cy="360"/>
            </p14:xfrm>
          </p:contentPart>
        </mc:Choice>
        <mc:Fallback xmlns="">
          <p:pic>
            <p:nvPicPr>
              <p:cNvPr id="10" name="Ink 9">
                <a:extLst>
                  <a:ext uri="{FF2B5EF4-FFF2-40B4-BE49-F238E27FC236}">
                    <a16:creationId xmlns:a16="http://schemas.microsoft.com/office/drawing/2014/main" id="{FFBC0057-EE13-4648-A6C4-B7DA1C1EA8C2}"/>
                  </a:ext>
                </a:extLst>
              </p:cNvPr>
              <p:cNvPicPr/>
              <p:nvPr/>
            </p:nvPicPr>
            <p:blipFill>
              <a:blip r:embed="rId4"/>
              <a:stretch>
                <a:fillRect/>
              </a:stretch>
            </p:blipFill>
            <p:spPr>
              <a:xfrm>
                <a:off x="4289811" y="7081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D2ABA4C-D5FC-4E6D-8E30-415AC2DAFCA8}"/>
                  </a:ext>
                </a:extLst>
              </p14:cNvPr>
              <p14:cNvContentPartPr/>
              <p14:nvPr/>
            </p14:nvContentPartPr>
            <p14:xfrm>
              <a:off x="2598171" y="6320564"/>
              <a:ext cx="360" cy="360"/>
            </p14:xfrm>
          </p:contentPart>
        </mc:Choice>
        <mc:Fallback xmlns="">
          <p:pic>
            <p:nvPicPr>
              <p:cNvPr id="11" name="Ink 10">
                <a:extLst>
                  <a:ext uri="{FF2B5EF4-FFF2-40B4-BE49-F238E27FC236}">
                    <a16:creationId xmlns:a16="http://schemas.microsoft.com/office/drawing/2014/main" id="{0D2ABA4C-D5FC-4E6D-8E30-415AC2DAFCA8}"/>
                  </a:ext>
                </a:extLst>
              </p:cNvPr>
              <p:cNvPicPr/>
              <p:nvPr/>
            </p:nvPicPr>
            <p:blipFill>
              <a:blip r:embed="rId4"/>
              <a:stretch>
                <a:fillRect/>
              </a:stretch>
            </p:blipFill>
            <p:spPr>
              <a:xfrm>
                <a:off x="2589171" y="6311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6AB10E0E-68AF-49B4-8FBA-5509B7E37949}"/>
                  </a:ext>
                </a:extLst>
              </p14:cNvPr>
              <p14:cNvContentPartPr/>
              <p14:nvPr/>
            </p14:nvContentPartPr>
            <p14:xfrm>
              <a:off x="3560811" y="7026164"/>
              <a:ext cx="360" cy="360"/>
            </p14:xfrm>
          </p:contentPart>
        </mc:Choice>
        <mc:Fallback xmlns="">
          <p:pic>
            <p:nvPicPr>
              <p:cNvPr id="2" name="Ink 1">
                <a:extLst>
                  <a:ext uri="{FF2B5EF4-FFF2-40B4-BE49-F238E27FC236}">
                    <a16:creationId xmlns:a16="http://schemas.microsoft.com/office/drawing/2014/main" id="{6AB10E0E-68AF-49B4-8FBA-5509B7E37949}"/>
                  </a:ext>
                </a:extLst>
              </p:cNvPr>
              <p:cNvPicPr/>
              <p:nvPr/>
            </p:nvPicPr>
            <p:blipFill>
              <a:blip r:embed="rId4"/>
              <a:stretch>
                <a:fillRect/>
              </a:stretch>
            </p:blipFill>
            <p:spPr>
              <a:xfrm>
                <a:off x="3551811" y="70171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3188D89A-1D2D-40B6-934D-E94CACD5676D}"/>
                  </a:ext>
                </a:extLst>
              </p14:cNvPr>
              <p14:cNvContentPartPr/>
              <p14:nvPr/>
            </p14:nvContentPartPr>
            <p14:xfrm>
              <a:off x="2309451" y="4459004"/>
              <a:ext cx="360" cy="360"/>
            </p14:xfrm>
          </p:contentPart>
        </mc:Choice>
        <mc:Fallback xmlns="">
          <p:pic>
            <p:nvPicPr>
              <p:cNvPr id="12" name="Ink 11">
                <a:extLst>
                  <a:ext uri="{FF2B5EF4-FFF2-40B4-BE49-F238E27FC236}">
                    <a16:creationId xmlns:a16="http://schemas.microsoft.com/office/drawing/2014/main" id="{3188D89A-1D2D-40B6-934D-E94CACD5676D}"/>
                  </a:ext>
                </a:extLst>
              </p:cNvPr>
              <p:cNvPicPr/>
              <p:nvPr/>
            </p:nvPicPr>
            <p:blipFill>
              <a:blip r:embed="rId4"/>
              <a:stretch>
                <a:fillRect/>
              </a:stretch>
            </p:blipFill>
            <p:spPr>
              <a:xfrm>
                <a:off x="2300451" y="4450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F11367D8-2127-4D02-AF5A-EC705603904D}"/>
                  </a:ext>
                </a:extLst>
              </p14:cNvPr>
              <p14:cNvContentPartPr/>
              <p14:nvPr/>
            </p14:nvContentPartPr>
            <p14:xfrm>
              <a:off x="3528771" y="1667564"/>
              <a:ext cx="360" cy="360"/>
            </p14:xfrm>
          </p:contentPart>
        </mc:Choice>
        <mc:Fallback xmlns="">
          <p:pic>
            <p:nvPicPr>
              <p:cNvPr id="13" name="Ink 12">
                <a:extLst>
                  <a:ext uri="{FF2B5EF4-FFF2-40B4-BE49-F238E27FC236}">
                    <a16:creationId xmlns:a16="http://schemas.microsoft.com/office/drawing/2014/main" id="{F11367D8-2127-4D02-AF5A-EC705603904D}"/>
                  </a:ext>
                </a:extLst>
              </p:cNvPr>
              <p:cNvPicPr/>
              <p:nvPr/>
            </p:nvPicPr>
            <p:blipFill>
              <a:blip r:embed="rId4"/>
              <a:stretch>
                <a:fillRect/>
              </a:stretch>
            </p:blipFill>
            <p:spPr>
              <a:xfrm>
                <a:off x="3519771" y="1658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50EC4670-87CD-4835-A8A0-0A2128B9902B}"/>
                  </a:ext>
                </a:extLst>
              </p14:cNvPr>
              <p14:cNvContentPartPr/>
              <p14:nvPr/>
            </p14:nvContentPartPr>
            <p14:xfrm>
              <a:off x="3368211" y="2357324"/>
              <a:ext cx="360" cy="360"/>
            </p14:xfrm>
          </p:contentPart>
        </mc:Choice>
        <mc:Fallback xmlns="">
          <p:pic>
            <p:nvPicPr>
              <p:cNvPr id="14" name="Ink 13">
                <a:extLst>
                  <a:ext uri="{FF2B5EF4-FFF2-40B4-BE49-F238E27FC236}">
                    <a16:creationId xmlns:a16="http://schemas.microsoft.com/office/drawing/2014/main" id="{50EC4670-87CD-4835-A8A0-0A2128B9902B}"/>
                  </a:ext>
                </a:extLst>
              </p:cNvPr>
              <p:cNvPicPr/>
              <p:nvPr/>
            </p:nvPicPr>
            <p:blipFill>
              <a:blip r:embed="rId4"/>
              <a:stretch>
                <a:fillRect/>
              </a:stretch>
            </p:blipFill>
            <p:spPr>
              <a:xfrm>
                <a:off x="3359211" y="2348324"/>
                <a:ext cx="18000" cy="18000"/>
              </a:xfrm>
              <a:prstGeom prst="rect">
                <a:avLst/>
              </a:prstGeom>
            </p:spPr>
          </p:pic>
        </mc:Fallback>
      </mc:AlternateContent>
      <p:sp>
        <p:nvSpPr>
          <p:cNvPr id="20" name="Title 3">
            <a:extLst>
              <a:ext uri="{FF2B5EF4-FFF2-40B4-BE49-F238E27FC236}">
                <a16:creationId xmlns:a16="http://schemas.microsoft.com/office/drawing/2014/main" id="{D2841D72-3F27-4F5A-8B87-48EC423B894E}"/>
              </a:ext>
            </a:extLst>
          </p:cNvPr>
          <p:cNvSpPr txBox="1">
            <a:spLocks/>
          </p:cNvSpPr>
          <p:nvPr/>
        </p:nvSpPr>
        <p:spPr>
          <a:xfrm>
            <a:off x="211016" y="161566"/>
            <a:ext cx="11746522" cy="9812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Daytona" panose="020B0604030500040204" pitchFamily="34" charset="0"/>
              </a:rPr>
              <a:t>The Date Range filter allows us to compare data from different periods of time</a:t>
            </a:r>
          </a:p>
        </p:txBody>
      </p:sp>
      <p:pic>
        <p:nvPicPr>
          <p:cNvPr id="4" name="Picture 3">
            <a:extLst>
              <a:ext uri="{FF2B5EF4-FFF2-40B4-BE49-F238E27FC236}">
                <a16:creationId xmlns:a16="http://schemas.microsoft.com/office/drawing/2014/main" id="{05B9CD2F-E0D2-4D4F-89B7-760CB0F0C504}"/>
              </a:ext>
            </a:extLst>
          </p:cNvPr>
          <p:cNvPicPr>
            <a:picLocks noChangeAspect="1"/>
          </p:cNvPicPr>
          <p:nvPr/>
        </p:nvPicPr>
        <p:blipFill>
          <a:blip r:embed="rId12"/>
          <a:stretch>
            <a:fillRect/>
          </a:stretch>
        </p:blipFill>
        <p:spPr>
          <a:xfrm>
            <a:off x="364070" y="1293510"/>
            <a:ext cx="6633038" cy="5178150"/>
          </a:xfrm>
          <a:prstGeom prst="rect">
            <a:avLst/>
          </a:prstGeom>
        </p:spPr>
      </p:pic>
      <p:sp>
        <p:nvSpPr>
          <p:cNvPr id="17" name="TextBox 16">
            <a:extLst>
              <a:ext uri="{FF2B5EF4-FFF2-40B4-BE49-F238E27FC236}">
                <a16:creationId xmlns:a16="http://schemas.microsoft.com/office/drawing/2014/main" id="{697419C6-FEC1-4FC5-81CC-8C96972ED3FE}"/>
              </a:ext>
            </a:extLst>
          </p:cNvPr>
          <p:cNvSpPr txBox="1"/>
          <p:nvPr/>
        </p:nvSpPr>
        <p:spPr>
          <a:xfrm>
            <a:off x="7151081" y="1816263"/>
            <a:ext cx="4676849" cy="1754326"/>
          </a:xfrm>
          <a:prstGeom prst="rect">
            <a:avLst/>
          </a:prstGeom>
          <a:noFill/>
        </p:spPr>
        <p:txBody>
          <a:bodyPr wrap="square">
            <a:spAutoFit/>
          </a:bodyPr>
          <a:lstStyle/>
          <a:p>
            <a:r>
              <a:rPr lang="en-SG" sz="1800" dirty="0">
                <a:effectLst/>
                <a:latin typeface="Segoe UI" panose="020B0502040204020203" pitchFamily="34" charset="0"/>
              </a:rPr>
              <a:t>Date range comparison best practices:</a:t>
            </a:r>
            <a:endParaRPr lang="en-SG" dirty="0">
              <a:latin typeface="Segoe UI" panose="020B0502040204020203" pitchFamily="34" charset="0"/>
            </a:endParaRPr>
          </a:p>
          <a:p>
            <a:pPr marL="285750" indent="-285750">
              <a:buFont typeface="Arial" panose="020B0604020202020204" pitchFamily="34" charset="0"/>
              <a:buChar char="•"/>
            </a:pPr>
            <a:r>
              <a:rPr lang="en-SG" sz="1800" dirty="0">
                <a:effectLst/>
                <a:latin typeface="Segoe UI" panose="020B0502040204020203" pitchFamily="34" charset="0"/>
              </a:rPr>
              <a:t>Do not include current day in date range</a:t>
            </a:r>
          </a:p>
          <a:p>
            <a:pPr marL="285750" indent="-285750">
              <a:buFont typeface="Arial" panose="020B0604020202020204" pitchFamily="34" charset="0"/>
              <a:buChar char="•"/>
            </a:pPr>
            <a:r>
              <a:rPr lang="en-SG" dirty="0">
                <a:latin typeface="Segoe UI" panose="020B0502040204020203" pitchFamily="34" charset="0"/>
              </a:rPr>
              <a:t>Use 7 days minimum for each comparison period </a:t>
            </a:r>
          </a:p>
          <a:p>
            <a:pPr marL="285750" indent="-285750">
              <a:buFont typeface="Arial" panose="020B0604020202020204" pitchFamily="34" charset="0"/>
              <a:buChar char="•"/>
            </a:pPr>
            <a:r>
              <a:rPr lang="en-SG" sz="1800" dirty="0">
                <a:effectLst/>
                <a:latin typeface="Segoe UI" panose="020B0502040204020203" pitchFamily="34" charset="0"/>
              </a:rPr>
              <a:t>Consider impact of holidays on user </a:t>
            </a:r>
            <a:r>
              <a:rPr lang="en-SG" sz="1800" dirty="0" err="1">
                <a:effectLst/>
                <a:latin typeface="Segoe UI" panose="020B0502040204020203" pitchFamily="34" charset="0"/>
              </a:rPr>
              <a:t>behavior</a:t>
            </a:r>
            <a:endParaRPr lang="en-SG" sz="1800" dirty="0">
              <a:effectLst/>
              <a:latin typeface="Segoe UI" panose="020B0502040204020203" pitchFamily="34" charset="0"/>
            </a:endParaRPr>
          </a:p>
        </p:txBody>
      </p:sp>
    </p:spTree>
    <p:extLst>
      <p:ext uri="{BB962C8B-B14F-4D97-AF65-F5344CB8AC3E}">
        <p14:creationId xmlns:p14="http://schemas.microsoft.com/office/powerpoint/2010/main" val="110709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D14BCBD-CFB0-4BDD-8604-901667427FD2}"/>
              </a:ext>
            </a:extLst>
          </p:cNvPr>
          <p:cNvSpPr/>
          <p:nvPr/>
        </p:nvSpPr>
        <p:spPr>
          <a:xfrm>
            <a:off x="-11723" y="24002"/>
            <a:ext cx="12192000" cy="1703109"/>
          </a:xfrm>
          <a:prstGeom prst="rect">
            <a:avLst/>
          </a:prstGeom>
          <a:solidFill>
            <a:srgbClr val="D9EBFF">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lt1">
                  <a:alpha val="46000"/>
                </a:schemeClr>
              </a:solidFill>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99329ECC-C726-4B37-B43B-6FDCEDDA20A0}"/>
                  </a:ext>
                </a:extLst>
              </p14:cNvPr>
              <p14:cNvContentPartPr/>
              <p14:nvPr/>
            </p14:nvContentPartPr>
            <p14:xfrm>
              <a:off x="1379571" y="7603604"/>
              <a:ext cx="360" cy="360"/>
            </p14:xfrm>
          </p:contentPart>
        </mc:Choice>
        <mc:Fallback xmlns="">
          <p:pic>
            <p:nvPicPr>
              <p:cNvPr id="8" name="Ink 7">
                <a:extLst>
                  <a:ext uri="{FF2B5EF4-FFF2-40B4-BE49-F238E27FC236}">
                    <a16:creationId xmlns:a16="http://schemas.microsoft.com/office/drawing/2014/main" id="{99329ECC-C726-4B37-B43B-6FDCEDDA20A0}"/>
                  </a:ext>
                </a:extLst>
              </p:cNvPr>
              <p:cNvPicPr/>
              <p:nvPr/>
            </p:nvPicPr>
            <p:blipFill>
              <a:blip r:embed="rId4"/>
              <a:stretch>
                <a:fillRect/>
              </a:stretch>
            </p:blipFill>
            <p:spPr>
              <a:xfrm>
                <a:off x="1370571" y="7594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60A9F2EA-9E7F-4124-9F13-63ADB77A1B8A}"/>
                  </a:ext>
                </a:extLst>
              </p14:cNvPr>
              <p14:cNvContentPartPr/>
              <p14:nvPr/>
            </p14:nvContentPartPr>
            <p14:xfrm>
              <a:off x="2245731" y="6898004"/>
              <a:ext cx="360" cy="360"/>
            </p14:xfrm>
          </p:contentPart>
        </mc:Choice>
        <mc:Fallback xmlns="">
          <p:pic>
            <p:nvPicPr>
              <p:cNvPr id="9" name="Ink 8">
                <a:extLst>
                  <a:ext uri="{FF2B5EF4-FFF2-40B4-BE49-F238E27FC236}">
                    <a16:creationId xmlns:a16="http://schemas.microsoft.com/office/drawing/2014/main" id="{60A9F2EA-9E7F-4124-9F13-63ADB77A1B8A}"/>
                  </a:ext>
                </a:extLst>
              </p:cNvPr>
              <p:cNvPicPr/>
              <p:nvPr/>
            </p:nvPicPr>
            <p:blipFill>
              <a:blip r:embed="rId4"/>
              <a:stretch>
                <a:fillRect/>
              </a:stretch>
            </p:blipFill>
            <p:spPr>
              <a:xfrm>
                <a:off x="2236731" y="6889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FFBC0057-EE13-4648-A6C4-B7DA1C1EA8C2}"/>
                  </a:ext>
                </a:extLst>
              </p14:cNvPr>
              <p14:cNvContentPartPr/>
              <p14:nvPr/>
            </p14:nvContentPartPr>
            <p14:xfrm>
              <a:off x="4298811" y="7090604"/>
              <a:ext cx="360" cy="360"/>
            </p14:xfrm>
          </p:contentPart>
        </mc:Choice>
        <mc:Fallback xmlns="">
          <p:pic>
            <p:nvPicPr>
              <p:cNvPr id="10" name="Ink 9">
                <a:extLst>
                  <a:ext uri="{FF2B5EF4-FFF2-40B4-BE49-F238E27FC236}">
                    <a16:creationId xmlns:a16="http://schemas.microsoft.com/office/drawing/2014/main" id="{FFBC0057-EE13-4648-A6C4-B7DA1C1EA8C2}"/>
                  </a:ext>
                </a:extLst>
              </p:cNvPr>
              <p:cNvPicPr/>
              <p:nvPr/>
            </p:nvPicPr>
            <p:blipFill>
              <a:blip r:embed="rId4"/>
              <a:stretch>
                <a:fillRect/>
              </a:stretch>
            </p:blipFill>
            <p:spPr>
              <a:xfrm>
                <a:off x="4289811" y="70816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D2ABA4C-D5FC-4E6D-8E30-415AC2DAFCA8}"/>
                  </a:ext>
                </a:extLst>
              </p14:cNvPr>
              <p14:cNvContentPartPr/>
              <p14:nvPr/>
            </p14:nvContentPartPr>
            <p14:xfrm>
              <a:off x="2598171" y="6320564"/>
              <a:ext cx="360" cy="360"/>
            </p14:xfrm>
          </p:contentPart>
        </mc:Choice>
        <mc:Fallback xmlns="">
          <p:pic>
            <p:nvPicPr>
              <p:cNvPr id="11" name="Ink 10">
                <a:extLst>
                  <a:ext uri="{FF2B5EF4-FFF2-40B4-BE49-F238E27FC236}">
                    <a16:creationId xmlns:a16="http://schemas.microsoft.com/office/drawing/2014/main" id="{0D2ABA4C-D5FC-4E6D-8E30-415AC2DAFCA8}"/>
                  </a:ext>
                </a:extLst>
              </p:cNvPr>
              <p:cNvPicPr/>
              <p:nvPr/>
            </p:nvPicPr>
            <p:blipFill>
              <a:blip r:embed="rId4"/>
              <a:stretch>
                <a:fillRect/>
              </a:stretch>
            </p:blipFill>
            <p:spPr>
              <a:xfrm>
                <a:off x="2589171" y="6311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6AB10E0E-68AF-49B4-8FBA-5509B7E37949}"/>
                  </a:ext>
                </a:extLst>
              </p14:cNvPr>
              <p14:cNvContentPartPr/>
              <p14:nvPr/>
            </p14:nvContentPartPr>
            <p14:xfrm>
              <a:off x="3560811" y="7026164"/>
              <a:ext cx="360" cy="360"/>
            </p14:xfrm>
          </p:contentPart>
        </mc:Choice>
        <mc:Fallback xmlns="">
          <p:pic>
            <p:nvPicPr>
              <p:cNvPr id="2" name="Ink 1">
                <a:extLst>
                  <a:ext uri="{FF2B5EF4-FFF2-40B4-BE49-F238E27FC236}">
                    <a16:creationId xmlns:a16="http://schemas.microsoft.com/office/drawing/2014/main" id="{6AB10E0E-68AF-49B4-8FBA-5509B7E37949}"/>
                  </a:ext>
                </a:extLst>
              </p:cNvPr>
              <p:cNvPicPr/>
              <p:nvPr/>
            </p:nvPicPr>
            <p:blipFill>
              <a:blip r:embed="rId4"/>
              <a:stretch>
                <a:fillRect/>
              </a:stretch>
            </p:blipFill>
            <p:spPr>
              <a:xfrm>
                <a:off x="3551811" y="70171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3188D89A-1D2D-40B6-934D-E94CACD5676D}"/>
                  </a:ext>
                </a:extLst>
              </p14:cNvPr>
              <p14:cNvContentPartPr/>
              <p14:nvPr/>
            </p14:nvContentPartPr>
            <p14:xfrm>
              <a:off x="2309451" y="4459004"/>
              <a:ext cx="360" cy="360"/>
            </p14:xfrm>
          </p:contentPart>
        </mc:Choice>
        <mc:Fallback xmlns="">
          <p:pic>
            <p:nvPicPr>
              <p:cNvPr id="12" name="Ink 11">
                <a:extLst>
                  <a:ext uri="{FF2B5EF4-FFF2-40B4-BE49-F238E27FC236}">
                    <a16:creationId xmlns:a16="http://schemas.microsoft.com/office/drawing/2014/main" id="{3188D89A-1D2D-40B6-934D-E94CACD5676D}"/>
                  </a:ext>
                </a:extLst>
              </p:cNvPr>
              <p:cNvPicPr/>
              <p:nvPr/>
            </p:nvPicPr>
            <p:blipFill>
              <a:blip r:embed="rId4"/>
              <a:stretch>
                <a:fillRect/>
              </a:stretch>
            </p:blipFill>
            <p:spPr>
              <a:xfrm>
                <a:off x="2300451" y="4450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F11367D8-2127-4D02-AF5A-EC705603904D}"/>
                  </a:ext>
                </a:extLst>
              </p14:cNvPr>
              <p14:cNvContentPartPr/>
              <p14:nvPr/>
            </p14:nvContentPartPr>
            <p14:xfrm>
              <a:off x="3528771" y="1667564"/>
              <a:ext cx="360" cy="360"/>
            </p14:xfrm>
          </p:contentPart>
        </mc:Choice>
        <mc:Fallback xmlns="">
          <p:pic>
            <p:nvPicPr>
              <p:cNvPr id="13" name="Ink 12">
                <a:extLst>
                  <a:ext uri="{FF2B5EF4-FFF2-40B4-BE49-F238E27FC236}">
                    <a16:creationId xmlns:a16="http://schemas.microsoft.com/office/drawing/2014/main" id="{F11367D8-2127-4D02-AF5A-EC705603904D}"/>
                  </a:ext>
                </a:extLst>
              </p:cNvPr>
              <p:cNvPicPr/>
              <p:nvPr/>
            </p:nvPicPr>
            <p:blipFill>
              <a:blip r:embed="rId4"/>
              <a:stretch>
                <a:fillRect/>
              </a:stretch>
            </p:blipFill>
            <p:spPr>
              <a:xfrm>
                <a:off x="3519771" y="1658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50EC4670-87CD-4835-A8A0-0A2128B9902B}"/>
                  </a:ext>
                </a:extLst>
              </p14:cNvPr>
              <p14:cNvContentPartPr/>
              <p14:nvPr/>
            </p14:nvContentPartPr>
            <p14:xfrm>
              <a:off x="3368211" y="2357324"/>
              <a:ext cx="360" cy="360"/>
            </p14:xfrm>
          </p:contentPart>
        </mc:Choice>
        <mc:Fallback xmlns="">
          <p:pic>
            <p:nvPicPr>
              <p:cNvPr id="14" name="Ink 13">
                <a:extLst>
                  <a:ext uri="{FF2B5EF4-FFF2-40B4-BE49-F238E27FC236}">
                    <a16:creationId xmlns:a16="http://schemas.microsoft.com/office/drawing/2014/main" id="{50EC4670-87CD-4835-A8A0-0A2128B9902B}"/>
                  </a:ext>
                </a:extLst>
              </p:cNvPr>
              <p:cNvPicPr/>
              <p:nvPr/>
            </p:nvPicPr>
            <p:blipFill>
              <a:blip r:embed="rId4"/>
              <a:stretch>
                <a:fillRect/>
              </a:stretch>
            </p:blipFill>
            <p:spPr>
              <a:xfrm>
                <a:off x="3359211" y="2348324"/>
                <a:ext cx="18000" cy="18000"/>
              </a:xfrm>
              <a:prstGeom prst="rect">
                <a:avLst/>
              </a:prstGeom>
            </p:spPr>
          </p:pic>
        </mc:Fallback>
      </mc:AlternateContent>
      <p:sp>
        <p:nvSpPr>
          <p:cNvPr id="20" name="Title 3">
            <a:extLst>
              <a:ext uri="{FF2B5EF4-FFF2-40B4-BE49-F238E27FC236}">
                <a16:creationId xmlns:a16="http://schemas.microsoft.com/office/drawing/2014/main" id="{D2841D72-3F27-4F5A-8B87-48EC423B894E}"/>
              </a:ext>
            </a:extLst>
          </p:cNvPr>
          <p:cNvSpPr txBox="1">
            <a:spLocks/>
          </p:cNvSpPr>
          <p:nvPr/>
        </p:nvSpPr>
        <p:spPr>
          <a:xfrm>
            <a:off x="211016" y="161566"/>
            <a:ext cx="11746522" cy="9812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Daytona" panose="020B0604030500040204" pitchFamily="34" charset="0"/>
              </a:rPr>
              <a:t>The Date Range filter results can also be sorted by demographic attributes</a:t>
            </a:r>
          </a:p>
        </p:txBody>
      </p:sp>
      <p:sp>
        <p:nvSpPr>
          <p:cNvPr id="17" name="TextBox 16">
            <a:extLst>
              <a:ext uri="{FF2B5EF4-FFF2-40B4-BE49-F238E27FC236}">
                <a16:creationId xmlns:a16="http://schemas.microsoft.com/office/drawing/2014/main" id="{697419C6-FEC1-4FC5-81CC-8C96972ED3FE}"/>
              </a:ext>
            </a:extLst>
          </p:cNvPr>
          <p:cNvSpPr txBox="1"/>
          <p:nvPr/>
        </p:nvSpPr>
        <p:spPr>
          <a:xfrm>
            <a:off x="7684457" y="1888827"/>
            <a:ext cx="4296886" cy="923330"/>
          </a:xfrm>
          <a:prstGeom prst="rect">
            <a:avLst/>
          </a:prstGeom>
          <a:noFill/>
        </p:spPr>
        <p:txBody>
          <a:bodyPr wrap="square">
            <a:spAutoFit/>
          </a:bodyPr>
          <a:lstStyle/>
          <a:p>
            <a:r>
              <a:rPr lang="en-SG" sz="1800" dirty="0">
                <a:effectLst/>
                <a:latin typeface="Segoe UI" panose="020B0502040204020203" pitchFamily="34" charset="0"/>
              </a:rPr>
              <a:t>Date range comparisons sorted by:</a:t>
            </a:r>
            <a:endParaRPr lang="en-SG" dirty="0">
              <a:latin typeface="Segoe UI" panose="020B0502040204020203" pitchFamily="34" charset="0"/>
            </a:endParaRPr>
          </a:p>
          <a:p>
            <a:pPr marL="285750" indent="-285750">
              <a:buFont typeface="Arial" panose="020B0604020202020204" pitchFamily="34" charset="0"/>
              <a:buChar char="•"/>
            </a:pPr>
            <a:r>
              <a:rPr lang="en-SG" sz="1800" dirty="0">
                <a:effectLst/>
                <a:latin typeface="Segoe UI" panose="020B0502040204020203" pitchFamily="34" charset="0"/>
              </a:rPr>
              <a:t> Age</a:t>
            </a:r>
          </a:p>
          <a:p>
            <a:pPr marL="285750" indent="-285750">
              <a:buFont typeface="Arial" panose="020B0604020202020204" pitchFamily="34" charset="0"/>
              <a:buChar char="•"/>
            </a:pPr>
            <a:r>
              <a:rPr lang="en-SG" dirty="0">
                <a:latin typeface="Segoe UI" panose="020B0502040204020203" pitchFamily="34" charset="0"/>
              </a:rPr>
              <a:t>Gender</a:t>
            </a:r>
            <a:endParaRPr lang="en-SG" sz="1800" dirty="0">
              <a:effectLst/>
              <a:latin typeface="Segoe UI" panose="020B0502040204020203" pitchFamily="34" charset="0"/>
            </a:endParaRPr>
          </a:p>
        </p:txBody>
      </p:sp>
      <p:pic>
        <p:nvPicPr>
          <p:cNvPr id="5" name="Picture 4">
            <a:extLst>
              <a:ext uri="{FF2B5EF4-FFF2-40B4-BE49-F238E27FC236}">
                <a16:creationId xmlns:a16="http://schemas.microsoft.com/office/drawing/2014/main" id="{549098C6-9564-446C-BD77-40D79743BB6F}"/>
              </a:ext>
            </a:extLst>
          </p:cNvPr>
          <p:cNvPicPr>
            <a:picLocks noChangeAspect="1"/>
          </p:cNvPicPr>
          <p:nvPr/>
        </p:nvPicPr>
        <p:blipFill>
          <a:blip r:embed="rId12"/>
          <a:stretch>
            <a:fillRect/>
          </a:stretch>
        </p:blipFill>
        <p:spPr>
          <a:xfrm>
            <a:off x="210657" y="1792991"/>
            <a:ext cx="7327281" cy="3784071"/>
          </a:xfrm>
          <a:prstGeom prst="rect">
            <a:avLst/>
          </a:prstGeom>
        </p:spPr>
      </p:pic>
      <p:sp>
        <p:nvSpPr>
          <p:cNvPr id="19" name="TextBox 18">
            <a:extLst>
              <a:ext uri="{FF2B5EF4-FFF2-40B4-BE49-F238E27FC236}">
                <a16:creationId xmlns:a16="http://schemas.microsoft.com/office/drawing/2014/main" id="{0C8F5D69-8AF2-4A0C-BF8A-233875A96E9B}"/>
              </a:ext>
            </a:extLst>
          </p:cNvPr>
          <p:cNvSpPr txBox="1"/>
          <p:nvPr/>
        </p:nvSpPr>
        <p:spPr>
          <a:xfrm>
            <a:off x="7660651" y="3223361"/>
            <a:ext cx="4414117" cy="1477328"/>
          </a:xfrm>
          <a:prstGeom prst="rect">
            <a:avLst/>
          </a:prstGeom>
          <a:noFill/>
        </p:spPr>
        <p:txBody>
          <a:bodyPr wrap="square">
            <a:spAutoFit/>
          </a:bodyPr>
          <a:lstStyle/>
          <a:p>
            <a:r>
              <a:rPr lang="en-SG" sz="1800" dirty="0">
                <a:effectLst/>
                <a:latin typeface="Segoe UI" panose="020B0502040204020203" pitchFamily="34" charset="0"/>
              </a:rPr>
              <a:t>Help answers questions such as:</a:t>
            </a:r>
          </a:p>
          <a:p>
            <a:r>
              <a:rPr lang="en-SG" dirty="0">
                <a:latin typeface="Segoe UI" panose="020B0502040204020203" pitchFamily="34" charset="0"/>
              </a:rPr>
              <a:t>After making changes to a certain feature to this webpage, did we get more users from the targeted demographic during a certain date range?</a:t>
            </a:r>
            <a:endParaRPr lang="en-SG" sz="1800" dirty="0">
              <a:effectLst/>
              <a:latin typeface="Segoe UI" panose="020B0502040204020203" pitchFamily="34" charset="0"/>
            </a:endParaRPr>
          </a:p>
        </p:txBody>
      </p:sp>
    </p:spTree>
    <p:extLst>
      <p:ext uri="{BB962C8B-B14F-4D97-AF65-F5344CB8AC3E}">
        <p14:creationId xmlns:p14="http://schemas.microsoft.com/office/powerpoint/2010/main" val="216840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922</Words>
  <Application>Microsoft Office PowerPoint</Application>
  <PresentationFormat>Widescreen</PresentationFormat>
  <Paragraphs>80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Daytona</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Hui Xin Ng</dc:creator>
  <cp:lastModifiedBy>Hui Xin Ng</cp:lastModifiedBy>
  <cp:revision>21</cp:revision>
  <dcterms:created xsi:type="dcterms:W3CDTF">2021-07-23T22:42:03Z</dcterms:created>
  <dcterms:modified xsi:type="dcterms:W3CDTF">2021-07-29T17:59:31Z</dcterms:modified>
</cp:coreProperties>
</file>