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84" r:id="rId1"/>
  </p:sldMasterIdLst>
  <p:notesMasterIdLst>
    <p:notesMasterId r:id="rId4"/>
  </p:notesMasterIdLst>
  <p:sldIdLst>
    <p:sldId id="260" r:id="rId2"/>
    <p:sldId id="261" r:id="rId3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709" autoAdjust="0"/>
  </p:normalViewPr>
  <p:slideViewPr>
    <p:cSldViewPr snapToGrid="0" snapToObjects="1">
      <p:cViewPr varScale="1">
        <p:scale>
          <a:sx n="74" d="100"/>
          <a:sy n="74" d="100"/>
        </p:scale>
        <p:origin x="27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034C-97FA-F94F-90D2-3862B91389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99072-A1D7-C54C-9400-05031181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6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6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7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4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9C96-16D0-0F42-8164-4A14B7D3A5C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1" y="1977387"/>
            <a:ext cx="5372413" cy="3575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62" y="146304"/>
            <a:ext cx="5372413" cy="1149531"/>
          </a:xfrm>
        </p:spPr>
        <p:txBody>
          <a:bodyPr>
            <a:normAutofit/>
          </a:bodyPr>
          <a:lstStyle/>
          <a:p>
            <a:pPr algn="ctr"/>
            <a:r>
              <a:rPr lang="en-US" sz="3520" b="1" dirty="0">
                <a:solidFill>
                  <a:schemeClr val="accent1">
                    <a:lumMod val="50000"/>
                  </a:schemeClr>
                </a:solidFill>
              </a:rPr>
              <a:t>HELP WOMEN IN 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80" b="1" dirty="0">
                <a:solidFill>
                  <a:schemeClr val="accent2">
                    <a:lumMod val="75000"/>
                  </a:schemeClr>
                </a:solidFill>
              </a:rPr>
              <a:t>MENOPAUSE or PERIMENOPAUSE</a:t>
            </a:r>
            <a:endParaRPr lang="en-US" sz="192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1147" y="1362879"/>
            <a:ext cx="51748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i="1" dirty="0">
                <a:solidFill>
                  <a:schemeClr val="accent1">
                    <a:lumMod val="50000"/>
                  </a:schemeClr>
                </a:solidFill>
              </a:rPr>
              <a:t>Please give us feedback on our draft 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2614" y="6890797"/>
            <a:ext cx="14930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4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9CA73C-99B1-4EF4-8A0D-B80C0F43A1DD}"/>
              </a:ext>
            </a:extLst>
          </p:cNvPr>
          <p:cNvGrpSpPr/>
          <p:nvPr/>
        </p:nvGrpSpPr>
        <p:grpSpPr>
          <a:xfrm>
            <a:off x="1571414" y="4765939"/>
            <a:ext cx="4172372" cy="2365944"/>
            <a:chOff x="1632374" y="4679116"/>
            <a:chExt cx="4172372" cy="2365944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632374" y="4679116"/>
              <a:ext cx="4172372" cy="21059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vert="horz" lIns="73152" tIns="36576" rIns="73152" bIns="36576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Contact us if you...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Are 40-65 years old and have questions about menopause or perimenopause.</a:t>
              </a:r>
              <a:endParaRPr lang="en-US" sz="136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Want to help us empower women take charge of their menopause?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Link below and in bio to the website and to give us feedback!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32374" y="6693375"/>
              <a:ext cx="4172372" cy="3508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40" dirty="0"/>
            </a:p>
            <a:p>
              <a:r>
                <a:rPr lang="en-US" sz="840" dirty="0"/>
                <a:t>			 IR                            </a:t>
              </a:r>
            </a:p>
          </p:txBody>
        </p:sp>
        <p:pic>
          <p:nvPicPr>
            <p:cNvPr id="10" name="Picture 9" descr="csd-logo - Etaluma, Inc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521" y="6703881"/>
              <a:ext cx="903761" cy="34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64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6EF9AB3-5A84-48F7-B9ED-E37B424A7F3F}"/>
              </a:ext>
            </a:extLst>
          </p:cNvPr>
          <p:cNvSpPr txBox="1"/>
          <p:nvPr/>
        </p:nvSpPr>
        <p:spPr>
          <a:xfrm>
            <a:off x="1632374" y="6872330"/>
            <a:ext cx="4172372" cy="35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40" dirty="0"/>
          </a:p>
          <a:p>
            <a:r>
              <a:rPr lang="en-US" sz="840" dirty="0"/>
              <a:t>			 IR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62" y="110471"/>
            <a:ext cx="5372413" cy="1149531"/>
          </a:xfrm>
        </p:spPr>
        <p:txBody>
          <a:bodyPr>
            <a:normAutofit/>
          </a:bodyPr>
          <a:lstStyle/>
          <a:p>
            <a:pPr algn="ctr"/>
            <a:r>
              <a:rPr lang="en-US" sz="2880" b="1" dirty="0">
                <a:solidFill>
                  <a:schemeClr val="accent1">
                    <a:lumMod val="50000"/>
                  </a:schemeClr>
                </a:solidFill>
              </a:rPr>
              <a:t>UNHAPPY ABOUT</a:t>
            </a:r>
            <a:br>
              <a:rPr lang="en-US" sz="288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80" b="1" dirty="0">
                <a:solidFill>
                  <a:schemeClr val="accent1">
                    <a:lumMod val="50000"/>
                  </a:schemeClr>
                </a:solidFill>
              </a:rPr>
              <a:t>MENOPAUSE OR PERIMENOPAUSE?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1148" y="984011"/>
            <a:ext cx="517482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i="1" dirty="0">
                <a:solidFill>
                  <a:srgbClr val="C00000"/>
                </a:solidFill>
              </a:rPr>
              <a:t>Use our personalized online tools </a:t>
            </a:r>
          </a:p>
          <a:p>
            <a:pPr algn="ctr"/>
            <a:r>
              <a:rPr lang="en-US" sz="1920" i="1" dirty="0">
                <a:solidFill>
                  <a:srgbClr val="C00000"/>
                </a:solidFill>
              </a:rPr>
              <a:t>and give us feedback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2" y="1667275"/>
            <a:ext cx="5486400" cy="340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2614" y="6890797"/>
            <a:ext cx="14930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40"/>
          </a:p>
        </p:txBody>
      </p:sp>
      <p:pic>
        <p:nvPicPr>
          <p:cNvPr id="19" name="Picture 18" descr="csd-logo - Etaluma, Inc.">
            <a:extLst>
              <a:ext uri="{FF2B5EF4-FFF2-40B4-BE49-F238E27FC236}">
                <a16:creationId xmlns:a16="http://schemas.microsoft.com/office/drawing/2014/main" id="{8AE618F2-4E1A-400B-8724-59745BA7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56" y="6845379"/>
            <a:ext cx="1000810" cy="37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3021A2-EFC1-4759-A4E4-737FA96860E0}"/>
              </a:ext>
            </a:extLst>
          </p:cNvPr>
          <p:cNvSpPr txBox="1">
            <a:spLocks/>
          </p:cNvSpPr>
          <p:nvPr/>
        </p:nvSpPr>
        <p:spPr>
          <a:xfrm>
            <a:off x="1632374" y="4771328"/>
            <a:ext cx="4172372" cy="21059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73152" tIns="36576" rIns="73152" bIns="36576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Contact us if you...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Are 40-65 years old and have questions about menopause or perimenopause.</a:t>
            </a:r>
            <a:endParaRPr lang="en-US" sz="136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Want to help us empower women take charge of their menopause?</a:t>
            </a:r>
          </a:p>
          <a:p>
            <a:r>
              <a:rPr lang="en-US" sz="1600" dirty="0">
                <a:solidFill>
                  <a:schemeClr val="bg1"/>
                </a:solidFill>
              </a:rPr>
              <a:t>Link below and in bio to the website and to give us feedback!</a:t>
            </a:r>
          </a:p>
        </p:txBody>
      </p:sp>
    </p:spTree>
    <p:extLst>
      <p:ext uri="{BB962C8B-B14F-4D97-AF65-F5344CB8AC3E}">
        <p14:creationId xmlns:p14="http://schemas.microsoft.com/office/powerpoint/2010/main" val="82814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92756</TotalTime>
  <Words>127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HELP WOMEN IN  MENOPAUSE or PERIMENOPAUSE</vt:lpstr>
      <vt:lpstr>UNHAPPY ABOUT MENOPAUSE OR PERIMENOPAUSE?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Leslie Snyder</dc:creator>
  <cp:keywords/>
  <dc:description/>
  <cp:lastModifiedBy>Hui Xin Ng</cp:lastModifiedBy>
  <cp:revision>48</cp:revision>
  <dcterms:created xsi:type="dcterms:W3CDTF">2019-05-17T17:23:29Z</dcterms:created>
  <dcterms:modified xsi:type="dcterms:W3CDTF">2021-09-25T21:10:37Z</dcterms:modified>
  <cp:category/>
</cp:coreProperties>
</file>