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2" r:id="rId5"/>
    <p:sldId id="258" r:id="rId6"/>
    <p:sldId id="261" r:id="rId7"/>
    <p:sldId id="263" r:id="rId8"/>
    <p:sldId id="260" r:id="rId9"/>
    <p:sldId id="264" r:id="rId10"/>
    <p:sldId id="265" r:id="rId11"/>
    <p:sldId id="269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1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B1D9B-5DCE-402E-86BF-ECCD1F23E04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63713-EBE4-429F-9E09-6A10C95E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7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63713-EBE4-429F-9E09-6A10C95ED9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E94B-DEF2-429B-BBA2-C624D8F09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D687-1406-4707-8CF1-254FE5963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60E2-6888-40B7-95CE-2C131225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3EA2-F700-42D7-8F6D-8509D85E0C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328D3-76AE-46E0-BF01-51553B3E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0D20A-7445-419A-B02A-DA4775F6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D42A-07D5-4725-8462-1806A7FC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4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7DF5-E706-4E42-97B2-DDC2E7C2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E8546-E163-494B-ADA7-72E3C9889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7E874-BF3E-409B-8EA7-9BAEF4A8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3EA2-F700-42D7-8F6D-8509D85E0C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FA702-490C-4BA6-9104-F5F31C1E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2E2E9-B05F-44DA-A92A-CCBB4108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D42A-07D5-4725-8462-1806A7FC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35908-CD6D-4D76-8C6D-433F48110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1D348-FE24-4D9E-BCF8-2E9B75868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050B2-902F-4A2F-95A5-ADECEC2E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3EA2-F700-42D7-8F6D-8509D85E0C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3AA3B-C3ED-45E4-BD7E-ABB0146B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FC3BB-37C9-48C3-A8D3-E74160EA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D42A-07D5-4725-8462-1806A7FC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2FDE-B69B-4637-928F-336B58F1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541F-6230-4B86-93AB-00C624A4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66C04-6CC5-495A-A0AE-7C7D7ABA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3EA2-F700-42D7-8F6D-8509D85E0C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ADD73-8919-478B-AA2B-F5DD3BE4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71884-5D96-455B-966A-6A5511E7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D42A-07D5-4725-8462-1806A7FC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9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06CF-A5C2-4360-A042-F7B13685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79E80-F1E0-4191-B108-79C6A89F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7353-A3A8-4D80-B8AA-BA71B419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3EA2-F700-42D7-8F6D-8509D85E0C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154B-A304-4ED2-9849-A754E2FE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17FCB-D123-47BD-99C3-9F88A0A6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D42A-07D5-4725-8462-1806A7FC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92A9-03F8-4D27-9B21-F841B330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D02F5-0C93-4550-8085-821733085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CB6DD-0AD4-4FCC-85DE-CCF490931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A56D9-BA44-4DD1-A6CA-7BBABDB7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3EA2-F700-42D7-8F6D-8509D85E0C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60080-D01D-4D61-854C-EF991545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5399B-C3C7-438F-894B-B46F33EB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D42A-07D5-4725-8462-1806A7FC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00D9-2C55-4457-9588-B669ACF9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4AE8-7901-48A7-AC8D-B5B0E97AD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B001B-AEBE-475D-AE1F-4C70ABDF3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A780F-8BE3-4804-8F9F-B06EEEC48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FC55F-A19E-4218-964A-4D2B83029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358E6-12DB-4766-89E0-61006631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3EA2-F700-42D7-8F6D-8509D85E0C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747C7-DE6B-4114-96F6-94FF5213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2CE6D-7A97-49E6-AAB2-F511EF80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D42A-07D5-4725-8462-1806A7FC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1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D322-8D1E-4A06-B1CB-7A58EBC6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8C05C-7EAF-4FEE-B031-6FA14143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3EA2-F700-42D7-8F6D-8509D85E0C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A4D87-3C3D-4532-BCBB-076A6FB6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D077-3B18-4807-811C-B2DE9606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D42A-07D5-4725-8462-1806A7FC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BFC4D-3A69-4E9B-8CF9-46BF4A6D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3EA2-F700-42D7-8F6D-8509D85E0C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EFDE0-A010-408E-B57A-58A80727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13C98-65D7-4339-A2F4-D1727D6F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D42A-07D5-4725-8462-1806A7FC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914D-982D-4CC5-88FC-05384A5E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1C1F-8542-47AA-B15B-FD3B72445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37028-B88A-4400-B477-FABCD2375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98374-2AB4-43C1-B0A2-1FD0C62A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3EA2-F700-42D7-8F6D-8509D85E0C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C10B9-F7F7-420C-BBEB-38FF8D3E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61C7A-0CFE-4FB3-A47C-793B82CD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D42A-07D5-4725-8462-1806A7FC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0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B61A-5729-4A81-992D-C70929C1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FD283-84B6-4F9D-9DB7-4583FAECE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C0F30-C3AA-4CCA-83C1-CF0521EC8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6A0A7-47FC-4983-85EF-F5A40132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3EA2-F700-42D7-8F6D-8509D85E0C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3B7A8-1E45-4DE9-98FC-CE6685A4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44FA9-BFE7-4A83-8433-80E55C4E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D42A-07D5-4725-8462-1806A7FC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4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89C76-0DDA-49AE-B011-26FD6603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61430-C304-42AF-B650-57001C45F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24F1B-C7B4-424F-9D3C-221BCD804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3EA2-F700-42D7-8F6D-8509D85E0CF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5FFB-A4BD-4B01-9F18-6C292705A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3210-350B-4D51-AB68-6260DC1ED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1D42A-07D5-4725-8462-1806A7FC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0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a-dev-tools.web.app/query-explor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2C59-ED70-40BB-9CC3-AAF8EFC80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080EE-2C66-484B-9A63-44B82F8C8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2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ADAF-5772-4187-8365-52F91827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Google Analytics with API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4A2D76-7DC3-4E42-881C-4E2C3AA9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6" y="1349375"/>
            <a:ext cx="8034867" cy="534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94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ADAF-5772-4187-8365-52F91827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Google Analytics with API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55FD8-3D1B-4845-BAD2-E302CE5AD52F}"/>
              </a:ext>
            </a:extLst>
          </p:cNvPr>
          <p:cNvSpPr txBox="1"/>
          <p:nvPr/>
        </p:nvSpPr>
        <p:spPr>
          <a:xfrm>
            <a:off x="838200" y="1896533"/>
            <a:ext cx="10727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https://ga-dev-tools.web.app/query-explorer/</a:t>
            </a:r>
            <a:r>
              <a:rPr lang="en-US" dirty="0"/>
              <a:t> and login</a:t>
            </a:r>
          </a:p>
          <a:p>
            <a:r>
              <a:rPr lang="en-US" dirty="0"/>
              <a:t>Some parts are </a:t>
            </a:r>
            <a:r>
              <a:rPr lang="en-US" dirty="0" err="1"/>
              <a:t>autopopulated</a:t>
            </a:r>
            <a:r>
              <a:rPr lang="en-US" dirty="0"/>
              <a:t> based on your login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45C2A10-4C74-40F2-B147-5ED8594D8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57476"/>
            <a:ext cx="6839572" cy="352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4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ADAF-5772-4187-8365-52F91827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1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Set Query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55FD8-3D1B-4845-BAD2-E302CE5AD52F}"/>
              </a:ext>
            </a:extLst>
          </p:cNvPr>
          <p:cNvSpPr txBox="1"/>
          <p:nvPr/>
        </p:nvSpPr>
        <p:spPr>
          <a:xfrm>
            <a:off x="838200" y="1222806"/>
            <a:ext cx="10727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set based on date as well 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431341-5B01-4569-9AD9-D08ADD183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9137"/>
            <a:ext cx="4478670" cy="4667726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9244C8E-DA46-4A81-A81B-B3DA14EA8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780" y="1788075"/>
            <a:ext cx="6201640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3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ADAF-5772-4187-8365-52F91827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1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Set Query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55FD8-3D1B-4845-BAD2-E302CE5AD52F}"/>
              </a:ext>
            </a:extLst>
          </p:cNvPr>
          <p:cNvSpPr txBox="1"/>
          <p:nvPr/>
        </p:nvSpPr>
        <p:spPr>
          <a:xfrm>
            <a:off x="838200" y="1222806"/>
            <a:ext cx="1072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segments to search for “Non Internal Segment” , which was created in GA dashboard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1DBAC9-A8A0-4AC4-B491-7DBC64C2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0290"/>
            <a:ext cx="4643873" cy="49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9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ADAF-5772-4187-8365-52F91827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820"/>
            <a:ext cx="12192000" cy="1237049"/>
          </a:xfrm>
        </p:spPr>
        <p:txBody>
          <a:bodyPr>
            <a:normAutofit/>
          </a:bodyPr>
          <a:lstStyle/>
          <a:p>
            <a:r>
              <a:rPr lang="en-US" sz="2800" dirty="0"/>
              <a:t>UA Query generates an API Request which you enter inside your </a:t>
            </a:r>
            <a:r>
              <a:rPr lang="en-US" sz="2800" dirty="0" err="1"/>
              <a:t>Jupyter</a:t>
            </a:r>
            <a:r>
              <a:rPr lang="en-US" sz="2800" dirty="0"/>
              <a:t> notebooks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55FD8-3D1B-4845-BAD2-E302CE5AD52F}"/>
              </a:ext>
            </a:extLst>
          </p:cNvPr>
          <p:cNvSpPr txBox="1"/>
          <p:nvPr/>
        </p:nvSpPr>
        <p:spPr>
          <a:xfrm>
            <a:off x="838200" y="1222806"/>
            <a:ext cx="1072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returns the API request and rows of the query result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6AF09CF-982D-4A7C-8921-D7D8CC64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521959"/>
            <a:ext cx="5531094" cy="513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93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ADAF-5772-4187-8365-52F91827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8486"/>
            <a:ext cx="12192000" cy="1237049"/>
          </a:xfrm>
        </p:spPr>
        <p:txBody>
          <a:bodyPr>
            <a:normAutofit/>
          </a:bodyPr>
          <a:lstStyle/>
          <a:p>
            <a:r>
              <a:rPr lang="en-US" sz="2800" dirty="0"/>
              <a:t>UA Query generates an API Request which you enter inside your </a:t>
            </a:r>
            <a:r>
              <a:rPr lang="en-US" sz="2800" dirty="0" err="1"/>
              <a:t>Jupyter</a:t>
            </a:r>
            <a:r>
              <a:rPr lang="en-US" sz="2800" dirty="0"/>
              <a:t> notebooks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55FD8-3D1B-4845-BAD2-E302CE5AD52F}"/>
              </a:ext>
            </a:extLst>
          </p:cNvPr>
          <p:cNvSpPr txBox="1"/>
          <p:nvPr/>
        </p:nvSpPr>
        <p:spPr>
          <a:xfrm>
            <a:off x="423445" y="519231"/>
            <a:ext cx="1072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returns the API request and rows of the query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744F20-B3A5-4315-BBAA-D35671DD3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75" y="888563"/>
            <a:ext cx="5062955" cy="55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8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38CE-4C5C-4924-8B12-65AF5E33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31" y="1"/>
            <a:ext cx="10398869" cy="690664"/>
          </a:xfrm>
        </p:spPr>
        <p:txBody>
          <a:bodyPr>
            <a:normAutofit/>
          </a:bodyPr>
          <a:lstStyle/>
          <a:p>
            <a:r>
              <a:rPr lang="en-US" sz="2800" b="1" dirty="0"/>
              <a:t>Accessing the correct Property and View in GA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2783B44-03A7-4777-933C-AE41CC5FC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7" y="766561"/>
            <a:ext cx="4800600" cy="2143125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FC907E9-3D3C-4A41-85AC-0EBD7DB7B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7" y="3240426"/>
            <a:ext cx="7040190" cy="33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6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38CE-4C5C-4924-8B12-65AF5E33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69" y="170573"/>
            <a:ext cx="10293485" cy="510364"/>
          </a:xfrm>
        </p:spPr>
        <p:txBody>
          <a:bodyPr>
            <a:normAutofit/>
          </a:bodyPr>
          <a:lstStyle/>
          <a:p>
            <a:r>
              <a:rPr lang="en-US" sz="2800" b="1" dirty="0"/>
              <a:t>Current status of Facebook Pixel</a:t>
            </a:r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C7570B2-A1F9-41D5-869F-65CF74D4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9" y="1040859"/>
            <a:ext cx="4797415" cy="4619447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4DA73E-5FF1-4168-8E47-FB6880203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316" y="1121421"/>
            <a:ext cx="4991797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9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38CE-4C5C-4924-8B12-65AF5E33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96" y="121934"/>
            <a:ext cx="11682920" cy="52009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Created a Facebook Business Manager Account “</a:t>
            </a:r>
            <a:r>
              <a:rPr lang="en-US" sz="2800" b="1" dirty="0" err="1"/>
              <a:t>MyMenoplan</a:t>
            </a:r>
            <a:r>
              <a:rPr lang="en-US" sz="2800" b="1" dirty="0"/>
              <a:t>” using my personal account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703BFD5-7ECF-4B5D-9C82-B5535C0D2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6" y="804496"/>
            <a:ext cx="8688012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2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EA4AA604-9AB1-45B8-A33D-6105DF27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14" y="953311"/>
            <a:ext cx="4569391" cy="476301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9C1B53-249C-47AB-AFB0-9D770E8B2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956" y="953311"/>
            <a:ext cx="4559329" cy="476301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A2DC40-C802-4923-B78D-8E7EDC4C0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704" y="953311"/>
            <a:ext cx="4647028" cy="476301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DAFC69-B89C-4535-87DC-E6A2796B44D3}"/>
              </a:ext>
            </a:extLst>
          </p:cNvPr>
          <p:cNvSpPr txBox="1">
            <a:spLocks/>
          </p:cNvSpPr>
          <p:nvPr/>
        </p:nvSpPr>
        <p:spPr>
          <a:xfrm>
            <a:off x="622569" y="170573"/>
            <a:ext cx="10293485" cy="51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YouTube Tutorial of How to Connect FB Pixel to </a:t>
            </a:r>
            <a:r>
              <a:rPr lang="en-US" sz="2800" b="1" dirty="0" err="1"/>
              <a:t>Wordpress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95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106E-1E15-44B0-A7BA-49049307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64" y="0"/>
            <a:ext cx="10833603" cy="886839"/>
          </a:xfrm>
        </p:spPr>
        <p:txBody>
          <a:bodyPr>
            <a:normAutofit/>
          </a:bodyPr>
          <a:lstStyle/>
          <a:p>
            <a:r>
              <a:rPr lang="en-US" sz="2800" b="1" dirty="0"/>
              <a:t>Facebook Business Suite to measure content reach. Are ads turned on?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46BFE5-920E-40B2-AAAF-B5694CE68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4" y="641023"/>
            <a:ext cx="11378528" cy="53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7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ADAF-5772-4187-8365-52F91827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211"/>
            <a:ext cx="10515600" cy="1325563"/>
          </a:xfrm>
        </p:spPr>
        <p:txBody>
          <a:bodyPr/>
          <a:lstStyle/>
          <a:p>
            <a:r>
              <a:rPr lang="en-US" dirty="0"/>
              <a:t>Link Business Manager to </a:t>
            </a:r>
            <a:r>
              <a:rPr lang="en-US" dirty="0" err="1"/>
              <a:t>Wordpress</a:t>
            </a:r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CF32BA6-AD6E-4920-BCE6-ADD4BCFB1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207" y="1217118"/>
            <a:ext cx="5397476" cy="55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6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1481A91-D582-4EBC-93E7-8F9FE2F6B033}"/>
              </a:ext>
            </a:extLst>
          </p:cNvPr>
          <p:cNvSpPr txBox="1">
            <a:spLocks/>
          </p:cNvSpPr>
          <p:nvPr/>
        </p:nvSpPr>
        <p:spPr>
          <a:xfrm>
            <a:off x="622569" y="170573"/>
            <a:ext cx="10293485" cy="51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Microdata in </a:t>
            </a:r>
            <a:r>
              <a:rPr lang="en-US" sz="2800" b="1" dirty="0" err="1"/>
              <a:t>MyMenoplan</a:t>
            </a:r>
            <a:r>
              <a:rPr lang="en-US" sz="2800" b="1"/>
              <a:t> Pixel </a:t>
            </a:r>
            <a:endParaRPr lang="en-US" sz="2800" b="1" dirty="0"/>
          </a:p>
        </p:txBody>
      </p: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E41C7F9-EF0F-4BE4-B187-CD29CB97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3" y="898366"/>
            <a:ext cx="8211696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8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ADAF-5772-4187-8365-52F91827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Qualtrics </a:t>
            </a:r>
          </a:p>
        </p:txBody>
      </p:sp>
      <p:pic>
        <p:nvPicPr>
          <p:cNvPr id="5" name="Content Placeholder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D24152C-1032-4AB2-B9E1-CDC9BC73C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939" y="1690688"/>
            <a:ext cx="8736564" cy="4351338"/>
          </a:xfrm>
        </p:spPr>
      </p:pic>
    </p:spTree>
    <p:extLst>
      <p:ext uri="{BB962C8B-B14F-4D97-AF65-F5344CB8AC3E}">
        <p14:creationId xmlns:p14="http://schemas.microsoft.com/office/powerpoint/2010/main" val="382607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174</Words>
  <Application>Microsoft Office PowerPoint</Application>
  <PresentationFormat>Widescreen</PresentationFormat>
  <Paragraphs>21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Accessing the correct Property and View in GA</vt:lpstr>
      <vt:lpstr>Current status of Facebook Pixel</vt:lpstr>
      <vt:lpstr>Created a Facebook Business Manager Account “MyMenoplan” using my personal account</vt:lpstr>
      <vt:lpstr>PowerPoint Presentation</vt:lpstr>
      <vt:lpstr>Facebook Business Suite to measure content reach. Are ads turned on?</vt:lpstr>
      <vt:lpstr>Link Business Manager to Wordpress</vt:lpstr>
      <vt:lpstr>PowerPoint Presentation</vt:lpstr>
      <vt:lpstr>Link to Qualtrics </vt:lpstr>
      <vt:lpstr>Using Google Analytics with API </vt:lpstr>
      <vt:lpstr>Using Google Analytics with API </vt:lpstr>
      <vt:lpstr>Set Query Parameters</vt:lpstr>
      <vt:lpstr>Set Query Parameters</vt:lpstr>
      <vt:lpstr>UA Query generates an API Request which you enter inside your Jupyter notebooks</vt:lpstr>
      <vt:lpstr>UA Query generates an API Request which you enter inside your Jupyter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Xin Ng</dc:creator>
  <cp:lastModifiedBy>Hui Xin Ng</cp:lastModifiedBy>
  <cp:revision>4</cp:revision>
  <dcterms:created xsi:type="dcterms:W3CDTF">2021-08-24T17:46:06Z</dcterms:created>
  <dcterms:modified xsi:type="dcterms:W3CDTF">2021-08-31T05:51:20Z</dcterms:modified>
</cp:coreProperties>
</file>