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Source Code Pro"/>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b81df724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b81df724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b81df72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b81df72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b81df72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b81df72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b81df724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b81df724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b81df724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b81df724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b81df724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b81df724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b81df724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b81df724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b81df724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b81df724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b81df724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b81df724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b81df724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b81df724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MOMO GAME 2D</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NGUYỄN GIA HUY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Spawn thức ăn cho rắn</a:t>
            </a:r>
            <a:endParaRPr/>
          </a:p>
        </p:txBody>
      </p:sp>
      <p:sp>
        <p:nvSpPr>
          <p:cNvPr id="121" name="Google Shape;121;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215713" y="1975112"/>
            <a:ext cx="8712573" cy="208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Luật chơi</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Dùng chuột để điều khiển di chuyển rắn </a:t>
            </a:r>
            <a:endParaRPr/>
          </a:p>
          <a:p>
            <a:pPr indent="0" lvl="0" marL="0" rtl="0" algn="l">
              <a:spcBef>
                <a:spcPts val="1200"/>
              </a:spcBef>
              <a:spcAft>
                <a:spcPts val="0"/>
              </a:spcAft>
              <a:buNone/>
            </a:pPr>
            <a:r>
              <a:rPr lang="en"/>
              <a:t>Thức ăn sẽ được generate ra trên toàn bản đồ, người chơi có thể điều khiển rắn đến ăn để lớn lên</a:t>
            </a:r>
            <a:endParaRPr/>
          </a:p>
          <a:p>
            <a:pPr indent="0" lvl="0" marL="0" rtl="0" algn="l">
              <a:spcBef>
                <a:spcPts val="1200"/>
              </a:spcBef>
              <a:spcAft>
                <a:spcPts val="0"/>
              </a:spcAft>
              <a:buNone/>
            </a:pPr>
            <a:r>
              <a:rPr lang="en"/>
              <a:t>Sẽ có những con rắn bot cố gắng tấn công, hãy tránh va chạm đầu vào người của rắn bot và tìm cách để rắn bot chạm vào người mình</a:t>
            </a:r>
            <a:endParaRPr/>
          </a:p>
          <a:p>
            <a:pPr indent="0" lvl="0" marL="0" rtl="0" algn="l">
              <a:spcBef>
                <a:spcPts val="1200"/>
              </a:spcBef>
              <a:spcAft>
                <a:spcPts val="1200"/>
              </a:spcAft>
              <a:buNone/>
            </a:pPr>
            <a:r>
              <a:rPr lang="en"/>
              <a:t>Người chơi cũng cần phải tránh khỏi biên của map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Brainstorm</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Scene Setup</a:t>
            </a:r>
            <a:endParaRPr/>
          </a:p>
          <a:p>
            <a:pPr indent="0" lvl="0" marL="0" rtl="0" algn="l">
              <a:spcBef>
                <a:spcPts val="1200"/>
              </a:spcBef>
              <a:spcAft>
                <a:spcPts val="0"/>
              </a:spcAft>
              <a:buNone/>
            </a:pPr>
            <a:r>
              <a:rPr lang="en"/>
              <a:t>Snake controller: Input from Mouse + Snake Smooth Movement + Eat Food</a:t>
            </a:r>
            <a:endParaRPr/>
          </a:p>
          <a:p>
            <a:pPr indent="0" lvl="0" marL="0" rtl="0" algn="l">
              <a:spcBef>
                <a:spcPts val="1200"/>
              </a:spcBef>
              <a:spcAft>
                <a:spcPts val="0"/>
              </a:spcAft>
              <a:buNone/>
            </a:pPr>
            <a:r>
              <a:rPr lang="en"/>
              <a:t>Snake Bot</a:t>
            </a:r>
            <a:endParaRPr/>
          </a:p>
          <a:p>
            <a:pPr indent="0" lvl="0" marL="0" rtl="0" algn="l">
              <a:spcBef>
                <a:spcPts val="1200"/>
              </a:spcBef>
              <a:spcAft>
                <a:spcPts val="0"/>
              </a:spcAft>
              <a:buNone/>
            </a:pPr>
            <a:r>
              <a:rPr lang="en"/>
              <a:t>Food Spawner</a:t>
            </a:r>
            <a:endParaRPr/>
          </a:p>
          <a:p>
            <a:pPr indent="0" lvl="0" marL="0" rtl="0" algn="l">
              <a:spcBef>
                <a:spcPts val="1200"/>
              </a:spcBef>
              <a:spcAft>
                <a:spcPts val="0"/>
              </a:spcAft>
              <a:buNone/>
            </a:pPr>
            <a:r>
              <a:rPr lang="en"/>
              <a:t>Camera Follow </a:t>
            </a:r>
            <a:endParaRPr/>
          </a:p>
          <a:p>
            <a:pPr indent="0" lvl="0" marL="0" rtl="0" algn="l">
              <a:spcBef>
                <a:spcPts val="1200"/>
              </a:spcBef>
              <a:spcAft>
                <a:spcPts val="0"/>
              </a:spcAft>
              <a:buNone/>
            </a:pPr>
            <a:r>
              <a:rPr lang="en"/>
              <a:t>Sound Manager</a:t>
            </a:r>
            <a:endParaRPr/>
          </a:p>
          <a:p>
            <a:pPr indent="0" lvl="0" marL="0" rtl="0" algn="l">
              <a:spcBef>
                <a:spcPts val="1200"/>
              </a:spcBef>
              <a:spcAft>
                <a:spcPts val="0"/>
              </a:spcAft>
              <a:buNone/>
            </a:pPr>
            <a:r>
              <a:rPr lang="en"/>
              <a:t>UI setup</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Cách làm phần di chuyển rắn theo chuột</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Tổ chức quản lý rắn bằng các node</a:t>
            </a:r>
            <a:endParaRPr/>
          </a:p>
          <a:p>
            <a:pPr indent="-342900" lvl="0" marL="457200" rtl="0" algn="l">
              <a:spcBef>
                <a:spcPts val="0"/>
              </a:spcBef>
              <a:spcAft>
                <a:spcPts val="0"/>
              </a:spcAft>
              <a:buSzPts val="1800"/>
              <a:buChar char="-"/>
            </a:pPr>
            <a:r>
              <a:rPr lang="en"/>
              <a:t>Mỗi node sẽ lưu lại lịch sử những điểm đã đi qua</a:t>
            </a:r>
            <a:endParaRPr/>
          </a:p>
          <a:p>
            <a:pPr indent="-342900" lvl="0" marL="457200" rtl="0" algn="l">
              <a:spcBef>
                <a:spcPts val="0"/>
              </a:spcBef>
              <a:spcAft>
                <a:spcPts val="0"/>
              </a:spcAft>
              <a:buSzPts val="1800"/>
              <a:buChar char="-"/>
            </a:pPr>
            <a:r>
              <a:rPr lang="en"/>
              <a:t>Thuật toán chỉ cần di chuyển Head theo chuột → Tất cả những node còn lại sẽ follow theo list những điểm cũ của node trước (bodypart[i] sẽ đi theo list điểm của bodypart[i - 1]</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Cách làm phần di chuyển rắn theo chuột</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244200" y="1468825"/>
            <a:ext cx="8655576" cy="276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Cách liên lạc giữa các script quản lý với nhau thông qua UnityAction</a:t>
            </a:r>
            <a:endParaRPr/>
          </a:p>
        </p:txBody>
      </p:sp>
      <p:sp>
        <p:nvSpPr>
          <p:cNvPr id="94" name="Google Shape;94;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311700" y="1105997"/>
            <a:ext cx="8520599" cy="980978"/>
          </a:xfrm>
          <a:prstGeom prst="rect">
            <a:avLst/>
          </a:prstGeom>
          <a:noFill/>
          <a:ln>
            <a:noFill/>
          </a:ln>
        </p:spPr>
      </p:pic>
      <p:pic>
        <p:nvPicPr>
          <p:cNvPr id="96" name="Google Shape;96;p18"/>
          <p:cNvPicPr preferRelativeResize="0"/>
          <p:nvPr/>
        </p:nvPicPr>
        <p:blipFill>
          <a:blip r:embed="rId4">
            <a:alphaModFix/>
          </a:blip>
          <a:stretch>
            <a:fillRect/>
          </a:stretch>
        </p:blipFill>
        <p:spPr>
          <a:xfrm>
            <a:off x="311700" y="2439475"/>
            <a:ext cx="8520601" cy="236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Camera follow rắn</a:t>
            </a:r>
            <a:endParaRPr/>
          </a:p>
        </p:txBody>
      </p:sp>
      <p:sp>
        <p:nvSpPr>
          <p:cNvPr id="102" name="Google Shape;102;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Hàm được đặt ở LateUpdate nhằm tạo cảm giác di chuyển camera chậm hơn so với nhân vật 1 chút, tạo trải nghiệm mượt hơn so với việc đặt ngày ở Update</a:t>
            </a:r>
            <a:endParaRPr/>
          </a:p>
          <a:p>
            <a:pPr indent="-342900" lvl="0" marL="457200" rtl="0" algn="l">
              <a:spcBef>
                <a:spcPts val="0"/>
              </a:spcBef>
              <a:spcAft>
                <a:spcPts val="0"/>
              </a:spcAft>
              <a:buSzPts val="1800"/>
              <a:buChar char="-"/>
            </a:pPr>
            <a:r>
              <a:rPr lang="en"/>
              <a:t>Set những left/right/top/bot border để bảo đảm camera không di chuyển ra quá phần viền của map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Camera follow rắn</a:t>
            </a:r>
            <a:endParaRPr/>
          </a:p>
        </p:txBody>
      </p:sp>
      <p:sp>
        <p:nvSpPr>
          <p:cNvPr id="108" name="Google Shape;108;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997400" y="1431486"/>
            <a:ext cx="7149201" cy="317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Spawn thức ăn cho rắn</a:t>
            </a:r>
            <a:endParaRPr/>
          </a:p>
        </p:txBody>
      </p:sp>
      <p:sp>
        <p:nvSpPr>
          <p:cNvPr id="115" name="Google Shape;115;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Hàm sẽ được gọi mỗi FoodSpawnDelayTime(giây) một lần</a:t>
            </a:r>
            <a:endParaRPr/>
          </a:p>
          <a:p>
            <a:pPr indent="-342900" lvl="0" marL="457200" rtl="0" algn="l">
              <a:spcBef>
                <a:spcPts val="0"/>
              </a:spcBef>
              <a:spcAft>
                <a:spcPts val="0"/>
              </a:spcAft>
              <a:buSzPts val="1800"/>
              <a:buChar char="-"/>
            </a:pPr>
            <a:r>
              <a:rPr lang="en"/>
              <a:t>Thức ăn sẽ được spawn một cách hoàn toàn ngẫu nhiên trong giới hạn các border ở trên map</a:t>
            </a:r>
            <a:endParaRPr/>
          </a:p>
          <a:p>
            <a:pPr indent="-342900" lvl="0" marL="457200" rtl="0" algn="l">
              <a:spcBef>
                <a:spcPts val="0"/>
              </a:spcBef>
              <a:spcAft>
                <a:spcPts val="0"/>
              </a:spcAft>
              <a:buSzPts val="1800"/>
              <a:buChar char="-"/>
            </a:pPr>
            <a:r>
              <a:rPr lang="en"/>
              <a:t>Để tránh trường hợp thức ăn bị spawn trùng lên thức ăn khác hoặc người chơi hoặc rắn bot, dùng hàm Physics2D.OverlapCircleNonAlloc để kiểm tra có collider nào xung quanh điểm sẽ spawn hay không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