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Source Code Pr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7695de74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7695de74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7695de74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7695de74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7695de74f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7695de74f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7695de74f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7695de74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7695de74f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7695de74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7695de74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7695de74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7695de74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7695de74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695de74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7695de74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7695de74f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7695de74f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7695de74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7695de74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7695de74f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7695de74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7695de74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7695de74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7695de74f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7695de74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MOMO GAME 3D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NGUYỄN GIA HUY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 dụng chuột cho di chuyển trái phải của Player</a:t>
            </a:r>
            <a:endParaRPr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Dùng hàm để convert Input.mousePosition thành tọa độ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Tuy nhiên với Camera perspective thì phải viết lại hàm để custom</a:t>
            </a:r>
            <a:endParaRPr/>
          </a:p>
        </p:txBody>
      </p:sp>
      <p:pic>
        <p:nvPicPr>
          <p:cNvPr id="167" name="Google Shape;1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88" y="2901150"/>
            <a:ext cx="7629624" cy="2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 dụng chuột cho di chuyển trái phải của Player</a:t>
            </a:r>
            <a:endParaRPr/>
          </a:p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50" y="1567225"/>
            <a:ext cx="8055088" cy="290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Hiệu ứng của platform khi bị chạm vào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38" y="1679326"/>
            <a:ext cx="8135725" cy="26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Luật chơi</a:t>
            </a:r>
            <a:endParaRPr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platform sẽ được generate ra theo beat của bài nhạc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Người chơi điều khiển quả bóng trái phải bằng cách giữ và di chuyển chuột để bóng đáp đúng các platform sẽ được cộng điểm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Nếu bóng rơi ra ngoài sẽ thua và chơi lại từ đầu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Beat Detect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Sound Manager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UI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Spawn platform by beat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Decorate with skybox + particle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 detector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Dùng tool để xác định BPM của 1 bài nhạc. Từ đó tính được thời gian cho 1 beat của bài nhạc để spawn đúng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Sử dụng Scriptable Oject để lưu data của 1 bài nhạc: gồm có AudioClip và BPM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Scriptable Object giúp tiết kiệm được số instance phải lưu trữ trong scene, dễ dàng thêm / bớt nhạc tùy thích sau này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 detector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751950"/>
            <a:ext cx="62293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 detector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080425"/>
            <a:ext cx="41148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Spawner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Dùng object pool để optimize (hạn chế sử dụng hàm Instantiate)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Các platform sau khi “đi hết màn hình” sẽ được chuyển về sau của hàng đợi để generate sau khi cần thiết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2 biến OffsetLeft, OffsetRight để spawn các platform khác nhau về trục x, tạo độ khó cho trò chơi, bắt người dùng phải di chuyển quả bóng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Spawner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8" y="1388573"/>
            <a:ext cx="7690625" cy="32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 dụng h</a:t>
            </a:r>
            <a:r>
              <a:rPr lang="en"/>
              <a:t>àm sin cho di chuyển lên xuống của Player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Sử dụng hàm sin vì nhận định trục y của chuyển động là dao động điều hòa → Không cần sử dụng các tương tác vật lý của Unity giúp dễ dàng tính toán cũng như thay đổi các thông số</a:t>
            </a:r>
            <a:endParaRPr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25" y="2625124"/>
            <a:ext cx="7979126" cy="10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