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CA5A6-DD4E-4EBA-8E93-375F145324B1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51DA3-0D7F-4725-9122-134D9DEDF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60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CA5A6-DD4E-4EBA-8E93-375F145324B1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51DA3-0D7F-4725-9122-134D9DEDF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23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CA5A6-DD4E-4EBA-8E93-375F145324B1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51DA3-0D7F-4725-9122-134D9DEDF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24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CA5A6-DD4E-4EBA-8E93-375F145324B1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51DA3-0D7F-4725-9122-134D9DEDF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766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CA5A6-DD4E-4EBA-8E93-375F145324B1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51DA3-0D7F-4725-9122-134D9DEDF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3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CA5A6-DD4E-4EBA-8E93-375F145324B1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51DA3-0D7F-4725-9122-134D9DEDF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43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CA5A6-DD4E-4EBA-8E93-375F145324B1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51DA3-0D7F-4725-9122-134D9DEDF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1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CA5A6-DD4E-4EBA-8E93-375F145324B1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51DA3-0D7F-4725-9122-134D9DEDF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294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CA5A6-DD4E-4EBA-8E93-375F145324B1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51DA3-0D7F-4725-9122-134D9DEDF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587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CA5A6-DD4E-4EBA-8E93-375F145324B1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51DA3-0D7F-4725-9122-134D9DEDF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61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CA5A6-DD4E-4EBA-8E93-375F145324B1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51DA3-0D7F-4725-9122-134D9DEDF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026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CA5A6-DD4E-4EBA-8E93-375F145324B1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51DA3-0D7F-4725-9122-134D9DEDF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06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13891"/>
            <a:ext cx="12192000" cy="157941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Predicting location to open</a:t>
            </a:r>
            <a:br>
              <a:rPr lang="en-US" dirty="0" smtClean="0"/>
            </a:br>
            <a:r>
              <a:rPr lang="en-US" dirty="0" smtClean="0"/>
              <a:t> a restaurant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75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Predicting location to open a restaurant is both time – saving and money - saving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Know a good location to open a restaurant is often hard and time - demanding since it requires one ‘s deep understanding of many places. With the help of Data Science, one can overcome that job quickly and effortlessly.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 Even knowing well several locations, one would have to try and test those places to see whether opening a restaurant in that place is good. A process that costs a lot can be reduced with the help of Data Science.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528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632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106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Predicting location to open  a restaurant</vt:lpstr>
      <vt:lpstr>Predicting location to open a restaurant is both time – saving and money - saving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Thế Vinh</dc:creator>
  <cp:lastModifiedBy>Nguyễn Thế Vinh</cp:lastModifiedBy>
  <cp:revision>20</cp:revision>
  <dcterms:created xsi:type="dcterms:W3CDTF">2020-04-01T09:48:19Z</dcterms:created>
  <dcterms:modified xsi:type="dcterms:W3CDTF">2020-04-01T17:43:05Z</dcterms:modified>
</cp:coreProperties>
</file>