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4E98-6A5C-48C4-9AA2-D23CF0329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46E5D-EBC0-4B26-9549-25A36328C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D4F59-8F5F-4190-8DB6-1507E128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CEDA-CB0F-433F-9212-14A0FD0B4AAB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CF3B-7874-451E-9931-DA185455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11F79-1070-4BFF-8E7D-F83B76F3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AC65-0565-4488-8E88-7289E44E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8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D4AC-C5DD-4B46-B929-DDF48A9D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B416F-2E49-4C6E-82D4-1D0316C7B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90DE6-C907-422D-840E-13ABE670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CEDA-CB0F-433F-9212-14A0FD0B4AAB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D039-2ED3-4EB0-8B19-DB3B7B83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5538D-AEA5-464F-80BC-24112F25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AC65-0565-4488-8E88-7289E44E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CF8F6-47F9-4DC6-A42F-00FB88B93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8C4CF-29DB-4112-907C-255D07F84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8E876-698C-45A3-96D5-CC1B72D4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CEDA-CB0F-433F-9212-14A0FD0B4AAB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6838D-7B50-498F-AD94-FD294147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1D810-67CE-4557-89F5-6A83275B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AC65-0565-4488-8E88-7289E44E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9B8C-713C-4BBB-98D8-FEA1D1F7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F40A-71D2-4A8E-A56D-B7C313BC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FB922-06FE-4D24-A23A-AC85079A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CEDA-CB0F-433F-9212-14A0FD0B4AAB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90C69-2DF5-4922-B8D4-0DB46051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64514-0E6E-4A05-8AA5-67598A38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AC65-0565-4488-8E88-7289E44E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0157-DB8B-44BB-808F-1BE7E548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2EEB6-77F4-4AD1-89BB-B3F33F8F1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75871-6299-4BF3-B99E-8CD5CF67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CEDA-CB0F-433F-9212-14A0FD0B4AAB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DEF0-75E6-4330-B2A2-533633F4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D2F11-75E2-4672-993A-8B621E60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AC65-0565-4488-8E88-7289E44E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7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AABA-84AA-4028-BD56-D6EBD568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3BC0-3B53-4750-BD8B-D7D1FDF2C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575BF-2EAB-45A3-B134-E74EDDA0D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6F35E-056D-425F-9DC1-BA348F14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CEDA-CB0F-433F-9212-14A0FD0B4AAB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D2DF6-3500-46D9-92AF-17768136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5DEE9-2962-48B8-ABB5-FFEE9DF8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AC65-0565-4488-8E88-7289E44E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4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A635-5B24-4BB9-989F-35DC2308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2217C-39EE-4625-B3E2-32DED7115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FCE16-324B-46E6-B1CB-2AEF3DBE4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994A1-E291-46A0-966A-6A6F37E2F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7BE09-7F53-416A-B3FC-06D2B455E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A768E-FBD5-4ED2-A22A-BAE6670C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CEDA-CB0F-433F-9212-14A0FD0B4AAB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F3293-9641-4D06-873D-FA98229A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96274-5F82-4D86-A9CC-98229408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AC65-0565-4488-8E88-7289E44E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3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028C-5F7B-4301-90CC-B70B1C9F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4DDB8-6931-4B16-8C9E-6C1F55B4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CEDA-CB0F-433F-9212-14A0FD0B4AAB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8B0CC-58F2-41F1-9C69-954F5404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7EE27-BFC9-4571-BD71-BAFBB9EE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AC65-0565-4488-8E88-7289E44E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0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D2345-871B-4F94-9359-3F7594C9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CEDA-CB0F-433F-9212-14A0FD0B4AAB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446A7-A5E8-4D6E-8288-7E06B236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694B4-C25E-4D1B-9E75-93B1CE15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AC65-0565-4488-8E88-7289E44E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6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BF41-4852-4E14-8414-D7A26548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FA70C-AA40-48F2-A621-0B2A3B4BB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FE177-F22D-4FB2-B733-2366C6271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6E248-54CC-4B74-BCB4-CA999011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CEDA-CB0F-433F-9212-14A0FD0B4AAB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F4CB6-9E3F-4899-9873-4F198A53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E6DC4-34FE-421E-8B7E-D0CA2CA6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AC65-0565-4488-8E88-7289E44E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6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687B-3CC3-49EB-82EB-9F333BAC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B95FF-DEDF-422D-98F6-9AB97DF28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BA80E-E96C-4BD9-A87B-8418FC616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5E164-5C04-4FEA-A60D-988012C2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CEDA-CB0F-433F-9212-14A0FD0B4AAB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514B2-E960-45AB-9501-8429A5E0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51107-4ACF-4957-9643-73F9589D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AC65-0565-4488-8E88-7289E44E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3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186EC-DFF8-4507-88F6-9D35FFBD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669CA-3A91-41E3-99D6-A0F9FC2B5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C09FD-85C2-4CBD-9A87-8176A6ABD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7CEDA-CB0F-433F-9212-14A0FD0B4AAB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9F84D-1C5E-429F-A7FD-B39436FC3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3BA43-2F1A-4CA0-95E9-A5C5F4E08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EAC65-0565-4488-8E88-7289E44E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8AFA-4BFA-46C3-9D81-FA6D85BC5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48437"/>
            <a:ext cx="9144000" cy="1361126"/>
          </a:xfrm>
        </p:spPr>
        <p:txBody>
          <a:bodyPr/>
          <a:lstStyle/>
          <a:p>
            <a:r>
              <a:rPr lang="en-US" dirty="0"/>
              <a:t>Hai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lãnh</a:t>
            </a:r>
            <a:r>
              <a:rPr lang="en-US" dirty="0"/>
              <a:t> </a:t>
            </a:r>
            <a:r>
              <a:rPr lang="en-US" dirty="0" err="1"/>
              <a:t>đạo</a:t>
            </a:r>
            <a:br>
              <a:rPr lang="en-US" dirty="0"/>
            </a:b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tránh</a:t>
            </a:r>
            <a:r>
              <a:rPr lang="en-US" sz="2400" dirty="0"/>
              <a:t> </a:t>
            </a:r>
            <a:r>
              <a:rPr lang="en-US" sz="2400" dirty="0" err="1"/>
              <a:t>mắc</a:t>
            </a:r>
            <a:r>
              <a:rPr lang="en-US" sz="2400" dirty="0"/>
              <a:t> </a:t>
            </a:r>
            <a:r>
              <a:rPr lang="en-US" sz="2400" dirty="0" err="1"/>
              <a:t>sai</a:t>
            </a:r>
            <a:r>
              <a:rPr lang="en-US" sz="2400" dirty="0"/>
              <a:t> </a:t>
            </a:r>
            <a:r>
              <a:rPr lang="en-US" sz="2400" dirty="0" err="1"/>
              <a:t>lầm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232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68C4-B63F-43A5-B3D3-9E364EB5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Nói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E087-6BF4-4F63-8EFA-5717D963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531"/>
            <a:ext cx="10515600" cy="5067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Sau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, </a:t>
            </a:r>
            <a:r>
              <a:rPr lang="en-US" sz="2400" dirty="0" err="1"/>
              <a:t>tôi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thấy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cực</a:t>
            </a:r>
            <a:r>
              <a:rPr lang="en-US" sz="2400" dirty="0"/>
              <a:t> </a:t>
            </a:r>
            <a:r>
              <a:rPr lang="en-US" sz="2400" dirty="0" err="1"/>
              <a:t>lãnh</a:t>
            </a:r>
            <a:r>
              <a:rPr lang="en-US" sz="2400" dirty="0"/>
              <a:t> </a:t>
            </a:r>
            <a:r>
              <a:rPr lang="en-US" sz="2400" dirty="0" err="1"/>
              <a:t>đạo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dần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Tôi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phái</a:t>
            </a:r>
            <a:r>
              <a:rPr lang="en-US" sz="2400" dirty="0"/>
              <a:t> 5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: https://www.iedunote.com/managerial-skills</a:t>
            </a:r>
          </a:p>
          <a:p>
            <a:pPr marL="0" indent="0">
              <a:buNone/>
            </a:pP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“</a:t>
            </a:r>
            <a:r>
              <a:rPr lang="en-US" sz="2400" dirty="0" err="1"/>
              <a:t>Làm</a:t>
            </a:r>
            <a:r>
              <a:rPr lang="en-US" sz="2400" dirty="0"/>
              <a:t>” </a:t>
            </a:r>
            <a:r>
              <a:rPr lang="en-US" sz="2400" dirty="0" err="1"/>
              <a:t>và</a:t>
            </a:r>
            <a:r>
              <a:rPr lang="en-US" sz="2400" dirty="0"/>
              <a:t> “</a:t>
            </a:r>
            <a:r>
              <a:rPr lang="en-US" sz="2400" dirty="0" err="1"/>
              <a:t>Nói</a:t>
            </a:r>
            <a:r>
              <a:rPr lang="en-US" sz="2400" dirty="0"/>
              <a:t>” qua VD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Làm</a:t>
            </a:r>
            <a:r>
              <a:rPr lang="en-US" sz="2400" dirty="0"/>
              <a:t>: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IT,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bổ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lực</a:t>
            </a:r>
            <a:r>
              <a:rPr lang="en-US" sz="2400" dirty="0"/>
              <a:t>,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, …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chuyên</a:t>
            </a:r>
            <a:r>
              <a:rPr lang="en-US" sz="2400" dirty="0"/>
              <a:t> </a:t>
            </a:r>
            <a:r>
              <a:rPr lang="en-US" sz="2400" dirty="0" err="1"/>
              <a:t>môn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Manager) (4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Nói</a:t>
            </a:r>
            <a:r>
              <a:rPr lang="en-US" sz="2400" dirty="0"/>
              <a:t>: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,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tin,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cáo</a:t>
            </a:r>
            <a:r>
              <a:rPr lang="en-US" sz="2400" dirty="0"/>
              <a:t>, …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Manager) (interpersonal and communication skill)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A0265DF-5DCE-4385-8DE4-CC78EC8A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2201"/>
            <a:ext cx="6401355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9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7443-B982-4C05-90B9-64C8927D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nghiêng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1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cán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3A46-2B2B-4C19-AA91-3BEEE9FA2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3967"/>
          </a:xfrm>
        </p:spPr>
        <p:txBody>
          <a:bodyPr>
            <a:normAutofit/>
          </a:bodyPr>
          <a:lstStyle/>
          <a:p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nghiêng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“</a:t>
            </a:r>
            <a:r>
              <a:rPr lang="en-US" sz="2400" dirty="0" err="1"/>
              <a:t>Làm</a:t>
            </a:r>
            <a:r>
              <a:rPr lang="en-US" sz="2400" dirty="0"/>
              <a:t>”: </a:t>
            </a:r>
            <a:r>
              <a:rPr lang="en-US" sz="2400" dirty="0" err="1"/>
              <a:t>lãnh</a:t>
            </a:r>
            <a:r>
              <a:rPr lang="en-US" sz="2400" dirty="0"/>
              <a:t> </a:t>
            </a:r>
            <a:r>
              <a:rPr lang="en-US" sz="2400" dirty="0" err="1"/>
              <a:t>đạo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cân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đích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tận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sức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mọi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.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Trang, </a:t>
            </a:r>
            <a:r>
              <a:rPr lang="en-US" sz="2400" dirty="0" err="1"/>
              <a:t>chị</a:t>
            </a:r>
            <a:r>
              <a:rPr lang="en-US" sz="2400" dirty="0"/>
              <a:t> </a:t>
            </a:r>
            <a:r>
              <a:rPr lang="en-US" sz="2400" dirty="0" err="1"/>
              <a:t>Rùa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nghiêng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“</a:t>
            </a:r>
            <a:r>
              <a:rPr lang="en-US" sz="2400" dirty="0" err="1"/>
              <a:t>Nói</a:t>
            </a:r>
            <a:r>
              <a:rPr lang="en-US" sz="2400" dirty="0"/>
              <a:t>”: </a:t>
            </a:r>
            <a:r>
              <a:rPr lang="en-US" sz="2400" dirty="0" err="1"/>
              <a:t>mọi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, </a:t>
            </a:r>
            <a:r>
              <a:rPr lang="en-US" sz="2400" dirty="0" err="1"/>
              <a:t>dễ</a:t>
            </a:r>
            <a:r>
              <a:rPr lang="en-US" sz="2400" dirty="0"/>
              <a:t> qua </a:t>
            </a: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nổi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đích</a:t>
            </a:r>
            <a:r>
              <a:rPr lang="en-US" sz="2400" dirty="0"/>
              <a:t>.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, </a:t>
            </a:r>
            <a:r>
              <a:rPr lang="en-US" sz="2400" dirty="0" err="1"/>
              <a:t>anh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Anh, 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Do </a:t>
            </a:r>
            <a:r>
              <a:rPr lang="en-US" sz="2400" dirty="0" err="1">
                <a:solidFill>
                  <a:srgbClr val="FF0000"/>
                </a:solidFill>
              </a:rPr>
              <a:t>đó</a:t>
            </a:r>
            <a:r>
              <a:rPr lang="en-US" sz="2400" dirty="0">
                <a:solidFill>
                  <a:srgbClr val="FF0000"/>
                </a:solidFill>
              </a:rPr>
              <a:t>, 1 </a:t>
            </a:r>
            <a:r>
              <a:rPr lang="en-US" sz="2400" dirty="0" err="1">
                <a:solidFill>
                  <a:srgbClr val="FF0000"/>
                </a:solidFill>
              </a:rPr>
              <a:t>người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quản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lý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phải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cố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làm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sao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để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tìm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được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điểm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cân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bằng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giữa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hai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thái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cực</a:t>
            </a:r>
            <a:r>
              <a:rPr lang="en-US" sz="2400" dirty="0">
                <a:solidFill>
                  <a:srgbClr val="FF0000"/>
                </a:solidFill>
              </a:rPr>
              <a:t> “</a:t>
            </a:r>
            <a:r>
              <a:rPr lang="en-US" sz="2400" dirty="0" err="1">
                <a:solidFill>
                  <a:srgbClr val="FF0000"/>
                </a:solidFill>
              </a:rPr>
              <a:t>Làm</a:t>
            </a:r>
            <a:r>
              <a:rPr lang="en-US" sz="2400" dirty="0">
                <a:solidFill>
                  <a:srgbClr val="FF0000"/>
                </a:solidFill>
              </a:rPr>
              <a:t>” </a:t>
            </a:r>
            <a:r>
              <a:rPr lang="en-US" sz="2400" dirty="0" err="1">
                <a:solidFill>
                  <a:srgbClr val="FF0000"/>
                </a:solidFill>
              </a:rPr>
              <a:t>và</a:t>
            </a:r>
            <a:r>
              <a:rPr lang="en-US" sz="2400" dirty="0">
                <a:solidFill>
                  <a:srgbClr val="FF0000"/>
                </a:solidFill>
              </a:rPr>
              <a:t> “</a:t>
            </a:r>
            <a:r>
              <a:rPr lang="en-US" sz="2400" dirty="0" err="1">
                <a:solidFill>
                  <a:srgbClr val="FF0000"/>
                </a:solidFill>
              </a:rPr>
              <a:t>Nói</a:t>
            </a:r>
            <a:r>
              <a:rPr lang="en-US" sz="2400" dirty="0">
                <a:solidFill>
                  <a:srgbClr val="FF0000"/>
                </a:solidFill>
              </a:rPr>
              <a:t>”.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LƯU Ý: PHẢI HIỂU: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QUÁ NGHIÊNG VỀ “LÀM” LÀ:  0 &lt; x &lt; 30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CÂN BẰNG LÀ: 30 &lt; x &lt; 70</a:t>
            </a:r>
          </a:p>
          <a:p>
            <a:r>
              <a:rPr lang="en-US" sz="2400" dirty="0">
                <a:solidFill>
                  <a:srgbClr val="FF0000"/>
                </a:solidFill>
              </a:rPr>
              <a:t>QUÁ NGHIÊNG VỀ “NÓI” LÀ: 70 &lt; x &lt; 100</a:t>
            </a:r>
          </a:p>
        </p:txBody>
      </p:sp>
    </p:spTree>
    <p:extLst>
      <p:ext uri="{BB962C8B-B14F-4D97-AF65-F5344CB8AC3E}">
        <p14:creationId xmlns:p14="http://schemas.microsoft.com/office/powerpoint/2010/main" val="237740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EAC7-5268-4CAB-8F5C-9711A6CA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do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cực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C35B7-5410-4EF0-B25B-B03300975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yếu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quyết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/>
              <a:t>: </a:t>
            </a:r>
            <a:r>
              <a:rPr lang="en-US" dirty="0" err="1"/>
              <a:t>Sự</a:t>
            </a:r>
            <a:r>
              <a:rPr lang="en-US" dirty="0"/>
              <a:t> tin </a:t>
            </a:r>
            <a:r>
              <a:rPr lang="en-US" dirty="0" err="1"/>
              <a:t>tưởng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chỉ</a:t>
            </a:r>
            <a:endParaRPr lang="en-US" dirty="0"/>
          </a:p>
          <a:p>
            <a:r>
              <a:rPr lang="en-US" dirty="0"/>
              <a:t>Tin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en-US" dirty="0"/>
          </a:p>
          <a:p>
            <a:r>
              <a:rPr lang="en-US" dirty="0"/>
              <a:t>Tin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,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 “</a:t>
            </a:r>
            <a:r>
              <a:rPr lang="en-US" dirty="0" err="1"/>
              <a:t>Làm</a:t>
            </a:r>
            <a:r>
              <a:rPr lang="en-US" dirty="0"/>
              <a:t>” </a:t>
            </a:r>
            <a:r>
              <a:rPr lang="en-US" dirty="0" err="1"/>
              <a:t>nhiều</a:t>
            </a:r>
            <a:endParaRPr lang="en-US" dirty="0"/>
          </a:p>
          <a:p>
            <a:r>
              <a:rPr lang="en-US" dirty="0"/>
              <a:t>Tin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lười</a:t>
            </a:r>
            <a:r>
              <a:rPr lang="en-US" dirty="0"/>
              <a:t>: “</a:t>
            </a:r>
            <a:r>
              <a:rPr lang="en-US" dirty="0" err="1"/>
              <a:t>Nói</a:t>
            </a:r>
            <a:r>
              <a:rPr lang="en-US" dirty="0"/>
              <a:t>” </a:t>
            </a:r>
            <a:r>
              <a:rPr lang="en-US" dirty="0" err="1"/>
              <a:t>nhiều</a:t>
            </a:r>
            <a:endParaRPr lang="en-US" dirty="0"/>
          </a:p>
          <a:p>
            <a:r>
              <a:rPr lang="en-US" dirty="0"/>
              <a:t>Tin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, </a:t>
            </a:r>
            <a:r>
              <a:rPr lang="en-US" dirty="0" err="1"/>
              <a:t>lười</a:t>
            </a:r>
            <a:r>
              <a:rPr lang="en-US" dirty="0"/>
              <a:t>: “</a:t>
            </a:r>
            <a:r>
              <a:rPr lang="en-US" dirty="0" err="1"/>
              <a:t>Nói</a:t>
            </a:r>
            <a:r>
              <a:rPr lang="en-US" dirty="0"/>
              <a:t>” </a:t>
            </a:r>
            <a:r>
              <a:rPr lang="en-US" dirty="0" err="1"/>
              <a:t>nhiều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dựa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cả</a:t>
            </a:r>
            <a:r>
              <a:rPr lang="en-US" dirty="0">
                <a:solidFill>
                  <a:srgbClr val="FF0000"/>
                </a:solidFill>
              </a:rPr>
              <a:t> 5 </a:t>
            </a:r>
            <a:r>
              <a:rPr lang="en-US" dirty="0" err="1">
                <a:solidFill>
                  <a:srgbClr val="FF0000"/>
                </a:solidFill>
              </a:rPr>
              <a:t>kỹ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tốt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nhau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tâm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ổn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môi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ngoài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lợi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029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9055-5B86-43F5-B4EB-1BA57B0C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D967E-A15A-4D2B-87A2-C9840454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Ở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Gen 0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khủng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Cho </a:t>
            </a:r>
            <a:r>
              <a:rPr lang="en-US" dirty="0" err="1"/>
              <a:t>nên</a:t>
            </a:r>
            <a:r>
              <a:rPr lang="en-US" dirty="0"/>
              <a:t>,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Gen 0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lười</a:t>
            </a:r>
            <a:r>
              <a:rPr lang="en-US" dirty="0"/>
              <a:t> </a:t>
            </a:r>
            <a:r>
              <a:rPr lang="en-US" dirty="0" err="1"/>
              <a:t>biếng</a:t>
            </a:r>
            <a:r>
              <a:rPr lang="en-US" dirty="0"/>
              <a:t>.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Gen 0 ở ban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bạc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;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hoang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;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;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mấy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cưỡi</a:t>
            </a:r>
            <a:r>
              <a:rPr lang="en-US" dirty="0"/>
              <a:t> </a:t>
            </a:r>
            <a:r>
              <a:rPr lang="en-US" dirty="0" err="1"/>
              <a:t>ngựa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71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8B2E-C262-48EC-BA2E-8D039F49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 </a:t>
            </a:r>
            <a:r>
              <a:rPr lang="en-US" dirty="0" err="1">
                <a:solidFill>
                  <a:srgbClr val="FF0000"/>
                </a:solidFill>
              </a:rPr>
              <a:t>đường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đúng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đắn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E0173-F9AA-48E3-8EB2-5D91D6CA0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3524"/>
            <a:ext cx="10515600" cy="11909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err="1">
                <a:solidFill>
                  <a:srgbClr val="FF0000"/>
                </a:solidFill>
              </a:rPr>
              <a:t>Tôn</a:t>
            </a: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dirty="0" err="1">
                <a:solidFill>
                  <a:srgbClr val="FF0000"/>
                </a:solidFill>
              </a:rPr>
              <a:t>trọng</a:t>
            </a: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dirty="0" err="1">
                <a:solidFill>
                  <a:srgbClr val="FF0000"/>
                </a:solidFill>
              </a:rPr>
              <a:t>và</a:t>
            </a: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dirty="0" err="1">
                <a:solidFill>
                  <a:srgbClr val="FF0000"/>
                </a:solidFill>
              </a:rPr>
              <a:t>làm</a:t>
            </a: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dirty="0" err="1">
                <a:solidFill>
                  <a:srgbClr val="FF0000"/>
                </a:solidFill>
              </a:rPr>
              <a:t>theo</a:t>
            </a:r>
            <a:r>
              <a:rPr lang="en-US" sz="6000" dirty="0">
                <a:solidFill>
                  <a:srgbClr val="FF0000"/>
                </a:solidFill>
              </a:rPr>
              <a:t> The Way</a:t>
            </a:r>
          </a:p>
        </p:txBody>
      </p:sp>
    </p:spTree>
    <p:extLst>
      <p:ext uri="{BB962C8B-B14F-4D97-AF65-F5344CB8AC3E}">
        <p14:creationId xmlns:p14="http://schemas.microsoft.com/office/powerpoint/2010/main" val="159338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519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Hai thái cực của lãnh đạo Để tránh mắc sai lầm</vt:lpstr>
      <vt:lpstr>Làm và Nói</vt:lpstr>
      <vt:lpstr>Nếu quá nghiêng về 1 bên cán cân thì sao?</vt:lpstr>
      <vt:lpstr>Nguyên do dẫn tới lệch thái cực</vt:lpstr>
      <vt:lpstr>Tình hình của CLB</vt:lpstr>
      <vt:lpstr>Con đường đúng đắn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 thái cực của lãnh đạo</dc:title>
  <dc:creator>Nguyễn Thế Vinh</dc:creator>
  <cp:lastModifiedBy>Nguyễn Thế Vinh</cp:lastModifiedBy>
  <cp:revision>212</cp:revision>
  <dcterms:created xsi:type="dcterms:W3CDTF">2021-03-02T04:51:30Z</dcterms:created>
  <dcterms:modified xsi:type="dcterms:W3CDTF">2021-03-02T05:40:24Z</dcterms:modified>
</cp:coreProperties>
</file>