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E2EC-CAA8-40FE-ADF6-F25EEB09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CD1F6-9FF6-4ABD-87BD-3D84173CF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5540B-1B0B-4A6A-B325-47678831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2EEC-31B1-4F2F-913F-F501B779433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4157E-AAE2-4D29-B6D7-DAE8B948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9941-CC88-4931-B1EC-4A8F7B4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F26C-864C-429E-A4BC-B30992EC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6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E2A9-863C-4A14-98CF-4FEC0DAF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FA140-44EF-4F18-9BB8-78D267E64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4D04-8ADC-4788-8CFB-888248DA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2EEC-31B1-4F2F-913F-F501B779433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B65D-C0E7-4704-9289-D4F203E1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111B-D75C-4D17-AB28-6EE0B50D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F26C-864C-429E-A4BC-B30992EC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3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A2920-E962-4F39-B96A-E5FDE6BD0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87CFC-A9B7-4685-BCC8-63AA8F51C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B32A1-98EA-4853-A6F5-0FDA0926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2EEC-31B1-4F2F-913F-F501B779433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7899-5EE0-4237-A17A-766E5FA9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B34FE-E5F3-4C67-AE30-2C41F451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F26C-864C-429E-A4BC-B30992EC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8072-6163-430C-B3B5-C55E42EF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429F-EBD4-445F-BE47-6D6F439C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EC28D-D33F-4D98-A8F3-0D37C839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2EEC-31B1-4F2F-913F-F501B779433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016E-17BE-4AFF-960E-95C125F2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4B5FA-84AE-467F-BC47-221978DF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F26C-864C-429E-A4BC-B30992EC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0466-EBE2-4508-950E-D3508B6E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EDB58-4C02-4088-B21B-51F21E719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36E07-EFA3-4F2C-B226-2B815FB4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2EEC-31B1-4F2F-913F-F501B779433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FF4E-7B4B-40FA-B3EC-CBD20A03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83DA-861C-4358-8C04-2942A194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F26C-864C-429E-A4BC-B30992EC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80D2-1444-4C00-92E7-482417EB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2208-50EE-4316-95D0-7576E79CB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B1EC2-6D41-4439-9040-89F96750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346B7-1573-439C-8ED3-FC8807D7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2EEC-31B1-4F2F-913F-F501B779433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7BCCA-16BF-4C51-9048-19153829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EA1BE-5D7C-4C9F-8720-9E2ECF93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F26C-864C-429E-A4BC-B30992EC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8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A311-6088-46A3-B1C8-37E3FE7B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AD5E5-33B2-4927-A5A1-98F3E7BE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8CE49-8ACB-4AFA-AC7A-07B7795B8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1F6E7-F5C6-4476-B9F8-F471BAAEA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732D6-BD6B-472A-8836-54057ACCA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48FE5-8D29-4A27-9FD8-A04A43E5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2EEC-31B1-4F2F-913F-F501B779433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A4F25-056C-4E82-BC63-896732EB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D10E7-C64A-444E-9C8C-557DA48B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F26C-864C-429E-A4BC-B30992EC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796A-1B6E-40D1-9F19-D0233930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11B54-8416-4707-9AB6-08D12623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2EEC-31B1-4F2F-913F-F501B779433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0E748-BB9F-4B4A-AFF7-F9EBEA02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B4D29-5715-4DFC-A521-6AEC92F4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F26C-864C-429E-A4BC-B30992EC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8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28364-4C2E-4F4E-8031-61359E0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2EEC-31B1-4F2F-913F-F501B779433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C9F8B-929A-41C8-83CB-FDCB579E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15992-D284-4643-9E03-804C370E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F26C-864C-429E-A4BC-B30992EC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4DE7-2BDA-4A17-8669-9DAB968B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7F602-AC20-4DCF-990F-D4E1D025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73C10-358A-4718-AFBB-2A9A5BBEF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2DA18-05B5-4D96-AF27-2DF71059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2EEC-31B1-4F2F-913F-F501B779433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843ED-1DC2-4ED8-BD25-B656BDCD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B136-6500-4EEE-86F7-DC46A40F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F26C-864C-429E-A4BC-B30992EC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4B8D-4893-46A3-8E3B-36CFC6C6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F02B8-102E-498F-BACC-F485E780E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28635-8E51-4D6F-80E0-FB99E5616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5E2AC-23DF-4635-8312-619202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2EEC-31B1-4F2F-913F-F501B779433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F4143-A873-4003-B3F4-1881397F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059E-011A-443B-848F-5C596330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F26C-864C-429E-A4BC-B30992EC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5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A4662-3C50-4D34-864E-B9456098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35673-4EB1-426E-BCFC-63722D30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81C1-4E09-42EE-A982-D8656D6EF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2EEC-31B1-4F2F-913F-F501B779433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7129-5DB6-41F2-8340-C4EA03D24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AEB8E-EE5D-44E8-BA8E-2551BE4C5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F26C-864C-429E-A4BC-B30992EC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8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B1EC-2B1F-43F0-AB03-A5363254B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8B291-0246-49E5-807B-5A143D678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cát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,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0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F96C-A562-4607-A62D-E396CA81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25E9-C1C4-4A26-A69C-59973136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project,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ban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ban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PR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.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ban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chả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ai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ở </a:t>
            </a:r>
            <a:r>
              <a:rPr lang="en-US" dirty="0" err="1"/>
              <a:t>ngoài</a:t>
            </a:r>
            <a:r>
              <a:rPr lang="en-US" dirty="0"/>
              <a:t> ban.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ngại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ban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ra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67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2143-9017-4EB2-B1A1-ADAA07E9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2066-969D-41D4-B207-8610FE1D9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</a:p>
          <a:p>
            <a:r>
              <a:rPr lang="en-US" dirty="0"/>
              <a:t>“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ban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chả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ai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ở </a:t>
            </a:r>
            <a:r>
              <a:rPr lang="en-US" dirty="0" err="1"/>
              <a:t>ngoài</a:t>
            </a:r>
            <a:r>
              <a:rPr lang="en-US" dirty="0"/>
              <a:t> ban”. </a:t>
            </a:r>
          </a:p>
          <a:p>
            <a:r>
              <a:rPr lang="en-US" dirty="0"/>
              <a:t>“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ngại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ban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4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1DF4-A6CD-41BF-AE48-1D2ADF4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4771-CD68-4B35-95D5-88490C12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1850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Nhóm</a:t>
            </a:r>
            <a:r>
              <a:rPr lang="en-US" dirty="0"/>
              <a:t> chat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 </a:t>
            </a:r>
            <a:r>
              <a:rPr lang="en-US" dirty="0" err="1"/>
              <a:t>Nhóm</a:t>
            </a:r>
            <a:r>
              <a:rPr lang="en-US" dirty="0"/>
              <a:t> chat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chuyện</a:t>
            </a:r>
            <a:r>
              <a:rPr lang="en-US" dirty="0"/>
              <a:t>.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chuyện</a:t>
            </a:r>
            <a:r>
              <a:rPr lang="en-US" dirty="0"/>
              <a:t>,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vả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.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4, 5 </a:t>
            </a:r>
            <a:r>
              <a:rPr lang="en-US" dirty="0" err="1"/>
              <a:t>người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F2B12-FAF2-4A81-9494-DE68610B2FA8}"/>
              </a:ext>
            </a:extLst>
          </p:cNvPr>
          <p:cNvSpPr txBox="1"/>
          <p:nvPr/>
        </p:nvSpPr>
        <p:spPr>
          <a:xfrm>
            <a:off x="838200" y="32775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Cô</a:t>
            </a:r>
            <a:r>
              <a:rPr lang="en-US" sz="2800" dirty="0"/>
              <a:t> </a:t>
            </a:r>
            <a:r>
              <a:rPr lang="en-US" sz="2800" dirty="0" err="1"/>
              <a:t>đọng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chat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C1CBE-F71D-4D79-9050-CD682B8C880B}"/>
              </a:ext>
            </a:extLst>
          </p:cNvPr>
          <p:cNvSpPr txBox="1"/>
          <p:nvPr/>
        </p:nvSpPr>
        <p:spPr>
          <a:xfrm>
            <a:off x="838200" y="5183763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ban </a:t>
            </a:r>
            <a:r>
              <a:rPr lang="en-US" sz="3600" dirty="0" err="1"/>
              <a:t>đầu</a:t>
            </a:r>
            <a:endParaRPr lang="en-US" sz="3600" dirty="0"/>
          </a:p>
        </p:txBody>
      </p:sp>
      <p:pic>
        <p:nvPicPr>
          <p:cNvPr id="14" name="Picture 13" descr="Shape, arrow&#10;&#10;Description automatically generated">
            <a:extLst>
              <a:ext uri="{FF2B5EF4-FFF2-40B4-BE49-F238E27FC236}">
                <a16:creationId xmlns:a16="http://schemas.microsoft.com/office/drawing/2014/main" id="{16FF8328-3A2C-4370-93FC-3DA58604B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6632"/>
            <a:ext cx="4359018" cy="2385267"/>
          </a:xfrm>
          <a:prstGeom prst="rect">
            <a:avLst/>
          </a:prstGeom>
        </p:spPr>
      </p:pic>
      <p:pic>
        <p:nvPicPr>
          <p:cNvPr id="16" name="Picture 15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5AD42D24-1A38-4164-A408-2E8E1B5B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784" y="2786631"/>
            <a:ext cx="4532006" cy="23852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5E7AB1-B0F0-4738-A757-3CD5E21D1884}"/>
              </a:ext>
            </a:extLst>
          </p:cNvPr>
          <p:cNvSpPr txBox="1"/>
          <p:nvPr/>
        </p:nvSpPr>
        <p:spPr>
          <a:xfrm>
            <a:off x="6994784" y="5171898"/>
            <a:ext cx="441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</a:t>
            </a:r>
            <a:r>
              <a:rPr lang="en-US" sz="3600" dirty="0" err="1"/>
              <a:t>xuất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900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Vấn đề 1</vt:lpstr>
      <vt:lpstr>Thực trạng quan sát</vt:lpstr>
      <vt:lpstr>Yếu tố thay đổi được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Vấn đề 1</dc:title>
  <dc:creator>Nguyễn Thế Vinh</dc:creator>
  <cp:lastModifiedBy>Nguyễn Thế Vinh</cp:lastModifiedBy>
  <cp:revision>153</cp:revision>
  <dcterms:created xsi:type="dcterms:W3CDTF">2021-02-04T15:45:30Z</dcterms:created>
  <dcterms:modified xsi:type="dcterms:W3CDTF">2021-02-18T02:46:15Z</dcterms:modified>
</cp:coreProperties>
</file>