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3A69-D788-4D95-9248-60E87CC34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F3DEE-160E-4E7E-B891-CF190AA6B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0B78-E1FD-4EBF-A149-36403512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F7D-F1EF-4C8E-B4D5-D3303449D3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7218-208A-4414-8D62-66E61184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7C82-F1EF-49DE-A207-CF7F15EF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1237-F6F5-4F78-AA26-E01DB65B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4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188B-5255-46EA-85BA-39979130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A0FA0-1113-4884-968F-F06BBA97E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0A88-8318-4180-9CB8-E9B44293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F7D-F1EF-4C8E-B4D5-D3303449D3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2339-266D-4EA3-9AC1-E416A451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7783-A3E1-47AB-841E-EB8BBC73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1237-F6F5-4F78-AA26-E01DB65B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EB877-6942-49B6-850C-A70DD5EAC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01C6E-3211-4441-91FF-265443217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1DAF6-1F85-4A53-876B-B4B09A81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F7D-F1EF-4C8E-B4D5-D3303449D3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708FF-7DD8-4EFA-9392-69966A47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8DC7-9CE0-4601-AA21-DFD167F9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1237-F6F5-4F78-AA26-E01DB65B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1AA2-1B44-4EE0-8847-DCEA7663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971B-22B0-48E4-8735-90B44A6D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C4D40-D2C2-4EE5-9336-00ADC7B5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F7D-F1EF-4C8E-B4D5-D3303449D3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0BF1-FDC4-4AAB-A619-87319CDE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199C-5F79-4DAD-9687-0B8F0367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1237-F6F5-4F78-AA26-E01DB65B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F661-7491-4F14-831E-B2D14CBF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9C84B-45C3-4841-9B12-EFD75DF7F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B154-CD46-4C1D-A22C-4A7F5E47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F7D-F1EF-4C8E-B4D5-D3303449D3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6FAF-1608-4E69-AABB-2D58B03F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1816-8C4D-4202-A8F5-C94BA08B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1237-F6F5-4F78-AA26-E01DB65B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EFCE-9B7B-45CF-A83A-019B0407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8CB3-8FCE-4D97-9B64-DAF4A0F83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078A4-DE2C-4E4C-B5F0-588FB6AAE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5AA3F-84C5-4CD9-9C3B-3277E63B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F7D-F1EF-4C8E-B4D5-D3303449D3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45402-8B75-4B25-9049-BF3DD5AE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0F572-4B3D-437E-916C-E63BE7A1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1237-F6F5-4F78-AA26-E01DB65B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5ABF-6A1F-46F0-A353-64EE0B2C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E6236-8911-442C-BD70-D4FF67096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A6CD-63DF-4831-A5CC-526FBAB9E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240A3-9DAB-430F-B859-77298ACFF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0D9F6-936E-48F4-8B0D-CC1DCC28F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FB1E5-4F3B-46AE-B950-74A9DC23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F7D-F1EF-4C8E-B4D5-D3303449D3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E01E9-4DF0-4177-B718-948B1949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9C662-EDB1-4CEE-89CA-EE46989B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1237-F6F5-4F78-AA26-E01DB65B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4DC2-36E6-4908-B572-1D228F4F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C0020-5927-4CBB-B5BE-9C475C42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F7D-F1EF-4C8E-B4D5-D3303449D3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D280B-D730-45DB-B4F3-E4209A4A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5579E-4167-48CD-8B0A-B801007F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1237-F6F5-4F78-AA26-E01DB65B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E784C-04C0-4E4F-9E40-C7F07CA0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F7D-F1EF-4C8E-B4D5-D3303449D3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5086D-28DC-463E-B2A8-E2E9224C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E417-F6A2-4DA2-BD9F-2D6635C7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1237-F6F5-4F78-AA26-E01DB65B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BCDE-7938-4302-9E9A-22CC9704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984A-B060-43D8-871C-ED65C9367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E916B-9D36-4B77-A933-BB0A1C582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9E7EE-D675-4A22-A66F-C31ADE72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F7D-F1EF-4C8E-B4D5-D3303449D3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0A903-28DA-4DC1-8D27-783A4BA0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66ACB-F1FF-410A-8914-7BBB3AB8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1237-F6F5-4F78-AA26-E01DB65B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472-92B0-4B98-937F-87513C2A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EDE33-F1F6-4C43-8D93-D3EA039D8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8451B-99EA-4AD2-988A-3C6B07680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A525-D05E-4D45-ADA2-44E6FE37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F7D-F1EF-4C8E-B4D5-D3303449D3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85DED-876D-4A1E-94A2-9C35FFC0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1CBB6-47FE-428A-A6A9-BD57670E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1237-F6F5-4F78-AA26-E01DB65B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954A7-4B2D-4806-8240-CAF3A02A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26C05-F4EE-4595-8BB6-66C71FD7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81F7-D015-47B2-9B58-E2AB69405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0F7D-F1EF-4C8E-B4D5-D3303449D3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7696-DEFF-406E-9C5C-08852366C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54758-AE2B-40BD-9F2C-2EC05969F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237-F6F5-4F78-AA26-E01DB65B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4352-C8D7-49F5-B53C-570812DCF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6672"/>
            <a:ext cx="12192000" cy="1064656"/>
          </a:xfrm>
        </p:spPr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đọng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CLB</a:t>
            </a:r>
          </a:p>
        </p:txBody>
      </p:sp>
    </p:spTree>
    <p:extLst>
      <p:ext uri="{BB962C8B-B14F-4D97-AF65-F5344CB8AC3E}">
        <p14:creationId xmlns:p14="http://schemas.microsoft.com/office/powerpoint/2010/main" val="144599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00D-F39B-4E5F-8D0A-0A5303BF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11C4-DC8C-417F-AE1B-12E8E815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CLB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5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.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ban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ban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8617-15EB-4E01-95A3-0FA31A92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đọng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544E-FD61-48FE-B754-1295C59F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8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395D-CAE0-434A-87D8-D647BC7A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đọng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CLB?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D670-3607-4D87-BCF7-FB51B833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2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DB0C-0676-478D-BF05-C1718D76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9BF8-F080-4AA1-858C-8C0CB923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Kế hoạch cô đọng cấu trúc CLB</vt:lpstr>
      <vt:lpstr>Thực trạng của CLB</vt:lpstr>
      <vt:lpstr>Phải cô đọng cấu trúc CLB</vt:lpstr>
      <vt:lpstr>Tại sao phải cô đọng cấu trúc CLB?</vt:lpstr>
      <vt:lpstr>Lời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Thế Vinh</dc:creator>
  <cp:lastModifiedBy>Nguyễn Thế Vinh</cp:lastModifiedBy>
  <cp:revision>41</cp:revision>
  <dcterms:created xsi:type="dcterms:W3CDTF">2021-02-04T12:20:52Z</dcterms:created>
  <dcterms:modified xsi:type="dcterms:W3CDTF">2021-02-04T15:45:20Z</dcterms:modified>
</cp:coreProperties>
</file>