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8DD-6581-435D-8EA4-7DA5F3C23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AE1C9-550E-417A-9FA9-B97390D26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475-004B-458D-A2B7-9C1D746C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A416-CF5D-4466-84ED-655AB05D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C1B6-13A2-4142-AFDE-D5E7C0E1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28D-8F4A-4E45-A76B-B856C59E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BADF4-203B-438D-A029-5CB8644D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CE8-0A1F-431D-A8DF-B8CAB8E0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5826-F80C-44D6-9D4C-CB983A0B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871F-0EA8-4B13-9BF7-CCBA6286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9524C-030D-42F0-ACDC-525C7529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EB86-50BD-407B-9076-D8AA645F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FE30-BC98-4A5F-A96B-7882045F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4907-B883-4607-88BD-C0257FD7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9F0F-B630-4283-AC44-6E0B1EF6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73A2-E8A9-43F1-811C-9219DD09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6C1D-8A26-4696-97CF-6CFD7A6B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F558-3F84-4CF9-A393-924582C2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BE1E-5DA9-47B2-A3A4-2AA45271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A089-BE27-47F9-BB45-737819DE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F243-F179-4893-A4AE-3D6E606E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E63F1-1351-4EF1-A47F-4CDC7D52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3C41-BAB6-482C-AEC6-64E3D10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D8FA-FD26-4977-A234-0D69AA49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D7BC-AF48-4D9B-8F5C-58C924E6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C510-BBA0-4543-BF81-4F05228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FCA4-C19A-4264-9532-4FB68EAA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19B5-E8B8-47DA-B730-9B6BD9A9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CE738-CB9E-4962-BFA8-435B19B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C2A85-8FBC-47E0-97DC-38580EC2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90B8-4686-4F16-B9DC-FAB02025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D851-CBD1-4D02-95CC-CD105A4D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EC3D-951D-4F1C-8AF1-D46E923B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30DAC-5871-44D2-9ACA-5078240C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51E82-E854-4295-8AB8-3B10AD388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4CADA-376B-437C-BFA3-C1FC42DA9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BA057-7F95-4669-81FE-5400FA9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802EF-27D0-4522-B13E-7F7E82E0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6A45E-EC5C-49DD-896C-4EA17E94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57A4-A199-43EE-B7D4-4DF5B96D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2C2FC-2C95-4A87-B3DB-496E506D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B682-12DD-4192-BFFB-03C9B67C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4A867-520C-45B1-B4C8-40890195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CBCDC-7A6C-41E8-B842-356C4C6A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C4201-B983-4B93-A1A7-930AEA15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2F402-3DB4-4AF1-8C06-0257DCBF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99C6-5166-4B8E-9052-7AEEDE93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D84D-2E05-49BC-BFC8-0FBF41DF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2789-33EB-4D89-BC9A-3847AC0B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7EF25-9C18-4CBF-BC28-B0C4EB1B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C84DD-1925-4135-9300-15BCEB5F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F4B1D-391B-4DB2-9513-AA05B351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7277-228A-44A4-A6F7-D3FD4EC7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2ECE1-2ADE-474B-BE56-6B55F35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840B0-6316-4DFF-B798-C379524C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43DAF-C6DE-45B4-97D6-98ACF7AC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E83A9-57E4-41E5-B75E-4BC01AC2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F04B8-67C8-485D-A649-80D1486B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31F66-3D1B-40E8-BECC-BFCC98F8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9BDB-C2CF-46A6-99BA-A1DB8600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7381-E2DC-4E16-81F3-D694A9614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4CA-214C-4E0A-92B7-78A4C414FA71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D788-5AD2-4695-9A5A-07FC2343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F2E6-D7D6-4C65-871C-C6D41F06A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4594-0F27-4788-9D3B-6DA86E19E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3B6B-A987-47DA-AEDE-28DC83848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32" y="2496320"/>
            <a:ext cx="10551736" cy="93268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lab </a:t>
            </a:r>
            <a:r>
              <a:rPr lang="en-US" dirty="0" err="1"/>
              <a:t>thông</a:t>
            </a:r>
            <a:r>
              <a:rPr lang="en-US" dirty="0"/>
              <a:t> qua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DBE7-D2BD-4ADC-9977-06BA63A8D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5354"/>
            <a:ext cx="9144000" cy="394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Nguyễn </a:t>
            </a:r>
            <a:r>
              <a:rPr lang="en-US" dirty="0" err="1"/>
              <a:t>Dũng</a:t>
            </a:r>
            <a:r>
              <a:rPr lang="en-US" dirty="0"/>
              <a:t> + Thế Vinh</a:t>
            </a:r>
          </a:p>
        </p:txBody>
      </p:sp>
    </p:spTree>
    <p:extLst>
      <p:ext uri="{BB962C8B-B14F-4D97-AF65-F5344CB8AC3E}">
        <p14:creationId xmlns:p14="http://schemas.microsoft.com/office/powerpoint/2010/main" val="5398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1810E-74C4-49E8-8E76-D780919C1710}"/>
              </a:ext>
            </a:extLst>
          </p:cNvPr>
          <p:cNvSpPr txBox="1"/>
          <p:nvPr/>
        </p:nvSpPr>
        <p:spPr>
          <a:xfrm>
            <a:off x="0" y="0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Vấn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dirty="0"/>
              <a:t>: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ng</a:t>
            </a:r>
            <a:r>
              <a:rPr lang="vi-VN" sz="3200" dirty="0"/>
              <a:t>ư</a:t>
            </a:r>
            <a:r>
              <a:rPr lang="en-US" sz="3200" dirty="0" err="1"/>
              <a:t>ời</a:t>
            </a:r>
            <a:r>
              <a:rPr lang="en-US" sz="3200" dirty="0"/>
              <a:t> </a:t>
            </a:r>
            <a:r>
              <a:rPr lang="en-US" sz="3200" dirty="0" err="1"/>
              <a:t>chuyên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023F6-2A1E-4287-ADCB-CCE27A17C452}"/>
              </a:ext>
            </a:extLst>
          </p:cNvPr>
          <p:cNvSpPr txBox="1"/>
          <p:nvPr/>
        </p:nvSpPr>
        <p:spPr>
          <a:xfrm>
            <a:off x="6023728" y="584775"/>
            <a:ext cx="6168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Khi</a:t>
            </a:r>
            <a:r>
              <a:rPr lang="en-US" sz="2400" dirty="0"/>
              <a:t> CLB scale </a:t>
            </a:r>
            <a:r>
              <a:rPr lang="en-US" sz="2400" dirty="0" err="1"/>
              <a:t>dần</a:t>
            </a:r>
            <a:r>
              <a:rPr lang="en-US" sz="2400" dirty="0"/>
              <a:t>,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ập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.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dạy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project,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, ….</a:t>
            </a:r>
          </a:p>
          <a:p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do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E7D98FF-D55D-423E-BF3D-D80681E4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2" y="3429001"/>
            <a:ext cx="3232483" cy="3429000"/>
          </a:xfrm>
          <a:prstGeom prst="rect">
            <a:avLst/>
          </a:prstGeom>
        </p:spPr>
      </p:pic>
      <p:pic>
        <p:nvPicPr>
          <p:cNvPr id="9" name="Picture 8" descr="Text, chat or text message&#10;&#10;Description automatically generated">
            <a:extLst>
              <a:ext uri="{FF2B5EF4-FFF2-40B4-BE49-F238E27FC236}">
                <a16:creationId xmlns:a16="http://schemas.microsoft.com/office/drawing/2014/main" id="{8DCF3D80-3E06-4748-AC46-BEBDE5AB6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8" y="584775"/>
            <a:ext cx="4766768" cy="2846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BF48E3-9F36-431D-B632-E2E74B9BDA08}"/>
              </a:ext>
            </a:extLst>
          </p:cNvPr>
          <p:cNvSpPr txBox="1"/>
          <p:nvPr/>
        </p:nvSpPr>
        <p:spPr>
          <a:xfrm>
            <a:off x="6023728" y="3989339"/>
            <a:ext cx="616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Đáng</a:t>
            </a:r>
            <a:r>
              <a:rPr lang="en-US" sz="2400" dirty="0"/>
              <a:t> </a:t>
            </a:r>
            <a:r>
              <a:rPr lang="en-US" sz="2400" dirty="0" err="1"/>
              <a:t>tiếc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CLB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n. </a:t>
            </a:r>
            <a:r>
              <a:rPr lang="en-US" sz="2400" dirty="0" err="1"/>
              <a:t>Mỗi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2, 3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nghịch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0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3502-8342-4326-B457-AEEB4BC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72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err="1"/>
              <a:t>trả</a:t>
            </a:r>
            <a:r>
              <a:rPr lang="en-US" sz="3200" b="1" dirty="0"/>
              <a:t> </a:t>
            </a:r>
            <a:r>
              <a:rPr lang="en-US" sz="3200" b="1" dirty="0" err="1"/>
              <a:t>lời</a:t>
            </a:r>
            <a:r>
              <a:rPr lang="en-US" sz="3200" dirty="0"/>
              <a:t>: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chuyên</a:t>
            </a:r>
            <a:r>
              <a:rPr lang="en-US" sz="3200" dirty="0"/>
              <a:t> </a:t>
            </a:r>
            <a:r>
              <a:rPr lang="en-US" sz="3200" dirty="0" err="1"/>
              <a:t>gia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CLB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FA8B8A-BF58-4C47-B465-CA6E268D5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266"/>
            <a:ext cx="5932603" cy="3337089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6C37F4E9-8D9D-4284-8E7A-34EBCC5F7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99" y="867266"/>
            <a:ext cx="5932601" cy="3337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B180EF-181A-474A-A8CD-6225B3934E28}"/>
              </a:ext>
            </a:extLst>
          </p:cNvPr>
          <p:cNvSpPr txBox="1"/>
          <p:nvPr/>
        </p:nvSpPr>
        <p:spPr>
          <a:xfrm>
            <a:off x="-1" y="4204354"/>
            <a:ext cx="5932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Dựa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mối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cá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nhờ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,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xúc</a:t>
            </a:r>
            <a:r>
              <a:rPr lang="en-US" sz="2000" dirty="0"/>
              <a:t>, </a:t>
            </a:r>
            <a:r>
              <a:rPr lang="en-US" sz="2000" dirty="0" err="1"/>
              <a:t>ân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, …</a:t>
            </a:r>
          </a:p>
          <a:p>
            <a:endParaRPr lang="en-US" sz="2000" dirty="0"/>
          </a:p>
          <a:p>
            <a:r>
              <a:rPr lang="en-US" sz="2000" dirty="0" err="1"/>
              <a:t>Tuy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, CLB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rời</a:t>
            </a:r>
            <a:r>
              <a:rPr lang="en-US" sz="2000" dirty="0"/>
              <a:t> CLB, CLB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ới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 </a:t>
            </a: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kì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ổn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E9DD3-4D84-431F-AE3F-D1EB2058AFFF}"/>
              </a:ext>
            </a:extLst>
          </p:cNvPr>
          <p:cNvSpPr txBox="1"/>
          <p:nvPr/>
        </p:nvSpPr>
        <p:spPr>
          <a:xfrm>
            <a:off x="6259395" y="4204354"/>
            <a:ext cx="59326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Dựa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mối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r>
              <a:rPr lang="en-US" sz="2000" b="1" dirty="0"/>
              <a:t> </a:t>
            </a:r>
            <a:r>
              <a:rPr lang="en-US" sz="2000" b="1" dirty="0" err="1"/>
              <a:t>tổ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Ổn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, </a:t>
            </a:r>
            <a:r>
              <a:rPr lang="en-US" sz="2000" dirty="0" err="1"/>
              <a:t>lâu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.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chuyên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n.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, </a:t>
            </a:r>
            <a:r>
              <a:rPr lang="en-US" sz="2000" b="1" i="1" u="sng" dirty="0"/>
              <a:t>BẤT CỨ AI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CLB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ích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49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81B9-5173-462C-856C-67E9D90F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4082"/>
          </a:xfrm>
        </p:spPr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94B5-81FA-44EB-8DD4-1A91A1DD3C03}"/>
              </a:ext>
            </a:extLst>
          </p:cNvPr>
          <p:cNvSpPr txBox="1"/>
          <p:nvPr/>
        </p:nvSpPr>
        <p:spPr>
          <a:xfrm>
            <a:off x="0" y="92382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1 hay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2 </a:t>
            </a:r>
            <a:r>
              <a:rPr lang="en-US" sz="2400" b="1" dirty="0" err="1"/>
              <a:t>đều</a:t>
            </a:r>
            <a:r>
              <a:rPr lang="en-US" sz="2400" b="1" dirty="0"/>
              <a:t> </a:t>
            </a:r>
            <a:r>
              <a:rPr lang="en-US" sz="2400" b="1" dirty="0" err="1"/>
              <a:t>tệ</a:t>
            </a:r>
            <a:r>
              <a:rPr lang="en-US" sz="2400" b="1" dirty="0"/>
              <a:t>, </a:t>
            </a:r>
            <a:r>
              <a:rPr lang="en-US" sz="2400" b="1" dirty="0" err="1"/>
              <a:t>cách</a:t>
            </a:r>
            <a:r>
              <a:rPr lang="en-US" sz="2400" b="1" dirty="0"/>
              <a:t> hay </a:t>
            </a:r>
            <a:r>
              <a:rPr lang="en-US" sz="2400" b="1" dirty="0" err="1"/>
              <a:t>nhất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cả</a:t>
            </a:r>
            <a:r>
              <a:rPr lang="en-US" sz="2400" b="1" dirty="0"/>
              <a:t> </a:t>
            </a:r>
            <a:r>
              <a:rPr lang="en-US" sz="2400" b="1" dirty="0" err="1"/>
              <a:t>hai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146C4-E064-43D4-9FBE-1C006C15950A}"/>
              </a:ext>
            </a:extLst>
          </p:cNvPr>
          <p:cNvSpPr txBox="1"/>
          <p:nvPr/>
        </p:nvSpPr>
        <p:spPr>
          <a:xfrm>
            <a:off x="0" y="1407744"/>
            <a:ext cx="471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, </a:t>
            </a:r>
            <a:r>
              <a:rPr lang="en-US" sz="2400" dirty="0" err="1"/>
              <a:t>ân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, </a:t>
            </a:r>
            <a:r>
              <a:rPr lang="en-US" sz="2400" dirty="0" err="1"/>
              <a:t>thân</a:t>
            </a:r>
            <a:r>
              <a:rPr lang="en-US" sz="2400" dirty="0"/>
              <a:t> </a:t>
            </a:r>
            <a:r>
              <a:rPr lang="en-US" sz="2400" dirty="0" err="1"/>
              <a:t>quen</a:t>
            </a:r>
            <a:r>
              <a:rPr lang="en-US" sz="2400" dirty="0"/>
              <a:t>, …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lab.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3E007-FF20-43E9-AE80-304871D59876}"/>
              </a:ext>
            </a:extLst>
          </p:cNvPr>
          <p:cNvSpPr txBox="1"/>
          <p:nvPr/>
        </p:nvSpPr>
        <p:spPr>
          <a:xfrm>
            <a:off x="0" y="2630325"/>
            <a:ext cx="4603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lab.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BB3B7BF-BD2E-40F1-9F7F-49BB2CAB1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32" y="1406396"/>
            <a:ext cx="7475868" cy="3924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D7B71-2612-4D50-9EB2-D958A5641AD3}"/>
              </a:ext>
            </a:extLst>
          </p:cNvPr>
          <p:cNvSpPr txBox="1"/>
          <p:nvPr/>
        </p:nvSpPr>
        <p:spPr>
          <a:xfrm>
            <a:off x="0" y="3483574"/>
            <a:ext cx="471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lab.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vững</a:t>
            </a:r>
            <a:r>
              <a:rPr lang="en-US" sz="2400" dirty="0"/>
              <a:t> </a:t>
            </a:r>
            <a:r>
              <a:rPr lang="en-US" sz="2400" dirty="0" err="1"/>
              <a:t>bền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vững</a:t>
            </a:r>
            <a:r>
              <a:rPr lang="en-US" sz="2400" dirty="0"/>
              <a:t> </a:t>
            </a:r>
            <a:r>
              <a:rPr lang="en-US" sz="2400" dirty="0" err="1"/>
              <a:t>bền</a:t>
            </a:r>
            <a:r>
              <a:rPr lang="en-US" sz="2400" dirty="0"/>
              <a:t>.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98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B76-64C6-4896-BA0B-115CA145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4973"/>
          </a:xfrm>
        </p:spPr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lab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seminar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EC63B-110B-4A5A-B6FF-8729B40A4EA1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 need to </a:t>
            </a:r>
            <a:r>
              <a:rPr lang="en-US" sz="6600"/>
              <a:t>confirm the </a:t>
            </a:r>
            <a:r>
              <a:rPr lang="en-US" sz="6600" dirty="0"/>
              <a:t>idea is sound</a:t>
            </a:r>
          </a:p>
        </p:txBody>
      </p:sp>
    </p:spTree>
    <p:extLst>
      <p:ext uri="{BB962C8B-B14F-4D97-AF65-F5344CB8AC3E}">
        <p14:creationId xmlns:p14="http://schemas.microsoft.com/office/powerpoint/2010/main" val="314585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Kết nối với lab thông qua seminar</vt:lpstr>
      <vt:lpstr>PowerPoint Presentation</vt:lpstr>
      <vt:lpstr>Câu trả lời: kết nối với các chuyên gia khác không trong CLB</vt:lpstr>
      <vt:lpstr>Kết nối với lab</vt:lpstr>
      <vt:lpstr>Kết nối với lab thông qua tổ chức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Kết nối với lab</dc:title>
  <dc:creator>Nguyễn Thế Vinh</dc:creator>
  <cp:lastModifiedBy>Nguyễn Thế Vinh</cp:lastModifiedBy>
  <cp:revision>148</cp:revision>
  <dcterms:created xsi:type="dcterms:W3CDTF">2020-10-26T01:47:43Z</dcterms:created>
  <dcterms:modified xsi:type="dcterms:W3CDTF">2020-10-27T16:13:39Z</dcterms:modified>
</cp:coreProperties>
</file>