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 id="281" r:id="rId24"/>
    <p:sldId id="284" r:id="rId25"/>
    <p:sldId id="282" r:id="rId26"/>
    <p:sldId id="283" r:id="rId27"/>
    <p:sldId id="276" r:id="rId28"/>
    <p:sldId id="277"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7278-5A1E-4B5C-856E-CD2F9573A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C322D-4432-436A-B7FF-01970CCD2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C688CA-C9CD-4A84-806B-C011E928C899}"/>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5" name="Footer Placeholder 4">
            <a:extLst>
              <a:ext uri="{FF2B5EF4-FFF2-40B4-BE49-F238E27FC236}">
                <a16:creationId xmlns:a16="http://schemas.microsoft.com/office/drawing/2014/main" id="{DA71E77C-5C55-4B8B-A01C-5980E4BA0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7D902-616C-41D2-ADFD-1D79BBD4E582}"/>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65700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AFC1-613A-48F6-88E6-90DD9BDE4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349617-94DB-4F0C-AEB5-EB4E33A8B6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476EF-C482-4827-B479-8E094B82A8DC}"/>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5" name="Footer Placeholder 4">
            <a:extLst>
              <a:ext uri="{FF2B5EF4-FFF2-40B4-BE49-F238E27FC236}">
                <a16:creationId xmlns:a16="http://schemas.microsoft.com/office/drawing/2014/main" id="{C626A771-563A-4989-AA67-0806697FA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68AA6-8CCE-45B2-BB3B-9483CDF36ED0}"/>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88465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18350-97EC-4F92-9063-D9A6D2D964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672F5E-3D87-40F8-B839-D8877C58F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C8278-FFA7-421B-8AC3-F4C529C83B8E}"/>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5" name="Footer Placeholder 4">
            <a:extLst>
              <a:ext uri="{FF2B5EF4-FFF2-40B4-BE49-F238E27FC236}">
                <a16:creationId xmlns:a16="http://schemas.microsoft.com/office/drawing/2014/main" id="{B30ACB41-784E-4143-B3D9-563CE27F0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44BF0-0C4E-4A01-AFB9-1BBEE8F1720E}"/>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77984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B977-0259-4F59-B6EA-F8CD7197F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5273B-2FCE-4DDA-BC3A-B2F8C3F980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F0B46-FA5B-4BB7-9CC0-4C823F11891C}"/>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5" name="Footer Placeholder 4">
            <a:extLst>
              <a:ext uri="{FF2B5EF4-FFF2-40B4-BE49-F238E27FC236}">
                <a16:creationId xmlns:a16="http://schemas.microsoft.com/office/drawing/2014/main" id="{D992C7E9-AD76-4F58-9461-AF464379B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40B0C-7A55-4078-A40E-A4DB0C56D1A6}"/>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397785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72B9-A020-45D4-940D-6C0EB09B3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13F0A0-81A0-4064-B9C4-239EB5ABA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76A50C-3A79-4A76-9412-E63243CFD71E}"/>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5" name="Footer Placeholder 4">
            <a:extLst>
              <a:ext uri="{FF2B5EF4-FFF2-40B4-BE49-F238E27FC236}">
                <a16:creationId xmlns:a16="http://schemas.microsoft.com/office/drawing/2014/main" id="{D03B6012-76D6-4052-9EDB-4AF82EFC0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EC27B-0043-49F7-BB25-7E057DC3688D}"/>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1027796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761D-87C6-4163-98E5-85FB3BA54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78F36-9296-4979-8C4E-81BD1510B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76D2BC-5326-4780-9397-C6DE77486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EA4E8A-ADC0-483D-89D0-E74881749C37}"/>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6" name="Footer Placeholder 5">
            <a:extLst>
              <a:ext uri="{FF2B5EF4-FFF2-40B4-BE49-F238E27FC236}">
                <a16:creationId xmlns:a16="http://schemas.microsoft.com/office/drawing/2014/main" id="{83781F88-5737-413D-8846-659600300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81A4D0-1769-4AC2-8D22-EB3571C116DA}"/>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8786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3C01-4B18-481B-8C11-C43B7D9D74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75E5E6-B137-4950-BBB2-603C8D8C2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70FCD-B5B1-4CCB-AFDC-B5F3D372B3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9AF37C-4953-41D6-A150-AE3B01F45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EFE34-E3F1-44F8-AB0B-A5C4B657F0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E8576-25B1-4DE0-962E-E50E93C5CB0D}"/>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8" name="Footer Placeholder 7">
            <a:extLst>
              <a:ext uri="{FF2B5EF4-FFF2-40B4-BE49-F238E27FC236}">
                <a16:creationId xmlns:a16="http://schemas.microsoft.com/office/drawing/2014/main" id="{05F04D06-7120-419C-A8BD-D816BC1B0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8AF721-93CF-488B-8BA3-31310BA15EF0}"/>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83338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D60A-A427-4110-B303-B63FF1F376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94C321-E6C8-4FFE-8F98-DD95D7CA9FDB}"/>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4" name="Footer Placeholder 3">
            <a:extLst>
              <a:ext uri="{FF2B5EF4-FFF2-40B4-BE49-F238E27FC236}">
                <a16:creationId xmlns:a16="http://schemas.microsoft.com/office/drawing/2014/main" id="{C21B63F1-A19C-4F6C-8485-2D5D915057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70F334-58EC-4723-B6A9-9BF9F110C897}"/>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151140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B2D83-561D-4CE9-B1D6-BD15AD87AB44}"/>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3" name="Footer Placeholder 2">
            <a:extLst>
              <a:ext uri="{FF2B5EF4-FFF2-40B4-BE49-F238E27FC236}">
                <a16:creationId xmlns:a16="http://schemas.microsoft.com/office/drawing/2014/main" id="{4455155A-C374-4CB8-B757-45DA615D5D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E5EC9-87A0-4C1A-A26C-1C7D8826F16B}"/>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281987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C431-E8F2-4B83-B9F2-FA3BF8E25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40FDB0-92F5-442F-9DC6-BAA759ABF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51577-E8F7-44D7-AB63-1408060A0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7DAE1-EA00-4119-902F-39D637041FC4}"/>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6" name="Footer Placeholder 5">
            <a:extLst>
              <a:ext uri="{FF2B5EF4-FFF2-40B4-BE49-F238E27FC236}">
                <a16:creationId xmlns:a16="http://schemas.microsoft.com/office/drawing/2014/main" id="{C048C107-BEDE-44C0-873C-837B647A5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E6C46-5EBB-44C5-A4FB-FB8212277E85}"/>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34750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6E98-F034-4366-BFBC-513BBD071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1BD57B-0E30-4BDC-B516-ADBEA4419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C88891-57EE-4855-98E7-95C2EEE6C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A046D-603D-4687-805E-5AA1969876E7}"/>
              </a:ext>
            </a:extLst>
          </p:cNvPr>
          <p:cNvSpPr>
            <a:spLocks noGrp="1"/>
          </p:cNvSpPr>
          <p:nvPr>
            <p:ph type="dt" sz="half" idx="10"/>
          </p:nvPr>
        </p:nvSpPr>
        <p:spPr/>
        <p:txBody>
          <a:bodyPr/>
          <a:lstStyle/>
          <a:p>
            <a:fld id="{BC7BB1A4-A46B-4543-B9EC-55CC5382D990}" type="datetimeFigureOut">
              <a:rPr lang="en-US" smtClean="0"/>
              <a:t>10/23/2020</a:t>
            </a:fld>
            <a:endParaRPr lang="en-US"/>
          </a:p>
        </p:txBody>
      </p:sp>
      <p:sp>
        <p:nvSpPr>
          <p:cNvPr id="6" name="Footer Placeholder 5">
            <a:extLst>
              <a:ext uri="{FF2B5EF4-FFF2-40B4-BE49-F238E27FC236}">
                <a16:creationId xmlns:a16="http://schemas.microsoft.com/office/drawing/2014/main" id="{F4B3EE10-B617-47C2-96FC-B16196776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4F580-3CA2-4DF5-940E-F8849D095771}"/>
              </a:ext>
            </a:extLst>
          </p:cNvPr>
          <p:cNvSpPr>
            <a:spLocks noGrp="1"/>
          </p:cNvSpPr>
          <p:nvPr>
            <p:ph type="sldNum" sz="quarter" idx="12"/>
          </p:nvPr>
        </p:nvSpPr>
        <p:spPr/>
        <p:txBody>
          <a:bodyPr/>
          <a:lstStyle/>
          <a:p>
            <a:fld id="{20D79BE8-E9A5-4C0E-A0A0-3BD980CAF86B}" type="slidenum">
              <a:rPr lang="en-US" smtClean="0"/>
              <a:t>‹#›</a:t>
            </a:fld>
            <a:endParaRPr lang="en-US"/>
          </a:p>
        </p:txBody>
      </p:sp>
    </p:spTree>
    <p:extLst>
      <p:ext uri="{BB962C8B-B14F-4D97-AF65-F5344CB8AC3E}">
        <p14:creationId xmlns:p14="http://schemas.microsoft.com/office/powerpoint/2010/main" val="17728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BF4A2C-8BEC-4ADD-B4AB-33704F36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9751B-60EC-47F7-95AA-9F58FB70C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DFF68-F88E-48F8-B35A-39A0D4BA6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BB1A4-A46B-4543-B9EC-55CC5382D990}" type="datetimeFigureOut">
              <a:rPr lang="en-US" smtClean="0"/>
              <a:t>10/23/2020</a:t>
            </a:fld>
            <a:endParaRPr lang="en-US"/>
          </a:p>
        </p:txBody>
      </p:sp>
      <p:sp>
        <p:nvSpPr>
          <p:cNvPr id="5" name="Footer Placeholder 4">
            <a:extLst>
              <a:ext uri="{FF2B5EF4-FFF2-40B4-BE49-F238E27FC236}">
                <a16:creationId xmlns:a16="http://schemas.microsoft.com/office/drawing/2014/main" id="{9DE1A444-9A8C-498F-A0D4-EA62C4141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5E8FC0-5E8D-4D8D-915C-DC3FAC96B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79BE8-E9A5-4C0E-A0A0-3BD980CAF86B}" type="slidenum">
              <a:rPr lang="en-US" smtClean="0"/>
              <a:t>‹#›</a:t>
            </a:fld>
            <a:endParaRPr lang="en-US"/>
          </a:p>
        </p:txBody>
      </p:sp>
    </p:spTree>
    <p:extLst>
      <p:ext uri="{BB962C8B-B14F-4D97-AF65-F5344CB8AC3E}">
        <p14:creationId xmlns:p14="http://schemas.microsoft.com/office/powerpoint/2010/main" val="4148126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B804-535C-4560-91E9-63E2C988AF66}"/>
              </a:ext>
            </a:extLst>
          </p:cNvPr>
          <p:cNvSpPr>
            <a:spLocks noGrp="1"/>
          </p:cNvSpPr>
          <p:nvPr>
            <p:ph type="ctrTitle"/>
          </p:nvPr>
        </p:nvSpPr>
        <p:spPr/>
        <p:txBody>
          <a:bodyPr/>
          <a:lstStyle/>
          <a:p>
            <a:r>
              <a:rPr lang="en-US" dirty="0"/>
              <a:t>Strengthen the Core</a:t>
            </a:r>
          </a:p>
        </p:txBody>
      </p:sp>
      <p:sp>
        <p:nvSpPr>
          <p:cNvPr id="3" name="Subtitle 2">
            <a:extLst>
              <a:ext uri="{FF2B5EF4-FFF2-40B4-BE49-F238E27FC236}">
                <a16:creationId xmlns:a16="http://schemas.microsoft.com/office/drawing/2014/main" id="{97D59979-6FD9-4DEE-8125-0EE1B57C176F}"/>
              </a:ext>
            </a:extLst>
          </p:cNvPr>
          <p:cNvSpPr>
            <a:spLocks noGrp="1"/>
          </p:cNvSpPr>
          <p:nvPr>
            <p:ph type="subTitle" idx="1"/>
          </p:nvPr>
        </p:nvSpPr>
        <p:spPr/>
        <p:txBody>
          <a:bodyPr/>
          <a:lstStyle/>
          <a:p>
            <a:r>
              <a:rPr lang="en-US" dirty="0" err="1"/>
              <a:t>Dự</a:t>
            </a:r>
            <a:r>
              <a:rPr lang="en-US" dirty="0"/>
              <a:t> </a:t>
            </a:r>
            <a:r>
              <a:rPr lang="en-US" dirty="0" err="1"/>
              <a:t>án</a:t>
            </a:r>
            <a:r>
              <a:rPr lang="en-US" dirty="0"/>
              <a:t> </a:t>
            </a:r>
            <a:r>
              <a:rPr lang="en-US" dirty="0" err="1"/>
              <a:t>giúp</a:t>
            </a:r>
            <a:r>
              <a:rPr lang="en-US" dirty="0"/>
              <a:t> </a:t>
            </a:r>
            <a:r>
              <a:rPr lang="en-US" dirty="0" err="1"/>
              <a:t>đẩy</a:t>
            </a:r>
            <a:r>
              <a:rPr lang="en-US" dirty="0"/>
              <a:t> </a:t>
            </a:r>
            <a:r>
              <a:rPr lang="en-US" dirty="0" err="1"/>
              <a:t>mạnh</a:t>
            </a:r>
            <a:r>
              <a:rPr lang="en-US" dirty="0"/>
              <a:t> </a:t>
            </a:r>
            <a:r>
              <a:rPr lang="en-US" dirty="0" err="1"/>
              <a:t>phần</a:t>
            </a:r>
            <a:r>
              <a:rPr lang="en-US" dirty="0"/>
              <a:t> Core </a:t>
            </a:r>
            <a:r>
              <a:rPr lang="en-US" dirty="0" err="1"/>
              <a:t>của</a:t>
            </a:r>
            <a:r>
              <a:rPr lang="en-US" dirty="0"/>
              <a:t> CLB</a:t>
            </a:r>
          </a:p>
        </p:txBody>
      </p:sp>
    </p:spTree>
    <p:extLst>
      <p:ext uri="{BB962C8B-B14F-4D97-AF65-F5344CB8AC3E}">
        <p14:creationId xmlns:p14="http://schemas.microsoft.com/office/powerpoint/2010/main" val="351450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6528-2C76-4DEA-82A2-9547B8DE524A}"/>
              </a:ext>
            </a:extLst>
          </p:cNvPr>
          <p:cNvSpPr>
            <a:spLocks noGrp="1"/>
          </p:cNvSpPr>
          <p:nvPr>
            <p:ph type="title"/>
          </p:nvPr>
        </p:nvSpPr>
        <p:spPr>
          <a:xfrm>
            <a:off x="0" y="0"/>
            <a:ext cx="12192000" cy="6858000"/>
          </a:xfrm>
        </p:spPr>
        <p:txBody>
          <a:bodyPr/>
          <a:lstStyle/>
          <a:p>
            <a:pPr algn="ctr"/>
            <a:r>
              <a:rPr lang="en-US" dirty="0" err="1"/>
              <a:t>Đối</a:t>
            </a:r>
            <a:r>
              <a:rPr lang="en-US" dirty="0"/>
              <a:t> </a:t>
            </a:r>
            <a:r>
              <a:rPr lang="en-US" dirty="0" err="1"/>
              <a:t>với</a:t>
            </a:r>
            <a:r>
              <a:rPr lang="en-US" dirty="0"/>
              <a:t> </a:t>
            </a:r>
            <a:r>
              <a:rPr lang="en-US" dirty="0" err="1"/>
              <a:t>các</a:t>
            </a:r>
            <a:r>
              <a:rPr lang="en-US" dirty="0"/>
              <a:t> </a:t>
            </a:r>
            <a:r>
              <a:rPr lang="en-US" dirty="0" err="1"/>
              <a:t>bạn</a:t>
            </a:r>
            <a:r>
              <a:rPr lang="en-US" dirty="0"/>
              <a:t> ở SINNO</a:t>
            </a:r>
          </a:p>
        </p:txBody>
      </p:sp>
    </p:spTree>
    <p:extLst>
      <p:ext uri="{BB962C8B-B14F-4D97-AF65-F5344CB8AC3E}">
        <p14:creationId xmlns:p14="http://schemas.microsoft.com/office/powerpoint/2010/main" val="346146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2FBC-E340-4D32-A54E-EE80E9094BC0}"/>
              </a:ext>
            </a:extLst>
          </p:cNvPr>
          <p:cNvSpPr>
            <a:spLocks noGrp="1"/>
          </p:cNvSpPr>
          <p:nvPr>
            <p:ph type="title"/>
          </p:nvPr>
        </p:nvSpPr>
        <p:spPr>
          <a:xfrm>
            <a:off x="0" y="0"/>
            <a:ext cx="12192000" cy="6858000"/>
          </a:xfrm>
        </p:spPr>
        <p:txBody>
          <a:bodyPr/>
          <a:lstStyle/>
          <a:p>
            <a:pPr algn="ctr"/>
            <a:r>
              <a:rPr lang="en-US" dirty="0" err="1"/>
              <a:t>Các</a:t>
            </a:r>
            <a:r>
              <a:rPr lang="en-US" dirty="0"/>
              <a:t> </a:t>
            </a:r>
            <a:r>
              <a:rPr lang="en-US" dirty="0" err="1"/>
              <a:t>ông</a:t>
            </a:r>
            <a:r>
              <a:rPr lang="en-US" dirty="0"/>
              <a:t> đ</a:t>
            </a:r>
            <a:r>
              <a:rPr lang="vi-VN" dirty="0"/>
              <a:t>ư</a:t>
            </a:r>
            <a:r>
              <a:rPr lang="en-US" dirty="0" err="1"/>
              <a:t>ợc</a:t>
            </a:r>
            <a:r>
              <a:rPr lang="en-US" dirty="0"/>
              <a:t> </a:t>
            </a:r>
            <a:r>
              <a:rPr lang="en-US" dirty="0" err="1"/>
              <a:t>thấy</a:t>
            </a:r>
            <a:r>
              <a:rPr lang="en-US" dirty="0"/>
              <a:t> </a:t>
            </a:r>
            <a:r>
              <a:rPr lang="en-US" dirty="0" err="1"/>
              <a:t>rõ</a:t>
            </a:r>
            <a:r>
              <a:rPr lang="en-US" dirty="0"/>
              <a:t>, </a:t>
            </a:r>
            <a:r>
              <a:rPr lang="en-US" dirty="0" err="1"/>
              <a:t>nghe</a:t>
            </a:r>
            <a:r>
              <a:rPr lang="en-US" dirty="0"/>
              <a:t> </a:t>
            </a:r>
            <a:r>
              <a:rPr lang="en-US" dirty="0" err="1"/>
              <a:t>rõ</a:t>
            </a:r>
            <a:r>
              <a:rPr lang="en-US" dirty="0"/>
              <a:t> </a:t>
            </a:r>
            <a:r>
              <a:rPr lang="en-US" dirty="0" err="1"/>
              <a:t>những</a:t>
            </a:r>
            <a:r>
              <a:rPr lang="en-US" dirty="0"/>
              <a:t> </a:t>
            </a:r>
            <a:r>
              <a:rPr lang="en-US" dirty="0" err="1"/>
              <a:t>kế</a:t>
            </a:r>
            <a:r>
              <a:rPr lang="en-US" dirty="0"/>
              <a:t> </a:t>
            </a:r>
            <a:r>
              <a:rPr lang="en-US" dirty="0" err="1"/>
              <a:t>hoạch</a:t>
            </a:r>
            <a:r>
              <a:rPr lang="en-US" dirty="0"/>
              <a:t> </a:t>
            </a:r>
            <a:r>
              <a:rPr lang="en-US" dirty="0" err="1"/>
              <a:t>dài</a:t>
            </a:r>
            <a:r>
              <a:rPr lang="en-US" dirty="0"/>
              <a:t> </a:t>
            </a:r>
            <a:r>
              <a:rPr lang="en-US" dirty="0" err="1"/>
              <a:t>hạn</a:t>
            </a:r>
            <a:r>
              <a:rPr lang="en-US" dirty="0"/>
              <a:t> </a:t>
            </a:r>
            <a:r>
              <a:rPr lang="en-US" dirty="0" err="1"/>
              <a:t>tôi</a:t>
            </a:r>
            <a:r>
              <a:rPr lang="en-US" dirty="0"/>
              <a:t> </a:t>
            </a:r>
            <a:r>
              <a:rPr lang="en-US" dirty="0" err="1"/>
              <a:t>đề</a:t>
            </a:r>
            <a:r>
              <a:rPr lang="en-US" dirty="0"/>
              <a:t> </a:t>
            </a:r>
            <a:r>
              <a:rPr lang="en-US" dirty="0" err="1"/>
              <a:t>xuất</a:t>
            </a:r>
            <a:r>
              <a:rPr lang="en-US" dirty="0"/>
              <a:t> tr</a:t>
            </a:r>
            <a:r>
              <a:rPr lang="vi-VN" dirty="0"/>
              <a:t>ư</a:t>
            </a:r>
            <a:r>
              <a:rPr lang="en-US" dirty="0" err="1"/>
              <a:t>ớc</a:t>
            </a:r>
            <a:r>
              <a:rPr lang="en-US" dirty="0"/>
              <a:t> CLB </a:t>
            </a:r>
            <a:r>
              <a:rPr lang="en-US" dirty="0" err="1"/>
              <a:t>bị</a:t>
            </a:r>
            <a:r>
              <a:rPr lang="en-US" dirty="0"/>
              <a:t> </a:t>
            </a:r>
            <a:r>
              <a:rPr lang="en-US" dirty="0" err="1"/>
              <a:t>ló</a:t>
            </a:r>
            <a:r>
              <a:rPr lang="en-US" dirty="0"/>
              <a:t> ng</a:t>
            </a:r>
            <a:r>
              <a:rPr lang="vi-VN" dirty="0"/>
              <a:t>ơ</a:t>
            </a:r>
            <a:r>
              <a:rPr lang="en-US" dirty="0"/>
              <a:t>, </a:t>
            </a:r>
            <a:r>
              <a:rPr lang="en-US" dirty="0" err="1"/>
              <a:t>phản</a:t>
            </a:r>
            <a:r>
              <a:rPr lang="en-US" dirty="0"/>
              <a:t> </a:t>
            </a:r>
            <a:r>
              <a:rPr lang="en-US" dirty="0" err="1"/>
              <a:t>bác</a:t>
            </a:r>
            <a:r>
              <a:rPr lang="en-US" dirty="0"/>
              <a:t> </a:t>
            </a:r>
            <a:r>
              <a:rPr lang="en-US" dirty="0" err="1"/>
              <a:t>thế</a:t>
            </a:r>
            <a:r>
              <a:rPr lang="en-US" dirty="0"/>
              <a:t> </a:t>
            </a:r>
            <a:r>
              <a:rPr lang="en-US" dirty="0" err="1"/>
              <a:t>nào</a:t>
            </a:r>
            <a:r>
              <a:rPr lang="en-US" dirty="0"/>
              <a:t>. </a:t>
            </a:r>
          </a:p>
        </p:txBody>
      </p:sp>
    </p:spTree>
    <p:extLst>
      <p:ext uri="{BB962C8B-B14F-4D97-AF65-F5344CB8AC3E}">
        <p14:creationId xmlns:p14="http://schemas.microsoft.com/office/powerpoint/2010/main" val="400226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A651-38E4-4715-A060-9FDB487FCFDC}"/>
              </a:ext>
            </a:extLst>
          </p:cNvPr>
          <p:cNvSpPr>
            <a:spLocks noGrp="1"/>
          </p:cNvSpPr>
          <p:nvPr>
            <p:ph type="title"/>
          </p:nvPr>
        </p:nvSpPr>
        <p:spPr>
          <a:xfrm>
            <a:off x="0" y="0"/>
            <a:ext cx="12192000" cy="6858000"/>
          </a:xfrm>
        </p:spPr>
        <p:txBody>
          <a:bodyPr/>
          <a:lstStyle/>
          <a:p>
            <a:pPr algn="ctr"/>
            <a:r>
              <a:rPr lang="en-US" dirty="0" err="1"/>
              <a:t>Bất</a:t>
            </a:r>
            <a:r>
              <a:rPr lang="en-US" dirty="0"/>
              <a:t> </a:t>
            </a:r>
            <a:r>
              <a:rPr lang="en-US" dirty="0" err="1"/>
              <a:t>chấp</a:t>
            </a:r>
            <a:r>
              <a:rPr lang="en-US" dirty="0"/>
              <a:t> 5, 6 </a:t>
            </a:r>
            <a:r>
              <a:rPr lang="en-US" dirty="0" err="1"/>
              <a:t>lần</a:t>
            </a:r>
            <a:r>
              <a:rPr lang="en-US" dirty="0"/>
              <a:t> </a:t>
            </a:r>
            <a:r>
              <a:rPr lang="en-US" dirty="0" err="1"/>
              <a:t>thử</a:t>
            </a:r>
            <a:r>
              <a:rPr lang="en-US" dirty="0"/>
              <a:t> </a:t>
            </a:r>
            <a:r>
              <a:rPr lang="en-US" dirty="0" err="1"/>
              <a:t>cố</a:t>
            </a:r>
            <a:r>
              <a:rPr lang="en-US" dirty="0"/>
              <a:t> </a:t>
            </a:r>
            <a:r>
              <a:rPr lang="en-US" dirty="0" err="1"/>
              <a:t>gắng</a:t>
            </a:r>
            <a:r>
              <a:rPr lang="en-US" dirty="0"/>
              <a:t> </a:t>
            </a:r>
            <a:r>
              <a:rPr lang="en-US" dirty="0" err="1"/>
              <a:t>giải</a:t>
            </a:r>
            <a:r>
              <a:rPr lang="en-US" dirty="0"/>
              <a:t> </a:t>
            </a:r>
            <a:r>
              <a:rPr lang="en-US" dirty="0" err="1"/>
              <a:t>thích</a:t>
            </a:r>
            <a:r>
              <a:rPr lang="en-US" dirty="0"/>
              <a:t> </a:t>
            </a:r>
            <a:r>
              <a:rPr lang="en-US" dirty="0" err="1"/>
              <a:t>các</a:t>
            </a:r>
            <a:r>
              <a:rPr lang="en-US" dirty="0"/>
              <a:t> </a:t>
            </a:r>
            <a:r>
              <a:rPr lang="en-US" dirty="0" err="1"/>
              <a:t>kế</a:t>
            </a:r>
            <a:r>
              <a:rPr lang="en-US" dirty="0"/>
              <a:t> </a:t>
            </a:r>
            <a:r>
              <a:rPr lang="en-US" dirty="0" err="1"/>
              <a:t>hoạch</a:t>
            </a:r>
            <a:r>
              <a:rPr lang="en-US" dirty="0"/>
              <a:t> </a:t>
            </a:r>
            <a:r>
              <a:rPr lang="en-US" dirty="0" err="1"/>
              <a:t>dài</a:t>
            </a:r>
            <a:r>
              <a:rPr lang="en-US" dirty="0"/>
              <a:t> </a:t>
            </a:r>
            <a:r>
              <a:rPr lang="en-US" dirty="0" err="1"/>
              <a:t>hạn</a:t>
            </a:r>
            <a:r>
              <a:rPr lang="en-US" dirty="0"/>
              <a:t> </a:t>
            </a:r>
            <a:r>
              <a:rPr lang="en-US" dirty="0" err="1"/>
              <a:t>này</a:t>
            </a:r>
            <a:r>
              <a:rPr lang="en-US" dirty="0"/>
              <a:t> tr</a:t>
            </a:r>
            <a:r>
              <a:rPr lang="vi-VN" dirty="0"/>
              <a:t>ư</a:t>
            </a:r>
            <a:r>
              <a:rPr lang="en-US" dirty="0" err="1"/>
              <a:t>ớc</a:t>
            </a:r>
            <a:r>
              <a:rPr lang="en-US" dirty="0"/>
              <a:t> CLB</a:t>
            </a:r>
            <a:br>
              <a:rPr lang="en-US" dirty="0"/>
            </a:br>
            <a:r>
              <a:rPr lang="en-US" dirty="0" err="1"/>
              <a:t>Tôi</a:t>
            </a:r>
            <a:r>
              <a:rPr lang="en-US" dirty="0"/>
              <a:t> </a:t>
            </a:r>
            <a:r>
              <a:rPr lang="en-US" dirty="0" err="1"/>
              <a:t>vẫn</a:t>
            </a:r>
            <a:r>
              <a:rPr lang="en-US" dirty="0"/>
              <a:t> fail.</a:t>
            </a:r>
          </a:p>
        </p:txBody>
      </p:sp>
    </p:spTree>
    <p:extLst>
      <p:ext uri="{BB962C8B-B14F-4D97-AF65-F5344CB8AC3E}">
        <p14:creationId xmlns:p14="http://schemas.microsoft.com/office/powerpoint/2010/main" val="128704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0154-43FF-42AF-9928-E09ABD7D0928}"/>
              </a:ext>
            </a:extLst>
          </p:cNvPr>
          <p:cNvSpPr>
            <a:spLocks noGrp="1"/>
          </p:cNvSpPr>
          <p:nvPr>
            <p:ph type="title"/>
          </p:nvPr>
        </p:nvSpPr>
        <p:spPr>
          <a:xfrm>
            <a:off x="0" y="0"/>
            <a:ext cx="12192000" cy="6858000"/>
          </a:xfrm>
        </p:spPr>
        <p:txBody>
          <a:bodyPr/>
          <a:lstStyle/>
          <a:p>
            <a:pPr algn="ctr"/>
            <a:r>
              <a:rPr lang="en-US" dirty="0" err="1"/>
              <a:t>Hậu</a:t>
            </a:r>
            <a:r>
              <a:rPr lang="en-US" dirty="0"/>
              <a:t> </a:t>
            </a:r>
            <a:r>
              <a:rPr lang="en-US" dirty="0" err="1"/>
              <a:t>quả</a:t>
            </a:r>
            <a:r>
              <a:rPr lang="en-US" dirty="0"/>
              <a:t> </a:t>
            </a:r>
            <a:r>
              <a:rPr lang="en-US" dirty="0" err="1"/>
              <a:t>cho</a:t>
            </a:r>
            <a:r>
              <a:rPr lang="en-US" dirty="0"/>
              <a:t> </a:t>
            </a:r>
            <a:r>
              <a:rPr lang="en-US" dirty="0" err="1"/>
              <a:t>việc</a:t>
            </a:r>
            <a:r>
              <a:rPr lang="en-US" dirty="0"/>
              <a:t> </a:t>
            </a:r>
            <a:r>
              <a:rPr lang="en-US" dirty="0" err="1"/>
              <a:t>tôi</a:t>
            </a:r>
            <a:r>
              <a:rPr lang="en-US" dirty="0"/>
              <a:t> </a:t>
            </a:r>
            <a:r>
              <a:rPr lang="en-US" dirty="0" err="1"/>
              <a:t>thất</a:t>
            </a:r>
            <a:r>
              <a:rPr lang="en-US" dirty="0"/>
              <a:t> </a:t>
            </a:r>
            <a:r>
              <a:rPr lang="en-US" dirty="0" err="1"/>
              <a:t>bại</a:t>
            </a:r>
            <a:r>
              <a:rPr lang="en-US" dirty="0"/>
              <a:t> </a:t>
            </a:r>
            <a:r>
              <a:rPr lang="en-US" dirty="0" err="1"/>
              <a:t>giải</a:t>
            </a:r>
            <a:r>
              <a:rPr lang="en-US" dirty="0"/>
              <a:t> </a:t>
            </a:r>
            <a:r>
              <a:rPr lang="en-US" dirty="0" err="1"/>
              <a:t>thích</a:t>
            </a:r>
            <a:r>
              <a:rPr lang="en-US" dirty="0"/>
              <a:t> </a:t>
            </a:r>
            <a:r>
              <a:rPr lang="en-US" dirty="0" err="1"/>
              <a:t>các</a:t>
            </a:r>
            <a:r>
              <a:rPr lang="en-US" dirty="0"/>
              <a:t> </a:t>
            </a:r>
            <a:r>
              <a:rPr lang="en-US" dirty="0" err="1"/>
              <a:t>kế</a:t>
            </a:r>
            <a:r>
              <a:rPr lang="en-US" dirty="0"/>
              <a:t> </a:t>
            </a:r>
            <a:r>
              <a:rPr lang="en-US" dirty="0" err="1"/>
              <a:t>hoạch</a:t>
            </a:r>
            <a:r>
              <a:rPr lang="en-US" dirty="0"/>
              <a:t> </a:t>
            </a:r>
            <a:r>
              <a:rPr lang="en-US" dirty="0" err="1"/>
              <a:t>dài</a:t>
            </a:r>
            <a:r>
              <a:rPr lang="en-US" dirty="0"/>
              <a:t> </a:t>
            </a:r>
            <a:r>
              <a:rPr lang="en-US" dirty="0" err="1"/>
              <a:t>hạn</a:t>
            </a:r>
            <a:r>
              <a:rPr lang="en-US" dirty="0"/>
              <a:t> </a:t>
            </a:r>
            <a:r>
              <a:rPr lang="en-US" dirty="0" err="1"/>
              <a:t>này</a:t>
            </a:r>
            <a:r>
              <a:rPr lang="en-US" dirty="0"/>
              <a:t> tr</a:t>
            </a:r>
            <a:r>
              <a:rPr lang="vi-VN" dirty="0"/>
              <a:t>ư</a:t>
            </a:r>
            <a:r>
              <a:rPr lang="en-US" dirty="0" err="1"/>
              <a:t>ớc</a:t>
            </a:r>
            <a:r>
              <a:rPr lang="en-US" dirty="0"/>
              <a:t> CLB </a:t>
            </a:r>
            <a:r>
              <a:rPr lang="en-US" dirty="0" err="1"/>
              <a:t>là</a:t>
            </a:r>
            <a:r>
              <a:rPr lang="en-US" dirty="0"/>
              <a:t> </a:t>
            </a:r>
            <a:r>
              <a:rPr lang="en-US" dirty="0" err="1"/>
              <a:t>các</a:t>
            </a:r>
            <a:r>
              <a:rPr lang="en-US" dirty="0"/>
              <a:t> </a:t>
            </a:r>
            <a:r>
              <a:rPr lang="en-US" dirty="0" err="1"/>
              <a:t>rạn</a:t>
            </a:r>
            <a:r>
              <a:rPr lang="en-US" dirty="0"/>
              <a:t> </a:t>
            </a:r>
            <a:r>
              <a:rPr lang="en-US" dirty="0" err="1"/>
              <a:t>nứt</a:t>
            </a:r>
            <a:r>
              <a:rPr lang="en-US" dirty="0"/>
              <a:t> </a:t>
            </a:r>
            <a:r>
              <a:rPr lang="en-US" dirty="0" err="1"/>
              <a:t>trong</a:t>
            </a:r>
            <a:r>
              <a:rPr lang="en-US" dirty="0"/>
              <a:t> CLB </a:t>
            </a:r>
            <a:r>
              <a:rPr lang="en-US" dirty="0" err="1"/>
              <a:t>càng</a:t>
            </a:r>
            <a:r>
              <a:rPr lang="en-US" dirty="0"/>
              <a:t> </a:t>
            </a:r>
            <a:r>
              <a:rPr lang="en-US" dirty="0" err="1"/>
              <a:t>ngày</a:t>
            </a:r>
            <a:r>
              <a:rPr lang="en-US" dirty="0"/>
              <a:t> </a:t>
            </a:r>
            <a:r>
              <a:rPr lang="en-US" dirty="0" err="1"/>
              <a:t>xuất</a:t>
            </a:r>
            <a:r>
              <a:rPr lang="en-US" dirty="0"/>
              <a:t> </a:t>
            </a:r>
            <a:r>
              <a:rPr lang="en-US" dirty="0" err="1"/>
              <a:t>hiện</a:t>
            </a:r>
            <a:r>
              <a:rPr lang="en-US" dirty="0"/>
              <a:t> </a:t>
            </a:r>
            <a:r>
              <a:rPr lang="en-US" dirty="0" err="1"/>
              <a:t>càng</a:t>
            </a:r>
            <a:r>
              <a:rPr lang="en-US" dirty="0"/>
              <a:t> </a:t>
            </a:r>
            <a:r>
              <a:rPr lang="en-US" dirty="0" err="1"/>
              <a:t>nhiều</a:t>
            </a:r>
            <a:r>
              <a:rPr lang="en-US" dirty="0"/>
              <a:t>. </a:t>
            </a:r>
            <a:r>
              <a:rPr lang="en-US" dirty="0" err="1"/>
              <a:t>Những</a:t>
            </a:r>
            <a:r>
              <a:rPr lang="en-US" dirty="0"/>
              <a:t> </a:t>
            </a:r>
            <a:r>
              <a:rPr lang="en-US" dirty="0" err="1"/>
              <a:t>rạn</a:t>
            </a:r>
            <a:r>
              <a:rPr lang="en-US" dirty="0"/>
              <a:t> </a:t>
            </a:r>
            <a:r>
              <a:rPr lang="en-US" dirty="0" err="1"/>
              <a:t>nứt</a:t>
            </a:r>
            <a:r>
              <a:rPr lang="en-US" dirty="0"/>
              <a:t> </a:t>
            </a:r>
            <a:r>
              <a:rPr lang="en-US" dirty="0" err="1"/>
              <a:t>mà</a:t>
            </a:r>
            <a:r>
              <a:rPr lang="en-US" dirty="0"/>
              <a:t> </a:t>
            </a:r>
            <a:r>
              <a:rPr lang="en-US" dirty="0" err="1"/>
              <a:t>duy</a:t>
            </a:r>
            <a:r>
              <a:rPr lang="en-US" dirty="0"/>
              <a:t> </a:t>
            </a:r>
            <a:r>
              <a:rPr lang="en-US" dirty="0" err="1"/>
              <a:t>nhất</a:t>
            </a:r>
            <a:r>
              <a:rPr lang="en-US" dirty="0"/>
              <a:t> </a:t>
            </a:r>
            <a:r>
              <a:rPr lang="en-US" dirty="0" err="1"/>
              <a:t>tôi</a:t>
            </a:r>
            <a:r>
              <a:rPr lang="en-US" dirty="0"/>
              <a:t> </a:t>
            </a:r>
            <a:r>
              <a:rPr lang="en-US" dirty="0" err="1"/>
              <a:t>để</a:t>
            </a:r>
            <a:r>
              <a:rPr lang="en-US" dirty="0"/>
              <a:t> </a:t>
            </a:r>
            <a:r>
              <a:rPr lang="en-US" dirty="0" err="1"/>
              <a:t>tâm</a:t>
            </a:r>
            <a:r>
              <a:rPr lang="en-US" dirty="0"/>
              <a:t> </a:t>
            </a:r>
            <a:r>
              <a:rPr lang="en-US" dirty="0" err="1"/>
              <a:t>và</a:t>
            </a:r>
            <a:r>
              <a:rPr lang="en-US" dirty="0"/>
              <a:t> </a:t>
            </a:r>
            <a:r>
              <a:rPr lang="en-US" dirty="0" err="1"/>
              <a:t>ghi</a:t>
            </a:r>
            <a:r>
              <a:rPr lang="en-US" dirty="0"/>
              <a:t> </a:t>
            </a:r>
            <a:r>
              <a:rPr lang="en-US" dirty="0" err="1"/>
              <a:t>lại</a:t>
            </a:r>
            <a:r>
              <a:rPr lang="en-US" dirty="0"/>
              <a:t> </a:t>
            </a:r>
            <a:r>
              <a:rPr lang="en-US" dirty="0" err="1"/>
              <a:t>cụ</a:t>
            </a:r>
            <a:r>
              <a:rPr lang="en-US" dirty="0"/>
              <a:t> </a:t>
            </a:r>
            <a:r>
              <a:rPr lang="en-US" dirty="0" err="1"/>
              <a:t>thể</a:t>
            </a:r>
            <a:r>
              <a:rPr lang="en-US" dirty="0"/>
              <a:t>.</a:t>
            </a:r>
          </a:p>
        </p:txBody>
      </p:sp>
    </p:spTree>
    <p:extLst>
      <p:ext uri="{BB962C8B-B14F-4D97-AF65-F5344CB8AC3E}">
        <p14:creationId xmlns:p14="http://schemas.microsoft.com/office/powerpoint/2010/main" val="255872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5C05-F770-4EE7-B0EB-3EE5F76FCC35}"/>
              </a:ext>
            </a:extLst>
          </p:cNvPr>
          <p:cNvSpPr>
            <a:spLocks noGrp="1"/>
          </p:cNvSpPr>
          <p:nvPr>
            <p:ph type="title"/>
          </p:nvPr>
        </p:nvSpPr>
        <p:spPr>
          <a:xfrm>
            <a:off x="0" y="0"/>
            <a:ext cx="12192000" cy="6858000"/>
          </a:xfrm>
        </p:spPr>
        <p:txBody>
          <a:bodyPr/>
          <a:lstStyle/>
          <a:p>
            <a:pPr algn="ctr"/>
            <a:r>
              <a:rPr lang="en-US" dirty="0" err="1"/>
              <a:t>Hoạt</a:t>
            </a:r>
            <a:r>
              <a:rPr lang="en-US" dirty="0"/>
              <a:t> </a:t>
            </a:r>
            <a:r>
              <a:rPr lang="en-US" dirty="0" err="1"/>
              <a:t>động</a:t>
            </a:r>
            <a:r>
              <a:rPr lang="en-US" dirty="0"/>
              <a:t> </a:t>
            </a:r>
            <a:r>
              <a:rPr lang="en-US" dirty="0" err="1"/>
              <a:t>truyền</a:t>
            </a:r>
            <a:r>
              <a:rPr lang="en-US" dirty="0"/>
              <a:t> </a:t>
            </a:r>
            <a:r>
              <a:rPr lang="en-US" dirty="0" err="1"/>
              <a:t>thông</a:t>
            </a:r>
            <a:r>
              <a:rPr lang="en-US" dirty="0"/>
              <a:t> </a:t>
            </a:r>
            <a:r>
              <a:rPr lang="en-US" dirty="0" err="1"/>
              <a:t>lực</a:t>
            </a:r>
            <a:r>
              <a:rPr lang="en-US" dirty="0"/>
              <a:t> l</a:t>
            </a:r>
            <a:r>
              <a:rPr lang="vi-VN" dirty="0"/>
              <a:t>ư</a:t>
            </a:r>
            <a:r>
              <a:rPr lang="en-US" dirty="0" err="1"/>
              <a:t>ỡng</a:t>
            </a:r>
            <a:r>
              <a:rPr lang="en-US" dirty="0"/>
              <a:t> </a:t>
            </a:r>
            <a:r>
              <a:rPr lang="en-US" dirty="0" err="1"/>
              <a:t>chạy</a:t>
            </a:r>
            <a:r>
              <a:rPr lang="en-US" dirty="0"/>
              <a:t> </a:t>
            </a:r>
            <a:r>
              <a:rPr lang="en-US" dirty="0" err="1"/>
              <a:t>quá</a:t>
            </a:r>
            <a:r>
              <a:rPr lang="en-US" dirty="0"/>
              <a:t> </a:t>
            </a:r>
            <a:r>
              <a:rPr lang="en-US" dirty="0" err="1"/>
              <a:t>nhanh</a:t>
            </a:r>
            <a:r>
              <a:rPr lang="en-US" dirty="0"/>
              <a:t> </a:t>
            </a:r>
            <a:r>
              <a:rPr lang="en-US" dirty="0" err="1"/>
              <a:t>trong</a:t>
            </a:r>
            <a:r>
              <a:rPr lang="en-US" dirty="0"/>
              <a:t> </a:t>
            </a:r>
            <a:r>
              <a:rPr lang="en-US" dirty="0" err="1"/>
              <a:t>khi</a:t>
            </a:r>
            <a:r>
              <a:rPr lang="en-US" dirty="0"/>
              <a:t> </a:t>
            </a:r>
            <a:r>
              <a:rPr lang="en-US" dirty="0" err="1"/>
              <a:t>phần</a:t>
            </a:r>
            <a:r>
              <a:rPr lang="en-US" dirty="0"/>
              <a:t> core </a:t>
            </a:r>
            <a:r>
              <a:rPr lang="en-US" dirty="0" err="1"/>
              <a:t>của</a:t>
            </a:r>
            <a:r>
              <a:rPr lang="en-US" dirty="0"/>
              <a:t> CLB </a:t>
            </a:r>
            <a:r>
              <a:rPr lang="en-US" dirty="0" err="1"/>
              <a:t>còn</a:t>
            </a:r>
            <a:r>
              <a:rPr lang="en-US" dirty="0"/>
              <a:t> </a:t>
            </a:r>
            <a:r>
              <a:rPr lang="en-US" dirty="0" err="1"/>
              <a:t>rất</a:t>
            </a:r>
            <a:r>
              <a:rPr lang="en-US" dirty="0"/>
              <a:t> s</a:t>
            </a:r>
            <a:r>
              <a:rPr lang="vi-VN" dirty="0"/>
              <a:t>ơ</a:t>
            </a:r>
            <a:r>
              <a:rPr lang="en-US" dirty="0"/>
              <a:t> </a:t>
            </a:r>
            <a:r>
              <a:rPr lang="en-US" dirty="0" err="1"/>
              <a:t>sinh</a:t>
            </a:r>
            <a:r>
              <a:rPr lang="en-US" dirty="0"/>
              <a:t> </a:t>
            </a:r>
            <a:r>
              <a:rPr lang="en-US" dirty="0" err="1"/>
              <a:t>khiến</a:t>
            </a:r>
            <a:r>
              <a:rPr lang="en-US" dirty="0"/>
              <a:t> CLB </a:t>
            </a:r>
            <a:r>
              <a:rPr lang="en-US" dirty="0" err="1"/>
              <a:t>thành</a:t>
            </a:r>
            <a:r>
              <a:rPr lang="en-US" dirty="0"/>
              <a:t> “</a:t>
            </a:r>
            <a:r>
              <a:rPr lang="en-US" dirty="0" err="1"/>
              <a:t>nói</a:t>
            </a:r>
            <a:r>
              <a:rPr lang="en-US" dirty="0"/>
              <a:t> đ</a:t>
            </a:r>
            <a:r>
              <a:rPr lang="vi-VN" dirty="0"/>
              <a:t>ư</a:t>
            </a:r>
            <a:r>
              <a:rPr lang="en-US" dirty="0" err="1"/>
              <a:t>ợc</a:t>
            </a:r>
            <a:r>
              <a:rPr lang="en-US" dirty="0"/>
              <a:t>, </a:t>
            </a:r>
            <a:r>
              <a:rPr lang="en-US" dirty="0" err="1"/>
              <a:t>nhưng</a:t>
            </a:r>
            <a:r>
              <a:rPr lang="en-US" dirty="0"/>
              <a:t> </a:t>
            </a:r>
            <a:r>
              <a:rPr lang="en-US" dirty="0" err="1"/>
              <a:t>không</a:t>
            </a:r>
            <a:r>
              <a:rPr lang="en-US" dirty="0"/>
              <a:t> </a:t>
            </a:r>
            <a:r>
              <a:rPr lang="en-US" dirty="0" err="1"/>
              <a:t>làm</a:t>
            </a:r>
            <a:r>
              <a:rPr lang="en-US" dirty="0"/>
              <a:t> đ</a:t>
            </a:r>
            <a:r>
              <a:rPr lang="vi-VN" dirty="0"/>
              <a:t>ư</a:t>
            </a:r>
            <a:r>
              <a:rPr lang="en-US" dirty="0" err="1"/>
              <a:t>ợc</a:t>
            </a:r>
            <a:r>
              <a:rPr lang="en-US" dirty="0"/>
              <a:t>”</a:t>
            </a:r>
          </a:p>
        </p:txBody>
      </p:sp>
    </p:spTree>
    <p:extLst>
      <p:ext uri="{BB962C8B-B14F-4D97-AF65-F5344CB8AC3E}">
        <p14:creationId xmlns:p14="http://schemas.microsoft.com/office/powerpoint/2010/main" val="33412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E4B3-3FBE-4745-913B-5204C44A2F26}"/>
              </a:ext>
            </a:extLst>
          </p:cNvPr>
          <p:cNvSpPr>
            <a:spLocks noGrp="1"/>
          </p:cNvSpPr>
          <p:nvPr>
            <p:ph type="title"/>
          </p:nvPr>
        </p:nvSpPr>
        <p:spPr>
          <a:xfrm>
            <a:off x="0" y="0"/>
            <a:ext cx="12192000" cy="6858000"/>
          </a:xfrm>
        </p:spPr>
        <p:txBody>
          <a:bodyPr/>
          <a:lstStyle/>
          <a:p>
            <a:pPr algn="ctr"/>
            <a:r>
              <a:rPr lang="en-US" dirty="0" err="1"/>
              <a:t>Nói</a:t>
            </a:r>
            <a:r>
              <a:rPr lang="en-US" dirty="0"/>
              <a:t> đ</a:t>
            </a:r>
            <a:r>
              <a:rPr lang="vi-VN" dirty="0"/>
              <a:t>ư</a:t>
            </a:r>
            <a:r>
              <a:rPr lang="en-US" dirty="0" err="1"/>
              <a:t>ợc</a:t>
            </a:r>
            <a:r>
              <a:rPr lang="en-US" dirty="0"/>
              <a:t>, </a:t>
            </a:r>
            <a:r>
              <a:rPr lang="en-US" dirty="0" err="1"/>
              <a:t>nhưng</a:t>
            </a:r>
            <a:r>
              <a:rPr lang="en-US" dirty="0"/>
              <a:t> </a:t>
            </a:r>
            <a:r>
              <a:rPr lang="en-US" dirty="0" err="1"/>
              <a:t>không</a:t>
            </a:r>
            <a:r>
              <a:rPr lang="en-US" dirty="0"/>
              <a:t> </a:t>
            </a:r>
            <a:r>
              <a:rPr lang="en-US" dirty="0" err="1"/>
              <a:t>làm</a:t>
            </a:r>
            <a:r>
              <a:rPr lang="en-US" dirty="0"/>
              <a:t> đ</a:t>
            </a:r>
            <a:r>
              <a:rPr lang="vi-VN" dirty="0"/>
              <a:t>ư</a:t>
            </a:r>
            <a:r>
              <a:rPr lang="en-US" dirty="0" err="1"/>
              <a:t>ợc</a:t>
            </a:r>
            <a:endParaRPr lang="en-US" dirty="0"/>
          </a:p>
        </p:txBody>
      </p:sp>
    </p:spTree>
    <p:extLst>
      <p:ext uri="{BB962C8B-B14F-4D97-AF65-F5344CB8AC3E}">
        <p14:creationId xmlns:p14="http://schemas.microsoft.com/office/powerpoint/2010/main" val="276375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EB80-89C2-42DC-9A1C-2D5AC4D5FAAD}"/>
              </a:ext>
            </a:extLst>
          </p:cNvPr>
          <p:cNvSpPr>
            <a:spLocks noGrp="1"/>
          </p:cNvSpPr>
          <p:nvPr>
            <p:ph type="title"/>
          </p:nvPr>
        </p:nvSpPr>
        <p:spPr>
          <a:xfrm>
            <a:off x="0" y="0"/>
            <a:ext cx="12192000" cy="6858000"/>
          </a:xfrm>
        </p:spPr>
        <p:txBody>
          <a:bodyPr/>
          <a:lstStyle/>
          <a:p>
            <a:pPr algn="ctr"/>
            <a:r>
              <a:rPr lang="en-US" dirty="0"/>
              <a:t>100 </a:t>
            </a:r>
            <a:r>
              <a:rPr lang="en-US" dirty="0" err="1"/>
              <a:t>sinh</a:t>
            </a:r>
            <a:r>
              <a:rPr lang="en-US" dirty="0"/>
              <a:t> </a:t>
            </a:r>
            <a:r>
              <a:rPr lang="en-US" dirty="0" err="1"/>
              <a:t>viên</a:t>
            </a:r>
            <a:r>
              <a:rPr lang="en-US" dirty="0"/>
              <a:t> </a:t>
            </a:r>
            <a:r>
              <a:rPr lang="en-US" dirty="0" err="1"/>
              <a:t>hào</a:t>
            </a:r>
            <a:r>
              <a:rPr lang="en-US" dirty="0"/>
              <a:t> </a:t>
            </a:r>
            <a:r>
              <a:rPr lang="en-US" dirty="0" err="1"/>
              <a:t>hứng</a:t>
            </a:r>
            <a:r>
              <a:rPr lang="en-US" dirty="0"/>
              <a:t> </a:t>
            </a:r>
            <a:r>
              <a:rPr lang="en-US" dirty="0" err="1"/>
              <a:t>với</a:t>
            </a:r>
            <a:r>
              <a:rPr lang="en-US" dirty="0"/>
              <a:t> </a:t>
            </a:r>
            <a:r>
              <a:rPr lang="en-US" dirty="0" err="1"/>
              <a:t>truyền</a:t>
            </a:r>
            <a:r>
              <a:rPr lang="en-US" dirty="0"/>
              <a:t> </a:t>
            </a:r>
            <a:r>
              <a:rPr lang="en-US" dirty="0" err="1"/>
              <a:t>thông</a:t>
            </a:r>
            <a:r>
              <a:rPr lang="en-US" dirty="0"/>
              <a:t> </a:t>
            </a:r>
            <a:r>
              <a:rPr lang="en-US" dirty="0" err="1"/>
              <a:t>của</a:t>
            </a:r>
            <a:r>
              <a:rPr lang="en-US" dirty="0"/>
              <a:t> CLB, </a:t>
            </a:r>
            <a:r>
              <a:rPr lang="en-US" dirty="0" err="1"/>
              <a:t>và</a:t>
            </a:r>
            <a:r>
              <a:rPr lang="en-US" dirty="0"/>
              <a:t> 100 </a:t>
            </a:r>
            <a:r>
              <a:rPr lang="en-US" dirty="0" err="1"/>
              <a:t>sinh</a:t>
            </a:r>
            <a:r>
              <a:rPr lang="en-US" dirty="0"/>
              <a:t> </a:t>
            </a:r>
            <a:r>
              <a:rPr lang="en-US" dirty="0" err="1"/>
              <a:t>viên</a:t>
            </a:r>
            <a:r>
              <a:rPr lang="en-US" dirty="0"/>
              <a:t> </a:t>
            </a:r>
            <a:r>
              <a:rPr lang="en-US" dirty="0" err="1"/>
              <a:t>thất</a:t>
            </a:r>
            <a:r>
              <a:rPr lang="en-US" dirty="0"/>
              <a:t> </a:t>
            </a:r>
            <a:r>
              <a:rPr lang="en-US" dirty="0" err="1"/>
              <a:t>vọng</a:t>
            </a:r>
            <a:r>
              <a:rPr lang="en-US" dirty="0"/>
              <a:t> </a:t>
            </a:r>
            <a:r>
              <a:rPr lang="en-US" dirty="0" err="1"/>
              <a:t>với</a:t>
            </a:r>
            <a:r>
              <a:rPr lang="en-US" dirty="0"/>
              <a:t> Core </a:t>
            </a:r>
            <a:r>
              <a:rPr lang="en-US" dirty="0" err="1"/>
              <a:t>của</a:t>
            </a:r>
            <a:r>
              <a:rPr lang="en-US" dirty="0"/>
              <a:t> CLB </a:t>
            </a:r>
            <a:r>
              <a:rPr lang="en-US" dirty="0" err="1"/>
              <a:t>trở</a:t>
            </a:r>
            <a:r>
              <a:rPr lang="en-US" dirty="0"/>
              <a:t> </a:t>
            </a:r>
            <a:r>
              <a:rPr lang="en-US" dirty="0" err="1"/>
              <a:t>về</a:t>
            </a:r>
            <a:r>
              <a:rPr lang="en-US" dirty="0"/>
              <a:t>. 100 </a:t>
            </a:r>
            <a:r>
              <a:rPr lang="en-US" dirty="0" err="1"/>
              <a:t>sinh</a:t>
            </a:r>
            <a:r>
              <a:rPr lang="en-US" dirty="0"/>
              <a:t> </a:t>
            </a:r>
            <a:r>
              <a:rPr lang="en-US" dirty="0" err="1"/>
              <a:t>viên</a:t>
            </a:r>
            <a:r>
              <a:rPr lang="en-US" dirty="0"/>
              <a:t> </a:t>
            </a:r>
            <a:r>
              <a:rPr lang="en-US" dirty="0" err="1"/>
              <a:t>này</a:t>
            </a:r>
            <a:r>
              <a:rPr lang="en-US" dirty="0"/>
              <a:t> </a:t>
            </a:r>
            <a:r>
              <a:rPr lang="en-US" dirty="0" err="1"/>
              <a:t>trở</a:t>
            </a:r>
            <a:r>
              <a:rPr lang="en-US" dirty="0"/>
              <a:t> </a:t>
            </a:r>
            <a:r>
              <a:rPr lang="en-US" dirty="0" err="1"/>
              <a:t>thành</a:t>
            </a:r>
            <a:r>
              <a:rPr lang="en-US" dirty="0"/>
              <a:t> 100 ng</a:t>
            </a:r>
            <a:r>
              <a:rPr lang="vi-VN" dirty="0"/>
              <a:t>ư</a:t>
            </a:r>
            <a:r>
              <a:rPr lang="en-US" dirty="0" err="1"/>
              <a:t>ời</a:t>
            </a:r>
            <a:r>
              <a:rPr lang="en-US" dirty="0"/>
              <a:t> </a:t>
            </a:r>
            <a:r>
              <a:rPr lang="en-US" dirty="0" err="1"/>
              <a:t>tuyên</a:t>
            </a:r>
            <a:r>
              <a:rPr lang="en-US" dirty="0"/>
              <a:t> </a:t>
            </a:r>
            <a:r>
              <a:rPr lang="en-US" dirty="0" err="1"/>
              <a:t>truyền</a:t>
            </a:r>
            <a:r>
              <a:rPr lang="en-US" dirty="0"/>
              <a:t> </a:t>
            </a:r>
            <a:r>
              <a:rPr lang="en-US" dirty="0" err="1"/>
              <a:t>xấu</a:t>
            </a:r>
            <a:r>
              <a:rPr lang="en-US" dirty="0"/>
              <a:t> </a:t>
            </a:r>
            <a:r>
              <a:rPr lang="en-US" dirty="0" err="1"/>
              <a:t>về</a:t>
            </a:r>
            <a:r>
              <a:rPr lang="en-US" dirty="0"/>
              <a:t> CLB.</a:t>
            </a:r>
          </a:p>
        </p:txBody>
      </p:sp>
    </p:spTree>
    <p:extLst>
      <p:ext uri="{BB962C8B-B14F-4D97-AF65-F5344CB8AC3E}">
        <p14:creationId xmlns:p14="http://schemas.microsoft.com/office/powerpoint/2010/main" val="3308625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E00A-202B-454C-9045-1EA1AC4C807B}"/>
              </a:ext>
            </a:extLst>
          </p:cNvPr>
          <p:cNvSpPr>
            <a:spLocks noGrp="1"/>
          </p:cNvSpPr>
          <p:nvPr>
            <p:ph type="title"/>
          </p:nvPr>
        </p:nvSpPr>
        <p:spPr>
          <a:xfrm>
            <a:off x="0" y="0"/>
            <a:ext cx="12192000" cy="6858000"/>
          </a:xfrm>
        </p:spPr>
        <p:txBody>
          <a:bodyPr/>
          <a:lstStyle/>
          <a:p>
            <a:pPr algn="ctr"/>
            <a:r>
              <a:rPr lang="en-US" dirty="0" err="1"/>
              <a:t>Đây</a:t>
            </a:r>
            <a:r>
              <a:rPr lang="en-US" dirty="0"/>
              <a:t> </a:t>
            </a:r>
            <a:r>
              <a:rPr lang="en-US" dirty="0" err="1"/>
              <a:t>đã</a:t>
            </a:r>
            <a:r>
              <a:rPr lang="en-US" dirty="0"/>
              <a:t> </a:t>
            </a:r>
            <a:r>
              <a:rPr lang="en-US" dirty="0" err="1"/>
              <a:t>là</a:t>
            </a:r>
            <a:r>
              <a:rPr lang="en-US" dirty="0"/>
              <a:t> </a:t>
            </a:r>
            <a:r>
              <a:rPr lang="en-US" dirty="0" err="1"/>
              <a:t>sự</a:t>
            </a:r>
            <a:r>
              <a:rPr lang="en-US" dirty="0"/>
              <a:t> </a:t>
            </a:r>
            <a:r>
              <a:rPr lang="en-US" dirty="0" err="1"/>
              <a:t>thật</a:t>
            </a:r>
            <a:r>
              <a:rPr lang="en-US" dirty="0"/>
              <a:t> </a:t>
            </a:r>
            <a:r>
              <a:rPr lang="en-US" dirty="0" err="1"/>
              <a:t>tệ</a:t>
            </a:r>
            <a:r>
              <a:rPr lang="en-US" dirty="0"/>
              <a:t> </a:t>
            </a:r>
            <a:r>
              <a:rPr lang="en-US" dirty="0" err="1"/>
              <a:t>hại</a:t>
            </a:r>
            <a:r>
              <a:rPr lang="en-US" dirty="0"/>
              <a:t> </a:t>
            </a:r>
            <a:r>
              <a:rPr lang="en-US" dirty="0" err="1"/>
              <a:t>đối</a:t>
            </a:r>
            <a:r>
              <a:rPr lang="en-US" dirty="0"/>
              <a:t> </a:t>
            </a:r>
            <a:r>
              <a:rPr lang="en-US" dirty="0" err="1"/>
              <a:t>với</a:t>
            </a:r>
            <a:r>
              <a:rPr lang="en-US" dirty="0"/>
              <a:t> workspace. </a:t>
            </a:r>
            <a:r>
              <a:rPr lang="en-US" dirty="0" err="1"/>
              <a:t>Một</a:t>
            </a:r>
            <a:r>
              <a:rPr lang="en-US" dirty="0"/>
              <a:t> </a:t>
            </a:r>
            <a:r>
              <a:rPr lang="en-US" dirty="0" err="1"/>
              <a:t>hoạt</a:t>
            </a:r>
            <a:r>
              <a:rPr lang="en-US" dirty="0"/>
              <a:t> </a:t>
            </a:r>
            <a:r>
              <a:rPr lang="en-US" dirty="0" err="1"/>
              <a:t>động</a:t>
            </a:r>
            <a:r>
              <a:rPr lang="en-US" dirty="0"/>
              <a:t> core </a:t>
            </a:r>
            <a:r>
              <a:rPr lang="en-US" dirty="0" err="1"/>
              <a:t>của</a:t>
            </a:r>
            <a:r>
              <a:rPr lang="en-US" dirty="0"/>
              <a:t> CLB.</a:t>
            </a:r>
            <a:br>
              <a:rPr lang="en-US" dirty="0"/>
            </a:br>
            <a:r>
              <a:rPr lang="en-US" dirty="0"/>
              <a:t> 12/10/2020 </a:t>
            </a:r>
            <a:r>
              <a:rPr lang="en-US" dirty="0" err="1"/>
              <a:t>là</a:t>
            </a:r>
            <a:r>
              <a:rPr lang="en-US" dirty="0"/>
              <a:t> </a:t>
            </a:r>
            <a:r>
              <a:rPr lang="en-US" dirty="0" err="1"/>
              <a:t>lần</a:t>
            </a:r>
            <a:r>
              <a:rPr lang="en-US" dirty="0"/>
              <a:t> </a:t>
            </a:r>
            <a:r>
              <a:rPr lang="en-US" dirty="0" err="1"/>
              <a:t>đầu</a:t>
            </a:r>
            <a:r>
              <a:rPr lang="en-US" dirty="0"/>
              <a:t> </a:t>
            </a:r>
            <a:r>
              <a:rPr lang="en-US" dirty="0" err="1"/>
              <a:t>tiên</a:t>
            </a:r>
            <a:r>
              <a:rPr lang="en-US" dirty="0"/>
              <a:t> CLB </a:t>
            </a:r>
            <a:r>
              <a:rPr lang="en-US" dirty="0" err="1"/>
              <a:t>thông</a:t>
            </a:r>
            <a:r>
              <a:rPr lang="en-US" dirty="0"/>
              <a:t> </a:t>
            </a:r>
            <a:r>
              <a:rPr lang="en-US" dirty="0" err="1"/>
              <a:t>báo</a:t>
            </a:r>
            <a:r>
              <a:rPr lang="en-US" dirty="0"/>
              <a:t> </a:t>
            </a:r>
            <a:r>
              <a:rPr lang="en-US" dirty="0" err="1"/>
              <a:t>mở</a:t>
            </a:r>
            <a:r>
              <a:rPr lang="en-US" dirty="0"/>
              <a:t> workspace </a:t>
            </a:r>
            <a:r>
              <a:rPr lang="en-US" dirty="0" err="1"/>
              <a:t>sau</a:t>
            </a:r>
            <a:r>
              <a:rPr lang="en-US" dirty="0"/>
              <a:t> workshop. </a:t>
            </a:r>
            <a:br>
              <a:rPr lang="en-US" dirty="0"/>
            </a:br>
            <a:r>
              <a:rPr lang="en-US" dirty="0"/>
              <a:t>10 </a:t>
            </a:r>
            <a:r>
              <a:rPr lang="en-US" dirty="0" err="1"/>
              <a:t>ngày</a:t>
            </a:r>
            <a:r>
              <a:rPr lang="en-US" dirty="0"/>
              <a:t> </a:t>
            </a:r>
            <a:r>
              <a:rPr lang="en-US" dirty="0" err="1"/>
              <a:t>trôi</a:t>
            </a:r>
            <a:r>
              <a:rPr lang="en-US" dirty="0"/>
              <a:t> qua, </a:t>
            </a:r>
            <a:r>
              <a:rPr lang="en-US" dirty="0" err="1"/>
              <a:t>ngày</a:t>
            </a:r>
            <a:r>
              <a:rPr lang="en-US" dirty="0"/>
              <a:t> 22/10/2020, </a:t>
            </a:r>
            <a:r>
              <a:rPr lang="en-US" dirty="0" err="1"/>
              <a:t>không</a:t>
            </a:r>
            <a:r>
              <a:rPr lang="en-US" dirty="0"/>
              <a:t> ai </a:t>
            </a:r>
            <a:r>
              <a:rPr lang="en-US" dirty="0" err="1"/>
              <a:t>lên</a:t>
            </a:r>
            <a:r>
              <a:rPr lang="en-US" dirty="0"/>
              <a:t> workspace </a:t>
            </a:r>
            <a:r>
              <a:rPr lang="en-US" dirty="0" err="1"/>
              <a:t>ngoại</a:t>
            </a:r>
            <a:r>
              <a:rPr lang="en-US" dirty="0"/>
              <a:t> </a:t>
            </a:r>
            <a:r>
              <a:rPr lang="en-US" dirty="0" err="1"/>
              <a:t>trừ</a:t>
            </a:r>
            <a:r>
              <a:rPr lang="en-US" dirty="0"/>
              <a:t> </a:t>
            </a:r>
            <a:r>
              <a:rPr lang="en-US" dirty="0" err="1"/>
              <a:t>thành</a:t>
            </a:r>
            <a:r>
              <a:rPr lang="en-US" dirty="0"/>
              <a:t> </a:t>
            </a:r>
            <a:r>
              <a:rPr lang="en-US" dirty="0" err="1"/>
              <a:t>viên</a:t>
            </a:r>
            <a:r>
              <a:rPr lang="en-US" dirty="0"/>
              <a:t> CLB SINNO.</a:t>
            </a:r>
          </a:p>
        </p:txBody>
      </p:sp>
    </p:spTree>
    <p:extLst>
      <p:ext uri="{BB962C8B-B14F-4D97-AF65-F5344CB8AC3E}">
        <p14:creationId xmlns:p14="http://schemas.microsoft.com/office/powerpoint/2010/main" val="397608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F0DF-C46B-48BB-BD5A-503159BFB531}"/>
              </a:ext>
            </a:extLst>
          </p:cNvPr>
          <p:cNvSpPr>
            <a:spLocks noGrp="1"/>
          </p:cNvSpPr>
          <p:nvPr>
            <p:ph type="title"/>
          </p:nvPr>
        </p:nvSpPr>
        <p:spPr>
          <a:xfrm>
            <a:off x="0" y="0"/>
            <a:ext cx="12192000" cy="6858000"/>
          </a:xfrm>
        </p:spPr>
        <p:txBody>
          <a:bodyPr/>
          <a:lstStyle/>
          <a:p>
            <a:pPr algn="ctr"/>
            <a:r>
              <a:rPr lang="en-US" dirty="0"/>
              <a:t>Sau </a:t>
            </a:r>
            <a:r>
              <a:rPr lang="en-US" dirty="0" err="1"/>
              <a:t>tuyển</a:t>
            </a:r>
            <a:r>
              <a:rPr lang="en-US" dirty="0"/>
              <a:t> </a:t>
            </a:r>
            <a:r>
              <a:rPr lang="en-US" dirty="0" err="1"/>
              <a:t>thành</a:t>
            </a:r>
            <a:r>
              <a:rPr lang="en-US" dirty="0"/>
              <a:t> </a:t>
            </a:r>
            <a:r>
              <a:rPr lang="en-US" dirty="0" err="1"/>
              <a:t>viên</a:t>
            </a:r>
            <a:r>
              <a:rPr lang="en-US" dirty="0"/>
              <a:t>, Zoo hackathon, Microsoft hackathon. </a:t>
            </a:r>
            <a:r>
              <a:rPr lang="en-US" dirty="0" err="1"/>
              <a:t>Mọi</a:t>
            </a:r>
            <a:r>
              <a:rPr lang="en-US" dirty="0"/>
              <a:t> </a:t>
            </a:r>
            <a:r>
              <a:rPr lang="en-US" dirty="0" err="1"/>
              <a:t>sinh</a:t>
            </a:r>
            <a:r>
              <a:rPr lang="en-US" dirty="0"/>
              <a:t> </a:t>
            </a:r>
            <a:r>
              <a:rPr lang="en-US" dirty="0" err="1"/>
              <a:t>viên</a:t>
            </a:r>
            <a:r>
              <a:rPr lang="en-US" dirty="0"/>
              <a:t> </a:t>
            </a:r>
            <a:r>
              <a:rPr lang="en-US" dirty="0" err="1"/>
              <a:t>sẽ</a:t>
            </a:r>
            <a:r>
              <a:rPr lang="en-US" dirty="0"/>
              <a:t> </a:t>
            </a:r>
            <a:r>
              <a:rPr lang="en-US" dirty="0" err="1"/>
              <a:t>biết</a:t>
            </a:r>
            <a:r>
              <a:rPr lang="en-US" dirty="0"/>
              <a:t> đ</a:t>
            </a:r>
            <a:r>
              <a:rPr lang="vi-VN" dirty="0"/>
              <a:t>ư</a:t>
            </a:r>
            <a:r>
              <a:rPr lang="en-US" dirty="0" err="1"/>
              <a:t>ợc</a:t>
            </a:r>
            <a:r>
              <a:rPr lang="en-US" dirty="0"/>
              <a:t> </a:t>
            </a:r>
            <a:r>
              <a:rPr lang="en-US" dirty="0" err="1"/>
              <a:t>rằng</a:t>
            </a:r>
            <a:r>
              <a:rPr lang="en-US" dirty="0"/>
              <a:t> CLB SINNO </a:t>
            </a:r>
            <a:r>
              <a:rPr lang="en-US" dirty="0" err="1"/>
              <a:t>thực</a:t>
            </a:r>
            <a:r>
              <a:rPr lang="en-US" dirty="0"/>
              <a:t> ra </a:t>
            </a:r>
            <a:r>
              <a:rPr lang="en-US" dirty="0" err="1"/>
              <a:t>là</a:t>
            </a:r>
            <a:r>
              <a:rPr lang="en-US" dirty="0"/>
              <a:t> </a:t>
            </a:r>
            <a:r>
              <a:rPr lang="en-US" dirty="0" err="1"/>
              <a:t>cái</a:t>
            </a:r>
            <a:r>
              <a:rPr lang="en-US" dirty="0"/>
              <a:t> </a:t>
            </a:r>
            <a:r>
              <a:rPr lang="en-US" dirty="0" err="1"/>
              <a:t>vỏ</a:t>
            </a:r>
            <a:r>
              <a:rPr lang="en-US" dirty="0"/>
              <a:t> </a:t>
            </a:r>
            <a:r>
              <a:rPr lang="en-US" dirty="0" err="1"/>
              <a:t>đẹp</a:t>
            </a:r>
            <a:r>
              <a:rPr lang="en-US" dirty="0"/>
              <a:t> </a:t>
            </a:r>
            <a:r>
              <a:rPr lang="en-US" dirty="0" err="1"/>
              <a:t>mà</a:t>
            </a:r>
            <a:r>
              <a:rPr lang="en-US" dirty="0"/>
              <a:t> </a:t>
            </a:r>
            <a:r>
              <a:rPr lang="en-US" dirty="0" err="1"/>
              <a:t>rỗng</a:t>
            </a:r>
            <a:r>
              <a:rPr lang="en-US" dirty="0"/>
              <a:t> </a:t>
            </a:r>
            <a:r>
              <a:rPr lang="en-US" dirty="0" err="1"/>
              <a:t>bên</a:t>
            </a:r>
            <a:r>
              <a:rPr lang="en-US" dirty="0"/>
              <a:t> </a:t>
            </a:r>
            <a:r>
              <a:rPr lang="en-US" dirty="0" err="1"/>
              <a:t>trong</a:t>
            </a:r>
            <a:r>
              <a:rPr lang="en-US" dirty="0"/>
              <a:t>.</a:t>
            </a:r>
          </a:p>
        </p:txBody>
      </p:sp>
    </p:spTree>
    <p:extLst>
      <p:ext uri="{BB962C8B-B14F-4D97-AF65-F5344CB8AC3E}">
        <p14:creationId xmlns:p14="http://schemas.microsoft.com/office/powerpoint/2010/main" val="208341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650A-1EC0-4B35-B99F-E02B41FC95F0}"/>
              </a:ext>
            </a:extLst>
          </p:cNvPr>
          <p:cNvSpPr>
            <a:spLocks noGrp="1"/>
          </p:cNvSpPr>
          <p:nvPr>
            <p:ph type="title"/>
          </p:nvPr>
        </p:nvSpPr>
        <p:spPr>
          <a:xfrm>
            <a:off x="0" y="0"/>
            <a:ext cx="12192000" cy="6858000"/>
          </a:xfrm>
        </p:spPr>
        <p:txBody>
          <a:bodyPr/>
          <a:lstStyle/>
          <a:p>
            <a:pPr algn="ctr"/>
            <a:r>
              <a:rPr lang="en-US" dirty="0" err="1"/>
              <a:t>Đó</a:t>
            </a:r>
            <a:r>
              <a:rPr lang="en-US" dirty="0"/>
              <a:t> </a:t>
            </a:r>
            <a:r>
              <a:rPr lang="en-US" dirty="0" err="1"/>
              <a:t>sẽ</a:t>
            </a:r>
            <a:r>
              <a:rPr lang="en-US" dirty="0"/>
              <a:t> </a:t>
            </a:r>
            <a:r>
              <a:rPr lang="en-US" dirty="0" err="1"/>
              <a:t>là</a:t>
            </a:r>
            <a:r>
              <a:rPr lang="en-US" dirty="0"/>
              <a:t> </a:t>
            </a:r>
            <a:r>
              <a:rPr lang="en-US" dirty="0" err="1"/>
              <a:t>dấu</a:t>
            </a:r>
            <a:r>
              <a:rPr lang="en-US" dirty="0"/>
              <a:t> </a:t>
            </a:r>
            <a:r>
              <a:rPr lang="en-US" dirty="0" err="1"/>
              <a:t>chấm</a:t>
            </a:r>
            <a:r>
              <a:rPr lang="en-US" dirty="0"/>
              <a:t> </a:t>
            </a:r>
            <a:r>
              <a:rPr lang="en-US" dirty="0" err="1"/>
              <a:t>hết</a:t>
            </a:r>
            <a:r>
              <a:rPr lang="en-US" dirty="0"/>
              <a:t> </a:t>
            </a:r>
            <a:r>
              <a:rPr lang="en-US" dirty="0" err="1"/>
              <a:t>cho</a:t>
            </a:r>
            <a:r>
              <a:rPr lang="en-US" dirty="0"/>
              <a:t> CLB</a:t>
            </a:r>
          </a:p>
        </p:txBody>
      </p:sp>
    </p:spTree>
    <p:extLst>
      <p:ext uri="{BB962C8B-B14F-4D97-AF65-F5344CB8AC3E}">
        <p14:creationId xmlns:p14="http://schemas.microsoft.com/office/powerpoint/2010/main" val="96864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5CFB-B086-4218-87D3-D53D054526A6}"/>
              </a:ext>
            </a:extLst>
          </p:cNvPr>
          <p:cNvSpPr>
            <a:spLocks noGrp="1"/>
          </p:cNvSpPr>
          <p:nvPr>
            <p:ph type="title"/>
          </p:nvPr>
        </p:nvSpPr>
        <p:spPr>
          <a:xfrm>
            <a:off x="0" y="0"/>
            <a:ext cx="12192000" cy="6858000"/>
          </a:xfrm>
        </p:spPr>
        <p:txBody>
          <a:bodyPr>
            <a:normAutofit/>
          </a:bodyPr>
          <a:lstStyle/>
          <a:p>
            <a:r>
              <a:rPr lang="en-US" dirty="0" err="1"/>
              <a:t>Chào</a:t>
            </a:r>
            <a:r>
              <a:rPr lang="en-US" dirty="0"/>
              <a:t> </a:t>
            </a:r>
            <a:r>
              <a:rPr lang="en-US" dirty="0" err="1"/>
              <a:t>bạn</a:t>
            </a:r>
            <a:r>
              <a:rPr lang="en-US" dirty="0"/>
              <a:t>, </a:t>
            </a:r>
            <a:r>
              <a:rPr lang="en-US" dirty="0" err="1"/>
              <a:t>đọc</a:t>
            </a:r>
            <a:r>
              <a:rPr lang="en-US" dirty="0"/>
              <a:t> </a:t>
            </a:r>
            <a:r>
              <a:rPr lang="en-US" dirty="0" err="1"/>
              <a:t>đến</a:t>
            </a:r>
            <a:r>
              <a:rPr lang="en-US" dirty="0"/>
              <a:t> </a:t>
            </a:r>
            <a:r>
              <a:rPr lang="en-US" dirty="0" err="1"/>
              <a:t>đây</a:t>
            </a:r>
            <a:r>
              <a:rPr lang="en-US" dirty="0"/>
              <a:t> </a:t>
            </a:r>
            <a:r>
              <a:rPr lang="en-US" dirty="0" err="1"/>
              <a:t>chắc</a:t>
            </a:r>
            <a:r>
              <a:rPr lang="en-US" dirty="0"/>
              <a:t> </a:t>
            </a:r>
            <a:r>
              <a:rPr lang="en-US" dirty="0" err="1"/>
              <a:t>hẳn</a:t>
            </a:r>
            <a:r>
              <a:rPr lang="en-US" dirty="0"/>
              <a:t> </a:t>
            </a:r>
            <a:r>
              <a:rPr lang="en-US" dirty="0" err="1"/>
              <a:t>bạn</a:t>
            </a:r>
            <a:r>
              <a:rPr lang="en-US" dirty="0"/>
              <a:t> </a:t>
            </a:r>
            <a:r>
              <a:rPr lang="en-US" dirty="0" err="1"/>
              <a:t>đang</a:t>
            </a:r>
            <a:r>
              <a:rPr lang="en-US" dirty="0"/>
              <a:t> </a:t>
            </a:r>
            <a:r>
              <a:rPr lang="en-US" dirty="0" err="1"/>
              <a:t>rất</a:t>
            </a:r>
            <a:r>
              <a:rPr lang="en-US" dirty="0"/>
              <a:t> </a:t>
            </a:r>
            <a:r>
              <a:rPr lang="en-US" dirty="0" err="1"/>
              <a:t>hoang</a:t>
            </a:r>
            <a:r>
              <a:rPr lang="en-US" dirty="0"/>
              <a:t> </a:t>
            </a:r>
            <a:r>
              <a:rPr lang="en-US" dirty="0" err="1"/>
              <a:t>mang</a:t>
            </a:r>
            <a:r>
              <a:rPr lang="en-US" dirty="0"/>
              <a:t> </a:t>
            </a:r>
            <a:r>
              <a:rPr lang="en-US" dirty="0" err="1"/>
              <a:t>và</a:t>
            </a:r>
            <a:r>
              <a:rPr lang="en-US" dirty="0"/>
              <a:t> </a:t>
            </a:r>
            <a:r>
              <a:rPr lang="en-US" dirty="0" err="1"/>
              <a:t>tức</a:t>
            </a:r>
            <a:r>
              <a:rPr lang="en-US" dirty="0"/>
              <a:t> </a:t>
            </a:r>
            <a:r>
              <a:rPr lang="en-US" dirty="0" err="1"/>
              <a:t>tối</a:t>
            </a:r>
            <a:r>
              <a:rPr lang="en-US" dirty="0"/>
              <a:t>. </a:t>
            </a:r>
            <a:r>
              <a:rPr lang="en-US" dirty="0" err="1"/>
              <a:t>Cái</a:t>
            </a:r>
            <a:r>
              <a:rPr lang="en-US" dirty="0"/>
              <a:t> </a:t>
            </a:r>
            <a:r>
              <a:rPr lang="en-US" dirty="0" err="1"/>
              <a:t>clgt</a:t>
            </a:r>
            <a:r>
              <a:rPr lang="en-US" dirty="0"/>
              <a:t> </a:t>
            </a:r>
            <a:r>
              <a:rPr lang="en-US" dirty="0" err="1"/>
              <a:t>gì</a:t>
            </a:r>
            <a:r>
              <a:rPr lang="en-US" dirty="0"/>
              <a:t> </a:t>
            </a:r>
            <a:r>
              <a:rPr lang="en-US" dirty="0" err="1"/>
              <a:t>thế</a:t>
            </a:r>
            <a:r>
              <a:rPr lang="en-US" dirty="0"/>
              <a:t> </a:t>
            </a:r>
            <a:r>
              <a:rPr lang="en-US" dirty="0" err="1"/>
              <a:t>này</a:t>
            </a:r>
            <a:r>
              <a:rPr lang="en-US" dirty="0"/>
              <a:t>? Ơ </a:t>
            </a:r>
            <a:r>
              <a:rPr lang="en-US" dirty="0" err="1"/>
              <a:t>sao</a:t>
            </a:r>
            <a:r>
              <a:rPr lang="en-US" dirty="0"/>
              <a:t> </a:t>
            </a:r>
            <a:r>
              <a:rPr lang="en-US" dirty="0" err="1"/>
              <a:t>tôi</a:t>
            </a:r>
            <a:r>
              <a:rPr lang="en-US" dirty="0"/>
              <a:t> </a:t>
            </a:r>
            <a:r>
              <a:rPr lang="en-US" dirty="0" err="1"/>
              <a:t>lại</a:t>
            </a:r>
            <a:r>
              <a:rPr lang="en-US" dirty="0"/>
              <a:t> </a:t>
            </a:r>
            <a:r>
              <a:rPr lang="en-US" dirty="0" err="1"/>
              <a:t>bị</a:t>
            </a:r>
            <a:r>
              <a:rPr lang="en-US" dirty="0"/>
              <a:t> </a:t>
            </a:r>
            <a:r>
              <a:rPr lang="en-US" dirty="0" err="1"/>
              <a:t>lôi</a:t>
            </a:r>
            <a:r>
              <a:rPr lang="en-US" dirty="0"/>
              <a:t> </a:t>
            </a:r>
            <a:r>
              <a:rPr lang="en-US" dirty="0" err="1"/>
              <a:t>vào</a:t>
            </a:r>
            <a:r>
              <a:rPr lang="en-US" dirty="0"/>
              <a:t> </a:t>
            </a:r>
            <a:r>
              <a:rPr lang="en-US" dirty="0" err="1"/>
              <a:t>đây</a:t>
            </a:r>
            <a:r>
              <a:rPr lang="en-US" dirty="0"/>
              <a:t>? </a:t>
            </a:r>
            <a:r>
              <a:rPr lang="vi-VN" dirty="0"/>
              <a:t>Ơ</a:t>
            </a:r>
            <a:r>
              <a:rPr lang="en-US" dirty="0"/>
              <a:t> </a:t>
            </a:r>
            <a:r>
              <a:rPr lang="en-US" dirty="0" err="1"/>
              <a:t>không</a:t>
            </a:r>
            <a:r>
              <a:rPr lang="en-US" dirty="0"/>
              <a:t> </a:t>
            </a:r>
            <a:r>
              <a:rPr lang="en-US" dirty="0" err="1"/>
              <a:t>có</a:t>
            </a:r>
            <a:r>
              <a:rPr lang="en-US" dirty="0"/>
              <a:t> </a:t>
            </a:r>
            <a:r>
              <a:rPr lang="en-US" dirty="0" err="1"/>
              <a:t>thông</a:t>
            </a:r>
            <a:r>
              <a:rPr lang="en-US" dirty="0"/>
              <a:t> </a:t>
            </a:r>
            <a:r>
              <a:rPr lang="en-US" dirty="0" err="1"/>
              <a:t>báo</a:t>
            </a:r>
            <a:r>
              <a:rPr lang="en-US" dirty="0"/>
              <a:t> </a:t>
            </a:r>
            <a:r>
              <a:rPr lang="en-US" dirty="0" err="1"/>
              <a:t>gì</a:t>
            </a:r>
            <a:r>
              <a:rPr lang="en-US" dirty="0"/>
              <a:t> </a:t>
            </a:r>
            <a:r>
              <a:rPr lang="en-US" dirty="0" err="1"/>
              <a:t>hết</a:t>
            </a:r>
            <a:r>
              <a:rPr lang="en-US" dirty="0"/>
              <a:t> à? </a:t>
            </a:r>
            <a:r>
              <a:rPr lang="en-US" dirty="0" err="1"/>
              <a:t>Định</a:t>
            </a:r>
            <a:r>
              <a:rPr lang="en-US" dirty="0"/>
              <a:t> </a:t>
            </a:r>
            <a:r>
              <a:rPr lang="en-US" dirty="0" err="1"/>
              <a:t>ch</a:t>
            </a:r>
            <a:r>
              <a:rPr lang="vi-VN" dirty="0"/>
              <a:t>ơ</a:t>
            </a:r>
            <a:r>
              <a:rPr lang="en-US" dirty="0" err="1"/>
              <a:t>i</a:t>
            </a:r>
            <a:r>
              <a:rPr lang="en-US" dirty="0"/>
              <a:t> </a:t>
            </a:r>
            <a:r>
              <a:rPr lang="en-US" dirty="0" err="1"/>
              <a:t>nhau</a:t>
            </a:r>
            <a:r>
              <a:rPr lang="en-US" dirty="0"/>
              <a:t> à?</a:t>
            </a:r>
          </a:p>
        </p:txBody>
      </p:sp>
    </p:spTree>
    <p:extLst>
      <p:ext uri="{BB962C8B-B14F-4D97-AF65-F5344CB8AC3E}">
        <p14:creationId xmlns:p14="http://schemas.microsoft.com/office/powerpoint/2010/main" val="4285227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F87F-B01E-44DF-8986-CDDA87C0D321}"/>
              </a:ext>
            </a:extLst>
          </p:cNvPr>
          <p:cNvSpPr>
            <a:spLocks noGrp="1"/>
          </p:cNvSpPr>
          <p:nvPr>
            <p:ph type="title"/>
          </p:nvPr>
        </p:nvSpPr>
        <p:spPr>
          <a:xfrm>
            <a:off x="0" y="0"/>
            <a:ext cx="12192000" cy="6858000"/>
          </a:xfrm>
        </p:spPr>
        <p:txBody>
          <a:bodyPr/>
          <a:lstStyle/>
          <a:p>
            <a:pPr algn="ctr"/>
            <a:r>
              <a:rPr lang="en-US" dirty="0" err="1"/>
              <a:t>Tất</a:t>
            </a:r>
            <a:r>
              <a:rPr lang="en-US" dirty="0"/>
              <a:t> </a:t>
            </a:r>
            <a:r>
              <a:rPr lang="en-US" dirty="0" err="1"/>
              <a:t>cả</a:t>
            </a:r>
            <a:r>
              <a:rPr lang="en-US" dirty="0"/>
              <a:t> </a:t>
            </a:r>
            <a:r>
              <a:rPr lang="en-US" dirty="0" err="1"/>
              <a:t>là</a:t>
            </a:r>
            <a:r>
              <a:rPr lang="en-US" dirty="0"/>
              <a:t> do </a:t>
            </a:r>
            <a:r>
              <a:rPr lang="en-US" dirty="0" err="1"/>
              <a:t>tôi</a:t>
            </a:r>
            <a:r>
              <a:rPr lang="en-US" dirty="0"/>
              <a:t> </a:t>
            </a:r>
            <a:r>
              <a:rPr lang="en-US" dirty="0" err="1"/>
              <a:t>đã</a:t>
            </a:r>
            <a:r>
              <a:rPr lang="en-US" dirty="0"/>
              <a:t> </a:t>
            </a:r>
            <a:r>
              <a:rPr lang="en-US" dirty="0" err="1"/>
              <a:t>liên</a:t>
            </a:r>
            <a:r>
              <a:rPr lang="en-US" dirty="0"/>
              <a:t> </a:t>
            </a:r>
            <a:r>
              <a:rPr lang="en-US" dirty="0" err="1"/>
              <a:t>tục</a:t>
            </a:r>
            <a:r>
              <a:rPr lang="en-US" dirty="0"/>
              <a:t> 5, 6 </a:t>
            </a:r>
            <a:r>
              <a:rPr lang="en-US" dirty="0" err="1"/>
              <a:t>lần</a:t>
            </a:r>
            <a:r>
              <a:rPr lang="en-US" dirty="0"/>
              <a:t> </a:t>
            </a:r>
            <a:r>
              <a:rPr lang="en-US" dirty="0" err="1"/>
              <a:t>thất</a:t>
            </a:r>
            <a:r>
              <a:rPr lang="en-US" dirty="0"/>
              <a:t> </a:t>
            </a:r>
            <a:r>
              <a:rPr lang="en-US" dirty="0" err="1"/>
              <a:t>bại</a:t>
            </a:r>
            <a:r>
              <a:rPr lang="en-US" dirty="0"/>
              <a:t> </a:t>
            </a:r>
            <a:r>
              <a:rPr lang="en-US" dirty="0" err="1"/>
              <a:t>trong</a:t>
            </a:r>
            <a:r>
              <a:rPr lang="en-US" dirty="0"/>
              <a:t> </a:t>
            </a:r>
            <a:r>
              <a:rPr lang="en-US" dirty="0" err="1"/>
              <a:t>việc</a:t>
            </a:r>
            <a:r>
              <a:rPr lang="en-US" dirty="0"/>
              <a:t> </a:t>
            </a:r>
            <a:r>
              <a:rPr lang="en-US" dirty="0" err="1"/>
              <a:t>giải</a:t>
            </a:r>
            <a:r>
              <a:rPr lang="en-US" dirty="0"/>
              <a:t> </a:t>
            </a:r>
            <a:r>
              <a:rPr lang="en-US" dirty="0" err="1"/>
              <a:t>thích</a:t>
            </a:r>
            <a:r>
              <a:rPr lang="en-US" dirty="0"/>
              <a:t> </a:t>
            </a:r>
            <a:r>
              <a:rPr lang="en-US" dirty="0" err="1"/>
              <a:t>các</a:t>
            </a:r>
            <a:r>
              <a:rPr lang="en-US" dirty="0"/>
              <a:t> </a:t>
            </a:r>
            <a:r>
              <a:rPr lang="en-US" dirty="0" err="1"/>
              <a:t>kế</a:t>
            </a:r>
            <a:r>
              <a:rPr lang="en-US" dirty="0"/>
              <a:t> </a:t>
            </a:r>
            <a:r>
              <a:rPr lang="en-US" dirty="0" err="1"/>
              <a:t>hoạch</a:t>
            </a:r>
            <a:r>
              <a:rPr lang="en-US" dirty="0"/>
              <a:t> </a:t>
            </a:r>
            <a:r>
              <a:rPr lang="en-US" dirty="0" err="1"/>
              <a:t>dài</a:t>
            </a:r>
            <a:r>
              <a:rPr lang="en-US" dirty="0"/>
              <a:t> </a:t>
            </a:r>
            <a:r>
              <a:rPr lang="en-US" dirty="0" err="1"/>
              <a:t>hạn</a:t>
            </a:r>
            <a:r>
              <a:rPr lang="en-US" dirty="0"/>
              <a:t> tr</a:t>
            </a:r>
            <a:r>
              <a:rPr lang="vi-VN" dirty="0"/>
              <a:t>ư</a:t>
            </a:r>
            <a:r>
              <a:rPr lang="en-US" dirty="0" err="1"/>
              <a:t>ớc</a:t>
            </a:r>
            <a:r>
              <a:rPr lang="en-US" dirty="0"/>
              <a:t> CLB.</a:t>
            </a:r>
          </a:p>
        </p:txBody>
      </p:sp>
    </p:spTree>
    <p:extLst>
      <p:ext uri="{BB962C8B-B14F-4D97-AF65-F5344CB8AC3E}">
        <p14:creationId xmlns:p14="http://schemas.microsoft.com/office/powerpoint/2010/main" val="4122593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25F0-902A-48B5-A136-E423480A4DD7}"/>
              </a:ext>
            </a:extLst>
          </p:cNvPr>
          <p:cNvSpPr>
            <a:spLocks noGrp="1"/>
          </p:cNvSpPr>
          <p:nvPr>
            <p:ph type="title"/>
          </p:nvPr>
        </p:nvSpPr>
        <p:spPr>
          <a:xfrm>
            <a:off x="0" y="0"/>
            <a:ext cx="12192000" cy="6858000"/>
          </a:xfrm>
        </p:spPr>
        <p:txBody>
          <a:bodyPr/>
          <a:lstStyle/>
          <a:p>
            <a:pPr algn="ctr"/>
            <a:r>
              <a:rPr lang="en-US" dirty="0" err="1"/>
              <a:t>Thời</a:t>
            </a:r>
            <a:r>
              <a:rPr lang="en-US" dirty="0"/>
              <a:t> </a:t>
            </a:r>
            <a:r>
              <a:rPr lang="en-US" dirty="0" err="1"/>
              <a:t>gian</a:t>
            </a:r>
            <a:r>
              <a:rPr lang="en-US" dirty="0"/>
              <a:t> </a:t>
            </a:r>
            <a:r>
              <a:rPr lang="en-US" dirty="0" err="1"/>
              <a:t>đã</a:t>
            </a:r>
            <a:r>
              <a:rPr lang="en-US" dirty="0"/>
              <a:t> </a:t>
            </a:r>
            <a:r>
              <a:rPr lang="en-US" dirty="0" err="1"/>
              <a:t>cạn</a:t>
            </a:r>
            <a:r>
              <a:rPr lang="en-US" dirty="0"/>
              <a:t>.</a:t>
            </a:r>
            <a:br>
              <a:rPr lang="en-US" dirty="0"/>
            </a:br>
            <a:r>
              <a:rPr lang="en-US" dirty="0" err="1"/>
              <a:t>Tôi</a:t>
            </a:r>
            <a:r>
              <a:rPr lang="en-US" dirty="0"/>
              <a:t> </a:t>
            </a:r>
            <a:r>
              <a:rPr lang="en-US" dirty="0" err="1"/>
              <a:t>buộc</a:t>
            </a:r>
            <a:r>
              <a:rPr lang="en-US" dirty="0"/>
              <a:t> </a:t>
            </a:r>
            <a:r>
              <a:rPr lang="en-US" dirty="0" err="1"/>
              <a:t>phải</a:t>
            </a:r>
            <a:r>
              <a:rPr lang="en-US" dirty="0"/>
              <a:t> </a:t>
            </a:r>
            <a:r>
              <a:rPr lang="en-US" dirty="0" err="1"/>
              <a:t>hành</a:t>
            </a:r>
            <a:r>
              <a:rPr lang="en-US" dirty="0"/>
              <a:t> </a:t>
            </a:r>
            <a:r>
              <a:rPr lang="en-US" dirty="0" err="1"/>
              <a:t>động</a:t>
            </a:r>
            <a:r>
              <a:rPr lang="en-US" dirty="0"/>
              <a:t>. </a:t>
            </a:r>
            <a:r>
              <a:rPr lang="en-US" dirty="0" err="1"/>
              <a:t>Dừng</a:t>
            </a:r>
            <a:r>
              <a:rPr lang="en-US" dirty="0"/>
              <a:t> </a:t>
            </a:r>
            <a:r>
              <a:rPr lang="en-US" dirty="0" err="1"/>
              <a:t>giải</a:t>
            </a:r>
            <a:r>
              <a:rPr lang="en-US" dirty="0"/>
              <a:t> </a:t>
            </a:r>
            <a:r>
              <a:rPr lang="en-US" dirty="0" err="1"/>
              <a:t>thích</a:t>
            </a:r>
            <a:r>
              <a:rPr lang="en-US" dirty="0"/>
              <a:t> tr</a:t>
            </a:r>
            <a:r>
              <a:rPr lang="vi-VN" dirty="0"/>
              <a:t>ư</a:t>
            </a:r>
            <a:r>
              <a:rPr lang="en-US" dirty="0" err="1"/>
              <a:t>ớc</a:t>
            </a:r>
            <a:r>
              <a:rPr lang="en-US" dirty="0"/>
              <a:t> CLB.</a:t>
            </a:r>
          </a:p>
        </p:txBody>
      </p:sp>
    </p:spTree>
    <p:extLst>
      <p:ext uri="{BB962C8B-B14F-4D97-AF65-F5344CB8AC3E}">
        <p14:creationId xmlns:p14="http://schemas.microsoft.com/office/powerpoint/2010/main" val="138417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191B-C955-42D1-B49F-838067A88A3B}"/>
              </a:ext>
            </a:extLst>
          </p:cNvPr>
          <p:cNvSpPr>
            <a:spLocks noGrp="1"/>
          </p:cNvSpPr>
          <p:nvPr>
            <p:ph type="title"/>
          </p:nvPr>
        </p:nvSpPr>
        <p:spPr>
          <a:xfrm>
            <a:off x="0" y="0"/>
            <a:ext cx="12192000" cy="6858000"/>
          </a:xfrm>
        </p:spPr>
        <p:txBody>
          <a:bodyPr/>
          <a:lstStyle/>
          <a:p>
            <a:pPr algn="ctr"/>
            <a:r>
              <a:rPr lang="en-US" dirty="0" err="1"/>
              <a:t>Tôi</a:t>
            </a:r>
            <a:r>
              <a:rPr lang="en-US" dirty="0"/>
              <a:t> </a:t>
            </a:r>
            <a:r>
              <a:rPr lang="en-US" dirty="0" err="1"/>
              <a:t>tiếp</a:t>
            </a:r>
            <a:r>
              <a:rPr lang="en-US" dirty="0"/>
              <a:t> </a:t>
            </a:r>
            <a:r>
              <a:rPr lang="en-US" dirty="0" err="1"/>
              <a:t>tục</a:t>
            </a:r>
            <a:r>
              <a:rPr lang="en-US" dirty="0"/>
              <a:t> </a:t>
            </a:r>
            <a:r>
              <a:rPr lang="en-US" dirty="0" err="1"/>
              <a:t>giải</a:t>
            </a:r>
            <a:r>
              <a:rPr lang="en-US" dirty="0"/>
              <a:t> </a:t>
            </a:r>
            <a:r>
              <a:rPr lang="en-US" dirty="0" err="1"/>
              <a:t>thích</a:t>
            </a:r>
            <a:r>
              <a:rPr lang="en-US" dirty="0"/>
              <a:t> tr</a:t>
            </a:r>
            <a:r>
              <a:rPr lang="vi-VN" dirty="0"/>
              <a:t>ư</a:t>
            </a:r>
            <a:r>
              <a:rPr lang="en-US" dirty="0" err="1"/>
              <a:t>ớc</a:t>
            </a:r>
            <a:r>
              <a:rPr lang="en-US" dirty="0"/>
              <a:t> CLB</a:t>
            </a:r>
            <a:br>
              <a:rPr lang="en-US" dirty="0"/>
            </a:br>
            <a:r>
              <a:rPr lang="en-US" dirty="0" err="1"/>
              <a:t>CLB</a:t>
            </a:r>
            <a:r>
              <a:rPr lang="en-US" dirty="0"/>
              <a:t> </a:t>
            </a:r>
            <a:r>
              <a:rPr lang="en-US" dirty="0" err="1"/>
              <a:t>sẽ</a:t>
            </a:r>
            <a:r>
              <a:rPr lang="en-US" dirty="0"/>
              <a:t> </a:t>
            </a:r>
            <a:r>
              <a:rPr lang="en-US" dirty="0" err="1"/>
              <a:t>thực</a:t>
            </a:r>
            <a:r>
              <a:rPr lang="en-US" dirty="0"/>
              <a:t> </a:t>
            </a:r>
            <a:r>
              <a:rPr lang="en-US" dirty="0" err="1"/>
              <a:t>sự</a:t>
            </a:r>
            <a:r>
              <a:rPr lang="en-US" dirty="0"/>
              <a:t> </a:t>
            </a:r>
            <a:r>
              <a:rPr lang="en-US" dirty="0" err="1"/>
              <a:t>là</a:t>
            </a:r>
            <a:br>
              <a:rPr lang="en-US" dirty="0"/>
            </a:br>
            <a:r>
              <a:rPr lang="en-US" dirty="0"/>
              <a:t>“</a:t>
            </a:r>
            <a:r>
              <a:rPr lang="en-US" dirty="0" err="1"/>
              <a:t>Vỏ</a:t>
            </a:r>
            <a:r>
              <a:rPr lang="en-US" dirty="0"/>
              <a:t> </a:t>
            </a:r>
            <a:r>
              <a:rPr lang="en-US" dirty="0" err="1"/>
              <a:t>đẹp</a:t>
            </a:r>
            <a:r>
              <a:rPr lang="en-US" dirty="0"/>
              <a:t> </a:t>
            </a:r>
            <a:r>
              <a:rPr lang="en-US" dirty="0" err="1"/>
              <a:t>mà</a:t>
            </a:r>
            <a:r>
              <a:rPr lang="en-US" dirty="0"/>
              <a:t> </a:t>
            </a:r>
            <a:r>
              <a:rPr lang="en-US" dirty="0" err="1"/>
              <a:t>rỗng</a:t>
            </a:r>
            <a:r>
              <a:rPr lang="en-US" dirty="0"/>
              <a:t> </a:t>
            </a:r>
            <a:r>
              <a:rPr lang="en-US" dirty="0" err="1"/>
              <a:t>bên</a:t>
            </a:r>
            <a:r>
              <a:rPr lang="en-US" dirty="0"/>
              <a:t> </a:t>
            </a:r>
            <a:r>
              <a:rPr lang="en-US" dirty="0" err="1"/>
              <a:t>trong</a:t>
            </a:r>
            <a:r>
              <a:rPr lang="en-US" dirty="0"/>
              <a:t>” </a:t>
            </a:r>
            <a:br>
              <a:rPr lang="en-US" dirty="0"/>
            </a:br>
            <a:r>
              <a:rPr lang="en-US" dirty="0" err="1"/>
              <a:t>Mọi</a:t>
            </a:r>
            <a:r>
              <a:rPr lang="en-US" dirty="0"/>
              <a:t> </a:t>
            </a:r>
            <a:r>
              <a:rPr lang="en-US" dirty="0" err="1"/>
              <a:t>sinh</a:t>
            </a:r>
            <a:r>
              <a:rPr lang="en-US" dirty="0"/>
              <a:t> </a:t>
            </a:r>
            <a:r>
              <a:rPr lang="en-US" dirty="0" err="1"/>
              <a:t>viên</a:t>
            </a:r>
            <a:r>
              <a:rPr lang="en-US" dirty="0"/>
              <a:t> </a:t>
            </a:r>
            <a:r>
              <a:rPr lang="en-US" dirty="0" err="1"/>
              <a:t>sẽ</a:t>
            </a:r>
            <a:r>
              <a:rPr lang="en-US" dirty="0"/>
              <a:t> </a:t>
            </a:r>
            <a:r>
              <a:rPr lang="en-US" dirty="0" err="1"/>
              <a:t>biết</a:t>
            </a:r>
            <a:r>
              <a:rPr lang="en-US" dirty="0"/>
              <a:t> </a:t>
            </a:r>
            <a:r>
              <a:rPr lang="en-US" dirty="0" err="1"/>
              <a:t>điều</a:t>
            </a:r>
            <a:r>
              <a:rPr lang="en-US" dirty="0"/>
              <a:t> </a:t>
            </a:r>
            <a:r>
              <a:rPr lang="en-US" dirty="0" err="1"/>
              <a:t>đấy</a:t>
            </a:r>
            <a:endParaRPr lang="en-US" dirty="0"/>
          </a:p>
        </p:txBody>
      </p:sp>
    </p:spTree>
    <p:extLst>
      <p:ext uri="{BB962C8B-B14F-4D97-AF65-F5344CB8AC3E}">
        <p14:creationId xmlns:p14="http://schemas.microsoft.com/office/powerpoint/2010/main" val="1286927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003F-1D6E-43C3-BD77-5142DA926961}"/>
              </a:ext>
            </a:extLst>
          </p:cNvPr>
          <p:cNvSpPr>
            <a:spLocks noGrp="1"/>
          </p:cNvSpPr>
          <p:nvPr>
            <p:ph type="title"/>
          </p:nvPr>
        </p:nvSpPr>
        <p:spPr>
          <a:xfrm>
            <a:off x="0" y="0"/>
            <a:ext cx="12192000" cy="6858000"/>
          </a:xfrm>
        </p:spPr>
        <p:txBody>
          <a:bodyPr/>
          <a:lstStyle/>
          <a:p>
            <a:pPr algn="ctr"/>
            <a:r>
              <a:rPr lang="en-US" dirty="0" err="1"/>
              <a:t>Trong</a:t>
            </a:r>
            <a:r>
              <a:rPr lang="en-US" dirty="0"/>
              <a:t> </a:t>
            </a:r>
            <a:r>
              <a:rPr lang="en-US" dirty="0" err="1"/>
              <a:t>thời</a:t>
            </a:r>
            <a:r>
              <a:rPr lang="en-US" dirty="0"/>
              <a:t> </a:t>
            </a:r>
            <a:r>
              <a:rPr lang="en-US" dirty="0" err="1"/>
              <a:t>khắc</a:t>
            </a:r>
            <a:r>
              <a:rPr lang="en-US" dirty="0"/>
              <a:t> </a:t>
            </a:r>
            <a:r>
              <a:rPr lang="en-US" dirty="0" err="1"/>
              <a:t>khó</a:t>
            </a:r>
            <a:r>
              <a:rPr lang="en-US" dirty="0"/>
              <a:t> </a:t>
            </a:r>
            <a:r>
              <a:rPr lang="en-US" dirty="0" err="1"/>
              <a:t>khăn</a:t>
            </a:r>
            <a:r>
              <a:rPr lang="en-US" dirty="0"/>
              <a:t> </a:t>
            </a:r>
            <a:r>
              <a:rPr lang="en-US" dirty="0" err="1"/>
              <a:t>này</a:t>
            </a:r>
            <a:r>
              <a:rPr lang="en-US" dirty="0"/>
              <a:t>, </a:t>
            </a:r>
            <a:r>
              <a:rPr lang="en-US" dirty="0" err="1"/>
              <a:t>tôi</a:t>
            </a:r>
            <a:r>
              <a:rPr lang="en-US" dirty="0"/>
              <a:t> </a:t>
            </a:r>
            <a:r>
              <a:rPr lang="en-US" dirty="0" err="1"/>
              <a:t>cần</a:t>
            </a:r>
            <a:r>
              <a:rPr lang="en-US" dirty="0"/>
              <a:t> </a:t>
            </a:r>
            <a:r>
              <a:rPr lang="en-US" dirty="0" err="1"/>
              <a:t>sự</a:t>
            </a:r>
            <a:r>
              <a:rPr lang="en-US" dirty="0"/>
              <a:t> tin t</a:t>
            </a:r>
            <a:r>
              <a:rPr lang="vi-VN" dirty="0"/>
              <a:t>ư</a:t>
            </a:r>
            <a:r>
              <a:rPr lang="en-US" dirty="0" err="1"/>
              <a:t>ởng</a:t>
            </a:r>
            <a:r>
              <a:rPr lang="en-US" dirty="0"/>
              <a:t> </a:t>
            </a:r>
            <a:r>
              <a:rPr lang="en-US" dirty="0" err="1"/>
              <a:t>của</a:t>
            </a:r>
            <a:r>
              <a:rPr lang="en-US" dirty="0"/>
              <a:t> </a:t>
            </a:r>
            <a:r>
              <a:rPr lang="en-US" dirty="0" err="1"/>
              <a:t>bạn</a:t>
            </a:r>
            <a:r>
              <a:rPr lang="en-US" dirty="0"/>
              <a:t> </a:t>
            </a:r>
            <a:r>
              <a:rPr lang="en-US" dirty="0" err="1"/>
              <a:t>để</a:t>
            </a:r>
            <a:r>
              <a:rPr lang="en-US" dirty="0"/>
              <a:t> </a:t>
            </a:r>
            <a:r>
              <a:rPr lang="en-US" dirty="0" err="1"/>
              <a:t>cứu</a:t>
            </a:r>
            <a:r>
              <a:rPr lang="en-US" dirty="0"/>
              <a:t> CLB.</a:t>
            </a:r>
          </a:p>
        </p:txBody>
      </p:sp>
    </p:spTree>
    <p:extLst>
      <p:ext uri="{BB962C8B-B14F-4D97-AF65-F5344CB8AC3E}">
        <p14:creationId xmlns:p14="http://schemas.microsoft.com/office/powerpoint/2010/main" val="3879834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C2C1-08BC-4BAF-B42F-49D755070E6A}"/>
              </a:ext>
            </a:extLst>
          </p:cNvPr>
          <p:cNvSpPr>
            <a:spLocks noGrp="1"/>
          </p:cNvSpPr>
          <p:nvPr>
            <p:ph type="title"/>
          </p:nvPr>
        </p:nvSpPr>
        <p:spPr>
          <a:xfrm>
            <a:off x="0" y="0"/>
            <a:ext cx="12192000" cy="6858000"/>
          </a:xfrm>
        </p:spPr>
        <p:txBody>
          <a:bodyPr/>
          <a:lstStyle/>
          <a:p>
            <a:pPr algn="ctr"/>
            <a:endParaRPr lang="en-US" dirty="0"/>
          </a:p>
        </p:txBody>
      </p:sp>
    </p:spTree>
    <p:extLst>
      <p:ext uri="{BB962C8B-B14F-4D97-AF65-F5344CB8AC3E}">
        <p14:creationId xmlns:p14="http://schemas.microsoft.com/office/powerpoint/2010/main" val="255248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5378-0BBE-4BE1-8581-34199B687610}"/>
              </a:ext>
            </a:extLst>
          </p:cNvPr>
          <p:cNvSpPr>
            <a:spLocks noGrp="1"/>
          </p:cNvSpPr>
          <p:nvPr>
            <p:ph type="title"/>
          </p:nvPr>
        </p:nvSpPr>
        <p:spPr>
          <a:xfrm>
            <a:off x="0" y="0"/>
            <a:ext cx="12192000" cy="6858000"/>
          </a:xfrm>
        </p:spPr>
        <p:txBody>
          <a:bodyPr/>
          <a:lstStyle/>
          <a:p>
            <a:pPr algn="ctr"/>
            <a:r>
              <a:rPr lang="en-US" dirty="0" err="1"/>
              <a:t>Tôi</a:t>
            </a:r>
            <a:r>
              <a:rPr lang="en-US" dirty="0"/>
              <a:t> </a:t>
            </a:r>
            <a:r>
              <a:rPr lang="en-US" dirty="0" err="1"/>
              <a:t>sẽ</a:t>
            </a:r>
            <a:r>
              <a:rPr lang="en-US" dirty="0"/>
              <a:t> </a:t>
            </a:r>
            <a:r>
              <a:rPr lang="en-US" dirty="0" err="1"/>
              <a:t>giải</a:t>
            </a:r>
            <a:r>
              <a:rPr lang="en-US" dirty="0"/>
              <a:t> </a:t>
            </a:r>
            <a:r>
              <a:rPr lang="en-US" dirty="0" err="1"/>
              <a:t>thích</a:t>
            </a:r>
            <a:r>
              <a:rPr lang="en-US" dirty="0"/>
              <a:t> </a:t>
            </a:r>
            <a:r>
              <a:rPr lang="en-US" dirty="0" err="1"/>
              <a:t>toàn</a:t>
            </a:r>
            <a:r>
              <a:rPr lang="en-US" dirty="0"/>
              <a:t> </a:t>
            </a:r>
            <a:r>
              <a:rPr lang="en-US" dirty="0" err="1"/>
              <a:t>bộ</a:t>
            </a:r>
            <a:r>
              <a:rPr lang="en-US" dirty="0"/>
              <a:t> </a:t>
            </a:r>
            <a:r>
              <a:rPr lang="en-US" dirty="0" err="1"/>
              <a:t>khi</a:t>
            </a:r>
            <a:r>
              <a:rPr lang="en-US" dirty="0"/>
              <a:t> </a:t>
            </a:r>
            <a:r>
              <a:rPr lang="en-US" dirty="0" err="1"/>
              <a:t>thời</a:t>
            </a:r>
            <a:r>
              <a:rPr lang="en-US" dirty="0"/>
              <a:t> </a:t>
            </a:r>
            <a:r>
              <a:rPr lang="en-US" dirty="0" err="1"/>
              <a:t>khắc</a:t>
            </a:r>
            <a:r>
              <a:rPr lang="en-US" dirty="0"/>
              <a:t> </a:t>
            </a:r>
            <a:r>
              <a:rPr lang="en-US" dirty="0" err="1"/>
              <a:t>khó</a:t>
            </a:r>
            <a:r>
              <a:rPr lang="en-US" dirty="0"/>
              <a:t> </a:t>
            </a:r>
            <a:r>
              <a:rPr lang="en-US" dirty="0" err="1"/>
              <a:t>khăn</a:t>
            </a:r>
            <a:r>
              <a:rPr lang="en-US" dirty="0"/>
              <a:t> </a:t>
            </a:r>
            <a:r>
              <a:rPr lang="en-US" dirty="0" err="1"/>
              <a:t>này</a:t>
            </a:r>
            <a:r>
              <a:rPr lang="en-US" dirty="0"/>
              <a:t> </a:t>
            </a:r>
            <a:r>
              <a:rPr lang="en-US" dirty="0" err="1"/>
              <a:t>đã</a:t>
            </a:r>
            <a:r>
              <a:rPr lang="en-US" dirty="0"/>
              <a:t> qua </a:t>
            </a:r>
            <a:r>
              <a:rPr lang="en-US" dirty="0" err="1"/>
              <a:t>đi</a:t>
            </a:r>
            <a:r>
              <a:rPr lang="en-US" dirty="0"/>
              <a:t>.</a:t>
            </a:r>
          </a:p>
        </p:txBody>
      </p:sp>
    </p:spTree>
    <p:extLst>
      <p:ext uri="{BB962C8B-B14F-4D97-AF65-F5344CB8AC3E}">
        <p14:creationId xmlns:p14="http://schemas.microsoft.com/office/powerpoint/2010/main" val="560510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5B69-D88F-4353-B123-D20CC88E95CF}"/>
              </a:ext>
            </a:extLst>
          </p:cNvPr>
          <p:cNvSpPr>
            <a:spLocks noGrp="1"/>
          </p:cNvSpPr>
          <p:nvPr>
            <p:ph type="title"/>
          </p:nvPr>
        </p:nvSpPr>
        <p:spPr>
          <a:xfrm>
            <a:off x="0" y="0"/>
            <a:ext cx="12192000" cy="6858000"/>
          </a:xfrm>
        </p:spPr>
        <p:txBody>
          <a:bodyPr/>
          <a:lstStyle/>
          <a:p>
            <a:pPr algn="ctr"/>
            <a:r>
              <a:rPr lang="en-US" dirty="0" err="1"/>
              <a:t>Tiếp</a:t>
            </a:r>
            <a:r>
              <a:rPr lang="en-US" dirty="0"/>
              <a:t> </a:t>
            </a:r>
            <a:r>
              <a:rPr lang="en-US" dirty="0" err="1"/>
              <a:t>tục</a:t>
            </a:r>
            <a:r>
              <a:rPr lang="en-US" dirty="0"/>
              <a:t> </a:t>
            </a:r>
            <a:r>
              <a:rPr lang="en-US" dirty="0" err="1"/>
              <a:t>tranh</a:t>
            </a:r>
            <a:r>
              <a:rPr lang="en-US" dirty="0"/>
              <a:t> </a:t>
            </a:r>
            <a:r>
              <a:rPr lang="en-US" dirty="0" err="1"/>
              <a:t>cãi</a:t>
            </a:r>
            <a:r>
              <a:rPr lang="en-US" dirty="0"/>
              <a:t> </a:t>
            </a:r>
            <a:r>
              <a:rPr lang="en-US" dirty="0" err="1"/>
              <a:t>sẽ</a:t>
            </a:r>
            <a:r>
              <a:rPr lang="en-US" dirty="0"/>
              <a:t> </a:t>
            </a:r>
            <a:r>
              <a:rPr lang="en-US" dirty="0" err="1"/>
              <a:t>bào</a:t>
            </a:r>
            <a:r>
              <a:rPr lang="en-US" dirty="0"/>
              <a:t> </a:t>
            </a:r>
            <a:r>
              <a:rPr lang="en-US" dirty="0" err="1"/>
              <a:t>mòn</a:t>
            </a:r>
            <a:r>
              <a:rPr lang="en-US" dirty="0"/>
              <a:t> </a:t>
            </a:r>
            <a:r>
              <a:rPr lang="en-US" dirty="0" err="1"/>
              <a:t>thời</a:t>
            </a:r>
            <a:r>
              <a:rPr lang="en-US" dirty="0"/>
              <a:t> </a:t>
            </a:r>
            <a:r>
              <a:rPr lang="en-US" dirty="0" err="1"/>
              <a:t>gian</a:t>
            </a:r>
            <a:r>
              <a:rPr lang="en-US" dirty="0"/>
              <a:t> </a:t>
            </a:r>
            <a:r>
              <a:rPr lang="en-US" dirty="0" err="1"/>
              <a:t>cứu</a:t>
            </a:r>
            <a:r>
              <a:rPr lang="en-US" dirty="0"/>
              <a:t> CLB</a:t>
            </a:r>
          </a:p>
        </p:txBody>
      </p:sp>
    </p:spTree>
    <p:extLst>
      <p:ext uri="{BB962C8B-B14F-4D97-AF65-F5344CB8AC3E}">
        <p14:creationId xmlns:p14="http://schemas.microsoft.com/office/powerpoint/2010/main" val="999760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E19E-5FB3-4DBD-B708-131E476BF83D}"/>
              </a:ext>
            </a:extLst>
          </p:cNvPr>
          <p:cNvSpPr>
            <a:spLocks noGrp="1"/>
          </p:cNvSpPr>
          <p:nvPr>
            <p:ph type="title"/>
          </p:nvPr>
        </p:nvSpPr>
        <p:spPr>
          <a:xfrm>
            <a:off x="0" y="0"/>
            <a:ext cx="12192000" cy="6858000"/>
          </a:xfrm>
        </p:spPr>
        <p:txBody>
          <a:bodyPr/>
          <a:lstStyle/>
          <a:p>
            <a:pPr algn="ctr"/>
            <a:r>
              <a:rPr lang="en-US" dirty="0" err="1"/>
              <a:t>Bạn</a:t>
            </a:r>
            <a:r>
              <a:rPr lang="en-US" dirty="0"/>
              <a:t> </a:t>
            </a:r>
            <a:r>
              <a:rPr lang="en-US" dirty="0" err="1"/>
              <a:t>có</a:t>
            </a:r>
            <a:r>
              <a:rPr lang="en-US" dirty="0"/>
              <a:t> </a:t>
            </a:r>
            <a:r>
              <a:rPr lang="en-US" dirty="0" err="1"/>
              <a:t>muốn</a:t>
            </a:r>
            <a:r>
              <a:rPr lang="en-US" dirty="0"/>
              <a:t> </a:t>
            </a:r>
            <a:r>
              <a:rPr lang="en-US" dirty="0" err="1"/>
              <a:t>cứu</a:t>
            </a:r>
            <a:r>
              <a:rPr lang="en-US" dirty="0"/>
              <a:t> CLB?</a:t>
            </a:r>
          </a:p>
        </p:txBody>
      </p:sp>
    </p:spTree>
    <p:extLst>
      <p:ext uri="{BB962C8B-B14F-4D97-AF65-F5344CB8AC3E}">
        <p14:creationId xmlns:p14="http://schemas.microsoft.com/office/powerpoint/2010/main" val="3988536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ACC7-CB23-4057-A7ED-FDE90BB83D2F}"/>
              </a:ext>
            </a:extLst>
          </p:cNvPr>
          <p:cNvSpPr>
            <a:spLocks noGrp="1"/>
          </p:cNvSpPr>
          <p:nvPr>
            <p:ph type="title"/>
          </p:nvPr>
        </p:nvSpPr>
        <p:spPr>
          <a:xfrm>
            <a:off x="0" y="0"/>
            <a:ext cx="12192000" cy="6858000"/>
          </a:xfrm>
        </p:spPr>
        <p:txBody>
          <a:bodyPr/>
          <a:lstStyle/>
          <a:p>
            <a:pPr algn="ctr"/>
            <a:r>
              <a:rPr lang="en-US" dirty="0" err="1"/>
              <a:t>Nói</a:t>
            </a:r>
            <a:r>
              <a:rPr lang="en-US" dirty="0"/>
              <a:t> đ</a:t>
            </a:r>
            <a:r>
              <a:rPr lang="vi-VN" dirty="0"/>
              <a:t>ư</a:t>
            </a:r>
            <a:r>
              <a:rPr lang="en-US" dirty="0" err="1"/>
              <a:t>ợc</a:t>
            </a:r>
            <a:r>
              <a:rPr lang="en-US" dirty="0"/>
              <a:t>, </a:t>
            </a:r>
            <a:r>
              <a:rPr lang="en-US" dirty="0" err="1"/>
              <a:t>làm</a:t>
            </a:r>
            <a:r>
              <a:rPr lang="en-US" dirty="0"/>
              <a:t> đ</a:t>
            </a:r>
            <a:r>
              <a:rPr lang="vi-VN" dirty="0"/>
              <a:t>ư</a:t>
            </a:r>
            <a:r>
              <a:rPr lang="en-US" dirty="0" err="1"/>
              <a:t>ợc</a:t>
            </a:r>
            <a:endParaRPr lang="en-US" dirty="0"/>
          </a:p>
        </p:txBody>
      </p:sp>
    </p:spTree>
    <p:extLst>
      <p:ext uri="{BB962C8B-B14F-4D97-AF65-F5344CB8AC3E}">
        <p14:creationId xmlns:p14="http://schemas.microsoft.com/office/powerpoint/2010/main" val="1849970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FC7E-75E6-4683-8196-F7BF8B69E6C8}"/>
              </a:ext>
            </a:extLst>
          </p:cNvPr>
          <p:cNvSpPr>
            <a:spLocks noGrp="1"/>
          </p:cNvSpPr>
          <p:nvPr>
            <p:ph type="title"/>
          </p:nvPr>
        </p:nvSpPr>
        <p:spPr>
          <a:xfrm>
            <a:off x="0" y="0"/>
            <a:ext cx="12192000" cy="6858000"/>
          </a:xfrm>
        </p:spPr>
        <p:txBody>
          <a:bodyPr/>
          <a:lstStyle/>
          <a:p>
            <a:pPr algn="ctr"/>
            <a:r>
              <a:rPr lang="en-US" dirty="0"/>
              <a:t>Strengthen the Core</a:t>
            </a:r>
          </a:p>
        </p:txBody>
      </p:sp>
    </p:spTree>
    <p:extLst>
      <p:ext uri="{BB962C8B-B14F-4D97-AF65-F5344CB8AC3E}">
        <p14:creationId xmlns:p14="http://schemas.microsoft.com/office/powerpoint/2010/main" val="281311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5726-CBFC-4101-9B84-985D3DE3AB1D}"/>
              </a:ext>
            </a:extLst>
          </p:cNvPr>
          <p:cNvSpPr>
            <a:spLocks noGrp="1"/>
          </p:cNvSpPr>
          <p:nvPr>
            <p:ph type="title"/>
          </p:nvPr>
        </p:nvSpPr>
        <p:spPr>
          <a:xfrm>
            <a:off x="0" y="0"/>
            <a:ext cx="12192000" cy="6857999"/>
          </a:xfrm>
        </p:spPr>
        <p:txBody>
          <a:bodyPr/>
          <a:lstStyle/>
          <a:p>
            <a:pPr algn="ctr"/>
            <a:r>
              <a:rPr lang="en-US" dirty="0" err="1"/>
              <a:t>Mình</a:t>
            </a:r>
            <a:r>
              <a:rPr lang="en-US" dirty="0"/>
              <a:t> </a:t>
            </a:r>
            <a:r>
              <a:rPr lang="en-US" dirty="0" err="1"/>
              <a:t>hiểu</a:t>
            </a:r>
            <a:r>
              <a:rPr lang="en-US" dirty="0"/>
              <a:t> </a:t>
            </a:r>
            <a:r>
              <a:rPr lang="en-US" dirty="0" err="1"/>
              <a:t>cảm</a:t>
            </a:r>
            <a:r>
              <a:rPr lang="en-US" dirty="0"/>
              <a:t> </a:t>
            </a:r>
            <a:r>
              <a:rPr lang="en-US" dirty="0" err="1"/>
              <a:t>giác</a:t>
            </a:r>
            <a:r>
              <a:rPr lang="en-US" dirty="0"/>
              <a:t> </a:t>
            </a:r>
            <a:r>
              <a:rPr lang="en-US" dirty="0" err="1"/>
              <a:t>đó</a:t>
            </a:r>
            <a:r>
              <a:rPr lang="en-US" dirty="0"/>
              <a:t> </a:t>
            </a:r>
            <a:r>
              <a:rPr lang="en-US" dirty="0" err="1"/>
              <a:t>và</a:t>
            </a:r>
            <a:r>
              <a:rPr lang="en-US" dirty="0"/>
              <a:t> </a:t>
            </a:r>
            <a:r>
              <a:rPr lang="en-US" dirty="0" err="1"/>
              <a:t>mong</a:t>
            </a:r>
            <a:r>
              <a:rPr lang="en-US" dirty="0"/>
              <a:t> </a:t>
            </a:r>
            <a:r>
              <a:rPr lang="en-US" dirty="0" err="1"/>
              <a:t>các</a:t>
            </a:r>
            <a:r>
              <a:rPr lang="en-US" dirty="0"/>
              <a:t> </a:t>
            </a:r>
            <a:r>
              <a:rPr lang="en-US" dirty="0" err="1"/>
              <a:t>bạn</a:t>
            </a:r>
            <a:r>
              <a:rPr lang="en-US" dirty="0"/>
              <a:t> </a:t>
            </a:r>
            <a:r>
              <a:rPr lang="en-US" dirty="0" err="1"/>
              <a:t>sẽ</a:t>
            </a:r>
            <a:r>
              <a:rPr lang="en-US" dirty="0"/>
              <a:t> </a:t>
            </a:r>
            <a:r>
              <a:rPr lang="en-US" dirty="0" err="1"/>
              <a:t>thông</a:t>
            </a:r>
            <a:r>
              <a:rPr lang="en-US" dirty="0"/>
              <a:t> </a:t>
            </a:r>
            <a:r>
              <a:rPr lang="en-US" dirty="0" err="1"/>
              <a:t>cảm</a:t>
            </a:r>
            <a:r>
              <a:rPr lang="en-US" dirty="0"/>
              <a:t> </a:t>
            </a:r>
            <a:r>
              <a:rPr lang="en-US" dirty="0" err="1"/>
              <a:t>cho</a:t>
            </a:r>
            <a:r>
              <a:rPr lang="en-US" dirty="0"/>
              <a:t> </a:t>
            </a:r>
            <a:r>
              <a:rPr lang="en-US" dirty="0" err="1"/>
              <a:t>mình</a:t>
            </a:r>
            <a:r>
              <a:rPr lang="en-US" dirty="0"/>
              <a:t>. </a:t>
            </a:r>
            <a:r>
              <a:rPr lang="en-US" dirty="0" err="1"/>
              <a:t>Mình</a:t>
            </a:r>
            <a:r>
              <a:rPr lang="en-US" dirty="0"/>
              <a:t> </a:t>
            </a:r>
            <a:r>
              <a:rPr lang="en-US" dirty="0" err="1"/>
              <a:t>sẽ</a:t>
            </a:r>
            <a:r>
              <a:rPr lang="en-US" dirty="0"/>
              <a:t> </a:t>
            </a:r>
            <a:r>
              <a:rPr lang="en-US" dirty="0" err="1"/>
              <a:t>giải</a:t>
            </a:r>
            <a:r>
              <a:rPr lang="en-US" dirty="0"/>
              <a:t> </a:t>
            </a:r>
            <a:r>
              <a:rPr lang="en-US" dirty="0" err="1"/>
              <a:t>thích</a:t>
            </a:r>
            <a:r>
              <a:rPr lang="en-US" dirty="0"/>
              <a:t> tr</a:t>
            </a:r>
            <a:r>
              <a:rPr lang="vi-VN" dirty="0"/>
              <a:t>ư</a:t>
            </a:r>
            <a:r>
              <a:rPr lang="en-US" dirty="0" err="1"/>
              <a:t>ớc</a:t>
            </a:r>
            <a:r>
              <a:rPr lang="en-US" dirty="0"/>
              <a:t> </a:t>
            </a:r>
            <a:r>
              <a:rPr lang="en-US" dirty="0" err="1"/>
              <a:t>khi</a:t>
            </a:r>
            <a:r>
              <a:rPr lang="en-US" dirty="0"/>
              <a:t> </a:t>
            </a:r>
            <a:r>
              <a:rPr lang="en-US" dirty="0" err="1"/>
              <a:t>vào</a:t>
            </a:r>
            <a:r>
              <a:rPr lang="en-US" dirty="0"/>
              <a:t> </a:t>
            </a:r>
            <a:r>
              <a:rPr lang="en-US" dirty="0" err="1"/>
              <a:t>phần</a:t>
            </a:r>
            <a:r>
              <a:rPr lang="en-US" dirty="0"/>
              <a:t> </a:t>
            </a:r>
            <a:r>
              <a:rPr lang="en-US" dirty="0" err="1"/>
              <a:t>chính</a:t>
            </a:r>
            <a:r>
              <a:rPr lang="en-US" dirty="0"/>
              <a:t>. </a:t>
            </a:r>
          </a:p>
        </p:txBody>
      </p:sp>
    </p:spTree>
    <p:extLst>
      <p:ext uri="{BB962C8B-B14F-4D97-AF65-F5344CB8AC3E}">
        <p14:creationId xmlns:p14="http://schemas.microsoft.com/office/powerpoint/2010/main" val="123703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E398-B909-4672-9925-D2973A7001C5}"/>
              </a:ext>
            </a:extLst>
          </p:cNvPr>
          <p:cNvSpPr>
            <a:spLocks noGrp="1"/>
          </p:cNvSpPr>
          <p:nvPr>
            <p:ph type="title"/>
          </p:nvPr>
        </p:nvSpPr>
        <p:spPr>
          <a:xfrm>
            <a:off x="0" y="0"/>
            <a:ext cx="12192000" cy="6858000"/>
          </a:xfrm>
        </p:spPr>
        <p:txBody>
          <a:bodyPr/>
          <a:lstStyle/>
          <a:p>
            <a:pPr algn="ctr"/>
            <a:r>
              <a:rPr lang="en-US" dirty="0" err="1"/>
              <a:t>Tất</a:t>
            </a:r>
            <a:r>
              <a:rPr lang="en-US" dirty="0"/>
              <a:t> </a:t>
            </a:r>
            <a:r>
              <a:rPr lang="en-US" dirty="0" err="1"/>
              <a:t>cả</a:t>
            </a:r>
            <a:r>
              <a:rPr lang="en-US" dirty="0"/>
              <a:t> </a:t>
            </a:r>
            <a:r>
              <a:rPr lang="en-US" dirty="0" err="1"/>
              <a:t>là</a:t>
            </a:r>
            <a:r>
              <a:rPr lang="en-US" dirty="0"/>
              <a:t> </a:t>
            </a:r>
            <a:r>
              <a:rPr lang="en-US" dirty="0" err="1"/>
              <a:t>vì</a:t>
            </a:r>
            <a:r>
              <a:rPr lang="en-US" dirty="0"/>
              <a:t> CLB</a:t>
            </a:r>
          </a:p>
        </p:txBody>
      </p:sp>
    </p:spTree>
    <p:extLst>
      <p:ext uri="{BB962C8B-B14F-4D97-AF65-F5344CB8AC3E}">
        <p14:creationId xmlns:p14="http://schemas.microsoft.com/office/powerpoint/2010/main" val="111269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2A69-45C8-40FB-80DD-57C516EB8882}"/>
              </a:ext>
            </a:extLst>
          </p:cNvPr>
          <p:cNvSpPr>
            <a:spLocks noGrp="1"/>
          </p:cNvSpPr>
          <p:nvPr>
            <p:ph type="title"/>
          </p:nvPr>
        </p:nvSpPr>
        <p:spPr>
          <a:xfrm>
            <a:off x="0" y="0"/>
            <a:ext cx="12192000" cy="6858000"/>
          </a:xfrm>
        </p:spPr>
        <p:txBody>
          <a:bodyPr/>
          <a:lstStyle/>
          <a:p>
            <a:pPr algn="ctr"/>
            <a:r>
              <a:rPr lang="en-US" dirty="0" err="1"/>
              <a:t>Đối</a:t>
            </a:r>
            <a:r>
              <a:rPr lang="en-US" dirty="0"/>
              <a:t> </a:t>
            </a:r>
            <a:r>
              <a:rPr lang="en-US" dirty="0" err="1"/>
              <a:t>với</a:t>
            </a:r>
            <a:r>
              <a:rPr lang="en-US" dirty="0"/>
              <a:t> </a:t>
            </a:r>
            <a:r>
              <a:rPr lang="en-US" dirty="0" err="1"/>
              <a:t>những</a:t>
            </a:r>
            <a:r>
              <a:rPr lang="en-US" dirty="0"/>
              <a:t> </a:t>
            </a:r>
            <a:r>
              <a:rPr lang="en-US" dirty="0" err="1"/>
              <a:t>anh</a:t>
            </a:r>
            <a:r>
              <a:rPr lang="en-US" dirty="0"/>
              <a:t> ở </a:t>
            </a:r>
            <a:r>
              <a:rPr lang="en-US" dirty="0" err="1"/>
              <a:t>SoSS</a:t>
            </a:r>
            <a:r>
              <a:rPr lang="en-US" dirty="0"/>
              <a:t> sang</a:t>
            </a:r>
          </a:p>
        </p:txBody>
      </p:sp>
    </p:spTree>
    <p:extLst>
      <p:ext uri="{BB962C8B-B14F-4D97-AF65-F5344CB8AC3E}">
        <p14:creationId xmlns:p14="http://schemas.microsoft.com/office/powerpoint/2010/main" val="237366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9E5E-3B8D-4ACC-A83E-20EB145E1F09}"/>
              </a:ext>
            </a:extLst>
          </p:cNvPr>
          <p:cNvSpPr>
            <a:spLocks noGrp="1"/>
          </p:cNvSpPr>
          <p:nvPr>
            <p:ph type="title"/>
          </p:nvPr>
        </p:nvSpPr>
        <p:spPr>
          <a:xfrm>
            <a:off x="-1" y="0"/>
            <a:ext cx="12192001" cy="6857999"/>
          </a:xfrm>
        </p:spPr>
        <p:txBody>
          <a:bodyPr/>
          <a:lstStyle/>
          <a:p>
            <a:pPr algn="ctr"/>
            <a:r>
              <a:rPr lang="en-US" dirty="0" err="1"/>
              <a:t>Thời</a:t>
            </a:r>
            <a:r>
              <a:rPr lang="en-US" dirty="0"/>
              <a:t> </a:t>
            </a:r>
            <a:r>
              <a:rPr lang="en-US" dirty="0" err="1"/>
              <a:t>gian</a:t>
            </a:r>
            <a:r>
              <a:rPr lang="en-US" dirty="0"/>
              <a:t> </a:t>
            </a:r>
            <a:r>
              <a:rPr lang="en-US" dirty="0" err="1"/>
              <a:t>vài</a:t>
            </a:r>
            <a:r>
              <a:rPr lang="en-US" dirty="0"/>
              <a:t> </a:t>
            </a:r>
            <a:r>
              <a:rPr lang="en-US" dirty="0" err="1"/>
              <a:t>ngày</a:t>
            </a:r>
            <a:r>
              <a:rPr lang="en-US" dirty="0"/>
              <a:t> </a:t>
            </a:r>
            <a:r>
              <a:rPr lang="en-US" dirty="0" err="1"/>
              <a:t>là</a:t>
            </a:r>
            <a:r>
              <a:rPr lang="en-US" dirty="0"/>
              <a:t> </a:t>
            </a:r>
            <a:r>
              <a:rPr lang="en-US" dirty="0" err="1"/>
              <a:t>quá</a:t>
            </a:r>
            <a:r>
              <a:rPr lang="en-US" dirty="0"/>
              <a:t> </a:t>
            </a:r>
            <a:r>
              <a:rPr lang="en-US" dirty="0" err="1"/>
              <a:t>ngắn</a:t>
            </a:r>
            <a:r>
              <a:rPr lang="en-US" dirty="0"/>
              <a:t> </a:t>
            </a:r>
            <a:r>
              <a:rPr lang="en-US" dirty="0" err="1"/>
              <a:t>để</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môi</a:t>
            </a:r>
            <a:r>
              <a:rPr lang="en-US" dirty="0"/>
              <a:t> tr</a:t>
            </a:r>
            <a:r>
              <a:rPr lang="vi-VN" dirty="0"/>
              <a:t>ư</a:t>
            </a:r>
            <a:r>
              <a:rPr lang="en-US" dirty="0" err="1"/>
              <a:t>ờng</a:t>
            </a:r>
            <a:r>
              <a:rPr lang="en-US" dirty="0"/>
              <a:t> </a:t>
            </a:r>
            <a:r>
              <a:rPr lang="en-US" dirty="0" err="1"/>
              <a:t>mới</a:t>
            </a:r>
            <a:r>
              <a:rPr lang="en-US" dirty="0"/>
              <a:t>. </a:t>
            </a:r>
            <a:r>
              <a:rPr lang="en-US" dirty="0" err="1"/>
              <a:t>Các</a:t>
            </a:r>
            <a:r>
              <a:rPr lang="en-US" dirty="0"/>
              <a:t> </a:t>
            </a:r>
            <a:r>
              <a:rPr lang="en-US" dirty="0" err="1"/>
              <a:t>anh</a:t>
            </a:r>
            <a:r>
              <a:rPr lang="en-US" dirty="0"/>
              <a:t> </a:t>
            </a:r>
            <a:r>
              <a:rPr lang="en-US" dirty="0" err="1"/>
              <a:t>đang</a:t>
            </a:r>
            <a:r>
              <a:rPr lang="en-US" dirty="0"/>
              <a:t> </a:t>
            </a:r>
            <a:r>
              <a:rPr lang="en-US" dirty="0" err="1"/>
              <a:t>từ</a:t>
            </a:r>
            <a:r>
              <a:rPr lang="en-US" dirty="0"/>
              <a:t> </a:t>
            </a:r>
            <a:r>
              <a:rPr lang="en-US" dirty="0" err="1"/>
              <a:t>chuẩn</a:t>
            </a:r>
            <a:r>
              <a:rPr lang="en-US" dirty="0"/>
              <a:t> </a:t>
            </a:r>
            <a:r>
              <a:rPr lang="en-US" dirty="0" err="1"/>
              <a:t>bị</a:t>
            </a:r>
            <a:r>
              <a:rPr lang="en-US" dirty="0"/>
              <a:t> </a:t>
            </a:r>
            <a:r>
              <a:rPr lang="en-US" dirty="0" err="1"/>
              <a:t>cho</a:t>
            </a:r>
            <a:r>
              <a:rPr lang="en-US" dirty="0"/>
              <a:t> CLB </a:t>
            </a:r>
            <a:r>
              <a:rPr lang="en-US" dirty="0" err="1"/>
              <a:t>SoSS</a:t>
            </a:r>
            <a:r>
              <a:rPr lang="en-US" dirty="0"/>
              <a:t> </a:t>
            </a:r>
            <a:r>
              <a:rPr lang="en-US" dirty="0" err="1"/>
              <a:t>nhảy</a:t>
            </a:r>
            <a:r>
              <a:rPr lang="en-US" dirty="0"/>
              <a:t> sang </a:t>
            </a:r>
            <a:r>
              <a:rPr lang="en-US" dirty="0" err="1"/>
              <a:t>một</a:t>
            </a:r>
            <a:r>
              <a:rPr lang="en-US" dirty="0"/>
              <a:t> </a:t>
            </a:r>
            <a:r>
              <a:rPr lang="en-US" dirty="0" err="1"/>
              <a:t>phát</a:t>
            </a:r>
            <a:r>
              <a:rPr lang="en-US" dirty="0"/>
              <a:t> </a:t>
            </a:r>
            <a:r>
              <a:rPr lang="en-US" dirty="0" err="1"/>
              <a:t>thành</a:t>
            </a:r>
            <a:r>
              <a:rPr lang="en-US" dirty="0"/>
              <a:t> </a:t>
            </a:r>
            <a:r>
              <a:rPr lang="en-US" dirty="0" err="1"/>
              <a:t>vận</a:t>
            </a:r>
            <a:r>
              <a:rPr lang="en-US" dirty="0"/>
              <a:t> </a:t>
            </a:r>
            <a:r>
              <a:rPr lang="en-US" dirty="0" err="1"/>
              <a:t>hành</a:t>
            </a:r>
            <a:r>
              <a:rPr lang="en-US" dirty="0"/>
              <a:t> CLB SINNO. </a:t>
            </a:r>
            <a:r>
              <a:rPr lang="en-US" dirty="0" err="1"/>
              <a:t>Vài</a:t>
            </a:r>
            <a:r>
              <a:rPr lang="en-US" dirty="0"/>
              <a:t> </a:t>
            </a:r>
            <a:r>
              <a:rPr lang="en-US" dirty="0" err="1"/>
              <a:t>ngày</a:t>
            </a:r>
            <a:r>
              <a:rPr lang="en-US" dirty="0"/>
              <a:t> </a:t>
            </a:r>
            <a:r>
              <a:rPr lang="en-US" dirty="0" err="1"/>
              <a:t>là</a:t>
            </a:r>
            <a:r>
              <a:rPr lang="en-US" dirty="0"/>
              <a:t> </a:t>
            </a:r>
            <a:r>
              <a:rPr lang="en-US" dirty="0" err="1"/>
              <a:t>quá</a:t>
            </a:r>
            <a:r>
              <a:rPr lang="en-US" dirty="0"/>
              <a:t> </a:t>
            </a:r>
            <a:r>
              <a:rPr lang="en-US" dirty="0" err="1"/>
              <a:t>ngắn</a:t>
            </a:r>
            <a:r>
              <a:rPr lang="en-US" dirty="0"/>
              <a:t> </a:t>
            </a:r>
            <a:r>
              <a:rPr lang="en-US" dirty="0" err="1"/>
              <a:t>để</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môi</a:t>
            </a:r>
            <a:r>
              <a:rPr lang="en-US" dirty="0"/>
              <a:t> tr</a:t>
            </a:r>
            <a:r>
              <a:rPr lang="vi-VN" dirty="0"/>
              <a:t>ư</a:t>
            </a:r>
            <a:r>
              <a:rPr lang="en-US" dirty="0" err="1"/>
              <a:t>ờng</a:t>
            </a:r>
            <a:r>
              <a:rPr lang="en-US" dirty="0"/>
              <a:t> </a:t>
            </a:r>
            <a:r>
              <a:rPr lang="en-US" dirty="0" err="1"/>
              <a:t>mới</a:t>
            </a:r>
            <a:r>
              <a:rPr lang="en-US" dirty="0"/>
              <a:t>.</a:t>
            </a:r>
          </a:p>
        </p:txBody>
      </p:sp>
    </p:spTree>
    <p:extLst>
      <p:ext uri="{BB962C8B-B14F-4D97-AF65-F5344CB8AC3E}">
        <p14:creationId xmlns:p14="http://schemas.microsoft.com/office/powerpoint/2010/main" val="123793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0327-477E-4A0E-87C7-C4861D31656F}"/>
              </a:ext>
            </a:extLst>
          </p:cNvPr>
          <p:cNvSpPr>
            <a:spLocks noGrp="1"/>
          </p:cNvSpPr>
          <p:nvPr>
            <p:ph type="title"/>
          </p:nvPr>
        </p:nvSpPr>
        <p:spPr>
          <a:xfrm>
            <a:off x="0" y="0"/>
            <a:ext cx="12192000" cy="6857999"/>
          </a:xfrm>
        </p:spPr>
        <p:txBody>
          <a:bodyPr/>
          <a:lstStyle/>
          <a:p>
            <a:r>
              <a:rPr lang="en-US" dirty="0" err="1"/>
              <a:t>Chuẩn</a:t>
            </a:r>
            <a:r>
              <a:rPr lang="en-US" dirty="0"/>
              <a:t> </a:t>
            </a:r>
            <a:r>
              <a:rPr lang="en-US" dirty="0" err="1"/>
              <a:t>bị</a:t>
            </a:r>
            <a:r>
              <a:rPr lang="en-US" dirty="0"/>
              <a:t> </a:t>
            </a:r>
            <a:r>
              <a:rPr lang="en-US" dirty="0" err="1"/>
              <a:t>thì</a:t>
            </a:r>
            <a:r>
              <a:rPr lang="en-US" dirty="0"/>
              <a:t> </a:t>
            </a:r>
            <a:r>
              <a:rPr lang="en-US" dirty="0" err="1"/>
              <a:t>phải</a:t>
            </a:r>
            <a:r>
              <a:rPr lang="en-US" dirty="0"/>
              <a:t> </a:t>
            </a:r>
            <a:r>
              <a:rPr lang="en-US" dirty="0" err="1"/>
              <a:t>làm</a:t>
            </a:r>
            <a:r>
              <a:rPr lang="en-US" dirty="0"/>
              <a:t> </a:t>
            </a:r>
            <a:r>
              <a:rPr lang="en-US" dirty="0" err="1"/>
              <a:t>thật</a:t>
            </a:r>
            <a:r>
              <a:rPr lang="en-US" dirty="0"/>
              <a:t> </a:t>
            </a:r>
            <a:r>
              <a:rPr lang="en-US" dirty="0" err="1"/>
              <a:t>từ</a:t>
            </a:r>
            <a:r>
              <a:rPr lang="en-US" dirty="0"/>
              <a:t> </a:t>
            </a:r>
            <a:r>
              <a:rPr lang="en-US" dirty="0" err="1"/>
              <a:t>từ</a:t>
            </a:r>
            <a:r>
              <a:rPr lang="en-US" dirty="0"/>
              <a:t>, </a:t>
            </a:r>
            <a:r>
              <a:rPr lang="en-US" dirty="0" err="1"/>
              <a:t>kỹ</a:t>
            </a:r>
            <a:r>
              <a:rPr lang="en-US" dirty="0"/>
              <a:t> l</a:t>
            </a:r>
            <a:r>
              <a:rPr lang="vi-VN" dirty="0"/>
              <a:t>ư</a:t>
            </a:r>
            <a:r>
              <a:rPr lang="en-US" dirty="0" err="1"/>
              <a:t>ỡng</a:t>
            </a:r>
            <a:r>
              <a:rPr lang="en-US" dirty="0"/>
              <a:t> </a:t>
            </a:r>
            <a:r>
              <a:rPr lang="en-US" dirty="0" err="1"/>
              <a:t>để</a:t>
            </a:r>
            <a:r>
              <a:rPr lang="en-US" dirty="0"/>
              <a:t> </a:t>
            </a:r>
            <a:r>
              <a:rPr lang="en-US" dirty="0" err="1"/>
              <a:t>tránh</a:t>
            </a:r>
            <a:r>
              <a:rPr lang="en-US" dirty="0"/>
              <a:t> </a:t>
            </a:r>
            <a:r>
              <a:rPr lang="en-US" dirty="0" err="1"/>
              <a:t>sai</a:t>
            </a:r>
            <a:r>
              <a:rPr lang="en-US" dirty="0"/>
              <a:t> </a:t>
            </a:r>
            <a:r>
              <a:rPr lang="en-US" dirty="0" err="1"/>
              <a:t>sót</a:t>
            </a:r>
            <a:r>
              <a:rPr lang="en-US" dirty="0"/>
              <a:t> </a:t>
            </a:r>
            <a:r>
              <a:rPr lang="en-US" dirty="0" err="1"/>
              <a:t>lúc</a:t>
            </a:r>
            <a:r>
              <a:rPr lang="en-US" dirty="0"/>
              <a:t> </a:t>
            </a:r>
            <a:r>
              <a:rPr lang="en-US" dirty="0" err="1"/>
              <a:t>vận</a:t>
            </a:r>
            <a:r>
              <a:rPr lang="en-US" dirty="0"/>
              <a:t> </a:t>
            </a:r>
            <a:r>
              <a:rPr lang="en-US" dirty="0" err="1"/>
              <a:t>hành</a:t>
            </a:r>
            <a:r>
              <a:rPr lang="en-US" dirty="0"/>
              <a:t>.</a:t>
            </a:r>
            <a:br>
              <a:rPr lang="en-US" dirty="0"/>
            </a:br>
            <a:br>
              <a:rPr lang="en-US" dirty="0"/>
            </a:br>
            <a:r>
              <a:rPr lang="en-US" dirty="0" err="1"/>
              <a:t>Vận</a:t>
            </a:r>
            <a:r>
              <a:rPr lang="en-US" dirty="0"/>
              <a:t> </a:t>
            </a:r>
            <a:r>
              <a:rPr lang="en-US" dirty="0" err="1"/>
              <a:t>hành</a:t>
            </a:r>
            <a:r>
              <a:rPr lang="en-US" dirty="0"/>
              <a:t> </a:t>
            </a:r>
            <a:r>
              <a:rPr lang="en-US" dirty="0" err="1"/>
              <a:t>thì</a:t>
            </a:r>
            <a:r>
              <a:rPr lang="en-US" dirty="0"/>
              <a:t> </a:t>
            </a:r>
            <a:r>
              <a:rPr lang="en-US" dirty="0" err="1"/>
              <a:t>phải</a:t>
            </a:r>
            <a:r>
              <a:rPr lang="en-US" dirty="0"/>
              <a:t> </a:t>
            </a:r>
            <a:r>
              <a:rPr lang="en-US" dirty="0" err="1"/>
              <a:t>nhanh</a:t>
            </a:r>
            <a:r>
              <a:rPr lang="en-US" dirty="0"/>
              <a:t> </a:t>
            </a:r>
            <a:r>
              <a:rPr lang="en-US" dirty="0" err="1"/>
              <a:t>chóng</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mới</a:t>
            </a:r>
            <a:r>
              <a:rPr lang="en-US" dirty="0"/>
              <a:t>, </a:t>
            </a:r>
            <a:r>
              <a:rPr lang="en-US" dirty="0" err="1"/>
              <a:t>không</a:t>
            </a:r>
            <a:r>
              <a:rPr lang="en-US" dirty="0"/>
              <a:t> </a:t>
            </a:r>
            <a:r>
              <a:rPr lang="en-US" dirty="0" err="1"/>
              <a:t>thì</a:t>
            </a:r>
            <a:r>
              <a:rPr lang="en-US" dirty="0"/>
              <a:t> </a:t>
            </a:r>
            <a:r>
              <a:rPr lang="en-US" dirty="0" err="1"/>
              <a:t>chọn</a:t>
            </a:r>
            <a:r>
              <a:rPr lang="en-US" dirty="0"/>
              <a:t> </a:t>
            </a:r>
            <a:r>
              <a:rPr lang="en-US" dirty="0" err="1"/>
              <a:t>lọc</a:t>
            </a:r>
            <a:r>
              <a:rPr lang="en-US" dirty="0"/>
              <a:t> </a:t>
            </a:r>
            <a:r>
              <a:rPr lang="en-US" dirty="0" err="1"/>
              <a:t>tự</a:t>
            </a:r>
            <a:r>
              <a:rPr lang="en-US" dirty="0"/>
              <a:t> </a:t>
            </a:r>
            <a:r>
              <a:rPr lang="en-US" dirty="0" err="1"/>
              <a:t>nhiên</a:t>
            </a:r>
            <a:r>
              <a:rPr lang="en-US" dirty="0"/>
              <a:t> </a:t>
            </a:r>
            <a:r>
              <a:rPr lang="en-US" dirty="0" err="1"/>
              <a:t>sẽ</a:t>
            </a:r>
            <a:r>
              <a:rPr lang="en-US" dirty="0"/>
              <a:t> </a:t>
            </a:r>
            <a:r>
              <a:rPr lang="en-US" dirty="0" err="1"/>
              <a:t>loại</a:t>
            </a:r>
            <a:r>
              <a:rPr lang="en-US" dirty="0"/>
              <a:t>.</a:t>
            </a:r>
            <a:br>
              <a:rPr lang="en-US" dirty="0"/>
            </a:br>
            <a:br>
              <a:rPr lang="en-US" dirty="0"/>
            </a:br>
            <a:r>
              <a:rPr lang="en-US" dirty="0" err="1"/>
              <a:t>Đang</a:t>
            </a:r>
            <a:r>
              <a:rPr lang="en-US" dirty="0"/>
              <a:t> </a:t>
            </a:r>
            <a:r>
              <a:rPr lang="en-US" dirty="0" err="1"/>
              <a:t>từ</a:t>
            </a:r>
            <a:r>
              <a:rPr lang="en-US" dirty="0"/>
              <a:t> mindset </a:t>
            </a:r>
            <a:r>
              <a:rPr lang="en-US" dirty="0" err="1"/>
              <a:t>chuẩn</a:t>
            </a:r>
            <a:r>
              <a:rPr lang="en-US" dirty="0"/>
              <a:t> </a:t>
            </a:r>
            <a:r>
              <a:rPr lang="en-US" dirty="0" err="1"/>
              <a:t>bị</a:t>
            </a:r>
            <a:r>
              <a:rPr lang="en-US" dirty="0"/>
              <a:t> </a:t>
            </a:r>
            <a:r>
              <a:rPr lang="en-US" dirty="0" err="1"/>
              <a:t>phải</a:t>
            </a:r>
            <a:r>
              <a:rPr lang="en-US" dirty="0"/>
              <a:t> </a:t>
            </a:r>
            <a:r>
              <a:rPr lang="en-US" dirty="0" err="1"/>
              <a:t>nhảy</a:t>
            </a:r>
            <a:r>
              <a:rPr lang="en-US" dirty="0"/>
              <a:t> sang mindset </a:t>
            </a:r>
            <a:r>
              <a:rPr lang="en-US" dirty="0" err="1"/>
              <a:t>vận</a:t>
            </a:r>
            <a:r>
              <a:rPr lang="en-US" dirty="0"/>
              <a:t> </a:t>
            </a:r>
            <a:r>
              <a:rPr lang="en-US" dirty="0" err="1"/>
              <a:t>hành</a:t>
            </a:r>
            <a:r>
              <a:rPr lang="en-US" dirty="0"/>
              <a:t> </a:t>
            </a:r>
            <a:r>
              <a:rPr lang="en-US" dirty="0" err="1"/>
              <a:t>chỉ</a:t>
            </a:r>
            <a:r>
              <a:rPr lang="en-US" dirty="0"/>
              <a:t> </a:t>
            </a:r>
            <a:r>
              <a:rPr lang="en-US" dirty="0" err="1"/>
              <a:t>trong</a:t>
            </a:r>
            <a:r>
              <a:rPr lang="en-US" dirty="0"/>
              <a:t> </a:t>
            </a:r>
            <a:r>
              <a:rPr lang="en-US" dirty="0" err="1"/>
              <a:t>có</a:t>
            </a:r>
            <a:r>
              <a:rPr lang="en-US" dirty="0"/>
              <a:t> </a:t>
            </a:r>
            <a:r>
              <a:rPr lang="en-US" dirty="0" err="1"/>
              <a:t>vài</a:t>
            </a:r>
            <a:r>
              <a:rPr lang="en-US" dirty="0"/>
              <a:t> </a:t>
            </a:r>
            <a:r>
              <a:rPr lang="en-US" dirty="0" err="1"/>
              <a:t>ngày</a:t>
            </a:r>
            <a:r>
              <a:rPr lang="en-US" dirty="0"/>
              <a:t> </a:t>
            </a:r>
            <a:r>
              <a:rPr lang="en-US" dirty="0" err="1"/>
              <a:t>ngắn</a:t>
            </a:r>
            <a:r>
              <a:rPr lang="en-US" dirty="0"/>
              <a:t> </a:t>
            </a:r>
            <a:r>
              <a:rPr lang="en-US" dirty="0" err="1"/>
              <a:t>ngủi</a:t>
            </a:r>
            <a:r>
              <a:rPr lang="en-US" dirty="0"/>
              <a:t> </a:t>
            </a:r>
            <a:r>
              <a:rPr lang="en-US" dirty="0" err="1"/>
              <a:t>vậy</a:t>
            </a:r>
            <a:r>
              <a:rPr lang="en-US" dirty="0"/>
              <a:t> </a:t>
            </a:r>
            <a:r>
              <a:rPr lang="en-US" dirty="0" err="1"/>
              <a:t>thật</a:t>
            </a:r>
            <a:r>
              <a:rPr lang="en-US" dirty="0"/>
              <a:t> </a:t>
            </a:r>
            <a:r>
              <a:rPr lang="en-US" dirty="0" err="1"/>
              <a:t>sự</a:t>
            </a:r>
            <a:r>
              <a:rPr lang="en-US" dirty="0"/>
              <a:t> </a:t>
            </a:r>
            <a:r>
              <a:rPr lang="en-US" dirty="0" err="1"/>
              <a:t>quá</a:t>
            </a:r>
            <a:r>
              <a:rPr lang="en-US" dirty="0"/>
              <a:t> phi </a:t>
            </a:r>
            <a:r>
              <a:rPr lang="en-US" dirty="0" err="1"/>
              <a:t>th</a:t>
            </a:r>
            <a:r>
              <a:rPr lang="vi-VN" dirty="0"/>
              <a:t>ư</a:t>
            </a:r>
            <a:r>
              <a:rPr lang="en-US" dirty="0" err="1"/>
              <a:t>ờng</a:t>
            </a:r>
            <a:r>
              <a:rPr lang="en-US" dirty="0"/>
              <a:t> </a:t>
            </a:r>
            <a:r>
              <a:rPr lang="en-US" dirty="0" err="1"/>
              <a:t>cho</a:t>
            </a:r>
            <a:r>
              <a:rPr lang="en-US" dirty="0"/>
              <a:t> </a:t>
            </a:r>
            <a:r>
              <a:rPr lang="en-US" dirty="0" err="1"/>
              <a:t>bất</a:t>
            </a:r>
            <a:r>
              <a:rPr lang="en-US" dirty="0"/>
              <a:t> </a:t>
            </a:r>
            <a:r>
              <a:rPr lang="en-US" dirty="0" err="1"/>
              <a:t>cứ</a:t>
            </a:r>
            <a:r>
              <a:rPr lang="en-US" dirty="0"/>
              <a:t> con ng</a:t>
            </a:r>
            <a:r>
              <a:rPr lang="vi-VN" dirty="0"/>
              <a:t>ư</a:t>
            </a:r>
            <a:r>
              <a:rPr lang="en-US" dirty="0" err="1"/>
              <a:t>ời</a:t>
            </a:r>
            <a:r>
              <a:rPr lang="en-US" dirty="0"/>
              <a:t> </a:t>
            </a:r>
            <a:r>
              <a:rPr lang="en-US" dirty="0" err="1"/>
              <a:t>nào</a:t>
            </a:r>
            <a:r>
              <a:rPr lang="en-US" dirty="0"/>
              <a:t>.</a:t>
            </a:r>
          </a:p>
        </p:txBody>
      </p:sp>
    </p:spTree>
    <p:extLst>
      <p:ext uri="{BB962C8B-B14F-4D97-AF65-F5344CB8AC3E}">
        <p14:creationId xmlns:p14="http://schemas.microsoft.com/office/powerpoint/2010/main" val="347850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1FEF-1C6F-410B-BF45-CC2B711EEAE5}"/>
              </a:ext>
            </a:extLst>
          </p:cNvPr>
          <p:cNvSpPr>
            <a:spLocks noGrp="1"/>
          </p:cNvSpPr>
          <p:nvPr>
            <p:ph type="title"/>
          </p:nvPr>
        </p:nvSpPr>
        <p:spPr>
          <a:xfrm>
            <a:off x="0" y="0"/>
            <a:ext cx="12192000" cy="6858000"/>
          </a:xfrm>
        </p:spPr>
        <p:txBody>
          <a:bodyPr/>
          <a:lstStyle/>
          <a:p>
            <a:pPr algn="ctr"/>
            <a:r>
              <a:rPr lang="en-US" dirty="0"/>
              <a:t>Do </a:t>
            </a:r>
            <a:r>
              <a:rPr lang="en-US" dirty="0" err="1"/>
              <a:t>đó</a:t>
            </a:r>
            <a:r>
              <a:rPr lang="en-US" dirty="0"/>
              <a:t>, </a:t>
            </a:r>
            <a:r>
              <a:rPr lang="en-US" dirty="0" err="1"/>
              <a:t>em</a:t>
            </a:r>
            <a:r>
              <a:rPr lang="en-US" dirty="0"/>
              <a:t> </a:t>
            </a:r>
            <a:r>
              <a:rPr lang="en-US" dirty="0" err="1"/>
              <a:t>chỉ</a:t>
            </a:r>
            <a:r>
              <a:rPr lang="en-US" dirty="0"/>
              <a:t> </a:t>
            </a:r>
            <a:r>
              <a:rPr lang="en-US" dirty="0" err="1"/>
              <a:t>mong</a:t>
            </a:r>
            <a:r>
              <a:rPr lang="en-US" dirty="0"/>
              <a:t> </a:t>
            </a:r>
            <a:r>
              <a:rPr lang="en-US" dirty="0" err="1"/>
              <a:t>các</a:t>
            </a:r>
            <a:r>
              <a:rPr lang="en-US" dirty="0"/>
              <a:t> </a:t>
            </a:r>
            <a:r>
              <a:rPr lang="en-US" dirty="0" err="1"/>
              <a:t>anh</a:t>
            </a:r>
            <a:r>
              <a:rPr lang="en-US" dirty="0"/>
              <a:t> </a:t>
            </a:r>
            <a:r>
              <a:rPr lang="en-US" dirty="0" err="1"/>
              <a:t>có</a:t>
            </a:r>
            <a:r>
              <a:rPr lang="en-US" dirty="0"/>
              <a:t> </a:t>
            </a:r>
            <a:r>
              <a:rPr lang="en-US" dirty="0" err="1"/>
              <a:t>thể</a:t>
            </a:r>
            <a:r>
              <a:rPr lang="en-US" dirty="0"/>
              <a:t> </a:t>
            </a:r>
            <a:r>
              <a:rPr lang="en-US" dirty="0" err="1"/>
              <a:t>cố</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cố</a:t>
            </a:r>
            <a:r>
              <a:rPr lang="en-US" dirty="0"/>
              <a:t> </a:t>
            </a:r>
            <a:r>
              <a:rPr lang="en-US" dirty="0" err="1"/>
              <a:t>gắng</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thay</a:t>
            </a:r>
            <a:r>
              <a:rPr lang="en-US" dirty="0"/>
              <a:t> </a:t>
            </a:r>
            <a:r>
              <a:rPr lang="en-US" dirty="0" err="1"/>
              <a:t>đổi</a:t>
            </a:r>
            <a:r>
              <a:rPr lang="en-US" dirty="0"/>
              <a:t> </a:t>
            </a:r>
            <a:r>
              <a:rPr lang="en-US" dirty="0" err="1"/>
              <a:t>bất</a:t>
            </a:r>
            <a:r>
              <a:rPr lang="en-US" dirty="0"/>
              <a:t> </a:t>
            </a:r>
            <a:r>
              <a:rPr lang="en-US" dirty="0" err="1"/>
              <a:t>ngờ</a:t>
            </a:r>
            <a:r>
              <a:rPr lang="en-US" dirty="0"/>
              <a:t> </a:t>
            </a:r>
            <a:r>
              <a:rPr lang="en-US" dirty="0" err="1"/>
              <a:t>này</a:t>
            </a:r>
            <a:r>
              <a:rPr lang="en-US" dirty="0"/>
              <a:t>. </a:t>
            </a:r>
            <a:r>
              <a:rPr lang="en-US" dirty="0" err="1"/>
              <a:t>Đổi</a:t>
            </a:r>
            <a:r>
              <a:rPr lang="en-US" dirty="0"/>
              <a:t> mindset </a:t>
            </a:r>
            <a:r>
              <a:rPr lang="en-US" dirty="0" err="1"/>
              <a:t>chậm</a:t>
            </a:r>
            <a:r>
              <a:rPr lang="en-US" dirty="0"/>
              <a:t> sang mindset </a:t>
            </a:r>
            <a:r>
              <a:rPr lang="en-US" dirty="0" err="1"/>
              <a:t>nhanh</a:t>
            </a:r>
            <a:r>
              <a:rPr lang="en-US" dirty="0"/>
              <a:t> </a:t>
            </a:r>
            <a:r>
              <a:rPr lang="en-US" dirty="0" err="1"/>
              <a:t>trong</a:t>
            </a:r>
            <a:r>
              <a:rPr lang="en-US" dirty="0"/>
              <a:t> </a:t>
            </a:r>
            <a:r>
              <a:rPr lang="en-US" dirty="0" err="1"/>
              <a:t>vài</a:t>
            </a:r>
            <a:r>
              <a:rPr lang="en-US" dirty="0"/>
              <a:t> </a:t>
            </a:r>
            <a:r>
              <a:rPr lang="en-US" dirty="0" err="1"/>
              <a:t>ngày</a:t>
            </a:r>
            <a:r>
              <a:rPr lang="en-US" dirty="0"/>
              <a:t> </a:t>
            </a:r>
            <a:r>
              <a:rPr lang="en-US" dirty="0" err="1"/>
              <a:t>là</a:t>
            </a:r>
            <a:r>
              <a:rPr lang="en-US" dirty="0"/>
              <a:t> </a:t>
            </a:r>
            <a:br>
              <a:rPr lang="en-US" dirty="0"/>
            </a:br>
            <a:r>
              <a:rPr lang="en-US" dirty="0"/>
              <a:t>phi </a:t>
            </a:r>
            <a:r>
              <a:rPr lang="en-US" dirty="0" err="1"/>
              <a:t>th</a:t>
            </a:r>
            <a:r>
              <a:rPr lang="vi-VN" dirty="0"/>
              <a:t>ư</a:t>
            </a:r>
            <a:r>
              <a:rPr lang="en-US" dirty="0" err="1"/>
              <a:t>ờng</a:t>
            </a:r>
            <a:r>
              <a:rPr lang="en-US" dirty="0"/>
              <a:t>.</a:t>
            </a:r>
          </a:p>
        </p:txBody>
      </p:sp>
    </p:spTree>
    <p:extLst>
      <p:ext uri="{BB962C8B-B14F-4D97-AF65-F5344CB8AC3E}">
        <p14:creationId xmlns:p14="http://schemas.microsoft.com/office/powerpoint/2010/main" val="296458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A7B3-4A5B-4B70-BC19-14D9B29AB0CE}"/>
              </a:ext>
            </a:extLst>
          </p:cNvPr>
          <p:cNvSpPr>
            <a:spLocks noGrp="1"/>
          </p:cNvSpPr>
          <p:nvPr>
            <p:ph type="title"/>
          </p:nvPr>
        </p:nvSpPr>
        <p:spPr>
          <a:xfrm>
            <a:off x="0" y="0"/>
            <a:ext cx="12192000" cy="6858000"/>
          </a:xfrm>
        </p:spPr>
        <p:txBody>
          <a:bodyPr/>
          <a:lstStyle/>
          <a:p>
            <a:pPr algn="ctr"/>
            <a:r>
              <a:rPr lang="en-US" dirty="0"/>
              <a:t>Phi </a:t>
            </a:r>
            <a:r>
              <a:rPr lang="en-US" dirty="0" err="1"/>
              <a:t>th</a:t>
            </a:r>
            <a:r>
              <a:rPr lang="vi-VN" dirty="0"/>
              <a:t>ư</a:t>
            </a:r>
            <a:r>
              <a:rPr lang="en-US" dirty="0" err="1"/>
              <a:t>ờng</a:t>
            </a:r>
            <a:endParaRPr lang="en-US" dirty="0"/>
          </a:p>
        </p:txBody>
      </p:sp>
    </p:spTree>
    <p:extLst>
      <p:ext uri="{BB962C8B-B14F-4D97-AF65-F5344CB8AC3E}">
        <p14:creationId xmlns:p14="http://schemas.microsoft.com/office/powerpoint/2010/main" val="3611346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717</Words>
  <Application>Microsoft Office PowerPoint</Application>
  <PresentationFormat>Widescreen</PresentationFormat>
  <Paragraphs>29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Strengthen the Core</vt:lpstr>
      <vt:lpstr>Chào bạn, đọc đến đây chắc hẳn bạn đang rất hoang mang và tức tối. Cái clgt gì thế này? Ơ sao tôi lại bị lôi vào đây? Ơ không có thông báo gì hết à? Định chơi nhau à?</vt:lpstr>
      <vt:lpstr>Mình hiểu cảm giác đó và mong các bạn sẽ thông cảm cho mình. Mình sẽ giải thích trước khi vào phần chính. </vt:lpstr>
      <vt:lpstr>Tất cả là vì CLB</vt:lpstr>
      <vt:lpstr>Đối với những anh ở SoSS sang</vt:lpstr>
      <vt:lpstr>Thời gian vài ngày là quá ngắn để thích nghi với môi trường mới. Các anh đang từ chuẩn bị cho CLB SoSS nhảy sang một phát thành vận hành CLB SINNO. Vài ngày là quá ngắn để thích nghi với môi trường mới.</vt:lpstr>
      <vt:lpstr>Chuẩn bị thì phải làm thật từ từ, kỹ lưỡng để tránh sai sót lúc vận hành.  Vận hành thì phải nhanh chóng thích nghi với những thay đổi mới, không thì chọn lọc tự nhiên sẽ loại.  Đang từ mindset chuẩn bị phải nhảy sang mindset vận hành chỉ trong có vài ngày ngắn ngủi vậy thật sự quá phi thường cho bất cứ con người nào.</vt:lpstr>
      <vt:lpstr>Do đó, em chỉ mong các anh có thể cố chấp nhận và cố gắng thích nghi với thay đổi bất ngờ này. Đổi mindset chậm sang mindset nhanh trong vài ngày là  phi thường.</vt:lpstr>
      <vt:lpstr>Phi thường</vt:lpstr>
      <vt:lpstr>Đối với các bạn ở SINNO</vt:lpstr>
      <vt:lpstr>Các ông được thấy rõ, nghe rõ những kế hoạch dài hạn tôi đề xuất trước CLB bị ló ngơ, phản bác thế nào. </vt:lpstr>
      <vt:lpstr>Bất chấp 5, 6 lần thử cố gắng giải thích các kế hoạch dài hạn này trước CLB Tôi vẫn fail.</vt:lpstr>
      <vt:lpstr>Hậu quả cho việc tôi thất bại giải thích các kế hoạch dài hạn này trước CLB là các rạn nứt trong CLB càng ngày xuất hiện càng nhiều. Những rạn nứt mà duy nhất tôi để tâm và ghi lại cụ thể.</vt:lpstr>
      <vt:lpstr>Hoạt động truyền thông lực lưỡng chạy quá nhanh trong khi phần core của CLB còn rất sơ sinh khiến CLB thành “nói được, nhưng không làm được”</vt:lpstr>
      <vt:lpstr>Nói được, nhưng không làm được</vt:lpstr>
      <vt:lpstr>100 sinh viên hào hứng với truyền thông của CLB, và 100 sinh viên thất vọng với Core của CLB trở về. 100 sinh viên này trở thành 100 người tuyên truyền xấu về CLB.</vt:lpstr>
      <vt:lpstr>Đây đã là sự thật tệ hại đối với workspace. Một hoạt động core của CLB.  12/10/2020 là lần đầu tiên CLB thông báo mở workspace sau workshop.  10 ngày trôi qua, ngày 22/10/2020, không ai lên workspace ngoại trừ thành viên CLB SINNO.</vt:lpstr>
      <vt:lpstr>Sau tuyển thành viên, Zoo hackathon, Microsoft hackathon. Mọi sinh viên sẽ biết được rằng CLB SINNO thực ra là cái vỏ đẹp mà rỗng bên trong.</vt:lpstr>
      <vt:lpstr>Đó sẽ là dấu chấm hết cho CLB</vt:lpstr>
      <vt:lpstr>Tất cả là do tôi đã liên tục 5, 6 lần thất bại trong việc giải thích các kế hoạch dài hạn trước CLB.</vt:lpstr>
      <vt:lpstr>Thời gian đã cạn. Tôi buộc phải hành động. Dừng giải thích trước CLB.</vt:lpstr>
      <vt:lpstr>Tôi tiếp tục giải thích trước CLB CLB sẽ thực sự là “Vỏ đẹp mà rỗng bên trong”  Mọi sinh viên sẽ biết điều đấy</vt:lpstr>
      <vt:lpstr>Trong thời khắc khó khăn này, tôi cần sự tin tưởng của bạn để cứu CLB.</vt:lpstr>
      <vt:lpstr>PowerPoint Presentation</vt:lpstr>
      <vt:lpstr>Tôi sẽ giải thích toàn bộ khi thời khắc khó khăn này đã qua đi.</vt:lpstr>
      <vt:lpstr>Tiếp tục tranh cãi sẽ bào mòn thời gian cứu CLB</vt:lpstr>
      <vt:lpstr>Bạn có muốn cứu CLB?</vt:lpstr>
      <vt:lpstr>Nói được, làm được</vt:lpstr>
      <vt:lpstr>Strengthen the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Core</dc:title>
  <dc:creator>Nguyễn Thế Vinh</dc:creator>
  <cp:lastModifiedBy>NGUYEN THE VINH 20184019</cp:lastModifiedBy>
  <cp:revision>170</cp:revision>
  <dcterms:created xsi:type="dcterms:W3CDTF">2020-10-23T10:18:04Z</dcterms:created>
  <dcterms:modified xsi:type="dcterms:W3CDTF">2020-10-23T11:36:59Z</dcterms:modified>
</cp:coreProperties>
</file>