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5"/>
  </p:notesMasterIdLst>
  <p:sldIdLst>
    <p:sldId id="256" r:id="rId3"/>
    <p:sldId id="261" r:id="rId4"/>
    <p:sldId id="262" r:id="rId5"/>
    <p:sldId id="260" r:id="rId6"/>
    <p:sldId id="264" r:id="rId7"/>
    <p:sldId id="263" r:id="rId8"/>
    <p:sldId id="257" r:id="rId9"/>
    <p:sldId id="259" r:id="rId10"/>
    <p:sldId id="258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DM Sans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5D705-4F27-4FEA-A4C7-81758E30D505}" v="6" dt="2025-06-08T02:17:26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97" autoAdjust="0"/>
  </p:normalViewPr>
  <p:slideViewPr>
    <p:cSldViewPr snapToGrid="0">
      <p:cViewPr varScale="1">
        <p:scale>
          <a:sx n="94" d="100"/>
          <a:sy n="94" d="100"/>
        </p:scale>
        <p:origin x="1138" y="2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ia Giacinti" userId="bba21017f25467bc" providerId="LiveId" clId="{2F95D705-4F27-4FEA-A4C7-81758E30D505}"/>
    <pc:docChg chg="undo custSel addSld modSld sldOrd">
      <pc:chgData name="Nadia Giacinti" userId="bba21017f25467bc" providerId="LiveId" clId="{2F95D705-4F27-4FEA-A4C7-81758E30D505}" dt="2025-06-08T13:36:20.429" v="3588" actId="12"/>
      <pc:docMkLst>
        <pc:docMk/>
      </pc:docMkLst>
      <pc:sldChg chg="addSp delSp modSp add mod ord">
        <pc:chgData name="Nadia Giacinti" userId="bba21017f25467bc" providerId="LiveId" clId="{2F95D705-4F27-4FEA-A4C7-81758E30D505}" dt="2025-06-08T01:19:58.104" v="15"/>
        <pc:sldMkLst>
          <pc:docMk/>
          <pc:sldMk cId="2919813470" sldId="260"/>
        </pc:sldMkLst>
        <pc:spChg chg="del">
          <ac:chgData name="Nadia Giacinti" userId="bba21017f25467bc" providerId="LiveId" clId="{2F95D705-4F27-4FEA-A4C7-81758E30D505}" dt="2025-06-08T01:18:54.594" v="3" actId="478"/>
          <ac:spMkLst>
            <pc:docMk/>
            <pc:sldMk cId="2919813470" sldId="260"/>
            <ac:spMk id="2" creationId="{C8FC5BCA-06FD-F839-D79D-DA9C1E722EA2}"/>
          </ac:spMkLst>
        </pc:spChg>
        <pc:spChg chg="del">
          <ac:chgData name="Nadia Giacinti" userId="bba21017f25467bc" providerId="LiveId" clId="{2F95D705-4F27-4FEA-A4C7-81758E30D505}" dt="2025-06-08T01:18:54.594" v="3" actId="478"/>
          <ac:spMkLst>
            <pc:docMk/>
            <pc:sldMk cId="2919813470" sldId="260"/>
            <ac:spMk id="3" creationId="{5580AA8D-99E1-466B-EBF8-97830850ABE0}"/>
          </ac:spMkLst>
        </pc:spChg>
        <pc:spChg chg="add mod">
          <ac:chgData name="Nadia Giacinti" userId="bba21017f25467bc" providerId="LiveId" clId="{2F95D705-4F27-4FEA-A4C7-81758E30D505}" dt="2025-06-08T01:19:58.104" v="15"/>
          <ac:spMkLst>
            <pc:docMk/>
            <pc:sldMk cId="2919813470" sldId="260"/>
            <ac:spMk id="4" creationId="{6AEC7DD9-9510-89B7-23B6-63E58DE89D33}"/>
          </ac:spMkLst>
        </pc:spChg>
        <pc:spChg chg="add mod">
          <ac:chgData name="Nadia Giacinti" userId="bba21017f25467bc" providerId="LiveId" clId="{2F95D705-4F27-4FEA-A4C7-81758E30D505}" dt="2025-06-08T01:19:58.104" v="15"/>
          <ac:spMkLst>
            <pc:docMk/>
            <pc:sldMk cId="2919813470" sldId="260"/>
            <ac:spMk id="5" creationId="{211EF2E1-7B12-7B0E-104B-5952C3A344CA}"/>
          </ac:spMkLst>
        </pc:spChg>
        <pc:spChg chg="add mod">
          <ac:chgData name="Nadia Giacinti" userId="bba21017f25467bc" providerId="LiveId" clId="{2F95D705-4F27-4FEA-A4C7-81758E30D505}" dt="2025-06-08T01:19:58.104" v="15"/>
          <ac:spMkLst>
            <pc:docMk/>
            <pc:sldMk cId="2919813470" sldId="260"/>
            <ac:spMk id="6" creationId="{5661D98E-E189-81B3-8564-7176ABD3A08D}"/>
          </ac:spMkLst>
        </pc:spChg>
        <pc:spChg chg="del">
          <ac:chgData name="Nadia Giacinti" userId="bba21017f25467bc" providerId="LiveId" clId="{2F95D705-4F27-4FEA-A4C7-81758E30D505}" dt="2025-06-08T01:18:54.594" v="3" actId="478"/>
          <ac:spMkLst>
            <pc:docMk/>
            <pc:sldMk cId="2919813470" sldId="260"/>
            <ac:spMk id="125" creationId="{E87C69A2-D9A7-BF8C-3BE4-540936B810B7}"/>
          </ac:spMkLst>
        </pc:spChg>
      </pc:sldChg>
      <pc:sldChg chg="addSp delSp modSp add mod ord">
        <pc:chgData name="Nadia Giacinti" userId="bba21017f25467bc" providerId="LiveId" clId="{2F95D705-4F27-4FEA-A4C7-81758E30D505}" dt="2025-06-08T01:19:31.193" v="9"/>
        <pc:sldMkLst>
          <pc:docMk/>
          <pc:sldMk cId="3987212557" sldId="261"/>
        </pc:sldMkLst>
        <pc:spChg chg="del">
          <ac:chgData name="Nadia Giacinti" userId="bba21017f25467bc" providerId="LiveId" clId="{2F95D705-4F27-4FEA-A4C7-81758E30D505}" dt="2025-06-08T01:19:19.711" v="7" actId="478"/>
          <ac:spMkLst>
            <pc:docMk/>
            <pc:sldMk cId="3987212557" sldId="261"/>
            <ac:spMk id="3" creationId="{6B7A4B4B-FA74-7BE0-BDDD-C79E3F8E273C}"/>
          </ac:spMkLst>
        </pc:spChg>
        <pc:spChg chg="add mod">
          <ac:chgData name="Nadia Giacinti" userId="bba21017f25467bc" providerId="LiveId" clId="{2F95D705-4F27-4FEA-A4C7-81758E30D505}" dt="2025-06-08T01:19:31.193" v="9"/>
          <ac:spMkLst>
            <pc:docMk/>
            <pc:sldMk cId="3987212557" sldId="261"/>
            <ac:spMk id="4" creationId="{6A99D6E6-76B7-7A7E-D103-26C20725D8B1}"/>
          </ac:spMkLst>
        </pc:spChg>
        <pc:spChg chg="add mod">
          <ac:chgData name="Nadia Giacinti" userId="bba21017f25467bc" providerId="LiveId" clId="{2F95D705-4F27-4FEA-A4C7-81758E30D505}" dt="2025-06-08T01:19:31.193" v="9"/>
          <ac:spMkLst>
            <pc:docMk/>
            <pc:sldMk cId="3987212557" sldId="261"/>
            <ac:spMk id="5" creationId="{CBC6CB2C-7804-F45A-5514-70A28D3F33F3}"/>
          </ac:spMkLst>
        </pc:spChg>
        <pc:spChg chg="del">
          <ac:chgData name="Nadia Giacinti" userId="bba21017f25467bc" providerId="LiveId" clId="{2F95D705-4F27-4FEA-A4C7-81758E30D505}" dt="2025-06-08T01:19:19.711" v="7" actId="478"/>
          <ac:spMkLst>
            <pc:docMk/>
            <pc:sldMk cId="3987212557" sldId="261"/>
            <ac:spMk id="8" creationId="{84895830-26AF-CBD6-E098-3B2FF318A7B6}"/>
          </ac:spMkLst>
        </pc:spChg>
        <pc:spChg chg="del">
          <ac:chgData name="Nadia Giacinti" userId="bba21017f25467bc" providerId="LiveId" clId="{2F95D705-4F27-4FEA-A4C7-81758E30D505}" dt="2025-06-08T01:19:19.711" v="7" actId="478"/>
          <ac:spMkLst>
            <pc:docMk/>
            <pc:sldMk cId="3987212557" sldId="261"/>
            <ac:spMk id="9" creationId="{8D59C687-5184-6FD3-4A2E-3F5D0E60FD37}"/>
          </ac:spMkLst>
        </pc:spChg>
        <pc:spChg chg="del">
          <ac:chgData name="Nadia Giacinti" userId="bba21017f25467bc" providerId="LiveId" clId="{2F95D705-4F27-4FEA-A4C7-81758E30D505}" dt="2025-06-08T01:19:19.711" v="7" actId="478"/>
          <ac:spMkLst>
            <pc:docMk/>
            <pc:sldMk cId="3987212557" sldId="261"/>
            <ac:spMk id="10" creationId="{9692872B-2136-45B2-6870-07D1147B0D8E}"/>
          </ac:spMkLst>
        </pc:spChg>
        <pc:spChg chg="del">
          <ac:chgData name="Nadia Giacinti" userId="bba21017f25467bc" providerId="LiveId" clId="{2F95D705-4F27-4FEA-A4C7-81758E30D505}" dt="2025-06-08T01:19:19.711" v="7" actId="478"/>
          <ac:spMkLst>
            <pc:docMk/>
            <pc:sldMk cId="3987212557" sldId="261"/>
            <ac:spMk id="146" creationId="{1890F568-7C22-DC29-8C2D-FB5A7593D8D0}"/>
          </ac:spMkLst>
        </pc:spChg>
        <pc:picChg chg="add mod">
          <ac:chgData name="Nadia Giacinti" userId="bba21017f25467bc" providerId="LiveId" clId="{2F95D705-4F27-4FEA-A4C7-81758E30D505}" dt="2025-06-08T01:19:31.193" v="9"/>
          <ac:picMkLst>
            <pc:docMk/>
            <pc:sldMk cId="3987212557" sldId="261"/>
            <ac:picMk id="2" creationId="{779F7872-6670-43B0-64E2-D28895D4A126}"/>
          </ac:picMkLst>
        </pc:picChg>
        <pc:picChg chg="del">
          <ac:chgData name="Nadia Giacinti" userId="bba21017f25467bc" providerId="LiveId" clId="{2F95D705-4F27-4FEA-A4C7-81758E30D505}" dt="2025-06-08T01:19:19.711" v="7" actId="478"/>
          <ac:picMkLst>
            <pc:docMk/>
            <pc:sldMk cId="3987212557" sldId="261"/>
            <ac:picMk id="133" creationId="{37BB88F2-F73D-82A9-DE51-8D013680DE91}"/>
          </ac:picMkLst>
        </pc:picChg>
        <pc:cxnChg chg="del mod">
          <ac:chgData name="Nadia Giacinti" userId="bba21017f25467bc" providerId="LiveId" clId="{2F95D705-4F27-4FEA-A4C7-81758E30D505}" dt="2025-06-08T01:19:19.711" v="7" actId="478"/>
          <ac:cxnSpMkLst>
            <pc:docMk/>
            <pc:sldMk cId="3987212557" sldId="261"/>
            <ac:cxnSpMk id="12" creationId="{D23B6395-9E21-2071-6586-68327C42EAEF}"/>
          </ac:cxnSpMkLst>
        </pc:cxnChg>
        <pc:cxnChg chg="del mod">
          <ac:chgData name="Nadia Giacinti" userId="bba21017f25467bc" providerId="LiveId" clId="{2F95D705-4F27-4FEA-A4C7-81758E30D505}" dt="2025-06-08T01:19:19.711" v="7" actId="478"/>
          <ac:cxnSpMkLst>
            <pc:docMk/>
            <pc:sldMk cId="3987212557" sldId="261"/>
            <ac:cxnSpMk id="13" creationId="{BD171C3E-2A0E-BAA1-D142-7339916B250C}"/>
          </ac:cxnSpMkLst>
        </pc:cxnChg>
      </pc:sldChg>
      <pc:sldChg chg="addSp modSp add">
        <pc:chgData name="Nadia Giacinti" userId="bba21017f25467bc" providerId="LiveId" clId="{2F95D705-4F27-4FEA-A4C7-81758E30D505}" dt="2025-06-08T01:19:43.241" v="11"/>
        <pc:sldMkLst>
          <pc:docMk/>
          <pc:sldMk cId="3678165292" sldId="262"/>
        </pc:sldMkLst>
        <pc:spChg chg="add mod">
          <ac:chgData name="Nadia Giacinti" userId="bba21017f25467bc" providerId="LiveId" clId="{2F95D705-4F27-4FEA-A4C7-81758E30D505}" dt="2025-06-08T01:19:43.241" v="11"/>
          <ac:spMkLst>
            <pc:docMk/>
            <pc:sldMk cId="3678165292" sldId="262"/>
            <ac:spMk id="2" creationId="{7302B429-F1A9-40D6-0293-DEA405B265FB}"/>
          </ac:spMkLst>
        </pc:spChg>
        <pc:spChg chg="add mod">
          <ac:chgData name="Nadia Giacinti" userId="bba21017f25467bc" providerId="LiveId" clId="{2F95D705-4F27-4FEA-A4C7-81758E30D505}" dt="2025-06-08T01:19:43.241" v="11"/>
          <ac:spMkLst>
            <pc:docMk/>
            <pc:sldMk cId="3678165292" sldId="262"/>
            <ac:spMk id="3" creationId="{A7E6863E-06FA-1346-47D9-231DBC3C38A3}"/>
          </ac:spMkLst>
        </pc:spChg>
        <pc:spChg chg="add mod">
          <ac:chgData name="Nadia Giacinti" userId="bba21017f25467bc" providerId="LiveId" clId="{2F95D705-4F27-4FEA-A4C7-81758E30D505}" dt="2025-06-08T01:19:43.241" v="11"/>
          <ac:spMkLst>
            <pc:docMk/>
            <pc:sldMk cId="3678165292" sldId="262"/>
            <ac:spMk id="4" creationId="{7B8C57BA-9A81-A507-4150-40667E7438D9}"/>
          </ac:spMkLst>
        </pc:spChg>
      </pc:sldChg>
      <pc:sldChg chg="addSp modSp add">
        <pc:chgData name="Nadia Giacinti" userId="bba21017f25467bc" providerId="LiveId" clId="{2F95D705-4F27-4FEA-A4C7-81758E30D505}" dt="2025-06-08T01:20:12.564" v="17"/>
        <pc:sldMkLst>
          <pc:docMk/>
          <pc:sldMk cId="1165451029" sldId="263"/>
        </pc:sldMkLst>
        <pc:spChg chg="add mod">
          <ac:chgData name="Nadia Giacinti" userId="bba21017f25467bc" providerId="LiveId" clId="{2F95D705-4F27-4FEA-A4C7-81758E30D505}" dt="2025-06-08T01:20:12.564" v="17"/>
          <ac:spMkLst>
            <pc:docMk/>
            <pc:sldMk cId="1165451029" sldId="263"/>
            <ac:spMk id="2" creationId="{EA2E156F-92FD-963D-29C1-8BC3C71EE6D2}"/>
          </ac:spMkLst>
        </pc:spChg>
        <pc:spChg chg="add mod">
          <ac:chgData name="Nadia Giacinti" userId="bba21017f25467bc" providerId="LiveId" clId="{2F95D705-4F27-4FEA-A4C7-81758E30D505}" dt="2025-06-08T01:20:12.564" v="17"/>
          <ac:spMkLst>
            <pc:docMk/>
            <pc:sldMk cId="1165451029" sldId="263"/>
            <ac:spMk id="3" creationId="{6A16F34C-7193-C2C3-F302-52F72DF9E64D}"/>
          </ac:spMkLst>
        </pc:spChg>
        <pc:graphicFrameChg chg="add mod">
          <ac:chgData name="Nadia Giacinti" userId="bba21017f25467bc" providerId="LiveId" clId="{2F95D705-4F27-4FEA-A4C7-81758E30D505}" dt="2025-06-08T01:20:12.564" v="17"/>
          <ac:graphicFrameMkLst>
            <pc:docMk/>
            <pc:sldMk cId="1165451029" sldId="263"/>
            <ac:graphicFrameMk id="4" creationId="{64D33D1D-D757-A2DA-FD83-82312B994A62}"/>
          </ac:graphicFrameMkLst>
        </pc:graphicFrameChg>
      </pc:sldChg>
      <pc:sldChg chg="addSp modSp add">
        <pc:chgData name="Nadia Giacinti" userId="bba21017f25467bc" providerId="LiveId" clId="{2F95D705-4F27-4FEA-A4C7-81758E30D505}" dt="2025-06-08T01:20:05.727" v="16"/>
        <pc:sldMkLst>
          <pc:docMk/>
          <pc:sldMk cId="2708500403" sldId="264"/>
        </pc:sldMkLst>
        <pc:spChg chg="add mod">
          <ac:chgData name="Nadia Giacinti" userId="bba21017f25467bc" providerId="LiveId" clId="{2F95D705-4F27-4FEA-A4C7-81758E30D505}" dt="2025-06-08T01:20:05.727" v="16"/>
          <ac:spMkLst>
            <pc:docMk/>
            <pc:sldMk cId="2708500403" sldId="264"/>
            <ac:spMk id="2" creationId="{7F1A6437-C30B-3E5F-5292-3B910CB15947}"/>
          </ac:spMkLst>
        </pc:spChg>
        <pc:spChg chg="add mod">
          <ac:chgData name="Nadia Giacinti" userId="bba21017f25467bc" providerId="LiveId" clId="{2F95D705-4F27-4FEA-A4C7-81758E30D505}" dt="2025-06-08T01:20:05.727" v="16"/>
          <ac:spMkLst>
            <pc:docMk/>
            <pc:sldMk cId="2708500403" sldId="264"/>
            <ac:spMk id="3" creationId="{32EC6D00-4E7E-6D14-23EC-3918B70AB2AC}"/>
          </ac:spMkLst>
        </pc:spChg>
      </pc:sldChg>
      <pc:sldChg chg="delSp modSp add mod ord">
        <pc:chgData name="Nadia Giacinti" userId="bba21017f25467bc" providerId="LiveId" clId="{2F95D705-4F27-4FEA-A4C7-81758E30D505}" dt="2025-06-08T13:35:52.249" v="3581" actId="313"/>
        <pc:sldMkLst>
          <pc:docMk/>
          <pc:sldMk cId="226428622" sldId="265"/>
        </pc:sldMkLst>
        <pc:spChg chg="del">
          <ac:chgData name="Nadia Giacinti" userId="bba21017f25467bc" providerId="LiveId" clId="{2F95D705-4F27-4FEA-A4C7-81758E30D505}" dt="2025-06-08T01:21:00.434" v="44" actId="478"/>
          <ac:spMkLst>
            <pc:docMk/>
            <pc:sldMk cId="226428622" sldId="265"/>
            <ac:spMk id="2" creationId="{5A14E1E2-F3BA-650E-EA41-5B682D6D4B76}"/>
          </ac:spMkLst>
        </pc:spChg>
        <pc:spChg chg="mod">
          <ac:chgData name="Nadia Giacinti" userId="bba21017f25467bc" providerId="LiveId" clId="{2F95D705-4F27-4FEA-A4C7-81758E30D505}" dt="2025-06-08T01:20:54.789" v="43" actId="20577"/>
          <ac:spMkLst>
            <pc:docMk/>
            <pc:sldMk cId="226428622" sldId="265"/>
            <ac:spMk id="3" creationId="{82D457FC-0CFD-BB0F-0F7D-1AE423F887EA}"/>
          </ac:spMkLst>
        </pc:spChg>
        <pc:spChg chg="mod">
          <ac:chgData name="Nadia Giacinti" userId="bba21017f25467bc" providerId="LiveId" clId="{2F95D705-4F27-4FEA-A4C7-81758E30D505}" dt="2025-06-08T13:35:52.249" v="3581" actId="313"/>
          <ac:spMkLst>
            <pc:docMk/>
            <pc:sldMk cId="226428622" sldId="265"/>
            <ac:spMk id="125" creationId="{B7F8894D-5667-DCFC-22F4-1418C36EBB87}"/>
          </ac:spMkLst>
        </pc:spChg>
      </pc:sldChg>
      <pc:sldChg chg="delSp modSp add mod ord">
        <pc:chgData name="Nadia Giacinti" userId="bba21017f25467bc" providerId="LiveId" clId="{2F95D705-4F27-4FEA-A4C7-81758E30D505}" dt="2025-06-08T02:15:20.205" v="1939" actId="20577"/>
        <pc:sldMkLst>
          <pc:docMk/>
          <pc:sldMk cId="1668237978" sldId="266"/>
        </pc:sldMkLst>
        <pc:spChg chg="mod">
          <ac:chgData name="Nadia Giacinti" userId="bba21017f25467bc" providerId="LiveId" clId="{2F95D705-4F27-4FEA-A4C7-81758E30D505}" dt="2025-06-08T02:15:20.205" v="1939" actId="20577"/>
          <ac:spMkLst>
            <pc:docMk/>
            <pc:sldMk cId="1668237978" sldId="266"/>
            <ac:spMk id="3" creationId="{92E9F735-A449-AD35-1192-BE154AA698E8}"/>
          </ac:spMkLst>
        </pc:spChg>
        <pc:spChg chg="del">
          <ac:chgData name="Nadia Giacinti" userId="bba21017f25467bc" providerId="LiveId" clId="{2F95D705-4F27-4FEA-A4C7-81758E30D505}" dt="2025-06-08T02:03:50.933" v="975" actId="478"/>
          <ac:spMkLst>
            <pc:docMk/>
            <pc:sldMk cId="1668237978" sldId="266"/>
            <ac:spMk id="8" creationId="{6D162910-54AE-0863-0FB7-060FCDA9C1CE}"/>
          </ac:spMkLst>
        </pc:spChg>
        <pc:spChg chg="del">
          <ac:chgData name="Nadia Giacinti" userId="bba21017f25467bc" providerId="LiveId" clId="{2F95D705-4F27-4FEA-A4C7-81758E30D505}" dt="2025-06-08T02:03:48.314" v="972" actId="478"/>
          <ac:spMkLst>
            <pc:docMk/>
            <pc:sldMk cId="1668237978" sldId="266"/>
            <ac:spMk id="9" creationId="{09C5BF3C-B321-5480-2E0E-24AF873B78C2}"/>
          </ac:spMkLst>
        </pc:spChg>
        <pc:spChg chg="del">
          <ac:chgData name="Nadia Giacinti" userId="bba21017f25467bc" providerId="LiveId" clId="{2F95D705-4F27-4FEA-A4C7-81758E30D505}" dt="2025-06-08T02:03:52.006" v="976" actId="478"/>
          <ac:spMkLst>
            <pc:docMk/>
            <pc:sldMk cId="1668237978" sldId="266"/>
            <ac:spMk id="10" creationId="{4D8C12D4-052C-EE55-0FBE-9E45B439CB70}"/>
          </ac:spMkLst>
        </pc:spChg>
        <pc:spChg chg="mod">
          <ac:chgData name="Nadia Giacinti" userId="bba21017f25467bc" providerId="LiveId" clId="{2F95D705-4F27-4FEA-A4C7-81758E30D505}" dt="2025-06-08T02:03:44.103" v="971" actId="1076"/>
          <ac:spMkLst>
            <pc:docMk/>
            <pc:sldMk cId="1668237978" sldId="266"/>
            <ac:spMk id="146" creationId="{D64200E0-73DF-2BB5-4911-917FD55DCF2D}"/>
          </ac:spMkLst>
        </pc:spChg>
        <pc:cxnChg chg="del mod">
          <ac:chgData name="Nadia Giacinti" userId="bba21017f25467bc" providerId="LiveId" clId="{2F95D705-4F27-4FEA-A4C7-81758E30D505}" dt="2025-06-08T02:03:50.260" v="974" actId="478"/>
          <ac:cxnSpMkLst>
            <pc:docMk/>
            <pc:sldMk cId="1668237978" sldId="266"/>
            <ac:cxnSpMk id="12" creationId="{F3168E86-7FE7-45CF-733E-A1DC88BA9C58}"/>
          </ac:cxnSpMkLst>
        </pc:cxnChg>
        <pc:cxnChg chg="del mod">
          <ac:chgData name="Nadia Giacinti" userId="bba21017f25467bc" providerId="LiveId" clId="{2F95D705-4F27-4FEA-A4C7-81758E30D505}" dt="2025-06-08T02:03:49.169" v="973" actId="478"/>
          <ac:cxnSpMkLst>
            <pc:docMk/>
            <pc:sldMk cId="1668237978" sldId="266"/>
            <ac:cxnSpMk id="13" creationId="{013890FF-3F01-568A-7BA7-D52007598769}"/>
          </ac:cxnSpMkLst>
        </pc:cxnChg>
      </pc:sldChg>
      <pc:sldChg chg="addSp delSp modSp add mod">
        <pc:chgData name="Nadia Giacinti" userId="bba21017f25467bc" providerId="LiveId" clId="{2F95D705-4F27-4FEA-A4C7-81758E30D505}" dt="2025-06-08T13:36:20.429" v="3588" actId="12"/>
        <pc:sldMkLst>
          <pc:docMk/>
          <pc:sldMk cId="2699827800" sldId="267"/>
        </pc:sldMkLst>
        <pc:spChg chg="del">
          <ac:chgData name="Nadia Giacinti" userId="bba21017f25467bc" providerId="LiveId" clId="{2F95D705-4F27-4FEA-A4C7-81758E30D505}" dt="2025-06-08T02:17:19.061" v="1960" actId="478"/>
          <ac:spMkLst>
            <pc:docMk/>
            <pc:sldMk cId="2699827800" sldId="267"/>
            <ac:spMk id="3" creationId="{88E1DCC3-0A43-F615-F78B-6FB5F25A3B1E}"/>
          </ac:spMkLst>
        </pc:spChg>
        <pc:spChg chg="mod">
          <ac:chgData name="Nadia Giacinti" userId="bba21017f25467bc" providerId="LiveId" clId="{2F95D705-4F27-4FEA-A4C7-81758E30D505}" dt="2025-06-08T02:17:16.094" v="1959" actId="20577"/>
          <ac:spMkLst>
            <pc:docMk/>
            <pc:sldMk cId="2699827800" sldId="267"/>
            <ac:spMk id="146" creationId="{C8573B87-9F04-6C3A-097D-AFDC227D72B8}"/>
          </ac:spMkLst>
        </pc:spChg>
        <pc:graphicFrameChg chg="add mod modGraphic">
          <ac:chgData name="Nadia Giacinti" userId="bba21017f25467bc" providerId="LiveId" clId="{2F95D705-4F27-4FEA-A4C7-81758E30D505}" dt="2025-06-08T13:36:20.429" v="3588" actId="12"/>
          <ac:graphicFrameMkLst>
            <pc:docMk/>
            <pc:sldMk cId="2699827800" sldId="267"/>
            <ac:graphicFrameMk id="2" creationId="{58CA6DCF-802B-0D2D-A0D4-004F950B35A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dba8204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dba8204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716C78CF-CAE7-EE32-7FE5-81FAC067A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ba82048b_0_110:notes">
            <a:extLst>
              <a:ext uri="{FF2B5EF4-FFF2-40B4-BE49-F238E27FC236}">
                <a16:creationId xmlns:a16="http://schemas.microsoft.com/office/drawing/2014/main" id="{6D274345-088B-C1BB-158A-AF838F5C14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ba82048b_0_110:notes">
            <a:extLst>
              <a:ext uri="{FF2B5EF4-FFF2-40B4-BE49-F238E27FC236}">
                <a16:creationId xmlns:a16="http://schemas.microsoft.com/office/drawing/2014/main" id="{809226ED-2547-1DAE-4BC0-9987DB445B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934537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7B2FA13E-7D51-8344-0687-555DE2CF0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eb18b22c_0_72:notes">
            <a:extLst>
              <a:ext uri="{FF2B5EF4-FFF2-40B4-BE49-F238E27FC236}">
                <a16:creationId xmlns:a16="http://schemas.microsoft.com/office/drawing/2014/main" id="{D596F786-7B9C-5931-E72F-95F213999C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03eb18b22c_0_72:notes">
            <a:extLst>
              <a:ext uri="{FF2B5EF4-FFF2-40B4-BE49-F238E27FC236}">
                <a16:creationId xmlns:a16="http://schemas.microsoft.com/office/drawing/2014/main" id="{63C1A3D3-9E9C-FCE6-3737-3A6BFE1738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904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AE758051-C5D3-9609-1065-C84CE835C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eb18b22c_0_72:notes">
            <a:extLst>
              <a:ext uri="{FF2B5EF4-FFF2-40B4-BE49-F238E27FC236}">
                <a16:creationId xmlns:a16="http://schemas.microsoft.com/office/drawing/2014/main" id="{97A93522-AF9E-5914-064D-8ACFFFEBEE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03eb18b22c_0_72:notes">
            <a:extLst>
              <a:ext uri="{FF2B5EF4-FFF2-40B4-BE49-F238E27FC236}">
                <a16:creationId xmlns:a16="http://schemas.microsoft.com/office/drawing/2014/main" id="{3C758BA5-AF25-6E3B-9643-2C2CD1C01C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505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B5B91F0A-C497-66C0-01A7-D9BB0C294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eb18b22c_0_72:notes">
            <a:extLst>
              <a:ext uri="{FF2B5EF4-FFF2-40B4-BE49-F238E27FC236}">
                <a16:creationId xmlns:a16="http://schemas.microsoft.com/office/drawing/2014/main" id="{C316AD7B-1F87-1096-D19E-598996F8D1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03eb18b22c_0_72:notes">
            <a:extLst>
              <a:ext uri="{FF2B5EF4-FFF2-40B4-BE49-F238E27FC236}">
                <a16:creationId xmlns:a16="http://schemas.microsoft.com/office/drawing/2014/main" id="{04D776EB-C279-EA38-3228-5D88F2F8C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972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15E77126-2489-3F34-5072-26804AD8E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eb18b22c_0_72:notes">
            <a:extLst>
              <a:ext uri="{FF2B5EF4-FFF2-40B4-BE49-F238E27FC236}">
                <a16:creationId xmlns:a16="http://schemas.microsoft.com/office/drawing/2014/main" id="{A021B84A-049E-AAC5-6CF9-7C296F10BC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03eb18b22c_0_72:notes">
            <a:extLst>
              <a:ext uri="{FF2B5EF4-FFF2-40B4-BE49-F238E27FC236}">
                <a16:creationId xmlns:a16="http://schemas.microsoft.com/office/drawing/2014/main" id="{4F5F4B16-ACFA-6DD8-611E-CECCF4DD52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258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21182C2E-2A0B-E113-36D8-D25A496F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ba82048b_0_110:notes">
            <a:extLst>
              <a:ext uri="{FF2B5EF4-FFF2-40B4-BE49-F238E27FC236}">
                <a16:creationId xmlns:a16="http://schemas.microsoft.com/office/drawing/2014/main" id="{BD34E2C4-D121-93FF-ECDE-DD51244D42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ba82048b_0_110:notes">
            <a:extLst>
              <a:ext uri="{FF2B5EF4-FFF2-40B4-BE49-F238E27FC236}">
                <a16:creationId xmlns:a16="http://schemas.microsoft.com/office/drawing/2014/main" id="{85D50952-665E-BA9E-50BA-4964177EA2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10559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C0B876D5-ABD8-1963-D766-0441A5278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ba82048b_0_110:notes">
            <a:extLst>
              <a:ext uri="{FF2B5EF4-FFF2-40B4-BE49-F238E27FC236}">
                <a16:creationId xmlns:a16="http://schemas.microsoft.com/office/drawing/2014/main" id="{5C2EBBDF-3A35-213E-2258-8F7990EB0D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ba82048b_0_110:notes">
            <a:extLst>
              <a:ext uri="{FF2B5EF4-FFF2-40B4-BE49-F238E27FC236}">
                <a16:creationId xmlns:a16="http://schemas.microsoft.com/office/drawing/2014/main" id="{A6873261-C184-DB45-4AED-694004E87E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368029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74A6FC6C-E784-1EB1-0DCD-7D2239DEF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eb18b22c_0_72:notes">
            <a:extLst>
              <a:ext uri="{FF2B5EF4-FFF2-40B4-BE49-F238E27FC236}">
                <a16:creationId xmlns:a16="http://schemas.microsoft.com/office/drawing/2014/main" id="{39CE11C4-822B-3678-887A-0F316765D1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03eb18b22c_0_72:notes">
            <a:extLst>
              <a:ext uri="{FF2B5EF4-FFF2-40B4-BE49-F238E27FC236}">
                <a16:creationId xmlns:a16="http://schemas.microsoft.com/office/drawing/2014/main" id="{9EF0EA6A-EE9C-1789-A5AF-63E93345E3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05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ba82048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ba82048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C8CDDAF6-1930-891B-9A94-568A3CE95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ba82048b_0_110:notes">
            <a:extLst>
              <a:ext uri="{FF2B5EF4-FFF2-40B4-BE49-F238E27FC236}">
                <a16:creationId xmlns:a16="http://schemas.microsoft.com/office/drawing/2014/main" id="{C92B5ECA-76B0-05BC-0DAA-7694FF5F4F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ba82048b_0_110:notes">
            <a:extLst>
              <a:ext uri="{FF2B5EF4-FFF2-40B4-BE49-F238E27FC236}">
                <a16:creationId xmlns:a16="http://schemas.microsoft.com/office/drawing/2014/main" id="{43CA9EA5-1D58-45DD-12FC-AB0E43209B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089030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eb18b22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03eb18b22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B">
  <p:cSld name="SECTION_HEADER_1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8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 2">
  <p:cSld name="SECTION_HEADER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B">
  <p:cSld name="SECTION_HEADER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7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rash-couch-074.notion.site/1f755ac4b9588008bd27ff215b06864c?v=1f755ac4b95880cf9a7e000c46f84ed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9"/>
          <p:cNvSpPr txBox="1"/>
          <p:nvPr/>
        </p:nvSpPr>
        <p:spPr>
          <a:xfrm>
            <a:off x="1537500" y="2132010"/>
            <a:ext cx="6221400" cy="151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Desarrollo de un </a:t>
            </a:r>
            <a:r>
              <a:rPr lang="es-419" sz="3200" b="1" dirty="0" err="1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Ecommerce</a:t>
            </a:r>
            <a:r>
              <a:rPr lang="es-419" sz="32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 para la venta de plantas. </a:t>
            </a:r>
            <a:r>
              <a:rPr lang="es-MX" sz="3200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Le Piante – Más que un vivero</a:t>
            </a:r>
            <a:endParaRPr sz="3200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39"/>
          <p:cNvSpPr txBox="1"/>
          <p:nvPr/>
        </p:nvSpPr>
        <p:spPr>
          <a:xfrm>
            <a:off x="1385100" y="3627260"/>
            <a:ext cx="6221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Nadia Giacinti</a:t>
            </a:r>
            <a:endParaRPr sz="16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" name="Google Shape;117;p39">
            <a:extLst>
              <a:ext uri="{FF2B5EF4-FFF2-40B4-BE49-F238E27FC236}">
                <a16:creationId xmlns:a16="http://schemas.microsoft.com/office/drawing/2014/main" id="{838D585C-9F43-952C-E818-0122B39A512C}"/>
              </a:ext>
            </a:extLst>
          </p:cNvPr>
          <p:cNvSpPr txBox="1"/>
          <p:nvPr/>
        </p:nvSpPr>
        <p:spPr>
          <a:xfrm>
            <a:off x="1461300" y="160846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Preentrega 2.</a:t>
            </a:r>
            <a:r>
              <a:rPr lang="es-419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Metodologías Ágiles</a:t>
            </a:r>
            <a:endParaRPr sz="16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B0DD225D-9E92-36B2-60DC-8F8DD4F8E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0">
            <a:extLst>
              <a:ext uri="{FF2B5EF4-FFF2-40B4-BE49-F238E27FC236}">
                <a16:creationId xmlns:a16="http://schemas.microsoft.com/office/drawing/2014/main" id="{B7F8894D-5667-DCFC-22F4-1418C36EBB87}"/>
              </a:ext>
            </a:extLst>
          </p:cNvPr>
          <p:cNvSpPr txBox="1"/>
          <p:nvPr/>
        </p:nvSpPr>
        <p:spPr>
          <a:xfrm>
            <a:off x="475862" y="1093553"/>
            <a:ext cx="7814698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s-419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 base a los objetivos del proyecto, se optará por la metodología </a:t>
            </a:r>
            <a:r>
              <a:rPr lang="es-419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Design</a:t>
            </a:r>
            <a:r>
              <a:rPr lang="es-419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419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Thinking</a:t>
            </a:r>
            <a:r>
              <a:rPr lang="es-419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por las siguientes razones: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s-419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419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Enfoque en el usuario: </a:t>
            </a:r>
            <a:r>
              <a:rPr lang="es-419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permitirá profundizar en las necesidades del cliente final.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419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Flexibilidad: </a:t>
            </a:r>
            <a:r>
              <a:rPr lang="es-419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se adapta a entornos de incertidumbre y cambios, ideal para iterar en la experiencia de compra online.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419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Proceso holístico: </a:t>
            </a:r>
            <a:r>
              <a:rPr lang="es-419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va desde la investigación, definición del problema, generación de ideas, prototipo y teste continuo.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s-419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s-419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s-419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Por otro lado, no se optó en este caso por el </a:t>
            </a:r>
            <a:r>
              <a:rPr lang="es-419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Design</a:t>
            </a:r>
            <a:r>
              <a:rPr lang="es-419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Sprint porque éste se ajuste más cuando se busca resolver un problema muy concreto en un muy corto plazo. Y el presente proyecto requiere de más tiempo y validación con los usuarios. </a:t>
            </a:r>
          </a:p>
        </p:txBody>
      </p:sp>
      <p:sp>
        <p:nvSpPr>
          <p:cNvPr id="3" name="Google Shape;146;p41">
            <a:extLst>
              <a:ext uri="{FF2B5EF4-FFF2-40B4-BE49-F238E27FC236}">
                <a16:creationId xmlns:a16="http://schemas.microsoft.com/office/drawing/2014/main" id="{82D457FC-0CFD-BB0F-0F7D-1AE423F887EA}"/>
              </a:ext>
            </a:extLst>
          </p:cNvPr>
          <p:cNvSpPr txBox="1"/>
          <p:nvPr/>
        </p:nvSpPr>
        <p:spPr>
          <a:xfrm>
            <a:off x="411095" y="451946"/>
            <a:ext cx="589198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Metodología</a:t>
            </a:r>
            <a:endParaRPr sz="1800" b="1" dirty="0">
              <a:highlight>
                <a:srgbClr val="FFFF00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2642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60E1DAB3-BBF1-0EC0-0915-EAA84F725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41">
            <a:extLst>
              <a:ext uri="{FF2B5EF4-FFF2-40B4-BE49-F238E27FC236}">
                <a16:creationId xmlns:a16="http://schemas.microsoft.com/office/drawing/2014/main" id="{53ADA15E-4E41-4269-69D1-A638B843DE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1">
            <a:extLst>
              <a:ext uri="{FF2B5EF4-FFF2-40B4-BE49-F238E27FC236}">
                <a16:creationId xmlns:a16="http://schemas.microsoft.com/office/drawing/2014/main" id="{D64200E0-73DF-2BB5-4911-917FD55DCF2D}"/>
              </a:ext>
            </a:extLst>
          </p:cNvPr>
          <p:cNvSpPr txBox="1"/>
          <p:nvPr/>
        </p:nvSpPr>
        <p:spPr>
          <a:xfrm>
            <a:off x="411095" y="451946"/>
            <a:ext cx="510578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Nuevo hito</a:t>
            </a:r>
            <a:endParaRPr sz="1800" b="1" dirty="0">
              <a:highlight>
                <a:srgbClr val="FFFF00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146;p41">
            <a:extLst>
              <a:ext uri="{FF2B5EF4-FFF2-40B4-BE49-F238E27FC236}">
                <a16:creationId xmlns:a16="http://schemas.microsoft.com/office/drawing/2014/main" id="{92E9F735-A449-AD35-1192-BE154AA698E8}"/>
              </a:ext>
            </a:extLst>
          </p:cNvPr>
          <p:cNvSpPr txBox="1"/>
          <p:nvPr/>
        </p:nvSpPr>
        <p:spPr>
          <a:xfrm>
            <a:off x="411095" y="1030657"/>
            <a:ext cx="7811071" cy="369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 dirty="0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Hito 4 &gt; </a:t>
            </a:r>
            <a:r>
              <a:rPr lang="es-419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Reseñas, calificaciones y seguimiento de envíos: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2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Objetivo: </a:t>
            </a:r>
            <a:r>
              <a:rPr lang="es-419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confianza al e-</a:t>
            </a:r>
            <a:r>
              <a:rPr lang="es-419" sz="12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commerce</a:t>
            </a:r>
            <a:r>
              <a:rPr lang="es-419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habilitando que los clientes dejen </a:t>
            </a:r>
            <a:r>
              <a:rPr lang="es-419" sz="12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feedback</a:t>
            </a:r>
            <a:r>
              <a:rPr lang="es-419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y puedan </a:t>
            </a:r>
            <a:r>
              <a:rPr lang="es-419" sz="12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trackear</a:t>
            </a:r>
            <a:r>
              <a:rPr lang="es-419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su pedido en tiempo real.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Actividades: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1. Implementar el módulo de reseñas y calificaciones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Desplegar en página de producto un formulario (1-5 estrellas + comentario mínimo de 20 caracteres).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Integración de moderación automática (detectar spam/ofensivo).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Mostrar reseñas aprobadas ordenadas por fecha y valoración.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2. Integrar tracking de envíos en “mis pedidos”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Conectar con la API del trasportista (ej. Correo Argentino).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Mostrar número de seguimiento y estado.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Link directo a la plataforma del transportista para detalles completos.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2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3. Notificaciones al clientes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Envío de email o </a:t>
            </a:r>
            <a:r>
              <a:rPr lang="es-419" sz="12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push</a:t>
            </a:r>
            <a:r>
              <a:rPr lang="es-419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cuando cambie el estado del envío.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Confirmación por email tras publicar una reseña. </a:t>
            </a:r>
          </a:p>
        </p:txBody>
      </p:sp>
    </p:spTree>
    <p:extLst>
      <p:ext uri="{BB962C8B-B14F-4D97-AF65-F5344CB8AC3E}">
        <p14:creationId xmlns:p14="http://schemas.microsoft.com/office/powerpoint/2010/main" val="1668237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C9965E0F-27F9-5D1B-A72B-2FB1F47B4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41">
            <a:extLst>
              <a:ext uri="{FF2B5EF4-FFF2-40B4-BE49-F238E27FC236}">
                <a16:creationId xmlns:a16="http://schemas.microsoft.com/office/drawing/2014/main" id="{A2C9BAC7-FAC3-CFEA-3C50-CA2B99FE05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1">
            <a:extLst>
              <a:ext uri="{FF2B5EF4-FFF2-40B4-BE49-F238E27FC236}">
                <a16:creationId xmlns:a16="http://schemas.microsoft.com/office/drawing/2014/main" id="{C8573B87-9F04-6C3A-097D-AFDC227D72B8}"/>
              </a:ext>
            </a:extLst>
          </p:cNvPr>
          <p:cNvSpPr txBox="1"/>
          <p:nvPr/>
        </p:nvSpPr>
        <p:spPr>
          <a:xfrm>
            <a:off x="411095" y="451946"/>
            <a:ext cx="510578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Nuevo hito – </a:t>
            </a:r>
            <a:r>
              <a:rPr lang="es-419" sz="1800" b="1" dirty="0" err="1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Design</a:t>
            </a:r>
            <a:r>
              <a:rPr lang="es-419" sz="1800" b="1" dirty="0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419" sz="1800" b="1" dirty="0" err="1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Thinking</a:t>
            </a:r>
            <a:endParaRPr sz="1800" b="1" dirty="0">
              <a:highlight>
                <a:srgbClr val="FFFF00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8CA6DCF-802B-0D2D-A0D4-004F950B3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57979"/>
              </p:ext>
            </p:extLst>
          </p:nvPr>
        </p:nvGraphicFramePr>
        <p:xfrm>
          <a:off x="510987" y="962660"/>
          <a:ext cx="8122026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6456">
                  <a:extLst>
                    <a:ext uri="{9D8B030D-6E8A-4147-A177-3AD203B41FA5}">
                      <a16:colId xmlns:a16="http://schemas.microsoft.com/office/drawing/2014/main" val="2679791716"/>
                    </a:ext>
                  </a:extLst>
                </a:gridCol>
                <a:gridCol w="2014654">
                  <a:extLst>
                    <a:ext uri="{9D8B030D-6E8A-4147-A177-3AD203B41FA5}">
                      <a16:colId xmlns:a16="http://schemas.microsoft.com/office/drawing/2014/main" val="539744721"/>
                    </a:ext>
                  </a:extLst>
                </a:gridCol>
                <a:gridCol w="2728332">
                  <a:extLst>
                    <a:ext uri="{9D8B030D-6E8A-4147-A177-3AD203B41FA5}">
                      <a16:colId xmlns:a16="http://schemas.microsoft.com/office/drawing/2014/main" val="131923562"/>
                    </a:ext>
                  </a:extLst>
                </a:gridCol>
                <a:gridCol w="2102584">
                  <a:extLst>
                    <a:ext uri="{9D8B030D-6E8A-4147-A177-3AD203B41FA5}">
                      <a16:colId xmlns:a16="http://schemas.microsoft.com/office/drawing/2014/main" val="2177192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900" dirty="0">
                          <a:solidFill>
                            <a:schemeClr val="tx1"/>
                          </a:solidFill>
                        </a:rPr>
                        <a:t>Fase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900" dirty="0">
                          <a:solidFill>
                            <a:schemeClr val="tx1"/>
                          </a:solidFill>
                        </a:rPr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900" dirty="0">
                          <a:solidFill>
                            <a:schemeClr val="tx1"/>
                          </a:solidFill>
                        </a:rPr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900" dirty="0">
                          <a:solidFill>
                            <a:schemeClr val="tx1"/>
                          </a:solidFill>
                        </a:rPr>
                        <a:t>Entregable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0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900" dirty="0"/>
                        <a:t>Empatizar</a:t>
                      </a:r>
                    </a:p>
                    <a:p>
                      <a:endParaRPr lang="es-AR" sz="900" dirty="0"/>
                    </a:p>
                    <a:p>
                      <a:endParaRPr lang="es-A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900" dirty="0"/>
                        <a:t>Entender expectativas y dolores de usuarios en relación con el </a:t>
                      </a:r>
                      <a:r>
                        <a:rPr lang="es-AR" sz="900" dirty="0" err="1"/>
                        <a:t>feedback</a:t>
                      </a:r>
                      <a:r>
                        <a:rPr lang="es-AR" sz="900" dirty="0"/>
                        <a:t> y tracking de pedido.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AR" sz="900" dirty="0"/>
                        <a:t>Entrevista con 5 compradores recientes sobre su experiencia en el tracking y en la valoración de un pedido.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AR" sz="900" dirty="0"/>
                        <a:t>Encuesta online para medir qué valorarían de un sistema de reseñas y notificación de envío.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900" dirty="0"/>
                        <a:t>Mapas de empatía y listado de </a:t>
                      </a:r>
                      <a:r>
                        <a:rPr lang="es-AR" sz="900" dirty="0" err="1"/>
                        <a:t>insights</a:t>
                      </a:r>
                      <a:r>
                        <a:rPr lang="es-AR" sz="900" dirty="0"/>
                        <a:t> principales.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61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900" dirty="0"/>
                        <a:t>Definir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900" dirty="0"/>
                        <a:t>Sintetizar necesidades reales y putos de dolor concretos.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AR" sz="900" dirty="0"/>
                        <a:t>Diagrama de afinidad de las notas de las entrevistas y de la encuesta online.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AR" sz="900" dirty="0"/>
                        <a:t>Ejercicio </a:t>
                      </a:r>
                      <a:r>
                        <a:rPr lang="es-AR" sz="900" dirty="0" err="1"/>
                        <a:t>How</a:t>
                      </a:r>
                      <a:r>
                        <a:rPr lang="es-AR" sz="900" dirty="0"/>
                        <a:t> </a:t>
                      </a:r>
                      <a:r>
                        <a:rPr lang="es-AR" sz="900" dirty="0" err="1"/>
                        <a:t>Might</a:t>
                      </a:r>
                      <a:r>
                        <a:rPr lang="es-AR" sz="900" dirty="0"/>
                        <a:t> </a:t>
                      </a:r>
                      <a:r>
                        <a:rPr lang="es-AR" sz="900" dirty="0" err="1"/>
                        <a:t>We</a:t>
                      </a:r>
                      <a:r>
                        <a:rPr lang="es-AR" sz="9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900" dirty="0"/>
                        <a:t>Enunciado del problema y criterios de éxito.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8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900" dirty="0"/>
                        <a:t>Idear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900" dirty="0"/>
                        <a:t>Generar múltiples soluciones de UX/UI para reseñas y tracking.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AR" sz="900" dirty="0" err="1"/>
                        <a:t>Brainstorming</a:t>
                      </a:r>
                      <a:r>
                        <a:rPr lang="es-AR" sz="900" dirty="0"/>
                        <a:t> interno con técnica “</a:t>
                      </a:r>
                      <a:r>
                        <a:rPr lang="es-AR" sz="900" dirty="0" err="1"/>
                        <a:t>Crazy</a:t>
                      </a:r>
                      <a:r>
                        <a:rPr lang="es-AR" sz="900" dirty="0"/>
                        <a:t> 8s”.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AR" sz="900" dirty="0"/>
                        <a:t>Sketch rápido de 6 propuestas de formulario de </a:t>
                      </a:r>
                      <a:r>
                        <a:rPr lang="es-AR" sz="900" dirty="0" err="1"/>
                        <a:t>reviews</a:t>
                      </a:r>
                      <a:r>
                        <a:rPr lang="es-AR" sz="900" dirty="0"/>
                        <a:t> y panel de tracking.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900" dirty="0"/>
                        <a:t>Selección de 2-3 flujos prioritarios para prototipar.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77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900" dirty="0"/>
                        <a:t>Prototipar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900" dirty="0"/>
                        <a:t>Materializar las ideas más atractivas en baja fidelidad.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AR" sz="900" dirty="0" err="1"/>
                        <a:t>Wireframes</a:t>
                      </a:r>
                      <a:r>
                        <a:rPr lang="es-AR" sz="900" dirty="0"/>
                        <a:t> en </a:t>
                      </a:r>
                      <a:r>
                        <a:rPr lang="es-AR" sz="900" dirty="0" err="1"/>
                        <a:t>Figma</a:t>
                      </a:r>
                      <a:r>
                        <a:rPr lang="es-AR" sz="900" dirty="0"/>
                        <a:t> de: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AR" sz="900" dirty="0"/>
                        <a:t>Formulario de reseñas.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AR" sz="900" dirty="0"/>
                        <a:t>Módulo de moderación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AR" sz="900" dirty="0"/>
                        <a:t>Página de “mis pedidos” con timeline de estado de envío.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900" dirty="0"/>
                        <a:t>Prototipo en </a:t>
                      </a:r>
                      <a:r>
                        <a:rPr lang="es-AR" sz="900" dirty="0" err="1"/>
                        <a:t>Figma</a:t>
                      </a:r>
                      <a:r>
                        <a:rPr lang="es-AR" sz="9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2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900" dirty="0"/>
                        <a:t>Testear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900" dirty="0"/>
                        <a:t>Validar con usuarios reales la usabilidad y claridad de los prototipos.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AR" sz="900" dirty="0"/>
                        <a:t>5 test moderados de manera remota usando el prototipo de </a:t>
                      </a:r>
                      <a:r>
                        <a:rPr lang="es-AR" sz="900" dirty="0" err="1"/>
                        <a:t>Figma</a:t>
                      </a:r>
                      <a:r>
                        <a:rPr lang="es-AR" sz="90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AR" sz="900" dirty="0"/>
                        <a:t>Tareas a testear: tipo “publicar una reseña” y “ver el estado de mi pedido”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AR" sz="900" dirty="0"/>
                        <a:t>Registro NPS, si recomienda esa función.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900" dirty="0"/>
                        <a:t>Informe de hallazgos (puntos fuertes, fricciones, sugerencias)+ backlog de ajustes.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85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82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9B513A9A-CFC5-6AC7-1891-7B3630724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3;p41">
            <a:extLst>
              <a:ext uri="{FF2B5EF4-FFF2-40B4-BE49-F238E27FC236}">
                <a16:creationId xmlns:a16="http://schemas.microsoft.com/office/drawing/2014/main" id="{779F7872-6670-43B0-64E2-D28895D4A1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6;p41">
            <a:extLst>
              <a:ext uri="{FF2B5EF4-FFF2-40B4-BE49-F238E27FC236}">
                <a16:creationId xmlns:a16="http://schemas.microsoft.com/office/drawing/2014/main" id="{6A99D6E6-76B7-7A7E-D103-26C20725D8B1}"/>
              </a:ext>
            </a:extLst>
          </p:cNvPr>
          <p:cNvSpPr txBox="1"/>
          <p:nvPr/>
        </p:nvSpPr>
        <p:spPr>
          <a:xfrm>
            <a:off x="411095" y="451946"/>
            <a:ext cx="510578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Proyecto. Le Piante – Más que un vivero</a:t>
            </a:r>
            <a:endParaRPr sz="1800" b="1" dirty="0">
              <a:highlight>
                <a:srgbClr val="FFFF00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Google Shape;146;p41">
            <a:extLst>
              <a:ext uri="{FF2B5EF4-FFF2-40B4-BE49-F238E27FC236}">
                <a16:creationId xmlns:a16="http://schemas.microsoft.com/office/drawing/2014/main" id="{CBC6CB2C-7804-F45A-5514-70A28D3F33F3}"/>
              </a:ext>
            </a:extLst>
          </p:cNvPr>
          <p:cNvSpPr txBox="1"/>
          <p:nvPr/>
        </p:nvSpPr>
        <p:spPr>
          <a:xfrm>
            <a:off x="411095" y="1551112"/>
            <a:ext cx="8243048" cy="31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Problema que queremos resolver: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Muchas personas quiere comprar plantas para sus casas, ya sea por gusto, decoración o mejorar la calidad del aire. Sin embargo, no todas tienen tiempo de ir hasta un vivero presencialmente y esperar hasta ser atendidos. Además, algunos viveros online actuales suelen tener pocos productos y a veces no son confiables. El proyecto de “Le Piante” busca resolver esto a través de una plataforma de </a:t>
            </a:r>
            <a:r>
              <a:rPr lang="es-419" sz="16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ecommerce</a:t>
            </a:r>
            <a:r>
              <a:rPr lang="es-419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accesible, clara y centrada en el cliente, donde se pueden comprar plantas bien categorizadas, con información detalladas, fotos reales y opciones de entrega a domicilio.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98721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8C07167C-E3F9-3EA1-52C0-545C12BE9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6;p41">
            <a:extLst>
              <a:ext uri="{FF2B5EF4-FFF2-40B4-BE49-F238E27FC236}">
                <a16:creationId xmlns:a16="http://schemas.microsoft.com/office/drawing/2014/main" id="{7302B429-F1A9-40D6-0293-DEA405B265FB}"/>
              </a:ext>
            </a:extLst>
          </p:cNvPr>
          <p:cNvSpPr txBox="1"/>
          <p:nvPr/>
        </p:nvSpPr>
        <p:spPr>
          <a:xfrm>
            <a:off x="450476" y="1160368"/>
            <a:ext cx="824304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Segmentación y usuarios finales: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419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Personas entre 25 y 45 años.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419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Principalmente residentes de CABA y AMBA.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419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Jóvenes profesionales y personas interesadas en decoración, bienestar y sostenibilidad.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419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Nivel socioeconómico medio a medio-alto.</a:t>
            </a:r>
          </a:p>
        </p:txBody>
      </p:sp>
      <p:sp>
        <p:nvSpPr>
          <p:cNvPr id="3" name="Google Shape;146;p41">
            <a:extLst>
              <a:ext uri="{FF2B5EF4-FFF2-40B4-BE49-F238E27FC236}">
                <a16:creationId xmlns:a16="http://schemas.microsoft.com/office/drawing/2014/main" id="{A7E6863E-06FA-1346-47D9-231DBC3C38A3}"/>
              </a:ext>
            </a:extLst>
          </p:cNvPr>
          <p:cNvSpPr txBox="1"/>
          <p:nvPr/>
        </p:nvSpPr>
        <p:spPr>
          <a:xfrm>
            <a:off x="450476" y="3442558"/>
            <a:ext cx="824304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Stakeholders</a:t>
            </a:r>
            <a:r>
              <a:rPr lang="es-419" sz="16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419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Las personas propietarias/dueñas de Le Piante.</a:t>
            </a:r>
          </a:p>
        </p:txBody>
      </p:sp>
      <p:sp>
        <p:nvSpPr>
          <p:cNvPr id="4" name="Google Shape;146;p41">
            <a:extLst>
              <a:ext uri="{FF2B5EF4-FFF2-40B4-BE49-F238E27FC236}">
                <a16:creationId xmlns:a16="http://schemas.microsoft.com/office/drawing/2014/main" id="{7B8C57BA-9A81-A507-4150-40667E7438D9}"/>
              </a:ext>
            </a:extLst>
          </p:cNvPr>
          <p:cNvSpPr txBox="1"/>
          <p:nvPr/>
        </p:nvSpPr>
        <p:spPr>
          <a:xfrm>
            <a:off x="411095" y="451946"/>
            <a:ext cx="510578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Proyecto. Le Piante – Más que un vivero</a:t>
            </a:r>
            <a:endParaRPr sz="1800" b="1" dirty="0">
              <a:highlight>
                <a:srgbClr val="FFFF00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67816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0C118368-7993-0E9F-932F-68A4CEBEE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5;p40">
            <a:extLst>
              <a:ext uri="{FF2B5EF4-FFF2-40B4-BE49-F238E27FC236}">
                <a16:creationId xmlns:a16="http://schemas.microsoft.com/office/drawing/2014/main" id="{6AEC7DD9-9510-89B7-23B6-63E58DE89D33}"/>
              </a:ext>
            </a:extLst>
          </p:cNvPr>
          <p:cNvSpPr txBox="1"/>
          <p:nvPr/>
        </p:nvSpPr>
        <p:spPr>
          <a:xfrm>
            <a:off x="475862" y="1093553"/>
            <a:ext cx="7814698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Objetivos generales: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419" sz="16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419" sz="16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Crear un </a:t>
            </a:r>
            <a:r>
              <a:rPr lang="es-419" sz="1600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ecommerce</a:t>
            </a:r>
            <a:r>
              <a:rPr lang="es-419" sz="16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funcional, atractivo y fácil de usar.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419" sz="16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Posicionar la marca como referente de plantas online en la zona.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419" sz="16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Lograr un flujo constante de visitas y ventas.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Google Shape;146;p41">
            <a:extLst>
              <a:ext uri="{FF2B5EF4-FFF2-40B4-BE49-F238E27FC236}">
                <a16:creationId xmlns:a16="http://schemas.microsoft.com/office/drawing/2014/main" id="{211EF2E1-7B12-7B0E-104B-5952C3A344CA}"/>
              </a:ext>
            </a:extLst>
          </p:cNvPr>
          <p:cNvSpPr txBox="1"/>
          <p:nvPr/>
        </p:nvSpPr>
        <p:spPr>
          <a:xfrm>
            <a:off x="411095" y="451946"/>
            <a:ext cx="510578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Proyecto. Le Piante – Más que un vivero</a:t>
            </a:r>
            <a:endParaRPr sz="1800" b="1" dirty="0">
              <a:highlight>
                <a:srgbClr val="FFFF00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Google Shape;125;p40">
            <a:extLst>
              <a:ext uri="{FF2B5EF4-FFF2-40B4-BE49-F238E27FC236}">
                <a16:creationId xmlns:a16="http://schemas.microsoft.com/office/drawing/2014/main" id="{5661D98E-E189-81B3-8564-7176ABD3A08D}"/>
              </a:ext>
            </a:extLst>
          </p:cNvPr>
          <p:cNvSpPr txBox="1"/>
          <p:nvPr/>
        </p:nvSpPr>
        <p:spPr>
          <a:xfrm>
            <a:off x="475862" y="2693753"/>
            <a:ext cx="7814698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Objetivos mediables: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6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419" sz="16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Obtener un tráfico al sitio superior a 10.000 mensual en los primeros 6 meses.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419" sz="16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Alcanzar una tasa de conversión del 5% mensual.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419" sz="16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Mantener un NPS superior a los 30 puntos.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419" sz="16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Lograr un tiempo de entrega promedio menor a 48 horas.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919813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4CCAC653-3F4F-AE75-6ADE-89D9F2AB8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5;p40">
            <a:extLst>
              <a:ext uri="{FF2B5EF4-FFF2-40B4-BE49-F238E27FC236}">
                <a16:creationId xmlns:a16="http://schemas.microsoft.com/office/drawing/2014/main" id="{7F1A6437-C30B-3E5F-5292-3B910CB15947}"/>
              </a:ext>
            </a:extLst>
          </p:cNvPr>
          <p:cNvSpPr txBox="1"/>
          <p:nvPr/>
        </p:nvSpPr>
        <p:spPr>
          <a:xfrm>
            <a:off x="411095" y="1253573"/>
            <a:ext cx="781469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Evaluación del impacto: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419" sz="16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419" sz="16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Los usuarios finales podrán ahorrar tiempo, </a:t>
            </a:r>
            <a:r>
              <a:rPr lang="es-419" sz="1600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diponer</a:t>
            </a:r>
            <a:r>
              <a:rPr lang="es-419" sz="16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de mayor variedad de plantadas y disponibilidad de stock. Además, podrán tener una experiencia de compra digital, con posibilidad de usar varios medios de pago digitales y poder hacer seguimiento del envío.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146;p41">
            <a:extLst>
              <a:ext uri="{FF2B5EF4-FFF2-40B4-BE49-F238E27FC236}">
                <a16:creationId xmlns:a16="http://schemas.microsoft.com/office/drawing/2014/main" id="{32EC6D00-4E7E-6D14-23EC-3918B70AB2AC}"/>
              </a:ext>
            </a:extLst>
          </p:cNvPr>
          <p:cNvSpPr txBox="1"/>
          <p:nvPr/>
        </p:nvSpPr>
        <p:spPr>
          <a:xfrm>
            <a:off x="411095" y="451946"/>
            <a:ext cx="510578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Proyecto. Le Piante – Más que un vivero</a:t>
            </a:r>
            <a:endParaRPr sz="1800" b="1" dirty="0">
              <a:highlight>
                <a:srgbClr val="FFFF00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70850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CDC6A0F1-73D4-9D53-D489-B3E035B99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6;p41">
            <a:extLst>
              <a:ext uri="{FF2B5EF4-FFF2-40B4-BE49-F238E27FC236}">
                <a16:creationId xmlns:a16="http://schemas.microsoft.com/office/drawing/2014/main" id="{EA2E156F-92FD-963D-29C1-8BC3C71EE6D2}"/>
              </a:ext>
            </a:extLst>
          </p:cNvPr>
          <p:cNvSpPr txBox="1"/>
          <p:nvPr/>
        </p:nvSpPr>
        <p:spPr>
          <a:xfrm>
            <a:off x="411095" y="1020356"/>
            <a:ext cx="8243048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Equipo de trabajo: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146;p41">
            <a:extLst>
              <a:ext uri="{FF2B5EF4-FFF2-40B4-BE49-F238E27FC236}">
                <a16:creationId xmlns:a16="http://schemas.microsoft.com/office/drawing/2014/main" id="{6A16F34C-7193-C2C3-F302-52F72DF9E64D}"/>
              </a:ext>
            </a:extLst>
          </p:cNvPr>
          <p:cNvSpPr txBox="1"/>
          <p:nvPr/>
        </p:nvSpPr>
        <p:spPr>
          <a:xfrm>
            <a:off x="411095" y="451946"/>
            <a:ext cx="510578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Proyecto. Le Piante – Más que un vivero</a:t>
            </a:r>
            <a:endParaRPr sz="1800" b="1" dirty="0">
              <a:highlight>
                <a:srgbClr val="FFFF00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4D33D1D-D757-A2DA-FD83-82312B994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5015"/>
              </p:ext>
            </p:extLst>
          </p:nvPr>
        </p:nvGraphicFramePr>
        <p:xfrm>
          <a:off x="471607" y="1454145"/>
          <a:ext cx="8122024" cy="3037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22158">
                  <a:extLst>
                    <a:ext uri="{9D8B030D-6E8A-4147-A177-3AD203B41FA5}">
                      <a16:colId xmlns:a16="http://schemas.microsoft.com/office/drawing/2014/main" val="2679791716"/>
                    </a:ext>
                  </a:extLst>
                </a:gridCol>
                <a:gridCol w="6299866">
                  <a:extLst>
                    <a:ext uri="{9D8B030D-6E8A-4147-A177-3AD203B41FA5}">
                      <a16:colId xmlns:a16="http://schemas.microsoft.com/office/drawing/2014/main" val="539744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Tareas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0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Product</a:t>
                      </a:r>
                      <a:r>
                        <a:rPr lang="es-AR" dirty="0"/>
                        <a:t> </a:t>
                      </a:r>
                      <a:r>
                        <a:rPr lang="es-AR" dirty="0" err="1"/>
                        <a:t>Owner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Conocimiento en el rubro, define la visión del producto y prioriza el backlog.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61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Scrum 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Facilita reuniones, elimina obstáculos, gestiona procesos ágiles.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48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Diseñador UX/UI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Diseña la experiencia de los usuarios, </a:t>
                      </a:r>
                      <a:r>
                        <a:rPr lang="es-AR" dirty="0" err="1"/>
                        <a:t>wireframes</a:t>
                      </a:r>
                      <a:r>
                        <a:rPr lang="es-AR" dirty="0"/>
                        <a:t>, pruebas de usabilidad.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77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Desarrollador </a:t>
                      </a:r>
                      <a:r>
                        <a:rPr lang="es-AR" dirty="0" err="1"/>
                        <a:t>front-end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Crea la interfaz del sitio según lo diseñado por el UX/UI.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22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Desarrollador back-</a:t>
                      </a:r>
                      <a:r>
                        <a:rPr lang="es-AR" dirty="0" err="1"/>
                        <a:t>end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Gestiona la base de datos, lógica del </a:t>
                      </a:r>
                      <a:r>
                        <a:rPr lang="es-AR" dirty="0" err="1"/>
                        <a:t>ecommerce</a:t>
                      </a:r>
                      <a:r>
                        <a:rPr lang="es-AR" dirty="0"/>
                        <a:t>, pagos.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7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Especialista en marketing 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Define el contenido, </a:t>
                      </a:r>
                      <a:r>
                        <a:rPr lang="es-AR" dirty="0" err="1"/>
                        <a:t>wording</a:t>
                      </a:r>
                      <a:r>
                        <a:rPr lang="es-AR" dirty="0"/>
                        <a:t>, estrategia de </a:t>
                      </a:r>
                      <a:r>
                        <a:rPr lang="es-AR" dirty="0" err="1"/>
                        <a:t>automation</a:t>
                      </a:r>
                      <a:r>
                        <a:rPr lang="es-AR" dirty="0"/>
                        <a:t> y SEO.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334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45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0"/>
          <p:cNvSpPr txBox="1"/>
          <p:nvPr/>
        </p:nvSpPr>
        <p:spPr>
          <a:xfrm>
            <a:off x="475862" y="1093553"/>
            <a:ext cx="7814698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Usuario comprador: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419" sz="10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419" sz="10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HU01: Como usuario quiero ver un catálogo de plantas con fotos reales y descripción detallada para poder elegir mejor.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419" sz="10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HU02: Como usuario quiero poder filtrar por plantas de interior, exterior y cuáles no son tóxicas para las mascotas para encontrar fácilmente lo que necesito.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419" sz="10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HU03: Como usuario quiero añadir producto al carrito para poder compras más de uno al a vez.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419" sz="10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HU04: Como usuario quiero pagar con múltiples medios de pagos para mayor comodidad.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419" sz="10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HU05: Como usuario quiero hacer seguimiento del envío para saber cuándo me llega el pedido.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419" sz="10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HU06: Como usuario que compró quiero poder dejar una reseña y calificación del producto para ayudar a otros usuarios a tomar la mejor decisión.</a:t>
            </a:r>
            <a:endParaRPr sz="10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146;p41">
            <a:extLst>
              <a:ext uri="{FF2B5EF4-FFF2-40B4-BE49-F238E27FC236}">
                <a16:creationId xmlns:a16="http://schemas.microsoft.com/office/drawing/2014/main" id="{0299072B-F8BC-1440-0055-658E97866102}"/>
              </a:ext>
            </a:extLst>
          </p:cNvPr>
          <p:cNvSpPr txBox="1"/>
          <p:nvPr/>
        </p:nvSpPr>
        <p:spPr>
          <a:xfrm>
            <a:off x="411095" y="451946"/>
            <a:ext cx="589198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Historias de usuarios y tareas (Backlog inicial)</a:t>
            </a:r>
            <a:endParaRPr sz="1800" b="1" dirty="0">
              <a:highlight>
                <a:srgbClr val="FFFF00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" name="Google Shape;125;p40">
            <a:extLst>
              <a:ext uri="{FF2B5EF4-FFF2-40B4-BE49-F238E27FC236}">
                <a16:creationId xmlns:a16="http://schemas.microsoft.com/office/drawing/2014/main" id="{9CF34445-28B9-3F4D-9E71-15FCC3A590D5}"/>
              </a:ext>
            </a:extLst>
          </p:cNvPr>
          <p:cNvSpPr txBox="1"/>
          <p:nvPr/>
        </p:nvSpPr>
        <p:spPr>
          <a:xfrm>
            <a:off x="475862" y="2994132"/>
            <a:ext cx="781469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Usuario administrador: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419" sz="10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419" sz="10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HU07: Como administrador quiero subir y categorizar los productos fácilmente desde el </a:t>
            </a:r>
            <a:r>
              <a:rPr lang="es-419" sz="1000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backend</a:t>
            </a:r>
            <a:r>
              <a:rPr lang="es-419" sz="10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s-419" sz="10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HU08: Como administrador quiero ver estadísticas de vistas y ventas en un </a:t>
            </a:r>
            <a:r>
              <a:rPr lang="es-419" sz="1000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dashboard</a:t>
            </a:r>
            <a:r>
              <a:rPr lang="es-419" sz="10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0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3F312993-0A32-D453-65B8-D7B735B3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0">
            <a:extLst>
              <a:ext uri="{FF2B5EF4-FFF2-40B4-BE49-F238E27FC236}">
                <a16:creationId xmlns:a16="http://schemas.microsoft.com/office/drawing/2014/main" id="{A80BDDE0-936E-061D-B8E4-BD67FB506C8F}"/>
              </a:ext>
            </a:extLst>
          </p:cNvPr>
          <p:cNvSpPr txBox="1"/>
          <p:nvPr/>
        </p:nvSpPr>
        <p:spPr>
          <a:xfrm>
            <a:off x="475862" y="1093553"/>
            <a:ext cx="1596778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Tareas:</a:t>
            </a:r>
            <a:endParaRPr sz="10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146;p41">
            <a:extLst>
              <a:ext uri="{FF2B5EF4-FFF2-40B4-BE49-F238E27FC236}">
                <a16:creationId xmlns:a16="http://schemas.microsoft.com/office/drawing/2014/main" id="{AA3ADE25-B434-922F-686C-25A5161817A1}"/>
              </a:ext>
            </a:extLst>
          </p:cNvPr>
          <p:cNvSpPr txBox="1"/>
          <p:nvPr/>
        </p:nvSpPr>
        <p:spPr>
          <a:xfrm>
            <a:off x="411095" y="451946"/>
            <a:ext cx="589198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Historias de usuarios y tareas (Backlog inicial)</a:t>
            </a:r>
            <a:endParaRPr sz="1800" b="1" dirty="0">
              <a:highlight>
                <a:srgbClr val="FFFF00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" name="Imagen 4">
            <a:hlinkClick r:id="rId3"/>
            <a:extLst>
              <a:ext uri="{FF2B5EF4-FFF2-40B4-BE49-F238E27FC236}">
                <a16:creationId xmlns:a16="http://schemas.microsoft.com/office/drawing/2014/main" id="{5CA9108F-C8D1-C943-B91C-6084D6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65" y="1432076"/>
            <a:ext cx="4361675" cy="342567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30E50EC-1205-266C-2C18-4B07B8BBDF56}"/>
              </a:ext>
            </a:extLst>
          </p:cNvPr>
          <p:cNvSpPr txBox="1"/>
          <p:nvPr/>
        </p:nvSpPr>
        <p:spPr>
          <a:xfrm>
            <a:off x="1005840" y="1093553"/>
            <a:ext cx="1478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de </a:t>
            </a:r>
            <a:r>
              <a:rPr lang="es-AR" dirty="0" err="1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Notion</a:t>
            </a:r>
            <a:endParaRPr lang="es-A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59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1"/>
          <p:cNvSpPr txBox="1"/>
          <p:nvPr/>
        </p:nvSpPr>
        <p:spPr>
          <a:xfrm>
            <a:off x="411095" y="451946"/>
            <a:ext cx="510578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MVP &amp; Hitos</a:t>
            </a:r>
            <a:endParaRPr sz="1800" b="1" dirty="0">
              <a:highlight>
                <a:srgbClr val="FFFF00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146;p41">
            <a:extLst>
              <a:ext uri="{FF2B5EF4-FFF2-40B4-BE49-F238E27FC236}">
                <a16:creationId xmlns:a16="http://schemas.microsoft.com/office/drawing/2014/main" id="{152F02C2-C931-F89D-5E69-0032F4FCC39D}"/>
              </a:ext>
            </a:extLst>
          </p:cNvPr>
          <p:cNvSpPr txBox="1"/>
          <p:nvPr/>
        </p:nvSpPr>
        <p:spPr>
          <a:xfrm>
            <a:off x="411095" y="1283418"/>
            <a:ext cx="3639894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b="1" dirty="0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Hito 1 &gt; </a:t>
            </a:r>
            <a:r>
              <a:rPr lang="es-419" sz="1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Finalizar prototipo funcional e historias de usuarios (semana 2):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419" sz="10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Wireframes</a:t>
            </a:r>
            <a:r>
              <a:rPr lang="es-419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aprobados.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419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Análisis de requerimiento técnicos.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419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Definición de historias de usuarios.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419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Backlog final con las priorizaciones. </a:t>
            </a:r>
            <a:endParaRPr sz="10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34C29E3-1531-DD6F-37CA-D8652AF0EBBF}"/>
              </a:ext>
            </a:extLst>
          </p:cNvPr>
          <p:cNvSpPr/>
          <p:nvPr/>
        </p:nvSpPr>
        <p:spPr>
          <a:xfrm>
            <a:off x="4550455" y="1237351"/>
            <a:ext cx="4042114" cy="173299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Google Shape;146;p41">
            <a:extLst>
              <a:ext uri="{FF2B5EF4-FFF2-40B4-BE49-F238E27FC236}">
                <a16:creationId xmlns:a16="http://schemas.microsoft.com/office/drawing/2014/main" id="{8804A8A8-4387-A828-A1BC-DCBDB3CF7D4E}"/>
              </a:ext>
            </a:extLst>
          </p:cNvPr>
          <p:cNvSpPr txBox="1"/>
          <p:nvPr/>
        </p:nvSpPr>
        <p:spPr>
          <a:xfrm>
            <a:off x="411095" y="3551660"/>
            <a:ext cx="3639894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b="1" dirty="0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Hito 3 &gt; </a:t>
            </a:r>
            <a:r>
              <a:rPr lang="es-419" sz="1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419" sz="1000" b="1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Feedback</a:t>
            </a:r>
            <a:r>
              <a:rPr lang="es-419" sz="1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y mejoras (semana 9):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419" sz="10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Feedback</a:t>
            </a:r>
            <a:r>
              <a:rPr lang="es-419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inicial recolectado.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419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Análisis de las oportunidades de mejoras.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419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Corrección de los errores.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419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Implementación de mejoras.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419" sz="1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sz="10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Google Shape;146;p41">
            <a:extLst>
              <a:ext uri="{FF2B5EF4-FFF2-40B4-BE49-F238E27FC236}">
                <a16:creationId xmlns:a16="http://schemas.microsoft.com/office/drawing/2014/main" id="{738B9FD2-061B-0C6F-9522-2092CFCDF861}"/>
              </a:ext>
            </a:extLst>
          </p:cNvPr>
          <p:cNvSpPr txBox="1"/>
          <p:nvPr/>
        </p:nvSpPr>
        <p:spPr>
          <a:xfrm>
            <a:off x="4799051" y="1319031"/>
            <a:ext cx="3639894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b="1" dirty="0">
                <a:solidFill>
                  <a:schemeClr val="dk1"/>
                </a:solidFill>
                <a:highlight>
                  <a:srgbClr val="FFFF00"/>
                </a:highlight>
                <a:latin typeface="DM Sans"/>
                <a:ea typeface="DM Sans"/>
                <a:cs typeface="DM Sans"/>
                <a:sym typeface="DM Sans"/>
              </a:rPr>
              <a:t>Hito 2&gt; </a:t>
            </a:r>
            <a:r>
              <a:rPr lang="es-419" sz="1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MVP funcional lanzado (semana 6):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Catálogo de productos con fotos, mini descripción y precio.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Filtro por categoría de productos: de interior, exterior y </a:t>
            </a:r>
            <a:r>
              <a:rPr lang="es-MX" sz="10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pet</a:t>
            </a:r>
            <a:r>
              <a:rPr lang="es-MX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-MX" sz="10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friendly</a:t>
            </a:r>
            <a:r>
              <a:rPr lang="es-MX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Carrito de compras.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Checkout</a:t>
            </a:r>
            <a:r>
              <a:rPr lang="es-MX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con integración con Mercado Pago.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Registro y </a:t>
            </a:r>
            <a:r>
              <a:rPr lang="es-MX" sz="10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login</a:t>
            </a:r>
            <a:r>
              <a:rPr lang="es-MX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usuarios.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Sistema de envíos.</a:t>
            </a:r>
            <a:endParaRPr sz="1000" dirty="0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1E8A0D25-5E43-2FC1-E7A4-9D93F5691B4C}"/>
              </a:ext>
            </a:extLst>
          </p:cNvPr>
          <p:cNvCxnSpPr>
            <a:endCxn id="8" idx="1"/>
          </p:cNvCxnSpPr>
          <p:nvPr/>
        </p:nvCxnSpPr>
        <p:spPr>
          <a:xfrm>
            <a:off x="3713441" y="1451872"/>
            <a:ext cx="837014" cy="651974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BA1DB0C7-8A51-B10E-2A04-D776AB382D95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4050990" y="2970339"/>
            <a:ext cx="2726761" cy="1212248"/>
          </a:xfrm>
          <a:prstGeom prst="curved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1294</Words>
  <Application>Microsoft Office PowerPoint</Application>
  <PresentationFormat>Presentación en pantalla (16:9)</PresentationFormat>
  <Paragraphs>145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DM Sans</vt:lpstr>
      <vt:lpstr>Wingdings</vt:lpstr>
      <vt:lpstr>Simple Light</vt:lpstr>
      <vt:lpstr>Coder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Nadia</dc:creator>
  <cp:lastModifiedBy>Nadia Giacinti</cp:lastModifiedBy>
  <cp:revision>6</cp:revision>
  <dcterms:modified xsi:type="dcterms:W3CDTF">2025-06-08T13:36:25Z</dcterms:modified>
</cp:coreProperties>
</file>