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81" r:id="rId18"/>
    <p:sldId id="282" r:id="rId19"/>
    <p:sldId id="284" r:id="rId20"/>
    <p:sldId id="289" r:id="rId21"/>
    <p:sldId id="285" r:id="rId22"/>
    <p:sldId id="283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36140-C03B-4F69-97B1-CAE3605FAF6F}" v="3" dt="2018-11-08T03:23:18.019"/>
    <p1510:client id="{33860332-2BB5-4051-AE2B-FE13AF3B6A24}" v="1" dt="2018-11-08T05:25:23.752"/>
    <p1510:client id="{49D1D36A-F0BD-4DE3-8B37-D7A6B0CB9AD4}" v="1" dt="2018-11-12T04:00:01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Nguyen Gia" userId="e383699f7c9375da" providerId="Windows Live" clId="Web-{33860332-2BB5-4051-AE2B-FE13AF3B6A24}"/>
    <pc:docChg chg="addSld delSld modSld">
      <pc:chgData name="Khanh Nguyen Gia" userId="e383699f7c9375da" providerId="Windows Live" clId="Web-{33860332-2BB5-4051-AE2B-FE13AF3B6A24}" dt="2018-11-08T06:03:50.890" v="2057" actId="20577"/>
      <pc:docMkLst>
        <pc:docMk/>
      </pc:docMkLst>
      <pc:sldChg chg="modSp">
        <pc:chgData name="Khanh Nguyen Gia" userId="e383699f7c9375da" providerId="Windows Live" clId="Web-{33860332-2BB5-4051-AE2B-FE13AF3B6A24}" dt="2018-11-08T05:25:27.143" v="596" actId="20577"/>
        <pc:sldMkLst>
          <pc:docMk/>
          <pc:sldMk cId="2700969779" sldId="260"/>
        </pc:sldMkLst>
        <pc:spChg chg="mod">
          <ac:chgData name="Khanh Nguyen Gia" userId="e383699f7c9375da" providerId="Windows Live" clId="Web-{33860332-2BB5-4051-AE2B-FE13AF3B6A24}" dt="2018-11-08T05:25:27.143" v="596" actId="20577"/>
          <ac:spMkLst>
            <pc:docMk/>
            <pc:sldMk cId="2700969779" sldId="260"/>
            <ac:spMk id="2" creationId="{DDBA2529-7F4C-4ADE-9428-283FC8BEFB4A}"/>
          </ac:spMkLst>
        </pc:spChg>
      </pc:sldChg>
      <pc:sldChg chg="modSp">
        <pc:chgData name="Khanh Nguyen Gia" userId="e383699f7c9375da" providerId="Windows Live" clId="Web-{33860332-2BB5-4051-AE2B-FE13AF3B6A24}" dt="2018-11-08T05:25:19.706" v="592" actId="20577"/>
        <pc:sldMkLst>
          <pc:docMk/>
          <pc:sldMk cId="3553886892" sldId="264"/>
        </pc:sldMkLst>
        <pc:spChg chg="mod">
          <ac:chgData name="Khanh Nguyen Gia" userId="e383699f7c9375da" providerId="Windows Live" clId="Web-{33860332-2BB5-4051-AE2B-FE13AF3B6A24}" dt="2018-11-08T05:25:19.706" v="592" actId="20577"/>
          <ac:spMkLst>
            <pc:docMk/>
            <pc:sldMk cId="3553886892" sldId="264"/>
            <ac:spMk id="2" creationId="{0AFC7C6F-BA1A-46BF-84B5-F05836DB4B2C}"/>
          </ac:spMkLst>
        </pc:spChg>
      </pc:sldChg>
      <pc:sldChg chg="modSp">
        <pc:chgData name="Khanh Nguyen Gia" userId="e383699f7c9375da" providerId="Windows Live" clId="Web-{33860332-2BB5-4051-AE2B-FE13AF3B6A24}" dt="2018-11-08T05:25:14.268" v="588" actId="20577"/>
        <pc:sldMkLst>
          <pc:docMk/>
          <pc:sldMk cId="165026358" sldId="265"/>
        </pc:sldMkLst>
        <pc:spChg chg="mod">
          <ac:chgData name="Khanh Nguyen Gia" userId="e383699f7c9375da" providerId="Windows Live" clId="Web-{33860332-2BB5-4051-AE2B-FE13AF3B6A24}" dt="2018-11-08T05:25:14.268" v="588" actId="20577"/>
          <ac:spMkLst>
            <pc:docMk/>
            <pc:sldMk cId="165026358" sldId="265"/>
            <ac:spMk id="2" creationId="{90E0849C-07FB-4CA9-8F19-BB1E6A338F5D}"/>
          </ac:spMkLst>
        </pc:spChg>
      </pc:sldChg>
      <pc:sldChg chg="modSp">
        <pc:chgData name="Khanh Nguyen Gia" userId="e383699f7c9375da" providerId="Windows Live" clId="Web-{33860332-2BB5-4051-AE2B-FE13AF3B6A24}" dt="2018-11-08T05:25:08.393" v="583" actId="20577"/>
        <pc:sldMkLst>
          <pc:docMk/>
          <pc:sldMk cId="3182320831" sldId="267"/>
        </pc:sldMkLst>
        <pc:spChg chg="mod">
          <ac:chgData name="Khanh Nguyen Gia" userId="e383699f7c9375da" providerId="Windows Live" clId="Web-{33860332-2BB5-4051-AE2B-FE13AF3B6A24}" dt="2018-11-08T05:25:08.393" v="583" actId="20577"/>
          <ac:spMkLst>
            <pc:docMk/>
            <pc:sldMk cId="3182320831" sldId="267"/>
            <ac:spMk id="2" creationId="{F63DCAEF-E7DA-4975-8DD9-1DF6E7F51523}"/>
          </ac:spMkLst>
        </pc:spChg>
      </pc:sldChg>
      <pc:sldChg chg="addSp modSp">
        <pc:chgData name="Khanh Nguyen Gia" userId="e383699f7c9375da" providerId="Windows Live" clId="Web-{33860332-2BB5-4051-AE2B-FE13AF3B6A24}" dt="2018-11-08T05:51:30.464" v="1310" actId="1076"/>
        <pc:sldMkLst>
          <pc:docMk/>
          <pc:sldMk cId="1294963714" sldId="268"/>
        </pc:sldMkLst>
        <pc:spChg chg="mod">
          <ac:chgData name="Khanh Nguyen Gia" userId="e383699f7c9375da" providerId="Windows Live" clId="Web-{33860332-2BB5-4051-AE2B-FE13AF3B6A24}" dt="2018-11-08T05:25:02.627" v="580" actId="20577"/>
          <ac:spMkLst>
            <pc:docMk/>
            <pc:sldMk cId="1294963714" sldId="268"/>
            <ac:spMk id="2" creationId="{A77A1F5B-D0B2-40A9-A048-D194DE4AC949}"/>
          </ac:spMkLst>
        </pc:spChg>
        <pc:spChg chg="mod">
          <ac:chgData name="Khanh Nguyen Gia" userId="e383699f7c9375da" providerId="Windows Live" clId="Web-{33860332-2BB5-4051-AE2B-FE13AF3B6A24}" dt="2018-11-08T05:17:16.422" v="328" actId="20577"/>
          <ac:spMkLst>
            <pc:docMk/>
            <pc:sldMk cId="1294963714" sldId="268"/>
            <ac:spMk id="3" creationId="{E1881D93-8CCB-4221-8650-9358B24FF00C}"/>
          </ac:spMkLst>
        </pc:spChg>
        <pc:spChg chg="add mod">
          <ac:chgData name="Khanh Nguyen Gia" userId="e383699f7c9375da" providerId="Windows Live" clId="Web-{33860332-2BB5-4051-AE2B-FE13AF3B6A24}" dt="2018-11-08T05:51:30.464" v="1310" actId="1076"/>
          <ac:spMkLst>
            <pc:docMk/>
            <pc:sldMk cId="1294963714" sldId="268"/>
            <ac:spMk id="4" creationId="{9122E45A-8996-459D-B880-71E6272B603A}"/>
          </ac:spMkLst>
        </pc:spChg>
        <pc:picChg chg="mod">
          <ac:chgData name="Khanh Nguyen Gia" userId="e383699f7c9375da" providerId="Windows Live" clId="Web-{33860332-2BB5-4051-AE2B-FE13AF3B6A24}" dt="2018-11-08T05:29:23.988" v="716" actId="1076"/>
          <ac:picMkLst>
            <pc:docMk/>
            <pc:sldMk cId="1294963714" sldId="268"/>
            <ac:picMk id="6" creationId="{0ABE2B1B-83FA-4EDC-9ACE-E7FD937B280B}"/>
          </ac:picMkLst>
        </pc:picChg>
      </pc:sldChg>
      <pc:sldChg chg="addSp modSp new">
        <pc:chgData name="Khanh Nguyen Gia" userId="e383699f7c9375da" providerId="Windows Live" clId="Web-{33860332-2BB5-4051-AE2B-FE13AF3B6A24}" dt="2018-11-08T05:44:23.524" v="1178" actId="20577"/>
        <pc:sldMkLst>
          <pc:docMk/>
          <pc:sldMk cId="1638067902" sldId="269"/>
        </pc:sldMkLst>
        <pc:spChg chg="mod">
          <ac:chgData name="Khanh Nguyen Gia" userId="e383699f7c9375da" providerId="Windows Live" clId="Web-{33860332-2BB5-4051-AE2B-FE13AF3B6A24}" dt="2018-11-08T05:44:23.524" v="1178" actId="20577"/>
          <ac:spMkLst>
            <pc:docMk/>
            <pc:sldMk cId="1638067902" sldId="269"/>
            <ac:spMk id="3" creationId="{41FF9225-0D4A-48F5-8615-7B6725CF554B}"/>
          </ac:spMkLst>
        </pc:spChg>
        <pc:spChg chg="add mod">
          <ac:chgData name="Khanh Nguyen Gia" userId="e383699f7c9375da" providerId="Windows Live" clId="Web-{33860332-2BB5-4051-AE2B-FE13AF3B6A24}" dt="2018-11-08T05:44:05.368" v="1175" actId="1076"/>
          <ac:spMkLst>
            <pc:docMk/>
            <pc:sldMk cId="1638067902" sldId="269"/>
            <ac:spMk id="11" creationId="{0BFD7338-B143-4725-B911-B88305EB1E7A}"/>
          </ac:spMkLst>
        </pc:spChg>
        <pc:picChg chg="add mod">
          <ac:chgData name="Khanh Nguyen Gia" userId="e383699f7c9375da" providerId="Windows Live" clId="Web-{33860332-2BB5-4051-AE2B-FE13AF3B6A24}" dt="2018-11-08T05:32:07.067" v="790" actId="1076"/>
          <ac:picMkLst>
            <pc:docMk/>
            <pc:sldMk cId="1638067902" sldId="269"/>
            <ac:picMk id="4" creationId="{F884F144-2F58-46E4-B052-C96217FF73AB}"/>
          </ac:picMkLst>
        </pc:picChg>
        <pc:picChg chg="add mod">
          <ac:chgData name="Khanh Nguyen Gia" userId="e383699f7c9375da" providerId="Windows Live" clId="Web-{33860332-2BB5-4051-AE2B-FE13AF3B6A24}" dt="2018-11-08T05:32:24.130" v="794" actId="14100"/>
          <ac:picMkLst>
            <pc:docMk/>
            <pc:sldMk cId="1638067902" sldId="269"/>
            <ac:picMk id="6" creationId="{FD70E0D6-7585-48EB-8426-663AEFA21A83}"/>
          </ac:picMkLst>
        </pc:picChg>
        <pc:picChg chg="add mod">
          <ac:chgData name="Khanh Nguyen Gia" userId="e383699f7c9375da" providerId="Windows Live" clId="Web-{33860332-2BB5-4051-AE2B-FE13AF3B6A24}" dt="2018-11-08T05:34:21.724" v="838" actId="1076"/>
          <ac:picMkLst>
            <pc:docMk/>
            <pc:sldMk cId="1638067902" sldId="269"/>
            <ac:picMk id="8" creationId="{EDB57C33-96A2-477A-807F-B16784A1B75D}"/>
          </ac:picMkLst>
        </pc:picChg>
      </pc:sldChg>
      <pc:sldChg chg="addSp modSp new">
        <pc:chgData name="Khanh Nguyen Gia" userId="e383699f7c9375da" providerId="Windows Live" clId="Web-{33860332-2BB5-4051-AE2B-FE13AF3B6A24}" dt="2018-11-08T05:59:51.873" v="1819" actId="1076"/>
        <pc:sldMkLst>
          <pc:docMk/>
          <pc:sldMk cId="1004560455" sldId="270"/>
        </pc:sldMkLst>
        <pc:spChg chg="mod">
          <ac:chgData name="Khanh Nguyen Gia" userId="e383699f7c9375da" providerId="Windows Live" clId="Web-{33860332-2BB5-4051-AE2B-FE13AF3B6A24}" dt="2018-11-08T05:59:43.967" v="1817" actId="20577"/>
          <ac:spMkLst>
            <pc:docMk/>
            <pc:sldMk cId="1004560455" sldId="270"/>
            <ac:spMk id="3" creationId="{124A3E3C-1BD7-4CB7-BB0A-506AEFB63F37}"/>
          </ac:spMkLst>
        </pc:spChg>
        <pc:picChg chg="add mod">
          <ac:chgData name="Khanh Nguyen Gia" userId="e383699f7c9375da" providerId="Windows Live" clId="Web-{33860332-2BB5-4051-AE2B-FE13AF3B6A24}" dt="2018-11-08T05:47:01.088" v="1247" actId="1076"/>
          <ac:picMkLst>
            <pc:docMk/>
            <pc:sldMk cId="1004560455" sldId="270"/>
            <ac:picMk id="4" creationId="{2A83ACAA-57EE-42A3-A627-9997EB4CC91F}"/>
          </ac:picMkLst>
        </pc:picChg>
        <pc:picChg chg="add mod">
          <ac:chgData name="Khanh Nguyen Gia" userId="e383699f7c9375da" providerId="Windows Live" clId="Web-{33860332-2BB5-4051-AE2B-FE13AF3B6A24}" dt="2018-11-08T05:59:51.873" v="1819" actId="1076"/>
          <ac:picMkLst>
            <pc:docMk/>
            <pc:sldMk cId="1004560455" sldId="270"/>
            <ac:picMk id="6" creationId="{91EACE15-67FD-46A7-83E4-9B2A910A5C9C}"/>
          </ac:picMkLst>
        </pc:picChg>
      </pc:sldChg>
      <pc:sldChg chg="add del replId">
        <pc:chgData name="Khanh Nguyen Gia" userId="e383699f7c9375da" providerId="Windows Live" clId="Web-{33860332-2BB5-4051-AE2B-FE13AF3B6A24}" dt="2018-11-08T05:33:59.302" v="832"/>
        <pc:sldMkLst>
          <pc:docMk/>
          <pc:sldMk cId="2924034621" sldId="270"/>
        </pc:sldMkLst>
      </pc:sldChg>
      <pc:sldChg chg="add del replId">
        <pc:chgData name="Khanh Nguyen Gia" userId="e383699f7c9375da" providerId="Windows Live" clId="Web-{33860332-2BB5-4051-AE2B-FE13AF3B6A24}" dt="2018-11-08T05:34:06.380" v="836"/>
        <pc:sldMkLst>
          <pc:docMk/>
          <pc:sldMk cId="3975128454" sldId="270"/>
        </pc:sldMkLst>
      </pc:sldChg>
      <pc:sldChg chg="addSp modSp new">
        <pc:chgData name="Khanh Nguyen Gia" userId="e383699f7c9375da" providerId="Windows Live" clId="Web-{33860332-2BB5-4051-AE2B-FE13AF3B6A24}" dt="2018-11-08T06:03:50.890" v="2056" actId="20577"/>
        <pc:sldMkLst>
          <pc:docMk/>
          <pc:sldMk cId="34239545" sldId="271"/>
        </pc:sldMkLst>
        <pc:spChg chg="mod">
          <ac:chgData name="Khanh Nguyen Gia" userId="e383699f7c9375da" providerId="Windows Live" clId="Web-{33860332-2BB5-4051-AE2B-FE13AF3B6A24}" dt="2018-11-08T06:03:50.890" v="2056" actId="20577"/>
          <ac:spMkLst>
            <pc:docMk/>
            <pc:sldMk cId="34239545" sldId="271"/>
            <ac:spMk id="3" creationId="{4021269C-689E-4A81-83C9-73A8677EF7BF}"/>
          </ac:spMkLst>
        </pc:spChg>
        <pc:picChg chg="add mod">
          <ac:chgData name="Khanh Nguyen Gia" userId="e383699f7c9375da" providerId="Windows Live" clId="Web-{33860332-2BB5-4051-AE2B-FE13AF3B6A24}" dt="2018-11-08T06:01:22.921" v="1895" actId="1076"/>
          <ac:picMkLst>
            <pc:docMk/>
            <pc:sldMk cId="34239545" sldId="271"/>
            <ac:picMk id="4" creationId="{15CBEDDF-4285-40B0-B99A-35B3BD65AF4E}"/>
          </ac:picMkLst>
        </pc:picChg>
      </pc:sldChg>
      <pc:sldChg chg="add del replId">
        <pc:chgData name="Khanh Nguyen Gia" userId="e383699f7c9375da" providerId="Windows Live" clId="Web-{33860332-2BB5-4051-AE2B-FE13AF3B6A24}" dt="2018-11-08T05:34:00.568" v="833"/>
        <pc:sldMkLst>
          <pc:docMk/>
          <pc:sldMk cId="1267249679" sldId="271"/>
        </pc:sldMkLst>
      </pc:sldChg>
      <pc:sldChg chg="add del replId">
        <pc:chgData name="Khanh Nguyen Gia" userId="e383699f7c9375da" providerId="Windows Live" clId="Web-{33860332-2BB5-4051-AE2B-FE13AF3B6A24}" dt="2018-11-08T05:34:01.302" v="834"/>
        <pc:sldMkLst>
          <pc:docMk/>
          <pc:sldMk cId="2174583928" sldId="272"/>
        </pc:sldMkLst>
      </pc:sldChg>
    </pc:docChg>
  </pc:docChgLst>
  <pc:docChgLst>
    <pc:chgData name="Khanh Nguyen Gia" userId="e383699f7c9375da" providerId="Windows Live" clId="Web-{DAE79B6F-3E38-420D-B650-6D0660AC86BE}"/>
    <pc:docChg chg="modSld">
      <pc:chgData name="Khanh Nguyen Gia" userId="e383699f7c9375da" providerId="Windows Live" clId="Web-{DAE79B6F-3E38-420D-B650-6D0660AC86BE}" dt="2018-11-10T15:16:31.082" v="33" actId="20577"/>
      <pc:docMkLst>
        <pc:docMk/>
      </pc:docMkLst>
      <pc:sldChg chg="modSp">
        <pc:chgData name="Khanh Nguyen Gia" userId="e383699f7c9375da" providerId="Windows Live" clId="Web-{DAE79B6F-3E38-420D-B650-6D0660AC86BE}" dt="2018-11-10T15:16:31.067" v="32" actId="20577"/>
        <pc:sldMkLst>
          <pc:docMk/>
          <pc:sldMk cId="1294963714" sldId="268"/>
        </pc:sldMkLst>
        <pc:spChg chg="mod">
          <ac:chgData name="Khanh Nguyen Gia" userId="e383699f7c9375da" providerId="Windows Live" clId="Web-{DAE79B6F-3E38-420D-B650-6D0660AC86BE}" dt="2018-11-10T15:16:31.067" v="32" actId="20577"/>
          <ac:spMkLst>
            <pc:docMk/>
            <pc:sldMk cId="1294963714" sldId="268"/>
            <ac:spMk id="4" creationId="{9122E45A-8996-459D-B880-71E6272B603A}"/>
          </ac:spMkLst>
        </pc:spChg>
      </pc:sldChg>
      <pc:sldChg chg="modSp">
        <pc:chgData name="Khanh Nguyen Gia" userId="e383699f7c9375da" providerId="Windows Live" clId="Web-{DAE79B6F-3E38-420D-B650-6D0660AC86BE}" dt="2018-11-10T15:16:11.754" v="27" actId="20577"/>
        <pc:sldMkLst>
          <pc:docMk/>
          <pc:sldMk cId="1638067902" sldId="269"/>
        </pc:sldMkLst>
        <pc:spChg chg="mod">
          <ac:chgData name="Khanh Nguyen Gia" userId="e383699f7c9375da" providerId="Windows Live" clId="Web-{DAE79B6F-3E38-420D-B650-6D0660AC86BE}" dt="2018-11-10T15:16:11.754" v="27" actId="20577"/>
          <ac:spMkLst>
            <pc:docMk/>
            <pc:sldMk cId="1638067902" sldId="269"/>
            <ac:spMk id="3" creationId="{41FF9225-0D4A-48F5-8615-7B6725CF554B}"/>
          </ac:spMkLst>
        </pc:spChg>
      </pc:sldChg>
      <pc:sldChg chg="modSp">
        <pc:chgData name="Khanh Nguyen Gia" userId="e383699f7c9375da" providerId="Windows Live" clId="Web-{DAE79B6F-3E38-420D-B650-6D0660AC86BE}" dt="2018-11-10T15:14:33.676" v="13" actId="20577"/>
        <pc:sldMkLst>
          <pc:docMk/>
          <pc:sldMk cId="1715911454" sldId="272"/>
        </pc:sldMkLst>
        <pc:spChg chg="mod">
          <ac:chgData name="Khanh Nguyen Gia" userId="e383699f7c9375da" providerId="Windows Live" clId="Web-{DAE79B6F-3E38-420D-B650-6D0660AC86BE}" dt="2018-11-10T15:14:33.676" v="13" actId="20577"/>
          <ac:spMkLst>
            <pc:docMk/>
            <pc:sldMk cId="1715911454" sldId="272"/>
            <ac:spMk id="3" creationId="{D247A988-2C43-4333-8F98-2B55E9C29F05}"/>
          </ac:spMkLst>
        </pc:spChg>
      </pc:sldChg>
      <pc:sldChg chg="modSp">
        <pc:chgData name="Khanh Nguyen Gia" userId="e383699f7c9375da" providerId="Windows Live" clId="Web-{DAE79B6F-3E38-420D-B650-6D0660AC86BE}" dt="2018-11-10T15:14:15.301" v="6" actId="20577"/>
        <pc:sldMkLst>
          <pc:docMk/>
          <pc:sldMk cId="1172249914" sldId="275"/>
        </pc:sldMkLst>
        <pc:spChg chg="mod">
          <ac:chgData name="Khanh Nguyen Gia" userId="e383699f7c9375da" providerId="Windows Live" clId="Web-{DAE79B6F-3E38-420D-B650-6D0660AC86BE}" dt="2018-11-10T15:14:15.301" v="6" actId="20577"/>
          <ac:spMkLst>
            <pc:docMk/>
            <pc:sldMk cId="1172249914" sldId="275"/>
            <ac:spMk id="3" creationId="{F26E221C-F380-4DEF-AF90-B2A61ECDC13E}"/>
          </ac:spMkLst>
        </pc:spChg>
      </pc:sldChg>
    </pc:docChg>
  </pc:docChgLst>
  <pc:docChgLst>
    <pc:chgData name="Khanh Nguyen Gia" userId="e383699f7c9375da" providerId="Windows Live" clId="Web-{AFF343A2-CC81-43F4-B764-4B71977E315A}"/>
    <pc:docChg chg="addSld modSld">
      <pc:chgData name="Khanh Nguyen Gia" userId="e383699f7c9375da" providerId="Windows Live" clId="Web-{AFF343A2-CC81-43F4-B764-4B71977E315A}" dt="2018-11-08T05:02:58.716" v="1843" actId="20577"/>
      <pc:docMkLst>
        <pc:docMk/>
      </pc:docMkLst>
      <pc:sldChg chg="modSp">
        <pc:chgData name="Khanh Nguyen Gia" userId="e383699f7c9375da" providerId="Windows Live" clId="Web-{AFF343A2-CC81-43F4-B764-4B71977E315A}" dt="2018-11-08T04:08:06.808" v="657" actId="1076"/>
        <pc:sldMkLst>
          <pc:docMk/>
          <pc:sldMk cId="3819351246" sldId="257"/>
        </pc:sldMkLst>
        <pc:spChg chg="mod">
          <ac:chgData name="Khanh Nguyen Gia" userId="e383699f7c9375da" providerId="Windows Live" clId="Web-{AFF343A2-CC81-43F4-B764-4B71977E315A}" dt="2018-11-08T04:08:06.808" v="657" actId="1076"/>
          <ac:spMkLst>
            <pc:docMk/>
            <pc:sldMk cId="3819351246" sldId="257"/>
            <ac:spMk id="3" creationId="{4EEFCC9C-7F0E-471B-8913-F7ABC795C808}"/>
          </ac:spMkLst>
        </pc:spChg>
      </pc:sldChg>
      <pc:sldChg chg="modSp">
        <pc:chgData name="Khanh Nguyen Gia" userId="e383699f7c9375da" providerId="Windows Live" clId="Web-{AFF343A2-CC81-43F4-B764-4B71977E315A}" dt="2018-11-08T04:10:14.418" v="658" actId="1076"/>
        <pc:sldMkLst>
          <pc:docMk/>
          <pc:sldMk cId="3001982167" sldId="258"/>
        </pc:sldMkLst>
        <pc:spChg chg="mod">
          <ac:chgData name="Khanh Nguyen Gia" userId="e383699f7c9375da" providerId="Windows Live" clId="Web-{AFF343A2-CC81-43F4-B764-4B71977E315A}" dt="2018-11-08T04:10:14.418" v="658" actId="1076"/>
          <ac:spMkLst>
            <pc:docMk/>
            <pc:sldMk cId="3001982167" sldId="258"/>
            <ac:spMk id="2" creationId="{6E467C6C-8BA8-4446-8E24-47FF860AAC52}"/>
          </ac:spMkLst>
        </pc:spChg>
      </pc:sldChg>
      <pc:sldChg chg="modSp">
        <pc:chgData name="Khanh Nguyen Gia" userId="e383699f7c9375da" providerId="Windows Live" clId="Web-{AFF343A2-CC81-43F4-B764-4B71977E315A}" dt="2018-11-08T04:10:25.668" v="669" actId="20577"/>
        <pc:sldMkLst>
          <pc:docMk/>
          <pc:sldMk cId="2700969779" sldId="260"/>
        </pc:sldMkLst>
        <pc:spChg chg="mod">
          <ac:chgData name="Khanh Nguyen Gia" userId="e383699f7c9375da" providerId="Windows Live" clId="Web-{AFF343A2-CC81-43F4-B764-4B71977E315A}" dt="2018-11-08T04:10:25.668" v="669" actId="20577"/>
          <ac:spMkLst>
            <pc:docMk/>
            <pc:sldMk cId="2700969779" sldId="260"/>
            <ac:spMk id="2" creationId="{DDBA2529-7F4C-4ADE-9428-283FC8BEFB4A}"/>
          </ac:spMkLst>
        </pc:spChg>
      </pc:sldChg>
      <pc:sldChg chg="modSp">
        <pc:chgData name="Khanh Nguyen Gia" userId="e383699f7c9375da" providerId="Windows Live" clId="Web-{AFF343A2-CC81-43F4-B764-4B71977E315A}" dt="2018-11-08T03:51:31.512" v="649" actId="14100"/>
        <pc:sldMkLst>
          <pc:docMk/>
          <pc:sldMk cId="1377905690" sldId="263"/>
        </pc:sldMkLst>
        <pc:spChg chg="mod">
          <ac:chgData name="Khanh Nguyen Gia" userId="e383699f7c9375da" providerId="Windows Live" clId="Web-{AFF343A2-CC81-43F4-B764-4B71977E315A}" dt="2018-11-08T03:51:31.512" v="649" actId="14100"/>
          <ac:spMkLst>
            <pc:docMk/>
            <pc:sldMk cId="1377905690" sldId="263"/>
            <ac:spMk id="3" creationId="{873783B0-E5F8-4FEB-9307-DE030CB2282D}"/>
          </ac:spMkLst>
        </pc:spChg>
      </pc:sldChg>
      <pc:sldChg chg="modSp new">
        <pc:chgData name="Khanh Nguyen Gia" userId="e383699f7c9375da" providerId="Windows Live" clId="Web-{AFF343A2-CC81-43F4-B764-4B71977E315A}" dt="2018-11-08T04:23:49.124" v="1009" actId="20577"/>
        <pc:sldMkLst>
          <pc:docMk/>
          <pc:sldMk cId="3553886892" sldId="264"/>
        </pc:sldMkLst>
        <pc:spChg chg="mod">
          <ac:chgData name="Khanh Nguyen Gia" userId="e383699f7c9375da" providerId="Windows Live" clId="Web-{AFF343A2-CC81-43F4-B764-4B71977E315A}" dt="2018-11-08T04:10:52.252" v="686" actId="20577"/>
          <ac:spMkLst>
            <pc:docMk/>
            <pc:sldMk cId="3553886892" sldId="264"/>
            <ac:spMk id="2" creationId="{0AFC7C6F-BA1A-46BF-84B5-F05836DB4B2C}"/>
          </ac:spMkLst>
        </pc:spChg>
        <pc:spChg chg="mod">
          <ac:chgData name="Khanh Nguyen Gia" userId="e383699f7c9375da" providerId="Windows Live" clId="Web-{AFF343A2-CC81-43F4-B764-4B71977E315A}" dt="2018-11-08T04:23:49.124" v="1009" actId="20577"/>
          <ac:spMkLst>
            <pc:docMk/>
            <pc:sldMk cId="3553886892" sldId="264"/>
            <ac:spMk id="3" creationId="{47FC8CCD-9753-4712-82B3-C87A2B223EEB}"/>
          </ac:spMkLst>
        </pc:spChg>
      </pc:sldChg>
      <pc:sldChg chg="modSp new">
        <pc:chgData name="Khanh Nguyen Gia" userId="e383699f7c9375da" providerId="Windows Live" clId="Web-{AFF343A2-CC81-43F4-B764-4B71977E315A}" dt="2018-11-08T04:41:25.212" v="1369" actId="20577"/>
        <pc:sldMkLst>
          <pc:docMk/>
          <pc:sldMk cId="165026358" sldId="265"/>
        </pc:sldMkLst>
        <pc:spChg chg="mod">
          <ac:chgData name="Khanh Nguyen Gia" userId="e383699f7c9375da" providerId="Windows Live" clId="Web-{AFF343A2-CC81-43F4-B764-4B71977E315A}" dt="2018-11-08T04:34:42.328" v="1164" actId="1076"/>
          <ac:spMkLst>
            <pc:docMk/>
            <pc:sldMk cId="165026358" sldId="265"/>
            <ac:spMk id="2" creationId="{90E0849C-07FB-4CA9-8F19-BB1E6A338F5D}"/>
          </ac:spMkLst>
        </pc:spChg>
        <pc:spChg chg="mod">
          <ac:chgData name="Khanh Nguyen Gia" userId="e383699f7c9375da" providerId="Windows Live" clId="Web-{AFF343A2-CC81-43F4-B764-4B71977E315A}" dt="2018-11-08T04:41:25.212" v="1369" actId="20577"/>
          <ac:spMkLst>
            <pc:docMk/>
            <pc:sldMk cId="165026358" sldId="265"/>
            <ac:spMk id="3" creationId="{6F44BF2C-5728-4F71-B5F4-0F9B5B36A596}"/>
          </ac:spMkLst>
        </pc:spChg>
      </pc:sldChg>
      <pc:sldChg chg="modSp add replId">
        <pc:chgData name="Khanh Nguyen Gia" userId="e383699f7c9375da" providerId="Windows Live" clId="Web-{AFF343A2-CC81-43F4-B764-4B71977E315A}" dt="2018-11-08T04:41:42.134" v="1371" actId="20577"/>
        <pc:sldMkLst>
          <pc:docMk/>
          <pc:sldMk cId="3544013077" sldId="266"/>
        </pc:sldMkLst>
        <pc:spChg chg="mod">
          <ac:chgData name="Khanh Nguyen Gia" userId="e383699f7c9375da" providerId="Windows Live" clId="Web-{AFF343A2-CC81-43F4-B764-4B71977E315A}" dt="2018-11-08T04:34:48" v="1165" actId="1076"/>
          <ac:spMkLst>
            <pc:docMk/>
            <pc:sldMk cId="3544013077" sldId="266"/>
            <ac:spMk id="2" creationId="{90E0849C-07FB-4CA9-8F19-BB1E6A338F5D}"/>
          </ac:spMkLst>
        </pc:spChg>
        <pc:spChg chg="mod">
          <ac:chgData name="Khanh Nguyen Gia" userId="e383699f7c9375da" providerId="Windows Live" clId="Web-{AFF343A2-CC81-43F4-B764-4B71977E315A}" dt="2018-11-08T04:41:42.134" v="1371" actId="20577"/>
          <ac:spMkLst>
            <pc:docMk/>
            <pc:sldMk cId="3544013077" sldId="266"/>
            <ac:spMk id="3" creationId="{6F44BF2C-5728-4F71-B5F4-0F9B5B36A596}"/>
          </ac:spMkLst>
        </pc:spChg>
      </pc:sldChg>
      <pc:sldChg chg="addSp delSp modSp new addAnim delAnim modAnim">
        <pc:chgData name="Khanh Nguyen Gia" userId="e383699f7c9375da" providerId="Windows Live" clId="Web-{AFF343A2-CC81-43F4-B764-4B71977E315A}" dt="2018-11-08T04:46:43.116" v="1487"/>
        <pc:sldMkLst>
          <pc:docMk/>
          <pc:sldMk cId="3182320831" sldId="267"/>
        </pc:sldMkLst>
        <pc:spChg chg="mod">
          <ac:chgData name="Khanh Nguyen Gia" userId="e383699f7c9375da" providerId="Windows Live" clId="Web-{AFF343A2-CC81-43F4-B764-4B71977E315A}" dt="2018-11-08T04:44:06.092" v="1474" actId="20577"/>
          <ac:spMkLst>
            <pc:docMk/>
            <pc:sldMk cId="3182320831" sldId="267"/>
            <ac:spMk id="2" creationId="{F63DCAEF-E7DA-4975-8DD9-1DF6E7F51523}"/>
          </ac:spMkLst>
        </pc:spChg>
        <pc:spChg chg="add del mod">
          <ac:chgData name="Khanh Nguyen Gia" userId="e383699f7c9375da" providerId="Windows Live" clId="Web-{AFF343A2-CC81-43F4-B764-4B71977E315A}" dt="2018-11-08T04:46:31.085" v="1485"/>
          <ac:spMkLst>
            <pc:docMk/>
            <pc:sldMk cId="3182320831" sldId="267"/>
            <ac:spMk id="5" creationId="{514C437C-3A41-4EAD-B05D-B2FE23AA6511}"/>
          </ac:spMkLst>
        </pc:spChg>
      </pc:sldChg>
      <pc:sldChg chg="addSp delSp modSp new">
        <pc:chgData name="Khanh Nguyen Gia" userId="e383699f7c9375da" providerId="Windows Live" clId="Web-{AFF343A2-CC81-43F4-B764-4B71977E315A}" dt="2018-11-08T05:02:31.216" v="1841" actId="20577"/>
        <pc:sldMkLst>
          <pc:docMk/>
          <pc:sldMk cId="1294963714" sldId="268"/>
        </pc:sldMkLst>
        <pc:spChg chg="mod">
          <ac:chgData name="Khanh Nguyen Gia" userId="e383699f7c9375da" providerId="Windows Live" clId="Web-{AFF343A2-CC81-43F4-B764-4B71977E315A}" dt="2018-11-08T04:47:13.132" v="1528" actId="20577"/>
          <ac:spMkLst>
            <pc:docMk/>
            <pc:sldMk cId="1294963714" sldId="268"/>
            <ac:spMk id="2" creationId="{A77A1F5B-D0B2-40A9-A048-D194DE4AC949}"/>
          </ac:spMkLst>
        </pc:spChg>
        <pc:spChg chg="mod">
          <ac:chgData name="Khanh Nguyen Gia" userId="e383699f7c9375da" providerId="Windows Live" clId="Web-{AFF343A2-CC81-43F4-B764-4B71977E315A}" dt="2018-11-08T05:02:31.216" v="1841" actId="20577"/>
          <ac:spMkLst>
            <pc:docMk/>
            <pc:sldMk cId="1294963714" sldId="268"/>
            <ac:spMk id="3" creationId="{E1881D93-8CCB-4221-8650-9358B24FF00C}"/>
          </ac:spMkLst>
        </pc:spChg>
        <pc:picChg chg="add del mod">
          <ac:chgData name="Khanh Nguyen Gia" userId="e383699f7c9375da" providerId="Windows Live" clId="Web-{AFF343A2-CC81-43F4-B764-4B71977E315A}" dt="2018-11-08T05:01:41.856" v="1789"/>
          <ac:picMkLst>
            <pc:docMk/>
            <pc:sldMk cId="1294963714" sldId="268"/>
            <ac:picMk id="4" creationId="{DD90309B-AA4F-4205-B018-3EB195FC3570}"/>
          </ac:picMkLst>
        </pc:picChg>
        <pc:picChg chg="add mod">
          <ac:chgData name="Khanh Nguyen Gia" userId="e383699f7c9375da" providerId="Windows Live" clId="Web-{AFF343A2-CC81-43F4-B764-4B71977E315A}" dt="2018-11-08T05:02:09.419" v="1798" actId="1076"/>
          <ac:picMkLst>
            <pc:docMk/>
            <pc:sldMk cId="1294963714" sldId="268"/>
            <ac:picMk id="6" creationId="{0ABE2B1B-83FA-4EDC-9ACE-E7FD937B280B}"/>
          </ac:picMkLst>
        </pc:picChg>
      </pc:sldChg>
    </pc:docChg>
  </pc:docChgLst>
  <pc:docChgLst>
    <pc:chgData name="Khanh Nguyen Gia" userId="e383699f7c9375da" providerId="Windows Live" clId="Web-{360C868C-4DE6-47F3-AEE3-F9D396FBD24C}"/>
    <pc:docChg chg="addSld modSld sldOrd">
      <pc:chgData name="Khanh Nguyen Gia" userId="e383699f7c9375da" providerId="Windows Live" clId="Web-{360C868C-4DE6-47F3-AEE3-F9D396FBD24C}" dt="2018-11-09T04:14:04.780" v="2428" actId="20577"/>
      <pc:docMkLst>
        <pc:docMk/>
      </pc:docMkLst>
      <pc:sldChg chg="modSp">
        <pc:chgData name="Khanh Nguyen Gia" userId="e383699f7c9375da" providerId="Windows Live" clId="Web-{360C868C-4DE6-47F3-AEE3-F9D396FBD24C}" dt="2018-11-09T02:43:55.428" v="38" actId="20577"/>
        <pc:sldMkLst>
          <pc:docMk/>
          <pc:sldMk cId="3819351246" sldId="257"/>
        </pc:sldMkLst>
        <pc:spChg chg="mod">
          <ac:chgData name="Khanh Nguyen Gia" userId="e383699f7c9375da" providerId="Windows Live" clId="Web-{360C868C-4DE6-47F3-AEE3-F9D396FBD24C}" dt="2018-11-09T02:43:55.428" v="38" actId="20577"/>
          <ac:spMkLst>
            <pc:docMk/>
            <pc:sldMk cId="3819351246" sldId="257"/>
            <ac:spMk id="3" creationId="{4EEFCC9C-7F0E-471B-8913-F7ABC795C808}"/>
          </ac:spMkLst>
        </pc:spChg>
      </pc:sldChg>
      <pc:sldChg chg="modSp ord">
        <pc:chgData name="Khanh Nguyen Gia" userId="e383699f7c9375da" providerId="Windows Live" clId="Web-{360C868C-4DE6-47F3-AEE3-F9D396FBD24C}" dt="2018-11-09T02:51:06.228" v="323" actId="20577"/>
        <pc:sldMkLst>
          <pc:docMk/>
          <pc:sldMk cId="3182320831" sldId="267"/>
        </pc:sldMkLst>
        <pc:spChg chg="mod">
          <ac:chgData name="Khanh Nguyen Gia" userId="e383699f7c9375da" providerId="Windows Live" clId="Web-{360C868C-4DE6-47F3-AEE3-F9D396FBD24C}" dt="2018-11-09T02:51:06.228" v="323" actId="20577"/>
          <ac:spMkLst>
            <pc:docMk/>
            <pc:sldMk cId="3182320831" sldId="267"/>
            <ac:spMk id="3" creationId="{20C3F88D-BADF-48D6-8DB4-117914B244F3}"/>
          </ac:spMkLst>
        </pc:spChg>
      </pc:sldChg>
      <pc:sldChg chg="addSp delSp modSp new">
        <pc:chgData name="Khanh Nguyen Gia" userId="e383699f7c9375da" providerId="Windows Live" clId="Web-{360C868C-4DE6-47F3-AEE3-F9D396FBD24C}" dt="2018-11-09T03:39:23.921" v="1264" actId="20577"/>
        <pc:sldMkLst>
          <pc:docMk/>
          <pc:sldMk cId="1715911454" sldId="272"/>
        </pc:sldMkLst>
        <pc:spChg chg="mod">
          <ac:chgData name="Khanh Nguyen Gia" userId="e383699f7c9375da" providerId="Windows Live" clId="Web-{360C868C-4DE6-47F3-AEE3-F9D396FBD24C}" dt="2018-11-09T03:39:23.921" v="1264" actId="20577"/>
          <ac:spMkLst>
            <pc:docMk/>
            <pc:sldMk cId="1715911454" sldId="272"/>
            <ac:spMk id="3" creationId="{D247A988-2C43-4333-8F98-2B55E9C29F05}"/>
          </ac:spMkLst>
        </pc:spChg>
        <pc:picChg chg="add del mod">
          <ac:chgData name="Khanh Nguyen Gia" userId="e383699f7c9375da" providerId="Windows Live" clId="Web-{360C868C-4DE6-47F3-AEE3-F9D396FBD24C}" dt="2018-11-09T03:38:28.296" v="1247"/>
          <ac:picMkLst>
            <pc:docMk/>
            <pc:sldMk cId="1715911454" sldId="272"/>
            <ac:picMk id="4" creationId="{44C8B010-E16F-4201-A3A6-8B9FBDC29C73}"/>
          </ac:picMkLst>
        </pc:picChg>
        <pc:picChg chg="add mod">
          <ac:chgData name="Khanh Nguyen Gia" userId="e383699f7c9375da" providerId="Windows Live" clId="Web-{360C868C-4DE6-47F3-AEE3-F9D396FBD24C}" dt="2018-11-09T03:38:38.499" v="1249" actId="1076"/>
          <ac:picMkLst>
            <pc:docMk/>
            <pc:sldMk cId="1715911454" sldId="272"/>
            <ac:picMk id="6" creationId="{AD0DFA74-D700-47BC-BD76-7DF6C1EF2289}"/>
          </ac:picMkLst>
        </pc:picChg>
      </pc:sldChg>
      <pc:sldChg chg="addSp delSp modSp new">
        <pc:chgData name="Khanh Nguyen Gia" userId="e383699f7c9375da" providerId="Windows Live" clId="Web-{360C868C-4DE6-47F3-AEE3-F9D396FBD24C}" dt="2018-11-09T03:38:09.327" v="1246" actId="1076"/>
        <pc:sldMkLst>
          <pc:docMk/>
          <pc:sldMk cId="2659400043" sldId="273"/>
        </pc:sldMkLst>
        <pc:spChg chg="mod">
          <ac:chgData name="Khanh Nguyen Gia" userId="e383699f7c9375da" providerId="Windows Live" clId="Web-{360C868C-4DE6-47F3-AEE3-F9D396FBD24C}" dt="2018-11-09T03:01:57.342" v="556" actId="20577"/>
          <ac:spMkLst>
            <pc:docMk/>
            <pc:sldMk cId="2659400043" sldId="273"/>
            <ac:spMk id="3" creationId="{A470A431-390F-44F1-AC2B-0E71DFE59092}"/>
          </ac:spMkLst>
        </pc:spChg>
        <pc:picChg chg="add del mod">
          <ac:chgData name="Khanh Nguyen Gia" userId="e383699f7c9375da" providerId="Windows Live" clId="Web-{360C868C-4DE6-47F3-AEE3-F9D396FBD24C}" dt="2018-11-09T03:38:02.686" v="1243"/>
          <ac:picMkLst>
            <pc:docMk/>
            <pc:sldMk cId="2659400043" sldId="273"/>
            <ac:picMk id="4" creationId="{B96CFDBE-516C-48F9-847D-A663E8492EC7}"/>
          </ac:picMkLst>
        </pc:picChg>
        <pc:picChg chg="add mod">
          <ac:chgData name="Khanh Nguyen Gia" userId="e383699f7c9375da" providerId="Windows Live" clId="Web-{360C868C-4DE6-47F3-AEE3-F9D396FBD24C}" dt="2018-11-09T03:02:27.405" v="560" actId="1076"/>
          <ac:picMkLst>
            <pc:docMk/>
            <pc:sldMk cId="2659400043" sldId="273"/>
            <ac:picMk id="6" creationId="{0B3EC200-E24A-4B01-9337-75214EAAA365}"/>
          </ac:picMkLst>
        </pc:picChg>
        <pc:picChg chg="add mod">
          <ac:chgData name="Khanh Nguyen Gia" userId="e383699f7c9375da" providerId="Windows Live" clId="Web-{360C868C-4DE6-47F3-AEE3-F9D396FBD24C}" dt="2018-11-09T03:38:09.327" v="1246" actId="1076"/>
          <ac:picMkLst>
            <pc:docMk/>
            <pc:sldMk cId="2659400043" sldId="273"/>
            <ac:picMk id="8" creationId="{F500A2A0-0DA0-4ECD-A34E-39336CFA9792}"/>
          </ac:picMkLst>
        </pc:picChg>
      </pc:sldChg>
      <pc:sldChg chg="addSp delSp modSp new">
        <pc:chgData name="Khanh Nguyen Gia" userId="e383699f7c9375da" providerId="Windows Live" clId="Web-{360C868C-4DE6-47F3-AEE3-F9D396FBD24C}" dt="2018-11-09T03:37:02.295" v="1240" actId="20577"/>
        <pc:sldMkLst>
          <pc:docMk/>
          <pc:sldMk cId="1691301061" sldId="274"/>
        </pc:sldMkLst>
        <pc:spChg chg="mod">
          <ac:chgData name="Khanh Nguyen Gia" userId="e383699f7c9375da" providerId="Windows Live" clId="Web-{360C868C-4DE6-47F3-AEE3-F9D396FBD24C}" dt="2018-11-09T03:37:02.295" v="1240" actId="20577"/>
          <ac:spMkLst>
            <pc:docMk/>
            <pc:sldMk cId="1691301061" sldId="274"/>
            <ac:spMk id="3" creationId="{A399C38A-D62B-4AFC-BC15-F9FCA3859CEA}"/>
          </ac:spMkLst>
        </pc:spChg>
        <pc:picChg chg="add mod">
          <ac:chgData name="Khanh Nguyen Gia" userId="e383699f7c9375da" providerId="Windows Live" clId="Web-{360C868C-4DE6-47F3-AEE3-F9D396FBD24C}" dt="2018-11-09T03:03:39.640" v="590" actId="1076"/>
          <ac:picMkLst>
            <pc:docMk/>
            <pc:sldMk cId="1691301061" sldId="274"/>
            <ac:picMk id="4" creationId="{CB10FBFB-1E5C-4C48-8CE7-16CC4B9860E6}"/>
          </ac:picMkLst>
        </pc:picChg>
        <pc:picChg chg="add del mod">
          <ac:chgData name="Khanh Nguyen Gia" userId="e383699f7c9375da" providerId="Windows Live" clId="Web-{360C868C-4DE6-47F3-AEE3-F9D396FBD24C}" dt="2018-11-09T03:35:13.154" v="1232"/>
          <ac:picMkLst>
            <pc:docMk/>
            <pc:sldMk cId="1691301061" sldId="274"/>
            <ac:picMk id="6" creationId="{B1E55D67-578D-4FA0-A7E4-FACF2412F74C}"/>
          </ac:picMkLst>
        </pc:picChg>
        <pc:picChg chg="add mod">
          <ac:chgData name="Khanh Nguyen Gia" userId="e383699f7c9375da" providerId="Windows Live" clId="Web-{360C868C-4DE6-47F3-AEE3-F9D396FBD24C}" dt="2018-11-09T03:36:54.498" v="1235" actId="14100"/>
          <ac:picMkLst>
            <pc:docMk/>
            <pc:sldMk cId="1691301061" sldId="274"/>
            <ac:picMk id="8" creationId="{7EAAC3DE-A455-416C-8A2D-CD70F1E82544}"/>
          </ac:picMkLst>
        </pc:picChg>
      </pc:sldChg>
      <pc:sldChg chg="addSp modSp new">
        <pc:chgData name="Khanh Nguyen Gia" userId="e383699f7c9375da" providerId="Windows Live" clId="Web-{360C868C-4DE6-47F3-AEE3-F9D396FBD24C}" dt="2018-11-09T03:52:03.317" v="1755" actId="1076"/>
        <pc:sldMkLst>
          <pc:docMk/>
          <pc:sldMk cId="1172249914" sldId="275"/>
        </pc:sldMkLst>
        <pc:spChg chg="mod">
          <ac:chgData name="Khanh Nguyen Gia" userId="e383699f7c9375da" providerId="Windows Live" clId="Web-{360C868C-4DE6-47F3-AEE3-F9D396FBD24C}" dt="2018-11-09T03:52:01.661" v="1753" actId="20577"/>
          <ac:spMkLst>
            <pc:docMk/>
            <pc:sldMk cId="1172249914" sldId="275"/>
            <ac:spMk id="3" creationId="{F26E221C-F380-4DEF-AF90-B2A61ECDC13E}"/>
          </ac:spMkLst>
        </pc:spChg>
        <pc:picChg chg="add mod">
          <ac:chgData name="Khanh Nguyen Gia" userId="e383699f7c9375da" providerId="Windows Live" clId="Web-{360C868C-4DE6-47F3-AEE3-F9D396FBD24C}" dt="2018-11-09T03:52:03.317" v="1755" actId="1076"/>
          <ac:picMkLst>
            <pc:docMk/>
            <pc:sldMk cId="1172249914" sldId="275"/>
            <ac:picMk id="4" creationId="{FE771642-5B3E-481A-A1B4-196A33AEC8FC}"/>
          </ac:picMkLst>
        </pc:picChg>
      </pc:sldChg>
      <pc:sldChg chg="modSp new">
        <pc:chgData name="Khanh Nguyen Gia" userId="e383699f7c9375da" providerId="Windows Live" clId="Web-{360C868C-4DE6-47F3-AEE3-F9D396FBD24C}" dt="2018-11-09T04:12:15.233" v="2414" actId="20577"/>
        <pc:sldMkLst>
          <pc:docMk/>
          <pc:sldMk cId="2248407558" sldId="276"/>
        </pc:sldMkLst>
        <pc:spChg chg="mod">
          <ac:chgData name="Khanh Nguyen Gia" userId="e383699f7c9375da" providerId="Windows Live" clId="Web-{360C868C-4DE6-47F3-AEE3-F9D396FBD24C}" dt="2018-11-09T03:52:58.255" v="1764" actId="20577"/>
          <ac:spMkLst>
            <pc:docMk/>
            <pc:sldMk cId="2248407558" sldId="276"/>
            <ac:spMk id="2" creationId="{3E89ACEE-508C-408A-8F20-7E016625C08D}"/>
          </ac:spMkLst>
        </pc:spChg>
        <pc:spChg chg="mod">
          <ac:chgData name="Khanh Nguyen Gia" userId="e383699f7c9375da" providerId="Windows Live" clId="Web-{360C868C-4DE6-47F3-AEE3-F9D396FBD24C}" dt="2018-11-09T04:12:15.233" v="2414" actId="20577"/>
          <ac:spMkLst>
            <pc:docMk/>
            <pc:sldMk cId="2248407558" sldId="276"/>
            <ac:spMk id="3" creationId="{8AAF5661-B02F-4733-A437-D9F4548DE541}"/>
          </ac:spMkLst>
        </pc:spChg>
      </pc:sldChg>
      <pc:sldChg chg="addSp delSp modSp new">
        <pc:chgData name="Khanh Nguyen Gia" userId="e383699f7c9375da" providerId="Windows Live" clId="Web-{360C868C-4DE6-47F3-AEE3-F9D396FBD24C}" dt="2018-11-09T04:09:26.059" v="2312" actId="1076"/>
        <pc:sldMkLst>
          <pc:docMk/>
          <pc:sldMk cId="1053469179" sldId="277"/>
        </pc:sldMkLst>
        <pc:spChg chg="del">
          <ac:chgData name="Khanh Nguyen Gia" userId="e383699f7c9375da" providerId="Windows Live" clId="Web-{360C868C-4DE6-47F3-AEE3-F9D396FBD24C}" dt="2018-11-09T03:57:30.492" v="1914"/>
          <ac:spMkLst>
            <pc:docMk/>
            <pc:sldMk cId="1053469179" sldId="277"/>
            <ac:spMk id="2" creationId="{74D5E41B-AEA0-4745-8842-21DF20F1054E}"/>
          </ac:spMkLst>
        </pc:spChg>
        <pc:spChg chg="add del mod">
          <ac:chgData name="Khanh Nguyen Gia" userId="e383699f7c9375da" providerId="Windows Live" clId="Web-{360C868C-4DE6-47F3-AEE3-F9D396FBD24C}" dt="2018-11-09T03:55:42.350" v="1883"/>
          <ac:spMkLst>
            <pc:docMk/>
            <pc:sldMk cId="1053469179" sldId="277"/>
            <ac:spMk id="3" creationId="{FBA3E85F-F96B-4EAF-8BDD-5D799F4EDB4D}"/>
          </ac:spMkLst>
        </pc:spChg>
        <pc:spChg chg="add del mod">
          <ac:chgData name="Khanh Nguyen Gia" userId="e383699f7c9375da" providerId="Windows Live" clId="Web-{360C868C-4DE6-47F3-AEE3-F9D396FBD24C}" dt="2018-11-09T04:09:26.059" v="2312" actId="1076"/>
          <ac:spMkLst>
            <pc:docMk/>
            <pc:sldMk cId="1053469179" sldId="277"/>
            <ac:spMk id="5" creationId="{463A870E-E3B1-4105-8CA4-FC7A9CF52A4C}"/>
          </ac:spMkLst>
        </pc:spChg>
        <pc:picChg chg="add del mod ord">
          <ac:chgData name="Khanh Nguyen Gia" userId="e383699f7c9375da" providerId="Windows Live" clId="Web-{360C868C-4DE6-47F3-AEE3-F9D396FBD24C}" dt="2018-11-09T03:55:39.647" v="1882"/>
          <ac:picMkLst>
            <pc:docMk/>
            <pc:sldMk cId="1053469179" sldId="277"/>
            <ac:picMk id="6" creationId="{118CDC11-31AC-427D-9218-3C72D2BB5C9E}"/>
          </ac:picMkLst>
        </pc:picChg>
        <pc:picChg chg="add mod ord">
          <ac:chgData name="Khanh Nguyen Gia" userId="e383699f7c9375da" providerId="Windows Live" clId="Web-{360C868C-4DE6-47F3-AEE3-F9D396FBD24C}" dt="2018-11-09T03:55:57.772" v="1884" actId="1076"/>
          <ac:picMkLst>
            <pc:docMk/>
            <pc:sldMk cId="1053469179" sldId="277"/>
            <ac:picMk id="8" creationId="{559BBE9A-EBAB-4983-82AB-20E1E11B4FFF}"/>
          </ac:picMkLst>
        </pc:picChg>
        <pc:picChg chg="add mod">
          <ac:chgData name="Khanh Nguyen Gia" userId="e383699f7c9375da" providerId="Windows Live" clId="Web-{360C868C-4DE6-47F3-AEE3-F9D396FBD24C}" dt="2018-11-09T04:00:23.962" v="2083" actId="1076"/>
          <ac:picMkLst>
            <pc:docMk/>
            <pc:sldMk cId="1053469179" sldId="277"/>
            <ac:picMk id="10" creationId="{AFE90E20-8FAC-449A-B3EB-B4FB36E630B3}"/>
          </ac:picMkLst>
        </pc:picChg>
      </pc:sldChg>
      <pc:sldChg chg="modSp new">
        <pc:chgData name="Khanh Nguyen Gia" userId="e383699f7c9375da" providerId="Windows Live" clId="Web-{360C868C-4DE6-47F3-AEE3-F9D396FBD24C}" dt="2018-11-09T04:14:04.780" v="2427" actId="20577"/>
        <pc:sldMkLst>
          <pc:docMk/>
          <pc:sldMk cId="2190930539" sldId="278"/>
        </pc:sldMkLst>
        <pc:spChg chg="mod">
          <ac:chgData name="Khanh Nguyen Gia" userId="e383699f7c9375da" providerId="Windows Live" clId="Web-{360C868C-4DE6-47F3-AEE3-F9D396FBD24C}" dt="2018-11-09T04:14:04.780" v="2427" actId="20577"/>
          <ac:spMkLst>
            <pc:docMk/>
            <pc:sldMk cId="2190930539" sldId="278"/>
            <ac:spMk id="3" creationId="{A41AFAC7-FE9C-40BF-9E7A-8DB228ECB472}"/>
          </ac:spMkLst>
        </pc:spChg>
      </pc:sldChg>
    </pc:docChg>
  </pc:docChgLst>
  <pc:docChgLst>
    <pc:chgData name="Khanh Nguyen Gia" userId="e383699f7c9375da" providerId="Windows Live" clId="Web-{48C36140-C03B-4F69-97B1-CAE3605FAF6F}"/>
    <pc:docChg chg="addSld modSld">
      <pc:chgData name="Khanh Nguyen Gia" userId="e383699f7c9375da" providerId="Windows Live" clId="Web-{48C36140-C03B-4F69-97B1-CAE3605FAF6F}" dt="2018-11-08T03:39:24.178" v="1267" actId="20577"/>
      <pc:docMkLst>
        <pc:docMk/>
      </pc:docMkLst>
      <pc:sldChg chg="addSp delSp modSp">
        <pc:chgData name="Khanh Nguyen Gia" userId="e383699f7c9375da" providerId="Windows Live" clId="Web-{48C36140-C03B-4F69-97B1-CAE3605FAF6F}" dt="2018-11-08T03:10:33.533" v="478" actId="20577"/>
        <pc:sldMkLst>
          <pc:docMk/>
          <pc:sldMk cId="2526593619" sldId="256"/>
        </pc:sldMkLst>
        <pc:spChg chg="mod">
          <ac:chgData name="Khanh Nguyen Gia" userId="e383699f7c9375da" providerId="Windows Live" clId="Web-{48C36140-C03B-4F69-97B1-CAE3605FAF6F}" dt="2018-11-08T02:56:45.312" v="25" actId="20577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Khanh Nguyen Gia" userId="e383699f7c9375da" providerId="Windows Live" clId="Web-{48C36140-C03B-4F69-97B1-CAE3605FAF6F}" dt="2018-11-08T03:10:33.533" v="478" actId="20577"/>
          <ac:spMkLst>
            <pc:docMk/>
            <pc:sldMk cId="2526593619" sldId="256"/>
            <ac:spMk id="3" creationId="{00000000-0000-0000-0000-000000000000}"/>
          </ac:spMkLst>
        </pc:spChg>
        <pc:picChg chg="add del mod">
          <ac:chgData name="Khanh Nguyen Gia" userId="e383699f7c9375da" providerId="Windows Live" clId="Web-{48C36140-C03B-4F69-97B1-CAE3605FAF6F}" dt="2018-11-08T02:55:15.515" v="5"/>
          <ac:picMkLst>
            <pc:docMk/>
            <pc:sldMk cId="2526593619" sldId="256"/>
            <ac:picMk id="4" creationId="{06339EA7-7FB9-4F6F-AD32-16ADA5857DD8}"/>
          </ac:picMkLst>
        </pc:picChg>
        <pc:picChg chg="add mod">
          <ac:chgData name="Khanh Nguyen Gia" userId="e383699f7c9375da" providerId="Windows Live" clId="Web-{48C36140-C03B-4F69-97B1-CAE3605FAF6F}" dt="2018-11-08T02:55:56.499" v="15" actId="14100"/>
          <ac:picMkLst>
            <pc:docMk/>
            <pc:sldMk cId="2526593619" sldId="256"/>
            <ac:picMk id="6" creationId="{D6F8ED5E-96E9-407B-BEE2-B44F46D6824C}"/>
          </ac:picMkLst>
        </pc:picChg>
        <pc:picChg chg="add mod">
          <ac:chgData name="Khanh Nguyen Gia" userId="e383699f7c9375da" providerId="Windows Live" clId="Web-{48C36140-C03B-4F69-97B1-CAE3605FAF6F}" dt="2018-11-08T02:56:12.077" v="18" actId="14100"/>
          <ac:picMkLst>
            <pc:docMk/>
            <pc:sldMk cId="2526593619" sldId="256"/>
            <ac:picMk id="8" creationId="{B5D54BBD-EFFD-4C65-BA1B-937347EBD9D7}"/>
          </ac:picMkLst>
        </pc:picChg>
      </pc:sldChg>
      <pc:sldChg chg="modSp new">
        <pc:chgData name="Khanh Nguyen Gia" userId="e383699f7c9375da" providerId="Windows Live" clId="Web-{48C36140-C03B-4F69-97B1-CAE3605FAF6F}" dt="2018-11-08T03:10:04.189" v="462" actId="1076"/>
        <pc:sldMkLst>
          <pc:docMk/>
          <pc:sldMk cId="3819351246" sldId="257"/>
        </pc:sldMkLst>
        <pc:spChg chg="mod">
          <ac:chgData name="Khanh Nguyen Gia" userId="e383699f7c9375da" providerId="Windows Live" clId="Web-{48C36140-C03B-4F69-97B1-CAE3605FAF6F}" dt="2018-11-08T03:08:46.579" v="414" actId="1076"/>
          <ac:spMkLst>
            <pc:docMk/>
            <pc:sldMk cId="3819351246" sldId="257"/>
            <ac:spMk id="2" creationId="{AEC5BFE7-1817-4007-85C0-83CD85E77A3D}"/>
          </ac:spMkLst>
        </pc:spChg>
        <pc:spChg chg="mod">
          <ac:chgData name="Khanh Nguyen Gia" userId="e383699f7c9375da" providerId="Windows Live" clId="Web-{48C36140-C03B-4F69-97B1-CAE3605FAF6F}" dt="2018-11-08T03:10:04.189" v="462" actId="1076"/>
          <ac:spMkLst>
            <pc:docMk/>
            <pc:sldMk cId="3819351246" sldId="257"/>
            <ac:spMk id="3" creationId="{4EEFCC9C-7F0E-471B-8913-F7ABC795C808}"/>
          </ac:spMkLst>
        </pc:spChg>
      </pc:sldChg>
      <pc:sldChg chg="modSp new modNotes">
        <pc:chgData name="Khanh Nguyen Gia" userId="e383699f7c9375da" providerId="Windows Live" clId="Web-{48C36140-C03B-4F69-97B1-CAE3605FAF6F}" dt="2018-11-08T03:24:14.613" v="893" actId="20577"/>
        <pc:sldMkLst>
          <pc:docMk/>
          <pc:sldMk cId="3001982167" sldId="258"/>
        </pc:sldMkLst>
        <pc:spChg chg="mod">
          <ac:chgData name="Khanh Nguyen Gia" userId="e383699f7c9375da" providerId="Windows Live" clId="Web-{48C36140-C03B-4F69-97B1-CAE3605FAF6F}" dt="2018-11-08T03:24:14.613" v="893" actId="20577"/>
          <ac:spMkLst>
            <pc:docMk/>
            <pc:sldMk cId="3001982167" sldId="258"/>
            <ac:spMk id="2" creationId="{6E467C6C-8BA8-4446-8E24-47FF860AAC52}"/>
          </ac:spMkLst>
        </pc:spChg>
        <pc:spChg chg="mod">
          <ac:chgData name="Khanh Nguyen Gia" userId="e383699f7c9375da" providerId="Windows Live" clId="Web-{48C36140-C03B-4F69-97B1-CAE3605FAF6F}" dt="2018-11-08T03:21:31.161" v="848" actId="20577"/>
          <ac:spMkLst>
            <pc:docMk/>
            <pc:sldMk cId="3001982167" sldId="258"/>
            <ac:spMk id="3" creationId="{DD5D5DA1-ACBB-46A1-8447-233F473DE2F1}"/>
          </ac:spMkLst>
        </pc:spChg>
      </pc:sldChg>
      <pc:sldChg chg="addSp delSp modSp new mod setBg">
        <pc:chgData name="Khanh Nguyen Gia" userId="e383699f7c9375da" providerId="Windows Live" clId="Web-{48C36140-C03B-4F69-97B1-CAE3605FAF6F}" dt="2018-11-08T03:23:34.629" v="863" actId="1076"/>
        <pc:sldMkLst>
          <pc:docMk/>
          <pc:sldMk cId="3071147691" sldId="259"/>
        </pc:sldMkLst>
        <pc:spChg chg="mod">
          <ac:chgData name="Khanh Nguyen Gia" userId="e383699f7c9375da" providerId="Windows Live" clId="Web-{48C36140-C03B-4F69-97B1-CAE3605FAF6F}" dt="2018-11-08T03:23:17.113" v="856"/>
          <ac:spMkLst>
            <pc:docMk/>
            <pc:sldMk cId="3071147691" sldId="259"/>
            <ac:spMk id="2" creationId="{1AF19CC8-887A-44CE-8C2D-3CA3EC3064A1}"/>
          </ac:spMkLst>
        </pc:spChg>
        <pc:spChg chg="del">
          <ac:chgData name="Khanh Nguyen Gia" userId="e383699f7c9375da" providerId="Windows Live" clId="Web-{48C36140-C03B-4F69-97B1-CAE3605FAF6F}" dt="2018-11-08T03:22:34.427" v="851"/>
          <ac:spMkLst>
            <pc:docMk/>
            <pc:sldMk cId="3071147691" sldId="259"/>
            <ac:spMk id="3" creationId="{48D67B6A-C204-44D6-A4E6-739A232F0DD8}"/>
          </ac:spMkLst>
        </pc:spChg>
        <pc:spChg chg="add del">
          <ac:chgData name="Khanh Nguyen Gia" userId="e383699f7c9375da" providerId="Windows Live" clId="Web-{48C36140-C03B-4F69-97B1-CAE3605FAF6F}" dt="2018-11-08T03:23:17.113" v="856"/>
          <ac:spMkLst>
            <pc:docMk/>
            <pc:sldMk cId="3071147691" sldId="259"/>
            <ac:spMk id="9" creationId="{CFF6E9D1-48A9-43DD-AAB2-9B99FF8CF6A9}"/>
          </ac:spMkLst>
        </pc:spChg>
        <pc:picChg chg="add del mod ord replId">
          <ac:chgData name="Khanh Nguyen Gia" userId="e383699f7c9375da" providerId="Windows Live" clId="Web-{48C36140-C03B-4F69-97B1-CAE3605FAF6F}" dt="2018-11-08T03:23:34.629" v="863" actId="1076"/>
          <ac:picMkLst>
            <pc:docMk/>
            <pc:sldMk cId="3071147691" sldId="259"/>
            <ac:picMk id="4" creationId="{8EFECD53-28A3-4451-A5D2-C6168B885B8A}"/>
          </ac:picMkLst>
        </pc:picChg>
        <pc:picChg chg="add del">
          <ac:chgData name="Khanh Nguyen Gia" userId="e383699f7c9375da" providerId="Windows Live" clId="Web-{48C36140-C03B-4F69-97B1-CAE3605FAF6F}" dt="2018-11-08T03:23:17.113" v="856"/>
          <ac:picMkLst>
            <pc:docMk/>
            <pc:sldMk cId="3071147691" sldId="259"/>
            <ac:picMk id="7" creationId="{8EFECD53-28A3-4451-A5D2-C6168B885B8A}"/>
          </ac:picMkLst>
        </pc:picChg>
      </pc:sldChg>
      <pc:sldChg chg="modSp new">
        <pc:chgData name="Khanh Nguyen Gia" userId="e383699f7c9375da" providerId="Windows Live" clId="Web-{48C36140-C03B-4F69-97B1-CAE3605FAF6F}" dt="2018-11-08T03:26:37.192" v="1039" actId="20577"/>
        <pc:sldMkLst>
          <pc:docMk/>
          <pc:sldMk cId="2700969779" sldId="260"/>
        </pc:sldMkLst>
        <pc:spChg chg="mod">
          <ac:chgData name="Khanh Nguyen Gia" userId="e383699f7c9375da" providerId="Windows Live" clId="Web-{48C36140-C03B-4F69-97B1-CAE3605FAF6F}" dt="2018-11-08T03:26:37.192" v="1039" actId="20577"/>
          <ac:spMkLst>
            <pc:docMk/>
            <pc:sldMk cId="2700969779" sldId="260"/>
            <ac:spMk id="3" creationId="{C4D7ED55-8304-4484-8D25-6F268D988173}"/>
          </ac:spMkLst>
        </pc:spChg>
      </pc:sldChg>
      <pc:sldChg chg="modSp new">
        <pc:chgData name="Khanh Nguyen Gia" userId="e383699f7c9375da" providerId="Windows Live" clId="Web-{48C36140-C03B-4F69-97B1-CAE3605FAF6F}" dt="2018-11-08T03:35:01.318" v="1244" actId="20577"/>
        <pc:sldMkLst>
          <pc:docMk/>
          <pc:sldMk cId="284088181" sldId="261"/>
        </pc:sldMkLst>
        <pc:spChg chg="mod">
          <ac:chgData name="Khanh Nguyen Gia" userId="e383699f7c9375da" providerId="Windows Live" clId="Web-{48C36140-C03B-4F69-97B1-CAE3605FAF6F}" dt="2018-11-08T03:35:01.318" v="1244" actId="20577"/>
          <ac:spMkLst>
            <pc:docMk/>
            <pc:sldMk cId="284088181" sldId="261"/>
            <ac:spMk id="3" creationId="{3AE0BA81-A90D-4B8D-808B-B18E120D13D0}"/>
          </ac:spMkLst>
        </pc:spChg>
      </pc:sldChg>
      <pc:sldChg chg="addSp delSp modSp new mod setBg">
        <pc:chgData name="Khanh Nguyen Gia" userId="e383699f7c9375da" providerId="Windows Live" clId="Web-{48C36140-C03B-4F69-97B1-CAE3605FAF6F}" dt="2018-11-08T03:38:41.366" v="1262" actId="1076"/>
        <pc:sldMkLst>
          <pc:docMk/>
          <pc:sldMk cId="2288750670" sldId="262"/>
        </pc:sldMkLst>
        <pc:spChg chg="mod">
          <ac:chgData name="Khanh Nguyen Gia" userId="e383699f7c9375da" providerId="Windows Live" clId="Web-{48C36140-C03B-4F69-97B1-CAE3605FAF6F}" dt="2018-11-08T03:36:38.850" v="1249"/>
          <ac:spMkLst>
            <pc:docMk/>
            <pc:sldMk cId="2288750670" sldId="262"/>
            <ac:spMk id="2" creationId="{E76093BE-0312-4563-8C9B-F61917EA8BAC}"/>
          </ac:spMkLst>
        </pc:spChg>
        <pc:spChg chg="del">
          <ac:chgData name="Khanh Nguyen Gia" userId="e383699f7c9375da" providerId="Windows Live" clId="Web-{48C36140-C03B-4F69-97B1-CAE3605FAF6F}" dt="2018-11-08T03:36:31.459" v="1247"/>
          <ac:spMkLst>
            <pc:docMk/>
            <pc:sldMk cId="2288750670" sldId="262"/>
            <ac:spMk id="3" creationId="{78385573-AEA2-4DC3-8572-42902527B2B1}"/>
          </ac:spMkLst>
        </pc:spChg>
        <pc:spChg chg="add del">
          <ac:chgData name="Khanh Nguyen Gia" userId="e383699f7c9375da" providerId="Windows Live" clId="Web-{48C36140-C03B-4F69-97B1-CAE3605FAF6F}" dt="2018-11-08T03:37:59.459" v="1253"/>
          <ac:spMkLst>
            <pc:docMk/>
            <pc:sldMk cId="2288750670" sldId="262"/>
            <ac:spMk id="9" creationId="{0390A186-40C2-445B-A454-0A44EE8CD1C3}"/>
          </ac:spMkLst>
        </pc:spChg>
        <pc:picChg chg="add mod ord">
          <ac:chgData name="Khanh Nguyen Gia" userId="e383699f7c9375da" providerId="Windows Live" clId="Web-{48C36140-C03B-4F69-97B1-CAE3605FAF6F}" dt="2018-11-08T03:38:41.366" v="1262" actId="1076"/>
          <ac:picMkLst>
            <pc:docMk/>
            <pc:sldMk cId="2288750670" sldId="262"/>
            <ac:picMk id="4" creationId="{2BBDB2E2-E140-4D31-B374-0DFFFD2158F3}"/>
          </ac:picMkLst>
        </pc:picChg>
        <pc:picChg chg="add del mod ord replId">
          <ac:chgData name="Khanh Nguyen Gia" userId="e383699f7c9375da" providerId="Windows Live" clId="Web-{48C36140-C03B-4F69-97B1-CAE3605FAF6F}" dt="2018-11-08T03:36:38.850" v="1249"/>
          <ac:picMkLst>
            <pc:docMk/>
            <pc:sldMk cId="2288750670" sldId="262"/>
            <ac:picMk id="6" creationId="{0C703005-F8D3-4E3F-9AB0-1A4C2D699A73}"/>
          </ac:picMkLst>
        </pc:picChg>
        <pc:picChg chg="add mod">
          <ac:chgData name="Khanh Nguyen Gia" userId="e383699f7c9375da" providerId="Windows Live" clId="Web-{48C36140-C03B-4F69-97B1-CAE3605FAF6F}" dt="2018-11-08T03:38:39.709" v="1261" actId="1076"/>
          <ac:picMkLst>
            <pc:docMk/>
            <pc:sldMk cId="2288750670" sldId="262"/>
            <ac:picMk id="7" creationId="{0C703005-F8D3-4E3F-9AB0-1A4C2D699A73}"/>
          </ac:picMkLst>
        </pc:picChg>
      </pc:sldChg>
      <pc:sldChg chg="modSp new">
        <pc:chgData name="Khanh Nguyen Gia" userId="e383699f7c9375da" providerId="Windows Live" clId="Web-{48C36140-C03B-4F69-97B1-CAE3605FAF6F}" dt="2018-11-08T03:39:24.178" v="1266" actId="20577"/>
        <pc:sldMkLst>
          <pc:docMk/>
          <pc:sldMk cId="1377905690" sldId="263"/>
        </pc:sldMkLst>
        <pc:spChg chg="mod">
          <ac:chgData name="Khanh Nguyen Gia" userId="e383699f7c9375da" providerId="Windows Live" clId="Web-{48C36140-C03B-4F69-97B1-CAE3605FAF6F}" dt="2018-11-08T03:39:24.178" v="1266" actId="20577"/>
          <ac:spMkLst>
            <pc:docMk/>
            <pc:sldMk cId="1377905690" sldId="263"/>
            <ac:spMk id="3" creationId="{873783B0-E5F8-4FEB-9307-DE030CB2282D}"/>
          </ac:spMkLst>
        </pc:spChg>
      </pc:sldChg>
    </pc:docChg>
  </pc:docChgLst>
  <pc:docChgLst>
    <pc:chgData name="Khanh Nguyen Gia" userId="e383699f7c9375da" providerId="Windows Live" clId="Web-{49D1D36A-F0BD-4DE3-8B37-D7A6B0CB9AD4}"/>
    <pc:docChg chg="delSld modSld">
      <pc:chgData name="Khanh Nguyen Gia" userId="e383699f7c9375da" providerId="Windows Live" clId="Web-{49D1D36A-F0BD-4DE3-8B37-D7A6B0CB9AD4}" dt="2018-11-12T05:07:55.163" v="39" actId="1076"/>
      <pc:docMkLst>
        <pc:docMk/>
      </pc:docMkLst>
      <pc:sldChg chg="addSp delSp modSp del">
        <pc:chgData name="Khanh Nguyen Gia" userId="e383699f7c9375da" providerId="Windows Live" clId="Web-{49D1D36A-F0BD-4DE3-8B37-D7A6B0CB9AD4}" dt="2018-11-12T04:00:28.983" v="36"/>
        <pc:sldMkLst>
          <pc:docMk/>
          <pc:sldMk cId="3071147691" sldId="259"/>
        </pc:sldMkLst>
        <pc:spChg chg="add mod">
          <ac:chgData name="Khanh Nguyen Gia" userId="e383699f7c9375da" providerId="Windows Live" clId="Web-{49D1D36A-F0BD-4DE3-8B37-D7A6B0CB9AD4}" dt="2018-11-12T03:59:37.621" v="24"/>
          <ac:spMkLst>
            <pc:docMk/>
            <pc:sldMk cId="3071147691" sldId="259"/>
            <ac:spMk id="5" creationId="{ED7A7833-AC08-428D-B37A-709E5B9BCF67}"/>
          </ac:spMkLst>
        </pc:spChg>
        <pc:picChg chg="del">
          <ac:chgData name="Khanh Nguyen Gia" userId="e383699f7c9375da" providerId="Windows Live" clId="Web-{49D1D36A-F0BD-4DE3-8B37-D7A6B0CB9AD4}" dt="2018-11-12T03:59:37.621" v="24"/>
          <ac:picMkLst>
            <pc:docMk/>
            <pc:sldMk cId="3071147691" sldId="259"/>
            <ac:picMk id="4" creationId="{8EFECD53-28A3-4451-A5D2-C6168B885B8A}"/>
          </ac:picMkLst>
        </pc:picChg>
      </pc:sldChg>
      <pc:sldChg chg="addSp modSp mod setBg">
        <pc:chgData name="Khanh Nguyen Gia" userId="e383699f7c9375da" providerId="Windows Live" clId="Web-{49D1D36A-F0BD-4DE3-8B37-D7A6B0CB9AD4}" dt="2018-11-12T04:00:20.249" v="35" actId="14100"/>
        <pc:sldMkLst>
          <pc:docMk/>
          <pc:sldMk cId="2700969779" sldId="260"/>
        </pc:sldMkLst>
        <pc:spChg chg="mod">
          <ac:chgData name="Khanh Nguyen Gia" userId="e383699f7c9375da" providerId="Windows Live" clId="Web-{49D1D36A-F0BD-4DE3-8B37-D7A6B0CB9AD4}" dt="2018-11-12T04:00:04.668" v="31"/>
          <ac:spMkLst>
            <pc:docMk/>
            <pc:sldMk cId="2700969779" sldId="260"/>
            <ac:spMk id="2" creationId="{DDBA2529-7F4C-4ADE-9428-283FC8BEFB4A}"/>
          </ac:spMkLst>
        </pc:spChg>
        <pc:spChg chg="mod">
          <ac:chgData name="Khanh Nguyen Gia" userId="e383699f7c9375da" providerId="Windows Live" clId="Web-{49D1D36A-F0BD-4DE3-8B37-D7A6B0CB9AD4}" dt="2018-11-12T04:00:13.105" v="33" actId="14100"/>
          <ac:spMkLst>
            <pc:docMk/>
            <pc:sldMk cId="2700969779" sldId="260"/>
            <ac:spMk id="3" creationId="{C4D7ED55-8304-4484-8D25-6F268D988173}"/>
          </ac:spMkLst>
        </pc:spChg>
        <pc:picChg chg="add mod">
          <ac:chgData name="Khanh Nguyen Gia" userId="e383699f7c9375da" providerId="Windows Live" clId="Web-{49D1D36A-F0BD-4DE3-8B37-D7A6B0CB9AD4}" dt="2018-11-12T04:00:20.249" v="35" actId="14100"/>
          <ac:picMkLst>
            <pc:docMk/>
            <pc:sldMk cId="2700969779" sldId="260"/>
            <ac:picMk id="4" creationId="{0885C5DA-2BDC-4825-A632-A55362DAC1B9}"/>
          </ac:picMkLst>
        </pc:picChg>
      </pc:sldChg>
      <pc:sldChg chg="del">
        <pc:chgData name="Khanh Nguyen Gia" userId="e383699f7c9375da" providerId="Windows Live" clId="Web-{49D1D36A-F0BD-4DE3-8B37-D7A6B0CB9AD4}" dt="2018-11-12T04:00:35.343" v="38"/>
        <pc:sldMkLst>
          <pc:docMk/>
          <pc:sldMk cId="284088181" sldId="261"/>
        </pc:sldMkLst>
      </pc:sldChg>
      <pc:sldChg chg="del">
        <pc:chgData name="Khanh Nguyen Gia" userId="e383699f7c9375da" providerId="Windows Live" clId="Web-{49D1D36A-F0BD-4DE3-8B37-D7A6B0CB9AD4}" dt="2018-11-12T04:00:33.999" v="37"/>
        <pc:sldMkLst>
          <pc:docMk/>
          <pc:sldMk cId="2288750670" sldId="262"/>
        </pc:sldMkLst>
      </pc:sldChg>
      <pc:sldChg chg="modSp">
        <pc:chgData name="Khanh Nguyen Gia" userId="e383699f7c9375da" providerId="Windows Live" clId="Web-{49D1D36A-F0BD-4DE3-8B37-D7A6B0CB9AD4}" dt="2018-11-12T02:46:32.434" v="4" actId="20577"/>
        <pc:sldMkLst>
          <pc:docMk/>
          <pc:sldMk cId="1294963714" sldId="268"/>
        </pc:sldMkLst>
        <pc:spChg chg="mod">
          <ac:chgData name="Khanh Nguyen Gia" userId="e383699f7c9375da" providerId="Windows Live" clId="Web-{49D1D36A-F0BD-4DE3-8B37-D7A6B0CB9AD4}" dt="2018-11-12T02:46:32.434" v="4" actId="20577"/>
          <ac:spMkLst>
            <pc:docMk/>
            <pc:sldMk cId="1294963714" sldId="268"/>
            <ac:spMk id="4" creationId="{9122E45A-8996-459D-B880-71E6272B603A}"/>
          </ac:spMkLst>
        </pc:spChg>
      </pc:sldChg>
      <pc:sldChg chg="modSp">
        <pc:chgData name="Khanh Nguyen Gia" userId="e383699f7c9375da" providerId="Windows Live" clId="Web-{49D1D36A-F0BD-4DE3-8B37-D7A6B0CB9AD4}" dt="2018-11-12T02:47:19.075" v="22" actId="20577"/>
        <pc:sldMkLst>
          <pc:docMk/>
          <pc:sldMk cId="1004560455" sldId="270"/>
        </pc:sldMkLst>
        <pc:spChg chg="mod">
          <ac:chgData name="Khanh Nguyen Gia" userId="e383699f7c9375da" providerId="Windows Live" clId="Web-{49D1D36A-F0BD-4DE3-8B37-D7A6B0CB9AD4}" dt="2018-11-12T02:47:19.075" v="22" actId="20577"/>
          <ac:spMkLst>
            <pc:docMk/>
            <pc:sldMk cId="1004560455" sldId="270"/>
            <ac:spMk id="3" creationId="{124A3E3C-1BD7-4CB7-BB0A-506AEFB63F37}"/>
          </ac:spMkLst>
        </pc:spChg>
      </pc:sldChg>
      <pc:sldChg chg="modSp">
        <pc:chgData name="Khanh Nguyen Gia" userId="e383699f7c9375da" providerId="Windows Live" clId="Web-{49D1D36A-F0BD-4DE3-8B37-D7A6B0CB9AD4}" dt="2018-11-12T05:07:55.163" v="39" actId="1076"/>
        <pc:sldMkLst>
          <pc:docMk/>
          <pc:sldMk cId="1838849821" sldId="284"/>
        </pc:sldMkLst>
        <pc:spChg chg="mod">
          <ac:chgData name="Khanh Nguyen Gia" userId="e383699f7c9375da" providerId="Windows Live" clId="Web-{49D1D36A-F0BD-4DE3-8B37-D7A6B0CB9AD4}" dt="2018-11-12T05:07:55.163" v="39" actId="1076"/>
          <ac:spMkLst>
            <pc:docMk/>
            <pc:sldMk cId="1838849821" sldId="284"/>
            <ac:spMk id="3" creationId="{5E2CE621-F41A-4C58-81C9-A803EE13AA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0F869-5C95-4E39-8E76-CED4D174B424}" type="datetimeFigureOut">
              <a:rPr lang="en-US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D498C-397E-41A8-8FDB-48004986D3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many past decades, developing an accurate computational model of face recognition</a:t>
            </a:r>
            <a:br>
              <a:rPr lang="en-US" dirty="0">
                <a:cs typeface="Calibri"/>
              </a:rPr>
            </a:br>
            <a:r>
              <a:rPr lang="en-US" dirty="0"/>
              <a:t>seemed to be impossible due to the complexity of the face nature as well as countless emotions it</a:t>
            </a:r>
            <a:br>
              <a:rPr lang="en-US" dirty="0">
                <a:cs typeface="Calibri"/>
              </a:rPr>
            </a:br>
            <a:r>
              <a:rPr lang="en-US" dirty="0"/>
              <a:t>possesses. It is natural and not the same as sine waveform or anything which belong to the “blocks</a:t>
            </a:r>
            <a:br>
              <a:rPr lang="en-US" dirty="0">
                <a:cs typeface="Calibri"/>
              </a:rPr>
            </a:br>
            <a:r>
              <a:rPr lang="en-US" dirty="0"/>
              <a:t>world” we have ever known and researched in the computer vision field. Face recognition is a</a:t>
            </a:r>
            <a:br>
              <a:rPr lang="en-US" dirty="0">
                <a:cs typeface="Calibri"/>
              </a:rPr>
            </a:br>
            <a:r>
              <a:rPr lang="en-US" dirty="0"/>
              <a:t>quite simple task for our brain to perform, however, too difficult for the computer to stimulate or</a:t>
            </a:r>
            <a:br>
              <a:rPr lang="en-US" dirty="0">
                <a:cs typeface="Calibri"/>
              </a:rPr>
            </a:br>
            <a:r>
              <a:rPr lang="en-US" dirty="0"/>
              <a:t>imitate.</a:t>
            </a:r>
            <a:br>
              <a:rPr lang="en-US" dirty="0">
                <a:cs typeface="Calibri"/>
              </a:rPr>
            </a:br>
            <a:r>
              <a:rPr lang="en-US" dirty="0"/>
              <a:t>Today, with the advancement of technology and the existence of more and more powerful</a:t>
            </a:r>
            <a:br>
              <a:rPr lang="en-US" dirty="0">
                <a:cs typeface="Calibri"/>
              </a:rPr>
            </a:br>
            <a:r>
              <a:rPr lang="en-US" dirty="0"/>
              <a:t>processors, we have empowered all conditions and capabilities to invent and develop our own face</a:t>
            </a:r>
            <a:br>
              <a:rPr lang="en-US" dirty="0">
                <a:cs typeface="Calibri"/>
              </a:rPr>
            </a:br>
            <a:r>
              <a:rPr lang="en-US" dirty="0"/>
              <a:t>recognition systems. Face recognition is no longer something existing in fictional novels or movies</a:t>
            </a:r>
            <a:br>
              <a:rPr lang="en-US" dirty="0">
                <a:cs typeface="Calibri"/>
              </a:rPr>
            </a:br>
            <a:r>
              <a:rPr lang="en-US" dirty="0"/>
              <a:t>but becomes more and more familiar with us in daily life. One of the advantages of Face</a:t>
            </a:r>
            <a:br>
              <a:rPr lang="en-US" dirty="0">
                <a:cs typeface="Calibri"/>
              </a:rPr>
            </a:br>
            <a:r>
              <a:rPr lang="en-US" dirty="0"/>
              <a:t>Recognition compared to fingerprints, eye iris and other biometric modalities is its simplicity to</a:t>
            </a:r>
            <a:br>
              <a:rPr lang="en-US" dirty="0">
                <a:cs typeface="Calibri"/>
              </a:rPr>
            </a:br>
            <a:r>
              <a:rPr lang="en-US" dirty="0"/>
              <a:t>establish and maintain the images database. In addition, besides being more natural and</a:t>
            </a:r>
            <a:br>
              <a:rPr lang="en-US" dirty="0">
                <a:cs typeface="Calibri"/>
              </a:rPr>
            </a:br>
            <a:r>
              <a:rPr lang="en-US" dirty="0"/>
              <a:t>nonintrusive, faces can be captured at a distance and in a covert manner.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D498C-397E-41A8-8FDB-48004986D3E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D498C-397E-41A8-8FDB-48004986D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tk.html/" TargetMode="External"/><Relationship Id="rId5" Type="http://schemas.openxmlformats.org/officeDocument/2006/relationships/hyperlink" Target="http://scikit-image.org/" TargetMode="External"/><Relationship Id="rId4" Type="http://schemas.openxmlformats.org/officeDocument/2006/relationships/hyperlink" Target="https://pillow.readthedocs.io/en/5.2.x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ADVANCED METHODS FOR FACE RECOGNITION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Nguyễn</a:t>
            </a:r>
            <a:r>
              <a:rPr lang="en-US">
                <a:cs typeface="Calibri"/>
              </a:rPr>
              <a:t> Gia </a:t>
            </a:r>
            <a:r>
              <a:rPr lang="en-US" err="1">
                <a:cs typeface="Calibri"/>
              </a:rPr>
              <a:t>KhánH</a:t>
            </a:r>
            <a:r>
              <a:rPr lang="en-US">
                <a:cs typeface="Calibri"/>
              </a:rPr>
              <a:t> - EEIT2014 - 1148563</a:t>
            </a:r>
          </a:p>
          <a:p>
            <a:r>
              <a:rPr lang="en-US">
                <a:cs typeface="Calibri"/>
              </a:rPr>
              <a:t>First supervisor: Dr. Nguyen Minh Hien</a:t>
            </a:r>
          </a:p>
          <a:p>
            <a:r>
              <a:rPr lang="en-US">
                <a:cs typeface="Calibri"/>
              </a:rPr>
              <a:t>Second supervisor: M.Sc. Bien Minh Tri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6F8ED5E-96E9-407B-BEE2-B44F46D6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" y="-228"/>
            <a:ext cx="2227942" cy="662667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D54BBD-EFFD-4C65-BA1B-937347EB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07" y="1361"/>
            <a:ext cx="2554513" cy="6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BC4B-EE94-48D2-AEC6-685E421F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C38A-D62B-4AFC-BC15-F9FCA385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5. Calculate covariance matrix of the mean face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where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10FBFB-1E5C-4C48-8CE7-16CC4B98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134" y="3645025"/>
            <a:ext cx="3948896" cy="57109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EAAC3DE-A455-416C-8A2D-CD70F1E8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34" y="4735046"/>
            <a:ext cx="3948896" cy="46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2A2A-7FC6-4E7B-ACF2-287ABF0C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221C-F380-4DEF-AF90-B2A61ECD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788321"/>
            <a:ext cx="10131425" cy="4461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cs typeface="Calibri"/>
              </a:rPr>
              <a:t>6. Calculate eigenvectors and corresponding eigenvalues of </a:t>
            </a:r>
            <a:r>
              <a:rPr lang="en-US" sz="1700" b="1" dirty="0">
                <a:cs typeface="Calibri"/>
              </a:rPr>
              <a:t>AA</a:t>
            </a:r>
            <a:r>
              <a:rPr lang="en-US" sz="1700" i="1" baseline="30000" dirty="0">
                <a:cs typeface="Calibri"/>
              </a:rPr>
              <a:t>T</a:t>
            </a:r>
            <a:endParaRPr lang="en-US" sz="1700" b="1" dirty="0">
              <a:cs typeface="Calibri"/>
            </a:endParaRPr>
          </a:p>
          <a:p>
            <a:pPr>
              <a:buFont typeface="Wingdings"/>
              <a:buChar char="q"/>
            </a:pPr>
            <a:r>
              <a:rPr lang="en-US" sz="1700" dirty="0">
                <a:cs typeface="Calibri"/>
              </a:rPr>
              <a:t>Direct way: The total number of eigenvectors of </a:t>
            </a:r>
            <a:r>
              <a:rPr lang="en-US" sz="1700" b="1" dirty="0">
                <a:cs typeface="Calibri"/>
              </a:rPr>
              <a:t>AA</a:t>
            </a:r>
            <a:r>
              <a:rPr lang="en-US" sz="1700" i="1" baseline="30000" dirty="0">
                <a:cs typeface="Calibri"/>
              </a:rPr>
              <a:t>T</a:t>
            </a:r>
            <a:r>
              <a:rPr lang="en-US" sz="1700" b="1" dirty="0">
                <a:cs typeface="Calibri"/>
              </a:rPr>
              <a:t> </a:t>
            </a:r>
            <a:r>
              <a:rPr lang="en-US" sz="1700" dirty="0">
                <a:cs typeface="Calibri"/>
              </a:rPr>
              <a:t>is </a:t>
            </a:r>
            <a:r>
              <a:rPr lang="en-US" sz="1700" i="1" dirty="0">
                <a:cs typeface="Calibri"/>
              </a:rPr>
              <a:t>MN </a:t>
            </a:r>
            <a:r>
              <a:rPr lang="en-US" sz="1700" dirty="0">
                <a:cs typeface="Calibri"/>
              </a:rPr>
              <a:t>with their corresponding eigenvalues</a:t>
            </a:r>
            <a:r>
              <a:rPr lang="en-US" sz="1700" i="1" dirty="0">
                <a:cs typeface="Calibri"/>
              </a:rPr>
              <a:t>.</a:t>
            </a:r>
          </a:p>
          <a:p>
            <a:pPr>
              <a:buFont typeface="Wingdings"/>
              <a:buChar char="q"/>
            </a:pPr>
            <a:r>
              <a:rPr lang="en-US" sz="1700" dirty="0">
                <a:cs typeface="Calibri"/>
              </a:rPr>
              <a:t>Alternative way: Calculate </a:t>
            </a:r>
            <a:r>
              <a:rPr lang="en-US" sz="1700" i="1" dirty="0">
                <a:cs typeface="Calibri"/>
              </a:rPr>
              <a:t>M' </a:t>
            </a:r>
            <a:r>
              <a:rPr lang="en-US" sz="1700" dirty="0">
                <a:cs typeface="Calibri"/>
              </a:rPr>
              <a:t>eigenvectors and eigenvalues of </a:t>
            </a:r>
            <a:r>
              <a:rPr lang="en-US" sz="1700" b="1" dirty="0">
                <a:cs typeface="Calibri"/>
              </a:rPr>
              <a:t>A</a:t>
            </a:r>
            <a:r>
              <a:rPr lang="en-US" sz="1700" i="1" baseline="30000" dirty="0">
                <a:cs typeface="Calibri"/>
              </a:rPr>
              <a:t>T</a:t>
            </a:r>
            <a:r>
              <a:rPr lang="en-US" sz="1700" b="1" dirty="0">
                <a:cs typeface="Calibri"/>
              </a:rPr>
              <a:t>A.</a:t>
            </a:r>
            <a:endParaRPr lang="en-US" sz="1700" i="1" dirty="0">
              <a:cs typeface="Calibri"/>
            </a:endParaRPr>
          </a:p>
          <a:p>
            <a:pPr>
              <a:buFont typeface="Wingdings"/>
              <a:buChar char="q"/>
            </a:pPr>
            <a:r>
              <a:rPr lang="en-US" sz="1700" dirty="0">
                <a:cs typeface="Calibri"/>
              </a:rPr>
              <a:t>Relationships between </a:t>
            </a:r>
            <a:r>
              <a:rPr lang="en-US" sz="1700" b="1" dirty="0">
                <a:cs typeface="Calibri"/>
              </a:rPr>
              <a:t>A</a:t>
            </a:r>
            <a:r>
              <a:rPr lang="en-US" sz="1700" i="1" baseline="30000" dirty="0">
                <a:cs typeface="Calibri"/>
              </a:rPr>
              <a:t>T</a:t>
            </a:r>
            <a:r>
              <a:rPr lang="en-US" sz="1700" b="1" dirty="0">
                <a:cs typeface="Calibri"/>
              </a:rPr>
              <a:t>A </a:t>
            </a:r>
            <a:r>
              <a:rPr lang="en-US" sz="1700" dirty="0">
                <a:cs typeface="Calibri"/>
              </a:rPr>
              <a:t>and</a:t>
            </a:r>
            <a:r>
              <a:rPr lang="en-US" sz="1700" b="1" dirty="0">
                <a:cs typeface="Calibri"/>
              </a:rPr>
              <a:t> AA</a:t>
            </a:r>
            <a:r>
              <a:rPr lang="en-US" sz="1700" i="1" baseline="30000" dirty="0">
                <a:cs typeface="Calibri"/>
              </a:rPr>
              <a:t>T </a:t>
            </a:r>
            <a:r>
              <a:rPr lang="en-US" sz="1700" dirty="0">
                <a:cs typeface="Calibri"/>
              </a:rPr>
              <a:t>:</a:t>
            </a:r>
          </a:p>
          <a:p>
            <a:pPr lvl="1"/>
            <a:r>
              <a:rPr lang="en-US" sz="1700" dirty="0">
                <a:cs typeface="Calibri"/>
              </a:rPr>
              <a:t>Eigenvectors:</a:t>
            </a:r>
          </a:p>
          <a:p>
            <a:pPr lvl="1"/>
            <a:endParaRPr lang="en-US" sz="1700" dirty="0">
              <a:cs typeface="Calibri"/>
            </a:endParaRPr>
          </a:p>
          <a:p>
            <a:pPr marL="457200" lvl="1" indent="0">
              <a:buNone/>
            </a:pPr>
            <a:r>
              <a:rPr lang="en-US" sz="1700" dirty="0">
                <a:cs typeface="Calibri"/>
              </a:rPr>
              <a:t>where </a:t>
            </a:r>
            <a:r>
              <a:rPr lang="en-US" sz="1700" b="1" i="1" dirty="0" err="1">
                <a:cs typeface="Calibri"/>
              </a:rPr>
              <a:t>υ</a:t>
            </a:r>
            <a:r>
              <a:rPr lang="en-US" sz="1700" i="1" baseline="-25000" dirty="0" err="1">
                <a:cs typeface="Calibri"/>
              </a:rPr>
              <a:t>i</a:t>
            </a:r>
            <a:r>
              <a:rPr lang="en-US" sz="1700" dirty="0">
                <a:cs typeface="Calibri"/>
              </a:rPr>
              <a:t> : an eigenvector of  </a:t>
            </a:r>
            <a:r>
              <a:rPr lang="en-US" sz="1700" b="1" dirty="0">
                <a:cs typeface="Calibri"/>
              </a:rPr>
              <a:t>AA</a:t>
            </a:r>
            <a:r>
              <a:rPr lang="en-US" sz="1700" i="1" baseline="30000" dirty="0">
                <a:cs typeface="Calibri"/>
              </a:rPr>
              <a:t>T</a:t>
            </a:r>
            <a:endParaRPr lang="en-US" sz="1700" b="1" dirty="0">
              <a:cs typeface="Calibri"/>
            </a:endParaRPr>
          </a:p>
          <a:p>
            <a:pPr marL="457200" lvl="1" indent="0">
              <a:buNone/>
            </a:pPr>
            <a:r>
              <a:rPr lang="en-US" sz="1700" dirty="0">
                <a:cs typeface="Calibri"/>
              </a:rPr>
              <a:t>             </a:t>
            </a:r>
            <a:r>
              <a:rPr lang="en-US" sz="1700" b="1" i="1" dirty="0" err="1">
                <a:cs typeface="Calibri"/>
              </a:rPr>
              <a:t>ν</a:t>
            </a:r>
            <a:r>
              <a:rPr lang="en-US" sz="1700" i="1" baseline="-25000" dirty="0" err="1">
                <a:cs typeface="Calibri"/>
              </a:rPr>
              <a:t>i</a:t>
            </a:r>
            <a:r>
              <a:rPr lang="en-US" sz="1700" dirty="0">
                <a:cs typeface="Calibri"/>
              </a:rPr>
              <a:t> : an eigenvector of  </a:t>
            </a:r>
            <a:r>
              <a:rPr lang="en-US" sz="1700" b="1" dirty="0">
                <a:cs typeface="Calibri"/>
              </a:rPr>
              <a:t>A</a:t>
            </a:r>
            <a:r>
              <a:rPr lang="en-US" sz="1700" i="1" baseline="30000" dirty="0">
                <a:cs typeface="Calibri"/>
              </a:rPr>
              <a:t>T</a:t>
            </a:r>
            <a:r>
              <a:rPr lang="en-US" sz="1700" b="1" dirty="0">
                <a:cs typeface="Calibri"/>
              </a:rPr>
              <a:t>A</a:t>
            </a:r>
          </a:p>
          <a:p>
            <a:pPr lvl="1"/>
            <a:r>
              <a:rPr lang="en-US" sz="1700" dirty="0">
                <a:cs typeface="Calibri"/>
              </a:rPr>
              <a:t>Eigenvalues: same values</a:t>
            </a:r>
          </a:p>
          <a:p>
            <a:pPr lvl="1"/>
            <a:r>
              <a:rPr lang="en-US" sz="1700" i="1" dirty="0">
                <a:cs typeface="Calibri"/>
              </a:rPr>
              <a:t>M'</a:t>
            </a:r>
            <a:r>
              <a:rPr lang="en-US" sz="1700" dirty="0">
                <a:cs typeface="Calibri"/>
              </a:rPr>
              <a:t> eigenvectors of </a:t>
            </a:r>
            <a:r>
              <a:rPr lang="en-US" sz="1700" b="1" dirty="0">
                <a:cs typeface="Calibri"/>
              </a:rPr>
              <a:t>A</a:t>
            </a:r>
            <a:r>
              <a:rPr lang="en-US" sz="1700" i="1" baseline="30000" dirty="0">
                <a:cs typeface="Calibri"/>
              </a:rPr>
              <a:t>T</a:t>
            </a:r>
            <a:r>
              <a:rPr lang="en-US" sz="1700" b="1" dirty="0">
                <a:cs typeface="Calibri"/>
              </a:rPr>
              <a:t>A</a:t>
            </a:r>
            <a:r>
              <a:rPr lang="en-US" sz="1700" dirty="0">
                <a:cs typeface="Calibri"/>
              </a:rPr>
              <a:t>  correspond to </a:t>
            </a:r>
            <a:r>
              <a:rPr lang="en-US" sz="1700" i="1" dirty="0">
                <a:cs typeface="Calibri"/>
              </a:rPr>
              <a:t>M'</a:t>
            </a:r>
            <a:r>
              <a:rPr lang="en-US" sz="1700" dirty="0">
                <a:cs typeface="Calibri"/>
              </a:rPr>
              <a:t> eigenvectors of </a:t>
            </a:r>
            <a:r>
              <a:rPr lang="en-US" sz="1700" b="1" dirty="0">
                <a:cs typeface="Calibri"/>
              </a:rPr>
              <a:t>AA</a:t>
            </a:r>
            <a:r>
              <a:rPr lang="en-US" sz="1700" i="1" baseline="30000" dirty="0">
                <a:cs typeface="Calibri"/>
              </a:rPr>
              <a:t>T </a:t>
            </a:r>
            <a:r>
              <a:rPr lang="en-US" sz="1700" dirty="0">
                <a:cs typeface="Calibri"/>
              </a:rPr>
              <a:t>with largest corresponding eigenvalues.</a:t>
            </a:r>
            <a:endParaRPr lang="en-US" sz="1700" b="1" dirty="0">
              <a:cs typeface="Calibri"/>
            </a:endParaRPr>
          </a:p>
          <a:p>
            <a:pPr marL="0" indent="0">
              <a:buNone/>
            </a:pPr>
            <a:r>
              <a:rPr lang="en-US" sz="1700" dirty="0">
                <a:cs typeface="Calibri"/>
              </a:rPr>
              <a:t>7. Keep only </a:t>
            </a:r>
            <a:r>
              <a:rPr lang="en-US" sz="1700" i="1" dirty="0">
                <a:cs typeface="Calibri"/>
              </a:rPr>
              <a:t>K </a:t>
            </a:r>
            <a:r>
              <a:rPr lang="en-US" sz="1700" dirty="0">
                <a:cs typeface="Calibri"/>
              </a:rPr>
              <a:t>eigenvectors with largest eigenvalues from </a:t>
            </a:r>
            <a:r>
              <a:rPr lang="en-US" sz="1700" i="1" dirty="0">
                <a:cs typeface="Calibri"/>
              </a:rPr>
              <a:t>M'</a:t>
            </a:r>
            <a:r>
              <a:rPr lang="en-US" sz="1700" dirty="0">
                <a:cs typeface="Calibri"/>
              </a:rPr>
              <a:t> eigenvectors of </a:t>
            </a:r>
            <a:r>
              <a:rPr lang="en-US" sz="1700" b="1" dirty="0">
                <a:cs typeface="Calibri"/>
              </a:rPr>
              <a:t>A</a:t>
            </a:r>
            <a:r>
              <a:rPr lang="en-US" sz="1700" i="1" baseline="30000" dirty="0">
                <a:cs typeface="Calibri"/>
              </a:rPr>
              <a:t>T</a:t>
            </a:r>
            <a:r>
              <a:rPr lang="en-US" sz="1700" b="1" dirty="0">
                <a:cs typeface="Calibri"/>
              </a:rPr>
              <a:t>A</a:t>
            </a:r>
            <a:r>
              <a:rPr lang="en-US" sz="1700" dirty="0">
                <a:cs typeface="Calibri"/>
              </a:rPr>
              <a:t>.</a:t>
            </a:r>
          </a:p>
          <a:p>
            <a:pPr lvl="1"/>
            <a:endParaRPr lang="en-US" sz="1700" baseline="30000" dirty="0">
              <a:cs typeface="Calibri"/>
            </a:endParaRPr>
          </a:p>
          <a:p>
            <a:pPr>
              <a:buFont typeface="Wingdings,Sans-Serif"/>
              <a:buChar char="q"/>
            </a:pPr>
            <a:endParaRPr lang="en-US" sz="1700" dirty="0">
              <a:cs typeface="Calibri"/>
            </a:endParaRPr>
          </a:p>
          <a:p>
            <a:pPr lvl="1"/>
            <a:endParaRPr lang="en-US" sz="1700" dirty="0">
              <a:cs typeface="Calibri"/>
            </a:endParaRPr>
          </a:p>
          <a:p>
            <a:pPr>
              <a:buFont typeface="Wingdings"/>
              <a:buChar char="q"/>
            </a:pPr>
            <a:endParaRPr lang="en-US" sz="1700" i="1" baseline="30000" dirty="0">
              <a:cs typeface="Calibri"/>
            </a:endParaRPr>
          </a:p>
          <a:p>
            <a:pPr>
              <a:buFont typeface="Wingdings"/>
              <a:buChar char="q"/>
            </a:pPr>
            <a:endParaRPr lang="en-US" sz="1700" i="1" dirty="0">
              <a:cs typeface="Calibri"/>
            </a:endParaRPr>
          </a:p>
          <a:p>
            <a:pPr>
              <a:buFont typeface="Wingdings"/>
              <a:buChar char="q"/>
            </a:pPr>
            <a:endParaRPr lang="en-US" sz="1700" i="1" dirty="0">
              <a:cs typeface="Calibri"/>
            </a:endParaRPr>
          </a:p>
          <a:p>
            <a:pPr marL="0" indent="0">
              <a:buNone/>
            </a:pPr>
            <a:endParaRPr lang="en-US" sz="1700" b="1" dirty="0">
              <a:cs typeface="Calibri"/>
            </a:endParaRPr>
          </a:p>
          <a:p>
            <a:pPr marL="0" indent="0">
              <a:buNone/>
            </a:pPr>
            <a:endParaRPr lang="en-US" sz="1700" b="1" dirty="0">
              <a:cs typeface="Calibri"/>
            </a:endParaRPr>
          </a:p>
        </p:txBody>
      </p:sp>
      <p:pic>
        <p:nvPicPr>
          <p:cNvPr id="4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E771642-5B3E-481A-A1B4-196A33AE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32" y="3046374"/>
            <a:ext cx="1270562" cy="4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559BBE9A-EBAB-4983-82AB-20E1E11B4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0888" y="2788367"/>
            <a:ext cx="2381250" cy="52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63A870E-E3B1-4105-8CA4-FC7A9CF52A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393" y="2594936"/>
                <a:ext cx="10131425" cy="47830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700" dirty="0">
                    <a:cs typeface="Calibri"/>
                  </a:rPr>
                  <a:t>8.</a:t>
                </a:r>
                <a:r>
                  <a:rPr lang="en-US" sz="2700" dirty="0">
                    <a:cs typeface="Calibri"/>
                  </a:rPr>
                  <a:t> </a:t>
                </a:r>
                <a:r>
                  <a:rPr lang="en-US" sz="1700" dirty="0">
                    <a:cs typeface="Calibri"/>
                  </a:rPr>
                  <a:t>Projecting training images and checking image into the face-space:</a:t>
                </a:r>
                <a:endParaRPr lang="en-US" sz="1700" b="1" dirty="0">
                  <a:cs typeface="Calibri"/>
                </a:endParaRPr>
              </a:p>
              <a:p>
                <a:pPr marL="0" indent="0">
                  <a:buNone/>
                </a:pPr>
                <a:endParaRPr lang="en-US" sz="1700" dirty="0">
                  <a:cs typeface="Calibri"/>
                </a:endParaRPr>
              </a:p>
              <a:p>
                <a:pPr marL="0" indent="0">
                  <a:buNone/>
                </a:pPr>
                <a:endParaRPr lang="en-US" sz="1700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1700" dirty="0">
                    <a:cs typeface="Calibri"/>
                  </a:rPr>
                  <a:t>where </a:t>
                </a:r>
                <a:r>
                  <a:rPr lang="en-US" sz="1700" i="1" dirty="0" err="1">
                    <a:cs typeface="Calibri"/>
                  </a:rPr>
                  <a:t>i</a:t>
                </a:r>
                <a:r>
                  <a:rPr lang="en-US" sz="1700" dirty="0">
                    <a:cs typeface="Calibri"/>
                  </a:rPr>
                  <a:t> = 1, 2, … ,</a:t>
                </a:r>
                <a:r>
                  <a:rPr lang="en-US" sz="1700" i="1" dirty="0">
                    <a:cs typeface="Calibri"/>
                  </a:rPr>
                  <a:t> M </a:t>
                </a:r>
                <a:r>
                  <a:rPr lang="en-US" sz="1700" dirty="0">
                    <a:cs typeface="Calibri"/>
                  </a:rPr>
                  <a:t>for training images and </a:t>
                </a:r>
                <a:r>
                  <a:rPr lang="en-US" sz="1700" i="1" dirty="0" err="1">
                    <a:cs typeface="Calibri"/>
                  </a:rPr>
                  <a:t>i</a:t>
                </a:r>
                <a:r>
                  <a:rPr lang="en-US" sz="1700" i="1" dirty="0">
                    <a:cs typeface="Calibri"/>
                  </a:rPr>
                  <a:t> </a:t>
                </a:r>
                <a:r>
                  <a:rPr lang="en-US" sz="1700" dirty="0">
                    <a:cs typeface="Calibri"/>
                  </a:rPr>
                  <a:t>=</a:t>
                </a:r>
                <a:r>
                  <a:rPr lang="en-US" sz="1700" i="1" dirty="0">
                    <a:cs typeface="Calibri"/>
                  </a:rPr>
                  <a:t> c</a:t>
                </a:r>
                <a:r>
                  <a:rPr lang="en-US" sz="1700" dirty="0">
                    <a:cs typeface="Calibri"/>
                  </a:rPr>
                  <a:t> for checking image</a:t>
                </a:r>
              </a:p>
              <a:p>
                <a:pPr marL="0" indent="0">
                  <a:buNone/>
                </a:pPr>
                <a:r>
                  <a:rPr lang="en-US" sz="1700" dirty="0">
                    <a:cs typeface="Calibri"/>
                  </a:rPr>
                  <a:t>9. Find the nearest Euclidean distance </a:t>
                </a:r>
              </a:p>
              <a:p>
                <a:pPr lvl="1"/>
                <a:endParaRPr lang="en-US" sz="1700" baseline="30000" dirty="0">
                  <a:cs typeface="Calibri"/>
                </a:endParaRPr>
              </a:p>
              <a:p>
                <a:pPr>
                  <a:buFont typeface="Wingdings,Sans-Serif"/>
                  <a:buChar char="q"/>
                </a:pP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10. Define and compare </a:t>
                </a:r>
                <a:r>
                  <a:rPr lang="en-US" dirty="0" err="1">
                    <a:cs typeface="Calibri"/>
                  </a:rPr>
                  <a:t>ε</a:t>
                </a:r>
                <a:r>
                  <a:rPr lang="en-US" baseline="-25000" dirty="0" err="1">
                    <a:cs typeface="Calibri"/>
                  </a:rPr>
                  <a:t>r</a:t>
                </a:r>
                <a:r>
                  <a:rPr lang="en-US" baseline="-25000" dirty="0">
                    <a:cs typeface="Calibri"/>
                  </a:rPr>
                  <a:t> </a:t>
                </a:r>
                <a:r>
                  <a:rPr lang="en-US" dirty="0">
                    <a:cs typeface="Calibri"/>
                  </a:rPr>
                  <a:t>to thresholds θ</a:t>
                </a:r>
                <a:r>
                  <a:rPr lang="en-US" baseline="-25000" dirty="0">
                    <a:cs typeface="Calibri"/>
                  </a:rPr>
                  <a:t>ε1 </a:t>
                </a:r>
                <a:r>
                  <a:rPr lang="en-US" dirty="0">
                    <a:cs typeface="Calibri"/>
                  </a:rPr>
                  <a:t>&lt; θ</a:t>
                </a:r>
                <a:r>
                  <a:rPr lang="en-US" baseline="-25000" dirty="0">
                    <a:cs typeface="Calibri"/>
                  </a:rPr>
                  <a:t>ε2 </a:t>
                </a:r>
                <a:r>
                  <a:rPr lang="en-US" dirty="0">
                    <a:cs typeface="Calibri"/>
                  </a:rPr>
                  <a:t>. If </a:t>
                </a:r>
                <a:r>
                  <a:rPr lang="en-US" dirty="0" err="1">
                    <a:cs typeface="Calibri"/>
                  </a:rPr>
                  <a:t>ε</a:t>
                </a:r>
                <a:r>
                  <a:rPr lang="en-US" baseline="-25000" dirty="0" err="1">
                    <a:cs typeface="Calibri"/>
                  </a:rPr>
                  <a:t>r</a:t>
                </a:r>
                <a:r>
                  <a:rPr lang="en-US" baseline="-25000" dirty="0">
                    <a:cs typeface="Calibri"/>
                  </a:rPr>
                  <a:t> </a:t>
                </a:r>
                <a:r>
                  <a:rPr lang="en-US" dirty="0">
                    <a:cs typeface="Calibri"/>
                  </a:rPr>
                  <a:t>&lt; θ</a:t>
                </a:r>
                <a:r>
                  <a:rPr lang="en-US" baseline="-25000" dirty="0">
                    <a:cs typeface="Calibri"/>
                  </a:rPr>
                  <a:t>ε1</a:t>
                </a:r>
                <a:r>
                  <a:rPr lang="en-US" dirty="0">
                    <a:cs typeface="Calibri"/>
                  </a:rPr>
                  <a:t>, the image is recognized. If θ</a:t>
                </a:r>
                <a:r>
                  <a:rPr lang="en-US" baseline="-25000" dirty="0">
                    <a:cs typeface="Calibri"/>
                  </a:rPr>
                  <a:t>ε1 </a:t>
                </a:r>
                <a:r>
                  <a:rPr lang="en-US" dirty="0">
                    <a:cs typeface="Calibri"/>
                  </a:rPr>
                  <a:t>&lt; </a:t>
                </a:r>
                <a:r>
                  <a:rPr lang="en-US" dirty="0" err="1">
                    <a:cs typeface="Calibri"/>
                  </a:rPr>
                  <a:t>ε</a:t>
                </a:r>
                <a:r>
                  <a:rPr lang="en-US" baseline="-25000" dirty="0" err="1">
                    <a:cs typeface="Calibri"/>
                  </a:rPr>
                  <a:t>r</a:t>
                </a:r>
                <a:r>
                  <a:rPr lang="en-US" baseline="-25000" dirty="0">
                    <a:cs typeface="Calibri"/>
                  </a:rPr>
                  <a:t> </a:t>
                </a:r>
                <a:r>
                  <a:rPr lang="en-US" dirty="0">
                    <a:cs typeface="Calibri"/>
                  </a:rPr>
                  <a:t>&lt;</a:t>
                </a:r>
                <a:r>
                  <a:rPr lang="en-US" baseline="-25000" dirty="0">
                    <a:cs typeface="Calibri"/>
                  </a:rPr>
                  <a:t> </a:t>
                </a:r>
                <a:r>
                  <a:rPr lang="en-US" dirty="0">
                    <a:cs typeface="Calibri"/>
                  </a:rPr>
                  <a:t>θ</a:t>
                </a:r>
                <a:r>
                  <a:rPr lang="en-US" baseline="-25000" dirty="0">
                    <a:cs typeface="Calibri"/>
                  </a:rPr>
                  <a:t>ε2</a:t>
                </a:r>
                <a:r>
                  <a:rPr lang="en-US" dirty="0">
                    <a:cs typeface="Calibri"/>
                  </a:rPr>
                  <a:t> , it belongs to the unknown person. Otherwise, it is not a human face.</a:t>
                </a:r>
              </a:p>
              <a:p>
                <a:pPr>
                  <a:buFont typeface="Wingdings"/>
                  <a:buChar char="q"/>
                </a:pPr>
                <a:endParaRPr lang="en-US" i="1" baseline="30000" dirty="0">
                  <a:cs typeface="Calibri"/>
                </a:endParaRPr>
              </a:p>
              <a:p>
                <a:pPr>
                  <a:buFont typeface="Wingdings"/>
                  <a:buChar char="q"/>
                </a:pPr>
                <a:endParaRPr lang="en-US" i="1" dirty="0">
                  <a:cs typeface="Calibri"/>
                </a:endParaRPr>
              </a:p>
              <a:p>
                <a:pPr>
                  <a:buFont typeface="Wingdings"/>
                  <a:buChar char="q"/>
                </a:pPr>
                <a:endParaRPr lang="en-US" i="1" dirty="0">
                  <a:cs typeface="Calibri"/>
                </a:endParaRPr>
              </a:p>
              <a:p>
                <a:pPr marL="0" indent="0">
                  <a:buFont typeface="Arial"/>
                  <a:buNone/>
                </a:pPr>
                <a:endParaRPr lang="en-US" b="1" dirty="0">
                  <a:cs typeface="Calibri"/>
                </a:endParaRPr>
              </a:p>
              <a:p>
                <a:pPr marL="0" indent="0">
                  <a:buNone/>
                </a:pPr>
                <a:endParaRPr lang="en-US" b="1" dirty="0">
                  <a:cs typeface="Calibri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63A870E-E3B1-4105-8CA4-FC7A9CF52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393" y="2594936"/>
                <a:ext cx="10131425" cy="4783014"/>
              </a:xfrm>
              <a:prstGeom prst="rect">
                <a:avLst/>
              </a:prstGeom>
              <a:blipFill>
                <a:blip r:embed="rId3"/>
                <a:stretch>
                  <a:fillRect l="-481" t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E90E20-8FAC-449A-B3EB-B4FB36E63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099" y="4204141"/>
            <a:ext cx="20097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ACEE-508C-408A-8F20-7E016625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cs typeface="Calibri Light"/>
              </a:rPr>
              <a:t>Fisherface</a:t>
            </a:r>
            <a:r>
              <a:rPr lang="en-US" b="1">
                <a:cs typeface="Calibri Light"/>
              </a:rPr>
              <a:t> method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5661-B02F-4733-A437-D9F4548D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1916"/>
            <a:ext cx="10131425" cy="4189284"/>
          </a:xfrm>
        </p:spPr>
        <p:txBody>
          <a:bodyPr/>
          <a:lstStyle/>
          <a:p>
            <a:r>
              <a:rPr lang="en-US" dirty="0">
                <a:cs typeface="Calibri"/>
              </a:rPr>
              <a:t>Was introduced by Peter N. </a:t>
            </a:r>
            <a:r>
              <a:rPr lang="en-US" dirty="0" err="1">
                <a:cs typeface="Calibri"/>
              </a:rPr>
              <a:t>Belhumeur</a:t>
            </a:r>
            <a:r>
              <a:rPr lang="en-US" dirty="0">
                <a:cs typeface="Calibri"/>
              </a:rPr>
              <a:t>, João P. </a:t>
            </a:r>
            <a:r>
              <a:rPr lang="en-US" dirty="0" err="1">
                <a:cs typeface="Calibri"/>
              </a:rPr>
              <a:t>Hespanha</a:t>
            </a:r>
            <a:r>
              <a:rPr lang="en-US" dirty="0">
                <a:cs typeface="Calibri"/>
              </a:rPr>
              <a:t>, and David J. Kriegman in 1997 by taking use of multi-class LDA. </a:t>
            </a:r>
          </a:p>
          <a:p>
            <a:r>
              <a:rPr lang="en-US" dirty="0">
                <a:cs typeface="Calibri"/>
              </a:rPr>
              <a:t>Upgraded version of Eigenface with the expense of more calculations and longer execution time.</a:t>
            </a:r>
          </a:p>
          <a:p>
            <a:r>
              <a:rPr lang="en-US" dirty="0">
                <a:cs typeface="Calibri"/>
              </a:rPr>
              <a:t>Making use of LDA after PCA to enhance the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4840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B5E7-8290-4ABB-B5FD-38CAC3B8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AFAC7-FE9C-40BF-9E7A-8DB228ECB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04432"/>
                <a:ext cx="10131425" cy="5188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cs typeface="Calibri"/>
                  </a:rPr>
                  <a:t>Calculation steps: 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Use Eigenface method to calculate the coordinates of each face image on the eigenface space,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each class and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largest eigenvectors to be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total number of classes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the total number of face images in the database.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Arrange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largest eigenvectors as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en-US" dirty="0"/>
                  <a:t> where the number of columns equals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en-US" dirty="0"/>
                  <a:t>Calculate the mean of all class means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(total mean):</a:t>
                </a:r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pPr marL="342900" indent="-342900">
                  <a:buAutoNum type="arabicParenR"/>
                </a:pPr>
                <a:endParaRPr lang="en-US" dirty="0">
                  <a:cs typeface="Calibri"/>
                </a:endParaRPr>
              </a:p>
              <a:p>
                <a:pPr marL="342900" indent="-342900">
                  <a:buAutoNum type="arabicParenR"/>
                </a:pPr>
                <a:r>
                  <a:rPr lang="en-US" dirty="0"/>
                  <a:t>Calculate the between-class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342900" indent="-342900">
                  <a:buAutoNum type="arabicParenR"/>
                </a:pPr>
                <a:endParaRPr lang="en-US" dirty="0">
                  <a:cs typeface="Calibri"/>
                </a:endParaRPr>
              </a:p>
              <a:p>
                <a:pPr marL="342900" indent="-342900">
                  <a:buAutoNum type="arabicParenR"/>
                </a:pPr>
                <a:endParaRPr lang="en-US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number of samples in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AFAC7-FE9C-40BF-9E7A-8DB228ECB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04432"/>
                <a:ext cx="10131425" cy="5188254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11FF87-4930-435C-8B8F-013D9F6B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4038751"/>
            <a:ext cx="160972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E0E80-D90B-4AA1-920B-2CBD039A8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088" y="5370500"/>
            <a:ext cx="37528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3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52617-B731-4369-97C7-30718E73D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7096" y="-513185"/>
                <a:ext cx="10131425" cy="70352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5) Calculate the within-class scatter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6)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is a nonsingular matrix, the LDA projection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lda</m:t>
                        </m:r>
                      </m:sub>
                    </m:sSub>
                  </m:oMath>
                </a14:m>
                <a:r>
                  <a:rPr lang="en-US" dirty="0"/>
                  <a:t> could be defined as</a:t>
                </a:r>
              </a:p>
              <a:p>
                <a:pPr marL="342900" indent="-342900">
                  <a:buAutoNum type="arabicParenR" startAt="6"/>
                </a:pPr>
                <a:endParaRPr lang="en-US" dirty="0"/>
              </a:p>
              <a:p>
                <a:pPr marL="342900" indent="-342900">
                  <a:buAutoNum type="arabicParenR" startAt="6"/>
                </a:pPr>
                <a:endParaRPr lang="en-US" dirty="0"/>
              </a:p>
              <a:p>
                <a:pPr marL="342900" indent="-342900">
                  <a:buAutoNum type="arabicParenR" startAt="6"/>
                </a:pPr>
                <a:endParaRPr lang="en-US" dirty="0"/>
              </a:p>
              <a:p>
                <a:pPr marL="342900" indent="-342900">
                  <a:buAutoNum type="arabicParenR" startAt="6"/>
                </a:pPr>
                <a:endParaRPr lang="en-US" dirty="0"/>
              </a:p>
              <a:p>
                <a:pPr marL="342900" indent="-342900">
                  <a:buAutoNum type="arabicParenR" startAt="6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...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largest eigenvectors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with corresponding eigenvalues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...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found via the formula:</a:t>
                </a:r>
              </a:p>
              <a:p>
                <a:pPr marL="342900" indent="-342900">
                  <a:buAutoNum type="arabicParenR" startAt="6"/>
                </a:pPr>
                <a:endParaRPr lang="en-US" dirty="0"/>
              </a:p>
              <a:p>
                <a:pPr marL="342900" indent="-342900">
                  <a:buAutoNum type="arabicParenR" startAt="6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1, 2,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52617-B731-4369-97C7-30718E73D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096" y="-513185"/>
                <a:ext cx="10131425" cy="7035282"/>
              </a:xfrm>
              <a:blipFill>
                <a:blip r:embed="rId3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A5AAF9-2E62-4020-8E64-F3077A697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208" y="1853099"/>
            <a:ext cx="4219575" cy="56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9EB99-435A-4538-94F4-A9870AD75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45" y="2918345"/>
            <a:ext cx="31623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93F95B-1CCD-4F37-9847-7086DC4E2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109" y="5356452"/>
            <a:ext cx="2057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E78A2-5B80-4CF7-9AA7-68397F03A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9776" y="356808"/>
                <a:ext cx="10131425" cy="70050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</m:oMath>
                </a14:m>
                <a:r>
                  <a:rPr lang="en-US" dirty="0"/>
                  <a:t> is defined to be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matrix which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eigenvectors after performing PCA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pca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matrix with </a:t>
                </a:r>
                <a:r>
                  <a:rPr lang="en-US" i="1" dirty="0"/>
                  <a:t>m </a:t>
                </a:r>
                <a:r>
                  <a:rPr lang="en-US" dirty="0"/>
                  <a:t>eigenvectors found by implementing LDA.</a:t>
                </a:r>
              </a:p>
              <a:p>
                <a:pPr marL="0" indent="0">
                  <a:buNone/>
                </a:pPr>
                <a:r>
                  <a:rPr lang="en-US" dirty="0"/>
                  <a:t>8) Projecting all face images in the database and input face into the face space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9) </a:t>
                </a:r>
                <a:r>
                  <a:rPr lang="en-US" dirty="0">
                    <a:cs typeface="Calibri"/>
                  </a:rPr>
                  <a:t>Find the nearest Euclidean distance 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10) Define and compare to threshold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determine whether it is recognized, a new person or even not a human face.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E78A2-5B80-4CF7-9AA7-68397F03A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776" y="356808"/>
                <a:ext cx="10131425" cy="7005045"/>
              </a:xfrm>
              <a:blipFill>
                <a:blip r:embed="rId2"/>
                <a:stretch>
                  <a:fillRect l="-481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F76628-BF96-4D5B-B2E5-F251F974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57" y="1762742"/>
            <a:ext cx="2143125" cy="638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41ED5-B816-4553-8672-B0EECF606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756" y="3683372"/>
            <a:ext cx="1381125" cy="409575"/>
          </a:xfrm>
          <a:prstGeom prst="rect">
            <a:avLst/>
          </a:prstGeom>
        </p:spPr>
      </p:pic>
      <p:pic>
        <p:nvPicPr>
          <p:cNvPr id="6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CD1EC1-D920-4B63-B09A-A35C1D431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57" y="4540043"/>
            <a:ext cx="20097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DD5B-DA38-4349-BEEE-04B46DA1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Implementation and evaluation</a:t>
            </a:r>
            <a:br>
              <a:rPr lang="en-US" dirty="0">
                <a:cs typeface="Calibr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E621-F41A-4C58-81C9-A803EE13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9594"/>
            <a:ext cx="10131425" cy="49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Basic system 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IDE: Microsoft Visual Studio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Face database: Part of cropped Yale Face B (about 512 images </a:t>
            </a:r>
            <a:r>
              <a:rPr lang="en-US"/>
              <a:t>of 8 </a:t>
            </a:r>
            <a:r>
              <a:rPr lang="en-US" dirty="0"/>
              <a:t>different people)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language: Python 3.7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Libraries: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1.15.2: </a:t>
            </a:r>
            <a:r>
              <a:rPr lang="en-US" u="sng" dirty="0">
                <a:hlinkClick r:id="rId2"/>
              </a:rPr>
              <a:t>http://www.numpy.org/</a:t>
            </a:r>
            <a:r>
              <a:rPr lang="en-US" u="sng" dirty="0"/>
              <a:t> </a:t>
            </a:r>
            <a:r>
              <a:rPr lang="en-US" dirty="0"/>
              <a:t>(for matrix operation)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3.0.0: </a:t>
            </a:r>
            <a:r>
              <a:rPr lang="en-US" u="sng" dirty="0">
                <a:hlinkClick r:id="rId3"/>
              </a:rPr>
              <a:t>https://matplotlib.org/</a:t>
            </a:r>
            <a:r>
              <a:rPr lang="en-US" u="sng" dirty="0"/>
              <a:t> </a:t>
            </a:r>
            <a:r>
              <a:rPr lang="en-US" dirty="0"/>
              <a:t>(for graphs plotting)</a:t>
            </a:r>
          </a:p>
          <a:p>
            <a:pPr lvl="1"/>
            <a:r>
              <a:rPr lang="en-US" dirty="0"/>
              <a:t>Pillow 5.2.0: </a:t>
            </a:r>
            <a:r>
              <a:rPr lang="en-US" u="sng" dirty="0">
                <a:hlinkClick r:id="rId4"/>
              </a:rPr>
              <a:t>https://pillow.readthedocs.io/en/5.2.x/</a:t>
            </a:r>
            <a:r>
              <a:rPr lang="en-US" u="sng" dirty="0"/>
              <a:t> </a:t>
            </a:r>
            <a:r>
              <a:rPr lang="en-US" dirty="0"/>
              <a:t>(for images reading)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 0.14.0: </a:t>
            </a:r>
            <a:r>
              <a:rPr lang="en-US" u="sng" dirty="0">
                <a:hlinkClick r:id="rId5"/>
              </a:rPr>
              <a:t>http://scikit-image.org/</a:t>
            </a:r>
            <a:r>
              <a:rPr lang="en-US" u="sng" dirty="0"/>
              <a:t> </a:t>
            </a:r>
            <a:r>
              <a:rPr lang="en-US" dirty="0"/>
              <a:t>(for images down sampling)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: </a:t>
            </a:r>
            <a:r>
              <a:rPr lang="en-US" u="sng" dirty="0">
                <a:hlinkClick r:id="rId6"/>
              </a:rPr>
              <a:t>https://docs.python.org/3/library/tk.html/</a:t>
            </a:r>
            <a:r>
              <a:rPr lang="en-US" dirty="0"/>
              <a:t> (for GUI programming)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350CC-CFD6-40C0-9CCA-8364638E8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0287" y="923731"/>
                <a:ext cx="10131425" cy="64194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Performance criteria: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/>
                  <a:t>Success Rate</a:t>
                </a:r>
                <a:r>
                  <a:rPr lang="en-US" dirty="0"/>
                  <a:t>: the ratio of the number of successful attempts to the total number of attempts in a specific experiment in percentage: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/>
                  <a:t>Within/Between Ratio</a:t>
                </a:r>
                <a:r>
                  <a:rPr lang="en-US" dirty="0"/>
                  <a:t>: the ratio of the mean of all means of samples in each class to the mean of Euclidean distances between classes mean. Suppose that a specific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samples</a:t>
                </a:r>
                <a:r>
                  <a:rPr lang="en-US" b="1" dirty="0"/>
                  <a:t> </a:t>
                </a:r>
                <a:r>
                  <a:rPr lang="en-US" dirty="0"/>
                  <a:t>and 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class in total: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r>
                  <a:rPr lang="en-US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projection of a sample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face space,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mean projection of all samples within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number of combinations of choosing 2 different classes out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classes.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350CC-CFD6-40C0-9CCA-8364638E8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0287" y="923731"/>
                <a:ext cx="10131425" cy="6419461"/>
              </a:xfrm>
              <a:blipFill>
                <a:blip r:embed="rId2"/>
                <a:stretch>
                  <a:fillRect l="-481" t="-6933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EC52717-2AD8-46FC-9E1A-A92FC07F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57" y="1628410"/>
            <a:ext cx="3648075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9E711-1252-4219-872A-D0F8F76C0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06" y="3557113"/>
            <a:ext cx="25431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8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DD5B-DA38-4349-BEEE-04B46DA1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Calibr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E621-F41A-4C58-81C9-A803EE13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4261"/>
            <a:ext cx="10131425" cy="49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Recognizing ideal input images with only ideal training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Recognizing ideal input images with not only ideal training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Recognizing not only ideal input images with only ideal training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Recognizing not only ideal input images with not only ideal training images.</a:t>
            </a:r>
          </a:p>
        </p:txBody>
      </p:sp>
    </p:spTree>
    <p:extLst>
      <p:ext uri="{BB962C8B-B14F-4D97-AF65-F5344CB8AC3E}">
        <p14:creationId xmlns:p14="http://schemas.microsoft.com/office/powerpoint/2010/main" val="183884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BFE7-1817-4007-85C0-83CD85E7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CC9C-7F0E-471B-8913-F7ABC795C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31205"/>
            <a:ext cx="10131425" cy="60984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Introduction to Face Recognition</a:t>
            </a:r>
          </a:p>
          <a:p>
            <a:pPr lvl="1"/>
            <a:r>
              <a:rPr lang="en-US" dirty="0">
                <a:cs typeface="Calibri"/>
              </a:rPr>
              <a:t>Introduction</a:t>
            </a:r>
          </a:p>
          <a:p>
            <a:pPr lvl="1"/>
            <a:r>
              <a:rPr lang="en-US" dirty="0">
                <a:cs typeface="Calibri"/>
              </a:rPr>
              <a:t>Existing face recognition algorithms</a:t>
            </a:r>
          </a:p>
          <a:p>
            <a:pPr lvl="1"/>
            <a:r>
              <a:rPr lang="en-US" dirty="0">
                <a:cs typeface="Calibri"/>
              </a:rPr>
              <a:t>Digital images</a:t>
            </a:r>
          </a:p>
          <a:p>
            <a:pPr>
              <a:buFont typeface="Wingdings"/>
              <a:buChar char="Ø"/>
            </a:pPr>
            <a:r>
              <a:rPr lang="en-US" dirty="0" err="1">
                <a:cs typeface="Calibri"/>
              </a:rPr>
              <a:t>Eigenface</a:t>
            </a:r>
            <a:r>
              <a:rPr lang="en-US" dirty="0">
                <a:cs typeface="Calibri"/>
              </a:rPr>
              <a:t> method</a:t>
            </a:r>
          </a:p>
          <a:p>
            <a:pPr>
              <a:buFont typeface="Wingdings"/>
              <a:buChar char="Ø"/>
            </a:pPr>
            <a:r>
              <a:rPr lang="en-US" dirty="0" err="1">
                <a:cs typeface="Calibri"/>
              </a:rPr>
              <a:t>Fisherface</a:t>
            </a:r>
            <a:r>
              <a:rPr lang="en-US" dirty="0">
                <a:cs typeface="Calibri"/>
              </a:rPr>
              <a:t> method</a:t>
            </a:r>
          </a:p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Implementation and evaluation</a:t>
            </a:r>
          </a:p>
          <a:p>
            <a:pPr lvl="1"/>
            <a:r>
              <a:rPr lang="en-US" dirty="0">
                <a:cs typeface="Calibri"/>
              </a:rPr>
              <a:t>Basic system implementation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Experiments</a:t>
            </a:r>
          </a:p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Conclusion and future works</a:t>
            </a:r>
          </a:p>
          <a:p>
            <a:pPr>
              <a:buFont typeface="Wingdings"/>
              <a:buChar char="Ø"/>
            </a:pPr>
            <a:r>
              <a:rPr lang="en-US" dirty="0">
                <a:cs typeface="Calibri"/>
              </a:rPr>
              <a:t>References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35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894114"/>
              </p:ext>
            </p:extLst>
          </p:nvPr>
        </p:nvGraphicFramePr>
        <p:xfrm>
          <a:off x="571500" y="371475"/>
          <a:ext cx="11096626" cy="6086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1248">
                  <a:extLst>
                    <a:ext uri="{9D8B030D-6E8A-4147-A177-3AD203B41FA5}">
                      <a16:colId xmlns:a16="http://schemas.microsoft.com/office/drawing/2014/main" val="2319906383"/>
                    </a:ext>
                  </a:extLst>
                </a:gridCol>
                <a:gridCol w="1849439">
                  <a:extLst>
                    <a:ext uri="{9D8B030D-6E8A-4147-A177-3AD203B41FA5}">
                      <a16:colId xmlns:a16="http://schemas.microsoft.com/office/drawing/2014/main" val="1095428280"/>
                    </a:ext>
                  </a:extLst>
                </a:gridCol>
                <a:gridCol w="2647617">
                  <a:extLst>
                    <a:ext uri="{9D8B030D-6E8A-4147-A177-3AD203B41FA5}">
                      <a16:colId xmlns:a16="http://schemas.microsoft.com/office/drawing/2014/main" val="1012580369"/>
                    </a:ext>
                  </a:extLst>
                </a:gridCol>
                <a:gridCol w="2706018">
                  <a:extLst>
                    <a:ext uri="{9D8B030D-6E8A-4147-A177-3AD203B41FA5}">
                      <a16:colId xmlns:a16="http://schemas.microsoft.com/office/drawing/2014/main" val="322711592"/>
                    </a:ext>
                  </a:extLst>
                </a:gridCol>
                <a:gridCol w="2232304">
                  <a:extLst>
                    <a:ext uri="{9D8B030D-6E8A-4147-A177-3AD203B41FA5}">
                      <a16:colId xmlns:a16="http://schemas.microsoft.com/office/drawing/2014/main" val="2769316285"/>
                    </a:ext>
                  </a:extLst>
                </a:gridCol>
              </a:tblGrid>
              <a:tr h="693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Experiment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Success 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Within/Between Ratio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Execution time (s)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5297008"/>
                  </a:ext>
                </a:extLst>
              </a:tr>
              <a:tr h="6548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Eigenface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87.50%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3.322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3404858"/>
                  </a:ext>
                </a:extLst>
              </a:tr>
              <a:tr h="6933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Fisherface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5.388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996214"/>
                  </a:ext>
                </a:extLst>
              </a:tr>
              <a:tr h="6548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Eigenface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5.423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15.759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001734"/>
                  </a:ext>
                </a:extLst>
              </a:tr>
              <a:tr h="6933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Fisherface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0.361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21.445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1650252"/>
                  </a:ext>
                </a:extLst>
              </a:tr>
              <a:tr h="6548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Eigenface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18.75%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476799"/>
                  </a:ext>
                </a:extLst>
              </a:tr>
              <a:tr h="6933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Fisherface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56.25%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5.967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4066664"/>
                  </a:ext>
                </a:extLst>
              </a:tr>
              <a:tr h="65487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Eigenface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16.739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915492"/>
                  </a:ext>
                </a:extLst>
              </a:tr>
              <a:tr h="6933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Fisherface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21.868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492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1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F45-FE65-438E-A276-2D542F1D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9012"/>
            <a:ext cx="10131425" cy="1456267"/>
          </a:xfrm>
        </p:spPr>
        <p:txBody>
          <a:bodyPr/>
          <a:lstStyle/>
          <a:p>
            <a:r>
              <a:rPr lang="en-US" dirty="0"/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C5F3-DCDA-4EEA-9E96-80BD79EE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3805"/>
            <a:ext cx="10131425" cy="5424195"/>
          </a:xfrm>
        </p:spPr>
        <p:txBody>
          <a:bodyPr>
            <a:normAutofit/>
          </a:bodyPr>
          <a:lstStyle/>
          <a:p>
            <a:r>
              <a:rPr lang="en-US" dirty="0"/>
              <a:t>Eigenface uses PCA to extract many important characteristics of a human face via Eigenfaces (eigenvector), which will then be filtered by their corresponding eigenvalues.</a:t>
            </a:r>
          </a:p>
          <a:p>
            <a:r>
              <a:rPr lang="en-US" dirty="0" err="1"/>
              <a:t>Fisherface</a:t>
            </a:r>
            <a:r>
              <a:rPr lang="en-US" dirty="0"/>
              <a:t> is an upgraded version of Eigenface taking advantage of not only PCA but also LDA to achieve better results despite requiring more calculation as well as execution time.</a:t>
            </a:r>
          </a:p>
          <a:p>
            <a:r>
              <a:rPr lang="en-US" dirty="0"/>
              <a:t>Eigenface preserves the total variance.</a:t>
            </a:r>
          </a:p>
          <a:p>
            <a:r>
              <a:rPr lang="en-US" dirty="0" err="1"/>
              <a:t>Fisherface</a:t>
            </a:r>
            <a:r>
              <a:rPr lang="en-US" dirty="0"/>
              <a:t> focuses on maximizing the distances among samples from different classes as well as minimizing the distances among samples within one class.</a:t>
            </a:r>
          </a:p>
          <a:p>
            <a:r>
              <a:rPr lang="en-US" dirty="0"/>
              <a:t>Both algorithms, especially Eigenface, were exposed to have problem when dealing with untrained faces with different lighting angles.</a:t>
            </a:r>
          </a:p>
          <a:p>
            <a:r>
              <a:rPr lang="en-US" dirty="0"/>
              <a:t>In future, the thesis could be extended in many directions: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Establishing a larger and more diverse database.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Directly doing a comparison with many other 2-D face recognition techniques.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Optimizing the codes to improve the processing rate.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Combining with a real-time camera system.</a:t>
            </a:r>
          </a:p>
        </p:txBody>
      </p:sp>
    </p:spTree>
    <p:extLst>
      <p:ext uri="{BB962C8B-B14F-4D97-AF65-F5344CB8AC3E}">
        <p14:creationId xmlns:p14="http://schemas.microsoft.com/office/powerpoint/2010/main" val="349797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4F63-5846-4AF1-8F51-D6FC2FAE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4FFBD5-0495-4965-8F95-C34551E32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488016"/>
              </p:ext>
            </p:extLst>
          </p:nvPr>
        </p:nvGraphicFramePr>
        <p:xfrm>
          <a:off x="685801" y="2245023"/>
          <a:ext cx="10131425" cy="2292029"/>
        </p:xfrm>
        <a:graphic>
          <a:graphicData uri="http://schemas.openxmlformats.org/drawingml/2006/table">
            <a:tbl>
              <a:tblPr firstRow="1" firstCol="1" bandRow="1"/>
              <a:tblGrid>
                <a:gridCol w="540124">
                  <a:extLst>
                    <a:ext uri="{9D8B030D-6E8A-4147-A177-3AD203B41FA5}">
                      <a16:colId xmlns:a16="http://schemas.microsoft.com/office/drawing/2014/main" val="3941144794"/>
                    </a:ext>
                  </a:extLst>
                </a:gridCol>
                <a:gridCol w="9591301">
                  <a:extLst>
                    <a:ext uri="{9D8B030D-6E8A-4147-A177-3AD203B41FA5}">
                      <a16:colId xmlns:a16="http://schemas.microsoft.com/office/drawing/2014/main" val="1758570771"/>
                    </a:ext>
                  </a:extLst>
                </a:gridCol>
              </a:tblGrid>
              <a:tr h="2130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W. W. Bledsoe, “The model method in facial recognition,” Panoramic Research Inc., Palo Alto, CA, Rep. PRI:15, August 1966.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790873"/>
                  </a:ext>
                </a:extLst>
              </a:tr>
              <a:tr h="4243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T. Kanade, “Picture processing system by computer complex and recognition of human faces,” Dept. of Information Science, Kyoto University, November 1973.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74322"/>
                  </a:ext>
                </a:extLst>
              </a:tr>
              <a:tr h="4243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Kohonen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Teuvo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“Self-Organized Formation of Topologically Correct Feature Maps,” Department of Technical Physics, Helsinki University of Technology, Espoo, Finland, 1982.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699448"/>
                  </a:ext>
                </a:extLst>
              </a:tr>
              <a:tr h="4243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L.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Sirovich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M. Kirby, “Low-dimensional procedure for the characterization of human faces,”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Journal of the Optical Society of America 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Vol. 4, No. 3, March 1987, pp. 519-524.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276709"/>
                  </a:ext>
                </a:extLst>
              </a:tr>
              <a:tr h="8058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Peter N.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Belhumeur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João P.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Hespanha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David J. Kriegman, “Eigenfaces vs.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Fisherfaces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Recognition Using Class Specific Linear Projection,” </a:t>
                      </a: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IEEE Transactions on Pattern Analysis and Machine Intelligence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Vol. 19, No. 7, July 1997.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972" marR="6972" marT="6972" marB="69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99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118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C718-D2BC-4F65-9BA1-F8DF3DC2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99396-51D1-4065-8FCD-3AC62344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2B726-BF17-4AF1-95A6-A6594E75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C6C-8BA8-4446-8E24-47FF860A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1181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Introduction to Face recognition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5DA1-ACBB-46A1-8447-233F473DE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45282"/>
            <a:ext cx="10131425" cy="5145918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Face recognition system was once impossible due to the complexity of the face nature and emotions.</a:t>
            </a:r>
          </a:p>
          <a:p>
            <a:r>
              <a:rPr lang="en-US" dirty="0">
                <a:cs typeface="Calibri"/>
              </a:rPr>
              <a:t>Today, face recognition systems are used everywhere. </a:t>
            </a:r>
          </a:p>
          <a:p>
            <a:r>
              <a:rPr lang="en-US" dirty="0">
                <a:cs typeface="Calibri"/>
              </a:rPr>
              <a:t>Advantages: 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Simple to establish and maintain the database.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Natural and nonintrusive  </a:t>
            </a:r>
          </a:p>
          <a:p>
            <a:pPr lvl="1"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Faces can be captured at a distance 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9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2529-7F4C-4ADE-9428-283FC8BE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b="1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ED55-8304-4484-8D25-6F268D98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1761067"/>
            <a:ext cx="6366249" cy="364913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Face Recognition applications: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Facebook People Tagging: tagging people by their faces.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Microsoft Windows Hello: </a:t>
            </a:r>
            <a:r>
              <a:rPr lang="en-US" dirty="0" err="1">
                <a:cs typeface="Calibri"/>
              </a:rPr>
              <a:t>logining</a:t>
            </a:r>
            <a:r>
              <a:rPr lang="en-US" dirty="0">
                <a:cs typeface="Calibri"/>
              </a:rPr>
              <a:t> to Windows by faces.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Google Images Search: searching by images.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Apple Face ID: unlocking iPhone by faces.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Amazon </a:t>
            </a:r>
            <a:r>
              <a:rPr lang="en-US" dirty="0" err="1">
                <a:cs typeface="Calibri"/>
              </a:rPr>
              <a:t>Rekognition</a:t>
            </a:r>
            <a:r>
              <a:rPr lang="en-US" dirty="0">
                <a:cs typeface="Calibri"/>
              </a:rPr>
              <a:t> service: Amazon Face Recognition service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Tesla Autopilot in the self-driving car: reducing accidents due to negligence and fatigue from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long-term driving.  </a:t>
            </a:r>
          </a:p>
          <a:p>
            <a:pPr lvl="1">
              <a:buFont typeface="Wingdings"/>
              <a:buChar char="ü"/>
            </a:pPr>
            <a:r>
              <a:rPr lang="en-US" dirty="0">
                <a:cs typeface="Calibri"/>
              </a:rPr>
              <a:t>Camera, payments, healthcare, security, advertising and marketing field.  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0885C5DA-2BDC-4825-A632-A55362DA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0" y="1763308"/>
            <a:ext cx="4007223" cy="32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849C-07FB-4CA9-8F19-BB1E6A33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83" y="281651"/>
            <a:ext cx="10131425" cy="1456267"/>
          </a:xfrm>
        </p:spPr>
        <p:txBody>
          <a:bodyPr/>
          <a:lstStyle/>
          <a:p>
            <a:r>
              <a:rPr lang="en-US" b="1">
                <a:cs typeface="Calibri Light"/>
              </a:rPr>
              <a:t>Existing face recognition algorithms  </a:t>
            </a:r>
            <a:br>
              <a:rPr lang="en-US" b="1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BF2C-5728-4F71-B5F4-0F9B5B36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83" y="1592270"/>
            <a:ext cx="10131425" cy="5568601"/>
          </a:xfrm>
        </p:spPr>
        <p:txBody>
          <a:bodyPr>
            <a:normAutofit/>
          </a:bodyPr>
          <a:lstStyle/>
          <a:p>
            <a:r>
              <a:rPr lang="en-US" sz="1600" dirty="0">
                <a:cs typeface="Calibri"/>
              </a:rPr>
              <a:t>There are 2 main kinds of approaches for face recognition: with and without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using Convolution Neural Network.  </a:t>
            </a:r>
          </a:p>
          <a:p>
            <a:r>
              <a:rPr lang="en-US" sz="1600" dirty="0">
                <a:cs typeface="Calibri"/>
              </a:rPr>
              <a:t>Without using Convolution Neural Network:</a:t>
            </a:r>
            <a:endParaRPr lang="en-US" sz="1600" dirty="0">
              <a:ea typeface="+mn-lt"/>
              <a:cs typeface="+mn-lt"/>
            </a:endParaRPr>
          </a:p>
          <a:p>
            <a:pPr lvl="1"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Principal Component Analysis (PCA).</a:t>
            </a:r>
          </a:p>
          <a:p>
            <a:pPr lvl="1"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Linear Discriminant Analysis (LDA).</a:t>
            </a:r>
          </a:p>
          <a:p>
            <a:pPr lvl="1"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Support Vector Machine (SVM).</a:t>
            </a:r>
          </a:p>
          <a:p>
            <a:pPr lvl="1">
              <a:buFont typeface="Wingdings"/>
              <a:buChar char="ü"/>
            </a:pPr>
            <a:r>
              <a:rPr lang="en-US" dirty="0">
                <a:ea typeface="+mn-lt"/>
                <a:cs typeface="+mn-lt"/>
              </a:rPr>
              <a:t>Improved Support Vector Machine (</a:t>
            </a:r>
            <a:r>
              <a:rPr lang="en-US" dirty="0" err="1">
                <a:ea typeface="+mn-lt"/>
                <a:cs typeface="+mn-lt"/>
              </a:rPr>
              <a:t>iSVM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sz="1600" dirty="0">
                <a:ea typeface="+mn-lt"/>
                <a:cs typeface="+mn-lt"/>
              </a:rPr>
              <a:t>With using Convolution Neural Network:</a:t>
            </a:r>
          </a:p>
          <a:p>
            <a:pPr lvl="1"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Google </a:t>
            </a:r>
            <a:r>
              <a:rPr lang="en-US" dirty="0" err="1">
                <a:ea typeface="+mn-lt"/>
                <a:cs typeface="+mn-lt"/>
              </a:rPr>
              <a:t>FaceNet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>
              <a:buFont typeface="Wingdings,Sans-Serif"/>
              <a:buChar char="ü"/>
            </a:pPr>
            <a:r>
              <a:rPr lang="en-US" dirty="0" err="1">
                <a:ea typeface="+mn-lt"/>
                <a:cs typeface="+mn-lt"/>
              </a:rPr>
              <a:t>OpenCV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>
              <a:buFont typeface="Wingdings,Sans-Serif"/>
              <a:buChar char="ü"/>
            </a:pPr>
            <a:r>
              <a:rPr lang="en-US" dirty="0" err="1">
                <a:ea typeface="+mn-lt"/>
                <a:cs typeface="+mn-lt"/>
              </a:rPr>
              <a:t>Keras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Facebook </a:t>
            </a:r>
            <a:r>
              <a:rPr lang="en-US" dirty="0" err="1">
                <a:ea typeface="+mn-lt"/>
                <a:cs typeface="+mn-lt"/>
              </a:rPr>
              <a:t>DeepFace</a:t>
            </a:r>
            <a:r>
              <a:rPr lang="en-US" dirty="0">
                <a:ea typeface="+mn-lt"/>
                <a:cs typeface="+mn-lt"/>
              </a:rPr>
              <a:t>.  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cs typeface="Calibri"/>
              </a:rPr>
              <a:t>   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849C-07FB-4CA9-8F19-BB1E6A33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83" y="214132"/>
            <a:ext cx="10131425" cy="1456267"/>
          </a:xfrm>
        </p:spPr>
        <p:txBody>
          <a:bodyPr/>
          <a:lstStyle/>
          <a:p>
            <a:r>
              <a:rPr lang="en-US">
                <a:cs typeface="Calibri Light"/>
              </a:rPr>
              <a:t>DIGITAL images  </a:t>
            </a:r>
            <a:br>
              <a:rPr lang="en-US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BF2C-5728-4F71-B5F4-0F9B5B36A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15" y="1640498"/>
            <a:ext cx="10131425" cy="5973714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A digital image is a matrix of pixels. Each pixel contains information about intensity value of the image at that point - represented by a series of code </a:t>
            </a:r>
          </a:p>
          <a:p>
            <a:pPr lvl="1"/>
            <a:r>
              <a:rPr lang="en-US" dirty="0">
                <a:ea typeface="+mn-lt"/>
                <a:cs typeface="+mn-lt"/>
              </a:rPr>
              <a:t>An image of size </a:t>
            </a:r>
            <a:r>
              <a:rPr lang="en-US" i="1" dirty="0" err="1">
                <a:ea typeface="+mn-lt"/>
                <a:cs typeface="+mn-lt"/>
              </a:rPr>
              <a:t>MxN</a:t>
            </a:r>
            <a:r>
              <a:rPr lang="en-US" dirty="0">
                <a:ea typeface="+mn-lt"/>
                <a:cs typeface="+mn-lt"/>
              </a:rPr>
              <a:t> has </a:t>
            </a:r>
            <a:r>
              <a:rPr lang="en-US" i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columns in width and 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rows in height.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There are 3 main groups:</a:t>
            </a:r>
          </a:p>
          <a:p>
            <a:pPr lvl="2">
              <a:buFont typeface="Wingdings"/>
              <a:buChar char="ü"/>
            </a:pPr>
            <a:r>
              <a:rPr lang="en-US" sz="1600" dirty="0">
                <a:ea typeface="+mn-lt"/>
                <a:cs typeface="+mn-lt"/>
              </a:rPr>
              <a:t>One-channel image (black-white or grayscale image)  </a:t>
            </a:r>
          </a:p>
          <a:p>
            <a:pPr lvl="2">
              <a:buFont typeface="Wingdings"/>
              <a:buChar char="ü"/>
            </a:pPr>
            <a:r>
              <a:rPr lang="en-US" sz="1600" dirty="0">
                <a:ea typeface="+mn-lt"/>
                <a:cs typeface="+mn-lt"/>
              </a:rPr>
              <a:t>Three-channel image (RGB, YUV, HSV)  </a:t>
            </a:r>
          </a:p>
          <a:p>
            <a:pPr lvl="2">
              <a:buFont typeface="Wingdings"/>
              <a:buChar char="ü"/>
            </a:pPr>
            <a:r>
              <a:rPr lang="en-US" sz="1600" dirty="0">
                <a:ea typeface="+mn-lt"/>
                <a:cs typeface="+mn-lt"/>
              </a:rPr>
              <a:t>Four-channel image (RGBA, CMYK)  </a:t>
            </a:r>
          </a:p>
          <a:p>
            <a:pPr lvl="1"/>
            <a:r>
              <a:rPr lang="en-US" dirty="0">
                <a:ea typeface="+mn-lt"/>
                <a:cs typeface="+mn-lt"/>
              </a:rPr>
              <a:t>In this thesis, only grayscale images are considered.  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>
                <a:cs typeface="Calibri"/>
              </a:rPr>
              <a:t>   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401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CAEF-E7DA-4975-8DD9-1DF6E7F5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6613"/>
            <a:ext cx="10131425" cy="1456267"/>
          </a:xfrm>
        </p:spPr>
        <p:txBody>
          <a:bodyPr/>
          <a:lstStyle/>
          <a:p>
            <a:r>
              <a:rPr lang="en-US" b="1">
                <a:cs typeface="Calibri Light"/>
              </a:rPr>
              <a:t>Eigenface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F88D-BADF-48D6-8DB4-117914B2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00346"/>
            <a:ext cx="10131425" cy="5192423"/>
          </a:xfrm>
        </p:spPr>
        <p:txBody>
          <a:bodyPr/>
          <a:lstStyle/>
          <a:p>
            <a:r>
              <a:rPr lang="en-US" dirty="0">
                <a:cs typeface="Calibri"/>
              </a:rPr>
              <a:t>Was first proposed by </a:t>
            </a:r>
            <a:r>
              <a:rPr lang="en-US" dirty="0" err="1">
                <a:cs typeface="Calibri"/>
              </a:rPr>
              <a:t>Sirovich</a:t>
            </a:r>
            <a:r>
              <a:rPr lang="en-US" dirty="0">
                <a:cs typeface="Calibri"/>
              </a:rPr>
              <a:t> and Kirby </a:t>
            </a:r>
            <a:r>
              <a:rPr lang="en-US">
                <a:cs typeface="Calibri"/>
              </a:rPr>
              <a:t>in 1987.</a:t>
            </a:r>
            <a:r>
              <a:rPr lang="en-US" dirty="0">
                <a:cs typeface="Calibri"/>
              </a:rPr>
              <a:t>  After that, the technique was applied to computer vision field, specifically in face recognition problem by Turk and </a:t>
            </a:r>
            <a:r>
              <a:rPr lang="en-US" dirty="0" err="1">
                <a:cs typeface="Calibri"/>
              </a:rPr>
              <a:t>Pentland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r>
              <a:rPr lang="en-US" dirty="0">
                <a:cs typeface="Calibri"/>
              </a:rPr>
              <a:t>Determine the characteristic features of a face such that it can be described as a linear combination of the so called “</a:t>
            </a:r>
            <a:r>
              <a:rPr lang="en-US" dirty="0" err="1">
                <a:cs typeface="Calibri"/>
              </a:rPr>
              <a:t>Eigenfaces</a:t>
            </a:r>
            <a:r>
              <a:rPr lang="en-US" dirty="0">
                <a:cs typeface="Calibri"/>
              </a:rPr>
              <a:t>”.</a:t>
            </a:r>
          </a:p>
          <a:p>
            <a:r>
              <a:rPr lang="en-US" dirty="0">
                <a:cs typeface="Calibri"/>
              </a:rPr>
              <a:t>The first step is applying the PCA to all face images in the training dataset. </a:t>
            </a:r>
          </a:p>
          <a:p>
            <a:r>
              <a:rPr lang="en-US" dirty="0">
                <a:cs typeface="Calibri"/>
              </a:rPr>
              <a:t>Then each of them as well as the checking image is projected into face-space to find its corresponding position. Finally, we compare the Euclidian distance between the checking image and each image in database to find the smallest one. </a:t>
            </a:r>
          </a:p>
          <a:p>
            <a:r>
              <a:rPr lang="en-US" dirty="0">
                <a:cs typeface="Calibri"/>
              </a:rPr>
              <a:t>Compare this one to threshold to get the final result.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32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6A58-92B5-40CD-995C-EAD12D36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A988-2C43-4333-8F98-2B55E9C2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cs typeface="Calibri"/>
              </a:rPr>
              <a:t>Calculation steps: </a:t>
            </a:r>
            <a:r>
              <a:rPr lang="en-US" dirty="0">
                <a:cs typeface="Calibri"/>
              </a:rPr>
              <a:t>Suppose we have </a:t>
            </a:r>
            <a:r>
              <a:rPr lang="en-US" i="1" dirty="0">
                <a:cs typeface="Calibri"/>
              </a:rPr>
              <a:t>M</a:t>
            </a:r>
            <a:r>
              <a:rPr lang="en-US" i="1" baseline="30000" dirty="0">
                <a:cs typeface="Calibri"/>
              </a:rPr>
              <a:t>’</a:t>
            </a:r>
            <a:r>
              <a:rPr lang="en-US" dirty="0">
                <a:cs typeface="Calibri"/>
              </a:rPr>
              <a:t> face images of size </a:t>
            </a:r>
            <a:r>
              <a:rPr lang="en-US" i="1" dirty="0" err="1">
                <a:cs typeface="Calibri"/>
              </a:rPr>
              <a:t>MxN</a:t>
            </a:r>
            <a:r>
              <a:rPr lang="en-US" i="1" dirty="0">
                <a:cs typeface="Calibri"/>
              </a:rPr>
              <a:t> </a:t>
            </a:r>
            <a:endParaRPr lang="en-US" b="1" i="1" dirty="0" err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1. Prepare the training images </a:t>
            </a:r>
            <a:r>
              <a:rPr lang="en-US" b="1" dirty="0" err="1">
                <a:cs typeface="Calibri"/>
              </a:rPr>
              <a:t>Γ</a:t>
            </a:r>
            <a:r>
              <a:rPr lang="en-US" baseline="-25000" dirty="0" err="1">
                <a:cs typeface="Calibri"/>
              </a:rPr>
              <a:t>i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Convert </a:t>
            </a:r>
            <a:r>
              <a:rPr lang="en-US" b="1" dirty="0" err="1">
                <a:cs typeface="Calibri"/>
              </a:rPr>
              <a:t>Γ</a:t>
            </a:r>
            <a:r>
              <a:rPr lang="en-US" baseline="-25000" dirty="0" err="1">
                <a:cs typeface="Calibri"/>
              </a:rPr>
              <a:t>i</a:t>
            </a:r>
            <a:r>
              <a:rPr lang="en-US" dirty="0">
                <a:cs typeface="Calibri"/>
              </a:rPr>
              <a:t> into column matrix (</a:t>
            </a:r>
            <a:r>
              <a:rPr lang="en-US" i="1" dirty="0">
                <a:cs typeface="Calibri"/>
              </a:rPr>
              <a:t>MNx1).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2. Prepare the training data set</a:t>
            </a:r>
            <a:endParaRPr lang="en-US" i="1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D0DFA74-D700-47BC-BD76-7DF6C1EF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722" y="4512680"/>
            <a:ext cx="2124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6F8C-986C-4805-B417-41FBE2E3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A431-390F-44F1-AC2B-0E71DFE5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alibri"/>
              </a:rPr>
              <a:t>3. Compute the average face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4. Compute the mean face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6" name="Picture 6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0B3EC200-E24A-4B01-9337-75214EAA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84" y="4458965"/>
            <a:ext cx="1276350" cy="428625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00A2A0-0DA0-4ECD-A34E-39336CFA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84" y="3172187"/>
            <a:ext cx="15811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0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58</TotalTime>
  <Words>1087</Words>
  <Application>Microsoft Office PowerPoint</Application>
  <PresentationFormat>Widescreen</PresentationFormat>
  <Paragraphs>241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Wingdings,Sans-Serif</vt:lpstr>
      <vt:lpstr>Celestial</vt:lpstr>
      <vt:lpstr>ADVANCED METHODS FOR FACE RECOGNITION</vt:lpstr>
      <vt:lpstr>Agenda</vt:lpstr>
      <vt:lpstr>Introduction to Face recognition </vt:lpstr>
      <vt:lpstr>Introduction</vt:lpstr>
      <vt:lpstr>Existing face recognition algorithms   </vt:lpstr>
      <vt:lpstr>DIGITAL images   </vt:lpstr>
      <vt:lpstr>Eigenface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Fisherface method</vt:lpstr>
      <vt:lpstr>PowerPoint Presentation</vt:lpstr>
      <vt:lpstr>PowerPoint Presentation</vt:lpstr>
      <vt:lpstr>PowerPoint Presentation</vt:lpstr>
      <vt:lpstr>Implementation and evaluation </vt:lpstr>
      <vt:lpstr>PowerPoint Presentation</vt:lpstr>
      <vt:lpstr> </vt:lpstr>
      <vt:lpstr>PowerPoint Presentation</vt:lpstr>
      <vt:lpstr>Conclusion and future works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Nguyen Gia Khanh (RBVH/EJV42)</dc:creator>
  <cp:lastModifiedBy>Khánh Nguyễn Gia</cp:lastModifiedBy>
  <cp:revision>103</cp:revision>
  <dcterms:created xsi:type="dcterms:W3CDTF">2014-09-12T02:08:24Z</dcterms:created>
  <dcterms:modified xsi:type="dcterms:W3CDTF">2018-11-19T02:37:38Z</dcterms:modified>
</cp:coreProperties>
</file>