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77" r:id="rId3"/>
    <p:sldId id="390" r:id="rId4"/>
    <p:sldId id="391" r:id="rId5"/>
    <p:sldId id="393" r:id="rId6"/>
    <p:sldId id="394" r:id="rId7"/>
    <p:sldId id="323" r:id="rId8"/>
    <p:sldId id="324" r:id="rId9"/>
    <p:sldId id="325" r:id="rId10"/>
    <p:sldId id="397" r:id="rId11"/>
    <p:sldId id="326" r:id="rId12"/>
    <p:sldId id="327" r:id="rId13"/>
    <p:sldId id="328" r:id="rId14"/>
    <p:sldId id="329" r:id="rId15"/>
    <p:sldId id="442" r:id="rId16"/>
    <p:sldId id="443" r:id="rId17"/>
    <p:sldId id="358" r:id="rId18"/>
    <p:sldId id="331" r:id="rId19"/>
    <p:sldId id="385" r:id="rId20"/>
    <p:sldId id="387" r:id="rId21"/>
    <p:sldId id="386" r:id="rId22"/>
    <p:sldId id="339" r:id="rId23"/>
    <p:sldId id="445" r:id="rId24"/>
    <p:sldId id="419" r:id="rId25"/>
    <p:sldId id="420" r:id="rId26"/>
    <p:sldId id="422" r:id="rId27"/>
    <p:sldId id="370" r:id="rId28"/>
    <p:sldId id="342" r:id="rId29"/>
    <p:sldId id="395" r:id="rId30"/>
    <p:sldId id="344" r:id="rId31"/>
    <p:sldId id="388" r:id="rId32"/>
    <p:sldId id="389" r:id="rId33"/>
    <p:sldId id="439" r:id="rId34"/>
    <p:sldId id="440" r:id="rId35"/>
    <p:sldId id="441" r:id="rId36"/>
    <p:sldId id="383" r:id="rId37"/>
    <p:sldId id="362" r:id="rId38"/>
    <p:sldId id="368" r:id="rId39"/>
    <p:sldId id="367" r:id="rId40"/>
    <p:sldId id="449" r:id="rId41"/>
    <p:sldId id="261" r:id="rId42"/>
    <p:sldId id="340" r:id="rId43"/>
    <p:sldId id="262" r:id="rId44"/>
    <p:sldId id="423" r:id="rId45"/>
    <p:sldId id="436" r:id="rId46"/>
    <p:sldId id="446" r:id="rId47"/>
    <p:sldId id="447" r:id="rId48"/>
    <p:sldId id="448" r:id="rId49"/>
    <p:sldId id="435" r:id="rId50"/>
    <p:sldId id="434" r:id="rId51"/>
    <p:sldId id="427" r:id="rId52"/>
    <p:sldId id="428" r:id="rId53"/>
    <p:sldId id="429" r:id="rId54"/>
    <p:sldId id="263" r:id="rId55"/>
    <p:sldId id="264" r:id="rId56"/>
    <p:sldId id="432" r:id="rId57"/>
    <p:sldId id="450" r:id="rId58"/>
    <p:sldId id="451" r:id="rId59"/>
    <p:sldId id="266" r:id="rId60"/>
    <p:sldId id="373" r:id="rId61"/>
    <p:sldId id="452" r:id="rId62"/>
    <p:sldId id="453" r:id="rId63"/>
    <p:sldId id="267" r:id="rId64"/>
    <p:sldId id="281" r:id="rId65"/>
  </p:sldIdLst>
  <p:sldSz cx="9144000" cy="5143500" type="screen16x9"/>
  <p:notesSz cx="6858000" cy="9144000"/>
  <p:defaultTextStyle>
    <a:defPPr>
      <a:defRPr lang="en-US"/>
    </a:defPPr>
    <a:lvl1pPr marL="0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45716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lide" id="{B681A1BB-A03A-EE4F-8E6F-76B42898FA4C}">
          <p14:sldIdLst>
            <p14:sldId id="256"/>
            <p14:sldId id="377"/>
          </p14:sldIdLst>
        </p14:section>
        <p14:section name="Mile-High View" id="{880C681B-F0E4-0645-87B1-FA02E6DAFC1A}">
          <p14:sldIdLst>
            <p14:sldId id="390"/>
            <p14:sldId id="391"/>
            <p14:sldId id="393"/>
            <p14:sldId id="394"/>
          </p14:sldIdLst>
        </p14:section>
        <p14:section name="Graphical Intro to Logistic Regression" id="{4E1CB2AA-78C9-424D-8719-4A6D810E8B41}">
          <p14:sldIdLst>
            <p14:sldId id="323"/>
            <p14:sldId id="324"/>
            <p14:sldId id="325"/>
            <p14:sldId id="397"/>
            <p14:sldId id="326"/>
            <p14:sldId id="327"/>
            <p14:sldId id="328"/>
            <p14:sldId id="329"/>
            <p14:sldId id="442"/>
            <p14:sldId id="443"/>
          </p14:sldIdLst>
        </p14:section>
        <p14:section name="Detailed Example" id="{6CE95869-CD71-D14A-ACE4-CCD48BCB9393}">
          <p14:sldIdLst>
            <p14:sldId id="358"/>
            <p14:sldId id="331"/>
            <p14:sldId id="385"/>
            <p14:sldId id="387"/>
            <p14:sldId id="386"/>
            <p14:sldId id="339"/>
            <p14:sldId id="445"/>
            <p14:sldId id="419"/>
            <p14:sldId id="420"/>
            <p14:sldId id="422"/>
          </p14:sldIdLst>
        </p14:section>
        <p14:section name="The MNIST Dataset" id="{56C9BEFC-082F-D545-B6CF-C1B9081FB8B6}">
          <p14:sldIdLst>
            <p14:sldId id="370"/>
            <p14:sldId id="342"/>
            <p14:sldId id="395"/>
            <p14:sldId id="344"/>
            <p14:sldId id="388"/>
            <p14:sldId id="389"/>
            <p14:sldId id="439"/>
            <p14:sldId id="440"/>
            <p14:sldId id="441"/>
            <p14:sldId id="383"/>
          </p14:sldIdLst>
        </p14:section>
        <p14:section name="From Shallow To Deep Learning" id="{2614BB72-56A7-B44E-9FE2-F7E282280F4B}">
          <p14:sldIdLst>
            <p14:sldId id="362"/>
            <p14:sldId id="368"/>
            <p14:sldId id="367"/>
            <p14:sldId id="449"/>
            <p14:sldId id="261"/>
            <p14:sldId id="340"/>
            <p14:sldId id="262"/>
            <p14:sldId id="423"/>
            <p14:sldId id="436"/>
            <p14:sldId id="446"/>
            <p14:sldId id="447"/>
            <p14:sldId id="448"/>
            <p14:sldId id="435"/>
            <p14:sldId id="434"/>
            <p14:sldId id="427"/>
            <p14:sldId id="428"/>
            <p14:sldId id="429"/>
            <p14:sldId id="263"/>
            <p14:sldId id="264"/>
            <p14:sldId id="432"/>
            <p14:sldId id="450"/>
            <p14:sldId id="451"/>
            <p14:sldId id="266"/>
            <p14:sldId id="373"/>
            <p14:sldId id="452"/>
            <p14:sldId id="453"/>
            <p14:sldId id="267"/>
          </p14:sldIdLst>
        </p14:section>
        <p14:section name="Break" id="{603BB255-E0E5-B440-B74F-72C157F9D031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  <a:srgbClr val="FF5D00"/>
    <a:srgbClr val="3F80CD"/>
    <a:srgbClr val="235F9C"/>
    <a:srgbClr val="001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86395"/>
  </p:normalViewPr>
  <p:slideViewPr>
    <p:cSldViewPr snapToGrid="0" snapToObjects="1">
      <p:cViewPr varScale="1">
        <p:scale>
          <a:sx n="146" d="100"/>
          <a:sy n="146" d="100"/>
        </p:scale>
        <p:origin x="11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7F71E0-0D53-DC45-B2CB-C90849DC5E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A5AE21-28DC-384A-9615-D2A234C172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7395-C8D8-FC4E-A947-CB2BD1422AA7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66FC-5661-134A-A28E-52A0750FBA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60C2E-86CE-434C-81DE-82F82C9B8D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4DDE5-AA14-DD42-BEF8-7DF8E362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4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927A9-B8DC-384B-BF68-738F1B31EAB2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2"/>
            <a:ext cx="5486400" cy="36004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5010" y="8684685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33E9F-084A-8543-BC6F-0AE70009C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24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99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666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832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998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165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331" algn="l" defTabSz="914333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02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22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74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9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0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0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1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16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1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77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82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1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2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7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0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2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0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4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783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258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59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77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6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3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2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850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34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12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795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2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7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27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0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23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9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68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35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37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02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767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261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22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12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208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9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99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948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24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237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01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6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333E9F-084A-8543-BC6F-0AE70009C2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99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3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3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9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687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37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061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4pPr>
            <a:lvl5pPr marL="1826748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5pPr>
            <a:lvl6pPr marL="2283435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6pPr>
            <a:lvl7pPr marL="2740122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7pPr>
            <a:lvl8pPr marL="3196809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8pPr>
            <a:lvl9pPr marL="3653496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797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687" indent="0">
              <a:buNone/>
              <a:defRPr sz="1998" b="1"/>
            </a:lvl2pPr>
            <a:lvl3pPr marL="913374" indent="0">
              <a:buNone/>
              <a:defRPr sz="1798" b="1"/>
            </a:lvl3pPr>
            <a:lvl4pPr marL="1370061" indent="0">
              <a:buNone/>
              <a:defRPr sz="1598" b="1"/>
            </a:lvl4pPr>
            <a:lvl5pPr marL="1826748" indent="0">
              <a:buNone/>
              <a:defRPr sz="1598" b="1"/>
            </a:lvl5pPr>
            <a:lvl6pPr marL="2283435" indent="0">
              <a:buNone/>
              <a:defRPr sz="1598" b="1"/>
            </a:lvl6pPr>
            <a:lvl7pPr marL="2740122" indent="0">
              <a:buNone/>
              <a:defRPr sz="1598" b="1"/>
            </a:lvl7pPr>
            <a:lvl8pPr marL="3196809" indent="0">
              <a:buNone/>
              <a:defRPr sz="1598" b="1"/>
            </a:lvl8pPr>
            <a:lvl9pPr marL="3653496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6" cy="47982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687" indent="0">
              <a:buNone/>
              <a:defRPr sz="1998" b="1"/>
            </a:lvl2pPr>
            <a:lvl3pPr marL="913374" indent="0">
              <a:buNone/>
              <a:defRPr sz="1798" b="1"/>
            </a:lvl3pPr>
            <a:lvl4pPr marL="1370061" indent="0">
              <a:buNone/>
              <a:defRPr sz="1598" b="1"/>
            </a:lvl4pPr>
            <a:lvl5pPr marL="1826748" indent="0">
              <a:buNone/>
              <a:defRPr sz="1598" b="1"/>
            </a:lvl5pPr>
            <a:lvl6pPr marL="2283435" indent="0">
              <a:buNone/>
              <a:defRPr sz="1598" b="1"/>
            </a:lvl6pPr>
            <a:lvl7pPr marL="2740122" indent="0">
              <a:buNone/>
              <a:defRPr sz="1598" b="1"/>
            </a:lvl7pPr>
            <a:lvl8pPr marL="3196809" indent="0">
              <a:buNone/>
              <a:defRPr sz="1598" b="1"/>
            </a:lvl8pPr>
            <a:lvl9pPr marL="3653496" indent="0">
              <a:buNone/>
              <a:defRPr sz="159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6" cy="2963466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9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0" cy="4389835"/>
          </a:xfrm>
        </p:spPr>
        <p:txBody>
          <a:bodyPr/>
          <a:lstStyle>
            <a:lvl1pPr>
              <a:defRPr sz="3196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398"/>
            </a:lvl1pPr>
            <a:lvl2pPr marL="456687" indent="0">
              <a:buNone/>
              <a:defRPr sz="1199"/>
            </a:lvl2pPr>
            <a:lvl3pPr marL="913374" indent="0">
              <a:buNone/>
              <a:defRPr sz="999"/>
            </a:lvl3pPr>
            <a:lvl4pPr marL="1370061" indent="0">
              <a:buNone/>
              <a:defRPr sz="899"/>
            </a:lvl4pPr>
            <a:lvl5pPr marL="1826748" indent="0">
              <a:buNone/>
              <a:defRPr sz="899"/>
            </a:lvl5pPr>
            <a:lvl6pPr marL="2283435" indent="0">
              <a:buNone/>
              <a:defRPr sz="899"/>
            </a:lvl6pPr>
            <a:lvl7pPr marL="2740122" indent="0">
              <a:buNone/>
              <a:defRPr sz="899"/>
            </a:lvl7pPr>
            <a:lvl8pPr marL="3196809" indent="0">
              <a:buNone/>
              <a:defRPr sz="899"/>
            </a:lvl8pPr>
            <a:lvl9pPr marL="3653496" indent="0">
              <a:buNone/>
              <a:defRPr sz="8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196"/>
            </a:lvl1pPr>
            <a:lvl2pPr marL="456687" indent="0">
              <a:buNone/>
              <a:defRPr sz="2797"/>
            </a:lvl2pPr>
            <a:lvl3pPr marL="913374" indent="0">
              <a:buNone/>
              <a:defRPr sz="2398"/>
            </a:lvl3pPr>
            <a:lvl4pPr marL="1370061" indent="0">
              <a:buNone/>
              <a:defRPr sz="1998"/>
            </a:lvl4pPr>
            <a:lvl5pPr marL="1826748" indent="0">
              <a:buNone/>
              <a:defRPr sz="1998"/>
            </a:lvl5pPr>
            <a:lvl6pPr marL="2283435" indent="0">
              <a:buNone/>
              <a:defRPr sz="1998"/>
            </a:lvl6pPr>
            <a:lvl7pPr marL="2740122" indent="0">
              <a:buNone/>
              <a:defRPr sz="1998"/>
            </a:lvl7pPr>
            <a:lvl8pPr marL="3196809" indent="0">
              <a:buNone/>
              <a:defRPr sz="1998"/>
            </a:lvl8pPr>
            <a:lvl9pPr marL="3653496" indent="0">
              <a:buNone/>
              <a:defRPr sz="199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398"/>
            </a:lvl1pPr>
            <a:lvl2pPr marL="456687" indent="0">
              <a:buNone/>
              <a:defRPr sz="1199"/>
            </a:lvl2pPr>
            <a:lvl3pPr marL="913374" indent="0">
              <a:buNone/>
              <a:defRPr sz="999"/>
            </a:lvl3pPr>
            <a:lvl4pPr marL="1370061" indent="0">
              <a:buNone/>
              <a:defRPr sz="899"/>
            </a:lvl4pPr>
            <a:lvl5pPr marL="1826748" indent="0">
              <a:buNone/>
              <a:defRPr sz="899"/>
            </a:lvl5pPr>
            <a:lvl6pPr marL="2283435" indent="0">
              <a:buNone/>
              <a:defRPr sz="899"/>
            </a:lvl6pPr>
            <a:lvl7pPr marL="2740122" indent="0">
              <a:buNone/>
              <a:defRPr sz="899"/>
            </a:lvl7pPr>
            <a:lvl8pPr marL="3196809" indent="0">
              <a:buNone/>
              <a:defRPr sz="899"/>
            </a:lvl8pPr>
            <a:lvl9pPr marL="3653496" indent="0">
              <a:buNone/>
              <a:defRPr sz="89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57645D-6EED-4946-9D1D-A6B494445F10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7D94440-29F7-804F-9CB1-7389833ED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Duke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2"/>
            <a:ext cx="8229600" cy="3394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3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687" rtl="0" eaLnBrk="1" latinLnBrk="0" hangingPunct="1">
        <a:spcBef>
          <a:spcPct val="0"/>
        </a:spcBef>
        <a:buNone/>
        <a:defRPr sz="4396" kern="1200">
          <a:solidFill>
            <a:srgbClr val="001A57"/>
          </a:solidFill>
          <a:latin typeface="Helvetica"/>
          <a:ea typeface="+mj-ea"/>
          <a:cs typeface="+mj-cs"/>
        </a:defRPr>
      </a:lvl1pPr>
    </p:titleStyle>
    <p:bodyStyle>
      <a:lvl1pPr marL="342516" indent="-342516" algn="l" defTabSz="456687" rtl="0" eaLnBrk="1" latinLnBrk="0" hangingPunct="1">
        <a:spcBef>
          <a:spcPct val="20000"/>
        </a:spcBef>
        <a:buFont typeface="Arial"/>
        <a:buChar char="•"/>
        <a:defRPr sz="3196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1pPr>
      <a:lvl2pPr marL="742116" indent="-285429" algn="l" defTabSz="456687" rtl="0" eaLnBrk="1" latinLnBrk="0" hangingPunct="1">
        <a:spcBef>
          <a:spcPct val="20000"/>
        </a:spcBef>
        <a:buFont typeface="Arial"/>
        <a:buChar char="–"/>
        <a:defRPr sz="2797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2pPr>
      <a:lvl3pPr marL="1141717" indent="-228344" algn="l" defTabSz="456687" rtl="0" eaLnBrk="1" latinLnBrk="0" hangingPunct="1">
        <a:spcBef>
          <a:spcPct val="20000"/>
        </a:spcBef>
        <a:buFont typeface="Arial"/>
        <a:buChar char="•"/>
        <a:defRPr sz="23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3pPr>
      <a:lvl4pPr marL="1598404" indent="-228344" algn="l" defTabSz="456687" rtl="0" eaLnBrk="1" latinLnBrk="0" hangingPunct="1">
        <a:spcBef>
          <a:spcPct val="20000"/>
        </a:spcBef>
        <a:buFont typeface="Arial"/>
        <a:buChar char="–"/>
        <a:defRPr sz="19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4pPr>
      <a:lvl5pPr marL="2055091" indent="-228344" algn="l" defTabSz="456687" rtl="0" eaLnBrk="1" latinLnBrk="0" hangingPunct="1">
        <a:spcBef>
          <a:spcPct val="20000"/>
        </a:spcBef>
        <a:buFont typeface="Arial"/>
        <a:buChar char="»"/>
        <a:defRPr sz="1998" kern="1200">
          <a:solidFill>
            <a:schemeClr val="bg1">
              <a:lumMod val="50000"/>
            </a:schemeClr>
          </a:solidFill>
          <a:latin typeface="Helvetica Neue"/>
          <a:ea typeface="+mn-ea"/>
          <a:cs typeface="+mn-cs"/>
        </a:defRPr>
      </a:lvl5pPr>
      <a:lvl6pPr marL="2511778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466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152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1839" indent="-228344" algn="l" defTabSz="456687" rtl="0" eaLnBrk="1" latinLnBrk="0" hangingPunct="1">
        <a:spcBef>
          <a:spcPct val="20000"/>
        </a:spcBef>
        <a:buFont typeface="Arial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87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374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061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748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435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122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809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496" algn="l" defTabSz="456687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7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19" Type="http://schemas.openxmlformats.org/officeDocument/2006/relationships/image" Target="../media/image71.png"/><Relationship Id="rId4" Type="http://schemas.openxmlformats.org/officeDocument/2006/relationships/image" Target="../media/image20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0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13" Type="http://schemas.openxmlformats.org/officeDocument/2006/relationships/image" Target="../media/image60.png"/><Relationship Id="rId3" Type="http://schemas.openxmlformats.org/officeDocument/2006/relationships/image" Target="../media/image103.emf"/><Relationship Id="rId7" Type="http://schemas.openxmlformats.org/officeDocument/2006/relationships/image" Target="../media/image102.emf"/><Relationship Id="rId12" Type="http://schemas.openxmlformats.org/officeDocument/2006/relationships/image" Target="../media/image59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emf"/><Relationship Id="rId11" Type="http://schemas.openxmlformats.org/officeDocument/2006/relationships/image" Target="../media/image58.png"/><Relationship Id="rId5" Type="http://schemas.openxmlformats.org/officeDocument/2006/relationships/image" Target="../media/image106.emf"/><Relationship Id="rId15" Type="http://schemas.openxmlformats.org/officeDocument/2006/relationships/image" Target="../media/image62.png"/><Relationship Id="rId10" Type="http://schemas.openxmlformats.org/officeDocument/2006/relationships/image" Target="../media/image20.png"/><Relationship Id="rId4" Type="http://schemas.openxmlformats.org/officeDocument/2006/relationships/image" Target="../media/image104.emf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emf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emf"/><Relationship Id="rId4" Type="http://schemas.openxmlformats.org/officeDocument/2006/relationships/image" Target="../media/image10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emf"/><Relationship Id="rId4" Type="http://schemas.openxmlformats.org/officeDocument/2006/relationships/image" Target="../media/image10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emf"/><Relationship Id="rId5" Type="http://schemas.openxmlformats.org/officeDocument/2006/relationships/image" Target="../media/image114.png"/><Relationship Id="rId4" Type="http://schemas.openxmlformats.org/officeDocument/2006/relationships/image" Target="../media/image10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2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83.png"/><Relationship Id="rId9" Type="http://schemas.openxmlformats.org/officeDocument/2006/relationships/image" Target="../media/image1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20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0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0.png"/><Relationship Id="rId7" Type="http://schemas.openxmlformats.org/officeDocument/2006/relationships/image" Target="../media/image1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8.emf"/><Relationship Id="rId4" Type="http://schemas.openxmlformats.org/officeDocument/2006/relationships/image" Target="../media/image10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7" Type="http://schemas.openxmlformats.org/officeDocument/2006/relationships/image" Target="../media/image117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9" Type="http://schemas.openxmlformats.org/officeDocument/2006/relationships/image" Target="../media/image120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4.png"/><Relationship Id="rId5" Type="http://schemas.openxmlformats.org/officeDocument/2006/relationships/image" Target="../media/image20.png"/><Relationship Id="rId10" Type="http://schemas.openxmlformats.org/officeDocument/2006/relationships/image" Target="../media/image153.png"/><Relationship Id="rId4" Type="http://schemas.openxmlformats.org/officeDocument/2006/relationships/image" Target="../media/image149.png"/><Relationship Id="rId9" Type="http://schemas.openxmlformats.org/officeDocument/2006/relationships/image" Target="../media/image15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20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3.png"/><Relationship Id="rId11" Type="http://schemas.openxmlformats.org/officeDocument/2006/relationships/image" Target="../media/image155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0.png"/><Relationship Id="rId9" Type="http://schemas.openxmlformats.org/officeDocument/2006/relationships/image" Target="../media/image13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20.png"/><Relationship Id="rId7" Type="http://schemas.openxmlformats.org/officeDocument/2006/relationships/image" Target="../media/image133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56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59.png"/><Relationship Id="rId3" Type="http://schemas.openxmlformats.org/officeDocument/2006/relationships/image" Target="../media/image20.png"/><Relationship Id="rId7" Type="http://schemas.openxmlformats.org/officeDocument/2006/relationships/image" Target="../media/image133.png"/><Relationship Id="rId12" Type="http://schemas.openxmlformats.org/officeDocument/2006/relationships/image" Target="../media/image1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56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20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2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2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56.xml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81.png"/><Relationship Id="rId10" Type="http://schemas.openxmlformats.org/officeDocument/2006/relationships/image" Target="../media/image188.png"/><Relationship Id="rId4" Type="http://schemas.openxmlformats.org/officeDocument/2006/relationships/image" Target="../media/image182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3" Type="http://schemas.openxmlformats.org/officeDocument/2006/relationships/image" Target="../media/image2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4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81.png"/><Relationship Id="rId10" Type="http://schemas.openxmlformats.org/officeDocument/2006/relationships/image" Target="../media/image188.png"/><Relationship Id="rId4" Type="http://schemas.openxmlformats.org/officeDocument/2006/relationships/image" Target="../media/image119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png"/><Relationship Id="rId13" Type="http://schemas.openxmlformats.org/officeDocument/2006/relationships/image" Target="../media/image191.png"/><Relationship Id="rId18" Type="http://schemas.openxmlformats.org/officeDocument/2006/relationships/image" Target="../media/image195.png"/><Relationship Id="rId3" Type="http://schemas.openxmlformats.org/officeDocument/2006/relationships/image" Target="../media/image20.png"/><Relationship Id="rId7" Type="http://schemas.openxmlformats.org/officeDocument/2006/relationships/image" Target="../media/image185.png"/><Relationship Id="rId12" Type="http://schemas.openxmlformats.org/officeDocument/2006/relationships/image" Target="../media/image190.png"/><Relationship Id="rId17" Type="http://schemas.openxmlformats.org/officeDocument/2006/relationships/image" Target="../media/image194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1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89.png"/><Relationship Id="rId5" Type="http://schemas.openxmlformats.org/officeDocument/2006/relationships/image" Target="../media/image183.png"/><Relationship Id="rId15" Type="http://schemas.openxmlformats.org/officeDocument/2006/relationships/image" Target="../media/image181.png"/><Relationship Id="rId10" Type="http://schemas.openxmlformats.org/officeDocument/2006/relationships/image" Target="../media/image188.png"/><Relationship Id="rId4" Type="http://schemas.openxmlformats.org/officeDocument/2006/relationships/image" Target="../media/image119.png"/><Relationship Id="rId9" Type="http://schemas.openxmlformats.org/officeDocument/2006/relationships/image" Target="../media/image187.png"/><Relationship Id="rId14" Type="http://schemas.openxmlformats.org/officeDocument/2006/relationships/image" Target="../media/image19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05.png"/><Relationship Id="rId3" Type="http://schemas.openxmlformats.org/officeDocument/2006/relationships/image" Target="../media/image20.png"/><Relationship Id="rId7" Type="http://schemas.openxmlformats.org/officeDocument/2006/relationships/image" Target="../media/image199.png"/><Relationship Id="rId12" Type="http://schemas.openxmlformats.org/officeDocument/2006/relationships/image" Target="../media/image20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97.png"/><Relationship Id="rId15" Type="http://schemas.openxmlformats.org/officeDocument/2006/relationships/image" Target="../media/image181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18" Type="http://schemas.openxmlformats.org/officeDocument/2006/relationships/image" Target="../media/image222.png"/><Relationship Id="rId3" Type="http://schemas.openxmlformats.org/officeDocument/2006/relationships/image" Target="../media/image20.png"/><Relationship Id="rId21" Type="http://schemas.openxmlformats.org/officeDocument/2006/relationships/image" Target="../media/image225.png"/><Relationship Id="rId7" Type="http://schemas.openxmlformats.org/officeDocument/2006/relationships/image" Target="../media/image212.png"/><Relationship Id="rId12" Type="http://schemas.openxmlformats.org/officeDocument/2006/relationships/image" Target="../media/image217.png"/><Relationship Id="rId17" Type="http://schemas.openxmlformats.org/officeDocument/2006/relationships/image" Target="../media/image221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220.png"/><Relationship Id="rId20" Type="http://schemas.openxmlformats.org/officeDocument/2006/relationships/image" Target="../media/image2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1.png"/><Relationship Id="rId11" Type="http://schemas.openxmlformats.org/officeDocument/2006/relationships/image" Target="../media/image216.png"/><Relationship Id="rId5" Type="http://schemas.openxmlformats.org/officeDocument/2006/relationships/image" Target="../media/image210.png"/><Relationship Id="rId15" Type="http://schemas.openxmlformats.org/officeDocument/2006/relationships/image" Target="../media/image219.png"/><Relationship Id="rId10" Type="http://schemas.openxmlformats.org/officeDocument/2006/relationships/image" Target="../media/image215.png"/><Relationship Id="rId19" Type="http://schemas.openxmlformats.org/officeDocument/2006/relationships/image" Target="../media/image223.png"/><Relationship Id="rId4" Type="http://schemas.openxmlformats.org/officeDocument/2006/relationships/image" Target="../media/image182.png"/><Relationship Id="rId9" Type="http://schemas.openxmlformats.org/officeDocument/2006/relationships/image" Target="../media/image214.png"/><Relationship Id="rId14" Type="http://schemas.openxmlformats.org/officeDocument/2006/relationships/image" Target="../media/image19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Natural Language Processing Winter School </a:t>
            </a:r>
            <a:br>
              <a:rPr lang="en-US" sz="4000" dirty="0"/>
            </a:br>
            <a:r>
              <a:rPr lang="en-US" sz="4000" dirty="0"/>
              <a:t>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Ricardo Henao</a:t>
            </a:r>
          </a:p>
        </p:txBody>
      </p:sp>
    </p:spTree>
    <p:extLst>
      <p:ext uri="{BB962C8B-B14F-4D97-AF65-F5344CB8AC3E}">
        <p14:creationId xmlns:p14="http://schemas.microsoft.com/office/powerpoint/2010/main" val="94242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93484D-6CE5-4DA8-A552-B4F44AFB34CF}"/>
              </a:ext>
            </a:extLst>
          </p:cNvPr>
          <p:cNvGrpSpPr/>
          <p:nvPr/>
        </p:nvGrpSpPr>
        <p:grpSpPr>
          <a:xfrm>
            <a:off x="2176548" y="1528047"/>
            <a:ext cx="3196808" cy="180953"/>
            <a:chOff x="3312543" y="2369387"/>
            <a:chExt cx="4267200" cy="241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912957-B723-45E9-8378-40E790E4216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031F9D5-E516-408D-906A-C2440E9D2698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E3EB74-BB0B-483E-9251-62B2CFF2665E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CC085A-B0F3-4F65-8A71-8446C6AAFFC8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A5C46C-09E6-4C45-A897-750BF5B713E5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44C1E1-92EA-409D-8520-F387668BCE7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DAC324-8B38-43CC-A8D0-7FC5C25CB0E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8E5F22-46A7-4910-A4EB-AA363ED7898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6E916C-0AB8-4560-BC35-1B3C6515F053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2B0C75-7EB0-41E2-AEBF-7A0CD791FDB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F468A3-904F-4E39-949D-E2B807D5A30F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3D7235-1B6D-4854-B12F-E83E7612C52C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AC8345D-2A4E-4587-87C9-961C4FC758A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7E675F-0A26-4F00-AF74-90D4FE35C89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6233E-CE11-45FC-B079-EE35A10ABB3B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7DBD38-FA21-4BB4-896E-8078D870D7E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BCCF91-18D3-4E56-959A-BD26B9A4F17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5C1A51-31A8-4629-891B-EC3A2CF3CB60}"/>
              </a:ext>
            </a:extLst>
          </p:cNvPr>
          <p:cNvSpPr/>
          <p:nvPr/>
        </p:nvSpPr>
        <p:spPr>
          <a:xfrm>
            <a:off x="6123010" y="152804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CE240B-CD0D-48DA-B449-F0AC62CEAC84}"/>
              </a:ext>
            </a:extLst>
          </p:cNvPr>
          <p:cNvGrpSpPr/>
          <p:nvPr/>
        </p:nvGrpSpPr>
        <p:grpSpPr>
          <a:xfrm>
            <a:off x="2176548" y="1869486"/>
            <a:ext cx="3196808" cy="180953"/>
            <a:chOff x="3312543" y="2369387"/>
            <a:chExt cx="4267200" cy="2415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49E8A4-0C99-4A05-8A26-1C8D6523EDC2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3082A0-2579-4B0E-A162-376C76E508ED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BB1D6F-5324-4610-BB83-0AA2060B2C2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FBEB2-3263-470F-B7F9-AA5F551FCAA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557533-EC06-400C-B82E-3B84C64B62A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2CAB53-DC23-4015-BC67-4F8A9A3A5A3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59CE97-A202-4730-BEDD-C2296548E5ED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1C75F7-C38E-4998-849D-DB00DE886A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DA8545-0F52-433D-A550-2183FBD048D3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B6EFC4-A77F-48AE-9276-7428C8578F94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4397B2-F953-42A4-9300-781E3AC30C1B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5B69AC-FAB7-40D3-999F-20A5BDAE27B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A8FCE-0ABF-43F4-9EBD-82337A31203D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4D4F69-2C67-41F8-9653-6AE9F8AE4B63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6AD0C7-6BE8-450E-9E70-5AE20EE9CFF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137CE-A66E-43CA-91AF-B450179B8A26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5FB0D7-4F6C-4079-B6EE-F18AFB7FE28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ED5A3C0-1AA4-49B1-A683-085051BC4853}"/>
              </a:ext>
            </a:extLst>
          </p:cNvPr>
          <p:cNvSpPr/>
          <p:nvPr/>
        </p:nvSpPr>
        <p:spPr>
          <a:xfrm>
            <a:off x="6123010" y="1869485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2852A4-D4DD-46BF-A4AF-3398FE3B1B24}"/>
              </a:ext>
            </a:extLst>
          </p:cNvPr>
          <p:cNvGrpSpPr/>
          <p:nvPr/>
        </p:nvGrpSpPr>
        <p:grpSpPr>
          <a:xfrm>
            <a:off x="2176548" y="2210923"/>
            <a:ext cx="3196808" cy="180953"/>
            <a:chOff x="3312543" y="2369387"/>
            <a:chExt cx="4267200" cy="24154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0644DE-91BB-428C-A983-0520E69587A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8D8123-81A7-4C1F-884C-DE5782915CF4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2CB799-9CA6-43F8-928F-DB69E2CBEF69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A5E113-E313-48DA-8821-9FD8F0F6B59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846BFC-DBFC-48C1-9E9D-A2B118723D3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D479361-875D-4B4F-B786-6C919EB78730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496C4A-E3CE-4072-9E64-C34D0452BE2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A6438C-26AE-490F-903A-8AB7CF5D914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15B1E5-DF57-402F-9E4F-A3C4E5760D2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20E868-9A1B-4238-AE13-14A5196EAE4E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0B0FF-7BBB-4781-A2E3-D413CF51F688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84F55A-3C0D-41AE-8FA2-C707D660A866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0BE000-693C-4831-B7E7-9FDB2525DEF7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AAE591-6C1A-4BCD-A0A3-D41BD304353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9EFA85-21B8-4A38-B840-AF921C85E4C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ADE6F7-890B-488F-9304-36F050654D35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6FE288-0906-4F63-B316-6E4A7553FEE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BCD278F-7699-496D-89FF-AF83A457D4E5}"/>
              </a:ext>
            </a:extLst>
          </p:cNvPr>
          <p:cNvSpPr/>
          <p:nvPr/>
        </p:nvSpPr>
        <p:spPr>
          <a:xfrm>
            <a:off x="6123010" y="2210921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6D8528-904F-426C-8101-F3B950970666}"/>
              </a:ext>
            </a:extLst>
          </p:cNvPr>
          <p:cNvGrpSpPr/>
          <p:nvPr/>
        </p:nvGrpSpPr>
        <p:grpSpPr>
          <a:xfrm>
            <a:off x="2176548" y="2552360"/>
            <a:ext cx="3196808" cy="180953"/>
            <a:chOff x="3312543" y="2369387"/>
            <a:chExt cx="4267200" cy="2415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67982C-B65D-4A15-B204-951D70345884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A24AF9-52FD-49FC-A0E8-55136DEF7EC5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6F638B-248A-4AB4-9CCF-BD5F02546FD2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7C66755-6211-4697-AE9C-81639422EAC9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CE6A1B-F00B-4A25-84F7-4B869FED1E67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B8E0911-3476-435C-87AE-FCF1098CE91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53A7B8-04DD-432D-8515-AA356651823C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A12F6B2-FCF9-4AFE-B0BF-8192A6BDB555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75F80C-620A-412B-B36F-8C2BB32D9726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A3F1577-760B-4DC9-A5B1-C9CB1A647317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46B7AD-2619-4E83-A380-78B8D78A7B5C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6CD41-0D6E-4B94-86DB-0666673B0633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AB998C-8D5E-48DC-A17B-055B6E125602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FD86D37-F1A2-45F2-9A48-AB8C175EC1A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C0B52AE-8830-4830-BCC5-9FA324ED573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A8760F-6986-49A8-91AB-305E7E2E4992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BF4EBB-2595-4BF1-B035-232046CF16D3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63A3DF4-B142-4EB5-A880-EB51467F8D17}"/>
              </a:ext>
            </a:extLst>
          </p:cNvPr>
          <p:cNvSpPr/>
          <p:nvPr/>
        </p:nvSpPr>
        <p:spPr>
          <a:xfrm>
            <a:off x="6123010" y="255236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C034B1-F72C-4593-9EB6-C2AB535CF60B}"/>
              </a:ext>
            </a:extLst>
          </p:cNvPr>
          <p:cNvGrpSpPr/>
          <p:nvPr/>
        </p:nvGrpSpPr>
        <p:grpSpPr>
          <a:xfrm>
            <a:off x="2176548" y="3462502"/>
            <a:ext cx="3196808" cy="180953"/>
            <a:chOff x="3312543" y="2369387"/>
            <a:chExt cx="4267200" cy="24154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211ABC-3A1A-45B6-A819-A441F9EFAC8F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1A42A4-5A23-4A99-8C44-63DCDCDFD7CE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B0727E-6974-4917-A686-063A1030CD1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634ED5-C0EB-4C5B-AE55-A7E428D4DBE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C2D93D1-9A60-4B36-B118-9F03F249C1E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166464-45ED-49C8-82A1-D193BAEC147D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B2508F-216F-4869-8BB9-ACC6C695367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D43C14-CF2D-461D-8EC0-8E9EB9BDAC5F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554EB0B-F00A-4266-9A08-C307FA371AD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6C4AE2-B922-490C-9585-B6C4D31BFC9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7567F9-C60D-4CDD-A6C7-54B74FCA9DC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C46C7B-8BCC-4380-ADE2-B2012157D15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6952EBB-7FA4-43BF-9C00-EC9CE0FA6A04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000BC1-2BC9-46B0-9471-B9C10C2C73D4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19EA1A-F621-4C6A-890A-3D5FB5D62CC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3B54109-B502-42C0-A826-59A2E0A1ED35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DB8AA05-6004-4CAF-8652-A1ECE97FBBD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9BA6DDC9-5EF4-4757-9DD8-4ADB178623E0}"/>
              </a:ext>
            </a:extLst>
          </p:cNvPr>
          <p:cNvSpPr/>
          <p:nvPr/>
        </p:nvSpPr>
        <p:spPr>
          <a:xfrm>
            <a:off x="6123010" y="3462502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BF81993-9E04-4E57-B85F-F057A24D9756}"/>
              </a:ext>
            </a:extLst>
          </p:cNvPr>
          <p:cNvGrpSpPr/>
          <p:nvPr/>
        </p:nvGrpSpPr>
        <p:grpSpPr>
          <a:xfrm>
            <a:off x="2176548" y="3803941"/>
            <a:ext cx="3196808" cy="180953"/>
            <a:chOff x="3312543" y="2369387"/>
            <a:chExt cx="4267200" cy="24154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8BE7B51-A1DE-44C7-B7E3-3392DB498CA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46589-D4CA-4052-AE31-5A152C1E0D24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FF7911-F41D-4AE1-8F96-BAB9DD617395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752936-B7F8-48F7-903C-341F6E65851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A14ED0-F42E-495C-834E-A75ED53173F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3BF3254-1E6E-44FD-BDA1-CA9DAE06BC1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DB258F5-E663-4284-A4C2-5EB5AB9091D2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3C76929-063D-4FEF-8B1B-76E6E463CCD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A6CFED5-D634-4F99-9483-6428B6E5106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75E46D-D6B7-406F-9583-6A6ECC28D12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F67E93E-EFC5-4F84-9254-98FE74F39F9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D8E622-D24F-4D9B-B14E-C43E88D3A024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5218C49-5EAF-437C-B3F0-9C1C767824A6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CF8DEA1-3F60-437C-9F72-C181418C6A09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2552B8-DCA5-4443-9C8E-A7B90BA3D75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498BB8-42A2-4F6B-B135-8809D4C0791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3635016-087D-4DA7-9427-CE550BF94FF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2D1BB5-FDF1-43BB-A0EA-C689E60A5553}"/>
              </a:ext>
            </a:extLst>
          </p:cNvPr>
          <p:cNvSpPr/>
          <p:nvPr/>
        </p:nvSpPr>
        <p:spPr>
          <a:xfrm>
            <a:off x="6123010" y="380394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1A9C77-4D6E-4CFC-AB54-43AA8020E63F}"/>
              </a:ext>
            </a:extLst>
          </p:cNvPr>
          <p:cNvGrpSpPr/>
          <p:nvPr/>
        </p:nvGrpSpPr>
        <p:grpSpPr>
          <a:xfrm>
            <a:off x="3774952" y="2895947"/>
            <a:ext cx="90476" cy="35544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C0597DC-B0D2-497E-9CCA-A27B8BAE5342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3A81D50-80C7-4E1A-B2A1-5D0FC291870E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3B0625D-CF67-4B29-BA8F-179BEFC5B616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4D5AE3-7E7F-41F1-8F33-17CBF2E93C8B}"/>
              </a:ext>
            </a:extLst>
          </p:cNvPr>
          <p:cNvGrpSpPr/>
          <p:nvPr/>
        </p:nvGrpSpPr>
        <p:grpSpPr>
          <a:xfrm>
            <a:off x="6173630" y="2893793"/>
            <a:ext cx="90476" cy="35544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83C3FA6-1691-4775-B1CB-C5736E3A3EF7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4AF9C28-5493-4FE6-AFC3-5728DBC089FB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5ADEC67-3AC9-4E13-B03E-E1BA1E3044BC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4FD6F93-1D55-4DAF-8147-D5CACF3DDD00}"/>
                  </a:ext>
                </a:extLst>
              </p:cNvPr>
              <p:cNvSpPr txBox="1"/>
              <p:nvPr/>
            </p:nvSpPr>
            <p:spPr>
              <a:xfrm>
                <a:off x="1816759" y="1501482"/>
                <a:ext cx="20505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4FD6F93-1D55-4DAF-8147-D5CACF3D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59" y="1501482"/>
                <a:ext cx="205056" cy="207429"/>
              </a:xfrm>
              <a:prstGeom prst="rect">
                <a:avLst/>
              </a:prstGeom>
              <a:blipFill>
                <a:blip r:embed="rId3"/>
                <a:stretch>
                  <a:fillRect l="-5882" r="-58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CF0F860-FF77-4770-9BEB-7A99D633B856}"/>
                  </a:ext>
                </a:extLst>
              </p:cNvPr>
              <p:cNvSpPr txBox="1"/>
              <p:nvPr/>
            </p:nvSpPr>
            <p:spPr>
              <a:xfrm>
                <a:off x="1804932" y="1809529"/>
                <a:ext cx="20909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CF0F860-FF77-4770-9BEB-7A99D633B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32" y="1809529"/>
                <a:ext cx="209096" cy="207429"/>
              </a:xfrm>
              <a:prstGeom prst="rect">
                <a:avLst/>
              </a:prstGeom>
              <a:blipFill>
                <a:blip r:embed="rId4"/>
                <a:stretch>
                  <a:fillRect l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D3A939-4278-4ABD-B18A-0CE7C552391D}"/>
                  </a:ext>
                </a:extLst>
              </p:cNvPr>
              <p:cNvSpPr txBox="1"/>
              <p:nvPr/>
            </p:nvSpPr>
            <p:spPr>
              <a:xfrm>
                <a:off x="1811333" y="2173582"/>
                <a:ext cx="20909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D3A939-4278-4ABD-B18A-0CE7C5523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33" y="2173582"/>
                <a:ext cx="209096" cy="207429"/>
              </a:xfrm>
              <a:prstGeom prst="rect">
                <a:avLst/>
              </a:prstGeom>
              <a:blipFill>
                <a:blip r:embed="rId5"/>
                <a:stretch>
                  <a:fillRect l="-5882" r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D14410-E419-4288-B842-B688C488A8C8}"/>
                  </a:ext>
                </a:extLst>
              </p:cNvPr>
              <p:cNvSpPr txBox="1"/>
              <p:nvPr/>
            </p:nvSpPr>
            <p:spPr>
              <a:xfrm>
                <a:off x="1811010" y="2525074"/>
                <a:ext cx="20909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D14410-E419-4288-B842-B688C488A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10" y="2525074"/>
                <a:ext cx="209096" cy="207429"/>
              </a:xfrm>
              <a:prstGeom prst="rect">
                <a:avLst/>
              </a:prstGeom>
              <a:blipFill>
                <a:blip r:embed="rId6"/>
                <a:stretch>
                  <a:fillRect l="-5882" r="-588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F1429A-1FE6-47EF-B9A1-0EF79021057F}"/>
                  </a:ext>
                </a:extLst>
              </p:cNvPr>
              <p:cNvSpPr txBox="1"/>
              <p:nvPr/>
            </p:nvSpPr>
            <p:spPr>
              <a:xfrm>
                <a:off x="1761573" y="3435937"/>
                <a:ext cx="39799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F1429A-1FE6-47EF-B9A1-0EF79021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3" y="3435937"/>
                <a:ext cx="397994" cy="207429"/>
              </a:xfrm>
              <a:prstGeom prst="rect">
                <a:avLst/>
              </a:prstGeom>
              <a:blipFill>
                <a:blip r:embed="rId7"/>
                <a:stretch>
                  <a:fillRect l="-312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D7FB78E-0C1C-4D7C-8D52-7F1A8F21E264}"/>
                  </a:ext>
                </a:extLst>
              </p:cNvPr>
              <p:cNvSpPr txBox="1"/>
              <p:nvPr/>
            </p:nvSpPr>
            <p:spPr>
              <a:xfrm>
                <a:off x="1804933" y="3777374"/>
                <a:ext cx="23288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D7FB78E-0C1C-4D7C-8D52-7F1A8F21E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33" y="3777374"/>
                <a:ext cx="232884" cy="207429"/>
              </a:xfrm>
              <a:prstGeom prst="rect">
                <a:avLst/>
              </a:prstGeom>
              <a:blipFill>
                <a:blip r:embed="rId8"/>
                <a:stretch>
                  <a:fillRect l="-5263" r="-52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9193D-D3EC-478D-8EF5-DB31B4859314}"/>
                  </a:ext>
                </a:extLst>
              </p:cNvPr>
              <p:cNvSpPr txBox="1"/>
              <p:nvPr/>
            </p:nvSpPr>
            <p:spPr>
              <a:xfrm>
                <a:off x="6438289" y="1501482"/>
                <a:ext cx="206275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9193D-D3EC-478D-8EF5-DB31B485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89" y="1501482"/>
                <a:ext cx="206275" cy="207429"/>
              </a:xfrm>
              <a:prstGeom prst="rect">
                <a:avLst/>
              </a:prstGeom>
              <a:blipFill>
                <a:blip r:embed="rId9"/>
                <a:stretch>
                  <a:fillRect l="-17647" r="-58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1C0EEE0-1083-4EDD-99C4-C664F191170A}"/>
                  </a:ext>
                </a:extLst>
              </p:cNvPr>
              <p:cNvSpPr txBox="1"/>
              <p:nvPr/>
            </p:nvSpPr>
            <p:spPr>
              <a:xfrm>
                <a:off x="6426461" y="1841129"/>
                <a:ext cx="21031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1C0EEE0-1083-4EDD-99C4-C664F191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1" y="1841129"/>
                <a:ext cx="210314" cy="207429"/>
              </a:xfrm>
              <a:prstGeom prst="rect">
                <a:avLst/>
              </a:prstGeom>
              <a:blipFill>
                <a:blip r:embed="rId10"/>
                <a:stretch>
                  <a:fillRect l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5EB571-E03E-432F-BD17-5F786A04BCEA}"/>
                  </a:ext>
                </a:extLst>
              </p:cNvPr>
              <p:cNvSpPr txBox="1"/>
              <p:nvPr/>
            </p:nvSpPr>
            <p:spPr>
              <a:xfrm>
                <a:off x="6432863" y="2173582"/>
                <a:ext cx="21031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5EB571-E03E-432F-BD17-5F786A04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63" y="2173582"/>
                <a:ext cx="210314" cy="207429"/>
              </a:xfrm>
              <a:prstGeom prst="rect">
                <a:avLst/>
              </a:prstGeom>
              <a:blipFill>
                <a:blip r:embed="rId11"/>
                <a:stretch>
                  <a:fillRect l="-17647" r="-588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99C732ED-6938-4922-901B-86A1AA875355}"/>
              </a:ext>
            </a:extLst>
          </p:cNvPr>
          <p:cNvSpPr txBox="1"/>
          <p:nvPr/>
        </p:nvSpPr>
        <p:spPr>
          <a:xfrm>
            <a:off x="6432542" y="2525074"/>
            <a:ext cx="65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24E265-6CEC-4EC9-A8D8-DC7428B16DEC}"/>
                  </a:ext>
                </a:extLst>
              </p:cNvPr>
              <p:cNvSpPr txBox="1"/>
              <p:nvPr/>
            </p:nvSpPr>
            <p:spPr>
              <a:xfrm>
                <a:off x="6383100" y="3435937"/>
                <a:ext cx="39921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24E265-6CEC-4EC9-A8D8-DC7428B1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00" y="3435937"/>
                <a:ext cx="399212" cy="207429"/>
              </a:xfrm>
              <a:prstGeom prst="rect">
                <a:avLst/>
              </a:prstGeom>
              <a:blipFill>
                <a:blip r:embed="rId12"/>
                <a:stretch>
                  <a:fillRect l="-9375" r="-312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15E282F-E3E7-4465-ADEE-EC743D35BF11}"/>
                  </a:ext>
                </a:extLst>
              </p:cNvPr>
              <p:cNvSpPr txBox="1"/>
              <p:nvPr/>
            </p:nvSpPr>
            <p:spPr>
              <a:xfrm>
                <a:off x="6426461" y="3777374"/>
                <a:ext cx="234103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15E282F-E3E7-4465-ADEE-EC743D3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1" y="3777374"/>
                <a:ext cx="234103" cy="207429"/>
              </a:xfrm>
              <a:prstGeom prst="rect">
                <a:avLst/>
              </a:prstGeom>
              <a:blipFill>
                <a:blip r:embed="rId13"/>
                <a:stretch>
                  <a:fillRect l="-10526" r="-52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161BE94-24B8-4E35-8C02-AE17B27D3A43}"/>
                  </a:ext>
                </a:extLst>
              </p:cNvPr>
              <p:cNvSpPr txBox="1"/>
              <p:nvPr/>
            </p:nvSpPr>
            <p:spPr>
              <a:xfrm>
                <a:off x="6420273" y="2506036"/>
                <a:ext cx="202941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161BE94-24B8-4E35-8C02-AE17B27D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73" y="2506036"/>
                <a:ext cx="202941" cy="207429"/>
              </a:xfrm>
              <a:prstGeom prst="rect">
                <a:avLst/>
              </a:prstGeom>
              <a:blipFill>
                <a:blip r:embed="rId14"/>
                <a:stretch>
                  <a:fillRect l="-176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itle 122"/>
          <p:cNvSpPr>
            <a:spLocks noGrp="1"/>
          </p:cNvSpPr>
          <p:nvPr>
            <p:ph type="title"/>
          </p:nvPr>
        </p:nvSpPr>
        <p:spPr>
          <a:xfrm>
            <a:off x="496284" y="243617"/>
            <a:ext cx="8220364" cy="856288"/>
          </a:xfrm>
        </p:spPr>
        <p:txBody>
          <a:bodyPr/>
          <a:lstStyle/>
          <a:p>
            <a:r>
              <a:rPr lang="en-US" dirty="0"/>
              <a:t>Making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A3D24A-5855-9D43-A806-11123EC6E54E}"/>
                  </a:ext>
                </a:extLst>
              </p:cNvPr>
              <p:cNvSpPr txBox="1"/>
              <p:nvPr/>
            </p:nvSpPr>
            <p:spPr>
              <a:xfrm>
                <a:off x="6764817" y="2103034"/>
                <a:ext cx="2267924" cy="130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7" dirty="0"/>
                  <a:t>Start by limiting </a:t>
                </a:r>
                <a14:m>
                  <m:oMath xmlns:m="http://schemas.openxmlformats.org/officeDocument/2006/math">
                    <m:r>
                      <a:rPr lang="en-US" sz="1977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7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77" dirty="0"/>
                  <a:t>to a binary outcome:</a:t>
                </a:r>
              </a:p>
              <a:p>
                <a:pPr marL="285429" indent="-285429">
                  <a:buFont typeface="Arial" panose="020B0604020202020204" pitchFamily="34" charset="0"/>
                  <a:buChar char="•"/>
                </a:pPr>
                <a:r>
                  <a:rPr lang="en-US" sz="1977" dirty="0"/>
                  <a:t>False/True</a:t>
                </a:r>
              </a:p>
              <a:p>
                <a:pPr marL="285429" indent="-285429">
                  <a:buFont typeface="Arial" panose="020B0604020202020204" pitchFamily="34" charset="0"/>
                  <a:buChar char="•"/>
                </a:pPr>
                <a:r>
                  <a:rPr lang="en-US" sz="1977" dirty="0"/>
                  <a:t>0/1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A3D24A-5855-9D43-A806-11123EC6E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17" y="2103034"/>
                <a:ext cx="2267924" cy="1309333"/>
              </a:xfrm>
              <a:prstGeom prst="rect">
                <a:avLst/>
              </a:prstGeom>
              <a:blipFill>
                <a:blip r:embed="rId15"/>
                <a:stretch>
                  <a:fillRect l="-2793" t="-2885" r="-5028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A72F9A-949E-3346-9DEC-451530EC4668}"/>
              </a:ext>
            </a:extLst>
          </p:cNvPr>
          <p:cNvGrpSpPr/>
          <p:nvPr/>
        </p:nvGrpSpPr>
        <p:grpSpPr>
          <a:xfrm>
            <a:off x="2157587" y="4282168"/>
            <a:ext cx="3196808" cy="180953"/>
            <a:chOff x="3312543" y="2369387"/>
            <a:chExt cx="4267200" cy="24154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7A6FECC-E86B-B848-8B22-C93C1E05454F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1D5ABBF-FDD1-7D48-92A1-85D5487DC9C2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198E782-264A-F640-BFE5-996669435B86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420BACB-0AA1-274D-82AF-F920587CEF9A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E9536B8-7F35-9C48-A7A4-520A52C8423C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9E1B3ED-E849-9E46-9BF5-EF3C80CF64EB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610BD8-6C6B-294F-98F0-65D1C0BE1B39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DB782F-9CE1-3644-B943-950AF94877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7CEF57D-A57E-B248-BC4B-FB67BC6D5997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6557842-7F95-8440-AB96-9C293862F519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91961B0-534D-F447-9FDC-C065BD6D7F9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326EF1-D5F2-2441-9484-2EBA10F0A518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5870DF5-F945-294E-A2D8-CDDCDA2E0A9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5A63B28-E074-5C4B-9343-79D556BAD55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765FC41-23BC-7540-9534-8FC5E485010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0858A25-E183-3040-8DB7-24FAAD3FD353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8F5C131-E2F2-E941-8E8C-D7D168926A85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A537457-DD7E-AD49-9A7D-4C007ACE6FD0}"/>
                  </a:ext>
                </a:extLst>
              </p:cNvPr>
              <p:cNvSpPr txBox="1"/>
              <p:nvPr/>
            </p:nvSpPr>
            <p:spPr>
              <a:xfrm>
                <a:off x="1761573" y="4243042"/>
                <a:ext cx="39799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A537457-DD7E-AD49-9A7D-4C007ACE6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3" y="4243042"/>
                <a:ext cx="397994" cy="207429"/>
              </a:xfrm>
              <a:prstGeom prst="rect">
                <a:avLst/>
              </a:prstGeom>
              <a:blipFill>
                <a:blip r:embed="rId16"/>
                <a:stretch>
                  <a:fillRect l="-312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59ED7F39-4000-3F41-87B6-681F65533F9D}"/>
              </a:ext>
            </a:extLst>
          </p:cNvPr>
          <p:cNvSpPr txBox="1"/>
          <p:nvPr/>
        </p:nvSpPr>
        <p:spPr>
          <a:xfrm>
            <a:off x="6072998" y="4202011"/>
            <a:ext cx="301686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?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49E0EE3-5ED8-184E-A72A-C6D5F5877D98}"/>
              </a:ext>
            </a:extLst>
          </p:cNvPr>
          <p:cNvSpPr txBox="1"/>
          <p:nvPr/>
        </p:nvSpPr>
        <p:spPr>
          <a:xfrm>
            <a:off x="89190" y="4202011"/>
            <a:ext cx="1191095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New Data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53EC4DD-E0EE-7843-9252-0CDD7EF52EC8}"/>
              </a:ext>
            </a:extLst>
          </p:cNvPr>
          <p:cNvCxnSpPr/>
          <p:nvPr/>
        </p:nvCxnSpPr>
        <p:spPr>
          <a:xfrm>
            <a:off x="1282238" y="4359359"/>
            <a:ext cx="349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C1A68F0-A034-114E-9482-46D157316A4A}"/>
              </a:ext>
            </a:extLst>
          </p:cNvPr>
          <p:cNvCxnSpPr>
            <a:cxnSpLocks/>
          </p:cNvCxnSpPr>
          <p:nvPr/>
        </p:nvCxnSpPr>
        <p:spPr>
          <a:xfrm flipH="1">
            <a:off x="6413892" y="4369224"/>
            <a:ext cx="350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43AD53A-0047-3F4F-93BB-90320CCD6A61}"/>
              </a:ext>
            </a:extLst>
          </p:cNvPr>
          <p:cNvSpPr txBox="1"/>
          <p:nvPr/>
        </p:nvSpPr>
        <p:spPr>
          <a:xfrm>
            <a:off x="6907974" y="4140315"/>
            <a:ext cx="2230896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Want to learn how to </a:t>
            </a:r>
            <a:r>
              <a:rPr lang="en-US" sz="1977" i="1" dirty="0"/>
              <a:t>predict</a:t>
            </a:r>
            <a:r>
              <a:rPr lang="en-US" sz="1977" dirty="0"/>
              <a:t> outcome</a:t>
            </a:r>
          </a:p>
        </p:txBody>
      </p:sp>
    </p:spTree>
    <p:extLst>
      <p:ext uri="{BB962C8B-B14F-4D97-AF65-F5344CB8AC3E}">
        <p14:creationId xmlns:p14="http://schemas.microsoft.com/office/powerpoint/2010/main" val="414012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41D661-B8D1-4EB3-96A0-CAFA7119F246}"/>
                  </a:ext>
                </a:extLst>
              </p:cNvPr>
              <p:cNvSpPr txBox="1"/>
              <p:nvPr/>
            </p:nvSpPr>
            <p:spPr>
              <a:xfrm>
                <a:off x="2051469" y="3943824"/>
                <a:ext cx="4951227" cy="322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98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98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441D661-B8D1-4EB3-96A0-CAFA7119F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69" y="3943824"/>
                <a:ext cx="4951227" cy="322845"/>
              </a:xfrm>
              <a:prstGeom prst="rect">
                <a:avLst/>
              </a:prstGeom>
              <a:blipFill>
                <a:blip r:embed="rId3"/>
                <a:stretch>
                  <a:fillRect l="-25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Predictive Model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86478EC-7FB8-AE46-950A-8D2FBD6D7723}"/>
              </a:ext>
            </a:extLst>
          </p:cNvPr>
          <p:cNvSpPr/>
          <p:nvPr/>
        </p:nvSpPr>
        <p:spPr>
          <a:xfrm>
            <a:off x="2572766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7E763-F24E-C347-933B-FF4B091A8D09}"/>
              </a:ext>
            </a:extLst>
          </p:cNvPr>
          <p:cNvSpPr/>
          <p:nvPr/>
        </p:nvSpPr>
        <p:spPr>
          <a:xfrm>
            <a:off x="2858523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95A6B7-FB06-6B41-9B28-B21F2F1F5AB3}"/>
              </a:ext>
            </a:extLst>
          </p:cNvPr>
          <p:cNvSpPr/>
          <p:nvPr/>
        </p:nvSpPr>
        <p:spPr>
          <a:xfrm>
            <a:off x="3144280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068985-33F0-6F4D-9FEF-42AFEEF4FDB7}"/>
              </a:ext>
            </a:extLst>
          </p:cNvPr>
          <p:cNvSpPr/>
          <p:nvPr/>
        </p:nvSpPr>
        <p:spPr>
          <a:xfrm>
            <a:off x="3399585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08A881-8414-504E-823E-626B10676EAC}"/>
              </a:ext>
            </a:extLst>
          </p:cNvPr>
          <p:cNvSpPr/>
          <p:nvPr/>
        </p:nvSpPr>
        <p:spPr>
          <a:xfrm>
            <a:off x="3676220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81D679-D323-4043-805C-4FD491DF7B7A}"/>
              </a:ext>
            </a:extLst>
          </p:cNvPr>
          <p:cNvSpPr/>
          <p:nvPr/>
        </p:nvSpPr>
        <p:spPr>
          <a:xfrm>
            <a:off x="3943746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33EAC0-4BE9-5F44-92F1-CC57212DF2D3}"/>
              </a:ext>
            </a:extLst>
          </p:cNvPr>
          <p:cNvSpPr/>
          <p:nvPr/>
        </p:nvSpPr>
        <p:spPr>
          <a:xfrm>
            <a:off x="4196018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A3D973-96EB-D34D-8724-8E763B0F46EF}"/>
              </a:ext>
            </a:extLst>
          </p:cNvPr>
          <p:cNvSpPr/>
          <p:nvPr/>
        </p:nvSpPr>
        <p:spPr>
          <a:xfrm>
            <a:off x="4448289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FFF38F6-3EDB-D142-9B47-9E9B21BDC268}"/>
              </a:ext>
            </a:extLst>
          </p:cNvPr>
          <p:cNvSpPr/>
          <p:nvPr/>
        </p:nvSpPr>
        <p:spPr>
          <a:xfrm>
            <a:off x="4691504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ED544C-DB28-EB43-8F07-6F9C81871F7D}"/>
              </a:ext>
            </a:extLst>
          </p:cNvPr>
          <p:cNvSpPr/>
          <p:nvPr/>
        </p:nvSpPr>
        <p:spPr>
          <a:xfrm>
            <a:off x="4959029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5A22212-2AAA-6448-805B-1F9577C75096}"/>
              </a:ext>
            </a:extLst>
          </p:cNvPr>
          <p:cNvSpPr/>
          <p:nvPr/>
        </p:nvSpPr>
        <p:spPr>
          <a:xfrm>
            <a:off x="5221937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4E7BE5-3339-2745-936E-473EE02D3486}"/>
              </a:ext>
            </a:extLst>
          </p:cNvPr>
          <p:cNvSpPr/>
          <p:nvPr/>
        </p:nvSpPr>
        <p:spPr>
          <a:xfrm>
            <a:off x="5492461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2B8C86C-C49C-0F48-8CDA-1DC10646D9C8}"/>
              </a:ext>
            </a:extLst>
          </p:cNvPr>
          <p:cNvSpPr/>
          <p:nvPr/>
        </p:nvSpPr>
        <p:spPr>
          <a:xfrm>
            <a:off x="5744733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77428B-3308-AC49-BFE5-396FF539DEAD}"/>
              </a:ext>
            </a:extLst>
          </p:cNvPr>
          <p:cNvSpPr/>
          <p:nvPr/>
        </p:nvSpPr>
        <p:spPr>
          <a:xfrm>
            <a:off x="5997006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6379A0-7422-8742-85F4-E8217406F958}"/>
              </a:ext>
            </a:extLst>
          </p:cNvPr>
          <p:cNvSpPr/>
          <p:nvPr/>
        </p:nvSpPr>
        <p:spPr>
          <a:xfrm>
            <a:off x="6249278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3B8D31-F912-454E-9E11-97A6E81B853A}"/>
              </a:ext>
            </a:extLst>
          </p:cNvPr>
          <p:cNvSpPr/>
          <p:nvPr/>
        </p:nvSpPr>
        <p:spPr>
          <a:xfrm>
            <a:off x="6501549" y="313017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5EF7215-57FB-8F41-8ECC-C3D662D4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59" y="1394449"/>
            <a:ext cx="219124" cy="212243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9CD3CD-41E8-8B4E-84AA-6C13302922DB}"/>
              </a:ext>
            </a:extLst>
          </p:cNvPr>
          <p:cNvCxnSpPr>
            <a:cxnSpLocks/>
            <a:stCxn id="34" idx="0"/>
            <a:endCxn id="50" idx="2"/>
          </p:cNvCxnSpPr>
          <p:nvPr/>
        </p:nvCxnSpPr>
        <p:spPr>
          <a:xfrm flipH="1" flipV="1">
            <a:off x="2606221" y="1606691"/>
            <a:ext cx="69896" cy="1523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CB8737-9B6A-184C-98F2-3F5A6B53775F}"/>
              </a:ext>
            </a:extLst>
          </p:cNvPr>
          <p:cNvCxnSpPr>
            <a:cxnSpLocks/>
            <a:stCxn id="35" idx="0"/>
            <a:endCxn id="50" idx="2"/>
          </p:cNvCxnSpPr>
          <p:nvPr/>
        </p:nvCxnSpPr>
        <p:spPr>
          <a:xfrm flipH="1" flipV="1">
            <a:off x="2606221" y="1606691"/>
            <a:ext cx="355654" cy="1523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AD197C-11DE-8544-A35C-982A54B7F5F8}"/>
              </a:ext>
            </a:extLst>
          </p:cNvPr>
          <p:cNvCxnSpPr>
            <a:cxnSpLocks/>
            <a:stCxn id="36" idx="0"/>
            <a:endCxn id="50" idx="2"/>
          </p:cNvCxnSpPr>
          <p:nvPr/>
        </p:nvCxnSpPr>
        <p:spPr>
          <a:xfrm flipH="1" flipV="1">
            <a:off x="2606223" y="1606691"/>
            <a:ext cx="641410" cy="1523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767DCD8-922F-E74C-B8A9-0AA3D3DD8A91}"/>
              </a:ext>
            </a:extLst>
          </p:cNvPr>
          <p:cNvCxnSpPr>
            <a:cxnSpLocks/>
            <a:stCxn id="49" idx="1"/>
            <a:endCxn id="50" idx="2"/>
          </p:cNvCxnSpPr>
          <p:nvPr/>
        </p:nvCxnSpPr>
        <p:spPr>
          <a:xfrm flipH="1" flipV="1">
            <a:off x="2606222" y="1606691"/>
            <a:ext cx="3925599" cy="1552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0AFB0C-BB2F-B048-B383-6C4A79D292EB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2689416" y="1538972"/>
            <a:ext cx="4093998" cy="1626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3363E2-DE95-6F43-BB6E-8B82B55C2029}"/>
              </a:ext>
            </a:extLst>
          </p:cNvPr>
          <p:cNvCxnSpPr>
            <a:cxnSpLocks/>
            <a:stCxn id="42" idx="1"/>
            <a:endCxn id="50" idx="2"/>
          </p:cNvCxnSpPr>
          <p:nvPr/>
        </p:nvCxnSpPr>
        <p:spPr>
          <a:xfrm flipH="1" flipV="1">
            <a:off x="2606221" y="1606691"/>
            <a:ext cx="2115553" cy="1552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A8896E-EF1D-9B47-A70C-E894BEDE7E54}"/>
                  </a:ext>
                </a:extLst>
              </p:cNvPr>
              <p:cNvSpPr txBox="1"/>
              <p:nvPr/>
            </p:nvSpPr>
            <p:spPr>
              <a:xfrm>
                <a:off x="2336052" y="2334574"/>
                <a:ext cx="20281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A8896E-EF1D-9B47-A70C-E894BEDE7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052" y="2334574"/>
                <a:ext cx="202812" cy="207429"/>
              </a:xfrm>
              <a:prstGeom prst="rect">
                <a:avLst/>
              </a:prstGeom>
              <a:blipFill>
                <a:blip r:embed="rId5"/>
                <a:stretch>
                  <a:fillRect l="-17647" r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2B2AAF-53B0-364F-AB8D-38AAB245FF59}"/>
                  </a:ext>
                </a:extLst>
              </p:cNvPr>
              <p:cNvSpPr txBox="1"/>
              <p:nvPr/>
            </p:nvSpPr>
            <p:spPr>
              <a:xfrm>
                <a:off x="5370685" y="2318874"/>
                <a:ext cx="246799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2B2AAF-53B0-364F-AB8D-38AAB245F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685" y="2318874"/>
                <a:ext cx="246799" cy="207429"/>
              </a:xfrm>
              <a:prstGeom prst="rect">
                <a:avLst/>
              </a:prstGeom>
              <a:blipFill>
                <a:blip r:embed="rId6"/>
                <a:stretch>
                  <a:fillRect l="-15000" r="-500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6E622A7-A6BD-0B41-8264-56C38584A4FD}"/>
                  </a:ext>
                </a:extLst>
              </p:cNvPr>
              <p:cNvSpPr txBox="1"/>
              <p:nvPr/>
            </p:nvSpPr>
            <p:spPr>
              <a:xfrm>
                <a:off x="2572766" y="3353967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6E622A7-A6BD-0B41-8264-56C38584A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66" y="3353967"/>
                <a:ext cx="253980" cy="207429"/>
              </a:xfrm>
              <a:prstGeom prst="rect">
                <a:avLst/>
              </a:prstGeom>
              <a:blipFill>
                <a:blip r:embed="rId7"/>
                <a:stretch>
                  <a:fillRect l="-9524" r="-4762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8DD1B6-C66A-2444-895B-EBAC2B54BA5A}"/>
                  </a:ext>
                </a:extLst>
              </p:cNvPr>
              <p:cNvSpPr txBox="1"/>
              <p:nvPr/>
            </p:nvSpPr>
            <p:spPr>
              <a:xfrm>
                <a:off x="6709696" y="3330387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58DD1B6-C66A-2444-895B-EBAC2B54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696" y="3330387"/>
                <a:ext cx="293927" cy="207429"/>
              </a:xfrm>
              <a:prstGeom prst="rect">
                <a:avLst/>
              </a:prstGeom>
              <a:blipFill>
                <a:blip r:embed="rId8"/>
                <a:stretch>
                  <a:fillRect l="-8696" r="-4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D485B6-4AE0-4B45-83F4-C2CE8F942444}"/>
                  </a:ext>
                </a:extLst>
              </p:cNvPr>
              <p:cNvSpPr txBox="1"/>
              <p:nvPr/>
            </p:nvSpPr>
            <p:spPr>
              <a:xfrm>
                <a:off x="2206791" y="1346524"/>
                <a:ext cx="173958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D485B6-4AE0-4B45-83F4-C2CE8F94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91" y="1346524"/>
                <a:ext cx="173958" cy="207429"/>
              </a:xfrm>
              <a:prstGeom prst="rect">
                <a:avLst/>
              </a:prstGeom>
              <a:blipFill>
                <a:blip r:embed="rId9"/>
                <a:stretch>
                  <a:fillRect l="-14286" r="-714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1501BE3-E040-2347-A093-6B2EDD98E859}"/>
              </a:ext>
            </a:extLst>
          </p:cNvPr>
          <p:cNvSpPr/>
          <p:nvPr/>
        </p:nvSpPr>
        <p:spPr>
          <a:xfrm>
            <a:off x="6753143" y="3135966"/>
            <a:ext cx="206703" cy="2002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</p:spTree>
    <p:extLst>
      <p:ext uri="{BB962C8B-B14F-4D97-AF65-F5344CB8AC3E}">
        <p14:creationId xmlns:p14="http://schemas.microsoft.com/office/powerpoint/2010/main" val="159383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Convert</a:t>
            </a:r>
            <a:r>
              <a:rPr lang="en-US" dirty="0"/>
              <a:t> to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59ABDA-F39C-4EFA-988E-39E9449810F0}"/>
                  </a:ext>
                </a:extLst>
              </p:cNvPr>
              <p:cNvSpPr txBox="1"/>
              <p:nvPr/>
            </p:nvSpPr>
            <p:spPr>
              <a:xfrm>
                <a:off x="1753516" y="1099143"/>
                <a:ext cx="5852682" cy="322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98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59ABDA-F39C-4EFA-988E-39E944981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16" y="1099143"/>
                <a:ext cx="5852682" cy="322845"/>
              </a:xfrm>
              <a:prstGeom prst="rect">
                <a:avLst/>
              </a:prstGeom>
              <a:blipFill>
                <a:blip r:embed="rId3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AA7CF0-34BE-4337-8855-A733BD7163C3}"/>
              </a:ext>
            </a:extLst>
          </p:cNvPr>
          <p:cNvGrpSpPr/>
          <p:nvPr/>
        </p:nvGrpSpPr>
        <p:grpSpPr>
          <a:xfrm>
            <a:off x="2905889" y="1764390"/>
            <a:ext cx="3332223" cy="2600879"/>
            <a:chOff x="7226070" y="2540647"/>
            <a:chExt cx="4199892" cy="3135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58F1B0-66A5-475B-B04B-50D557943658}"/>
                    </a:ext>
                  </a:extLst>
                </p:cNvPr>
                <p:cNvSpPr txBox="1"/>
                <p:nvPr/>
              </p:nvSpPr>
              <p:spPr>
                <a:xfrm>
                  <a:off x="7752633" y="2540647"/>
                  <a:ext cx="2943731" cy="3892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98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9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9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9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98" dirty="0"/>
                    <a:t>)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58F1B0-66A5-475B-B04B-50D557943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633" y="2540647"/>
                  <a:ext cx="2943731" cy="389238"/>
                </a:xfrm>
                <a:prstGeom prst="rect">
                  <a:avLst/>
                </a:prstGeom>
                <a:blipFill>
                  <a:blip r:embed="rId4"/>
                  <a:stretch>
                    <a:fillRect l="-3784" t="-23077" r="-540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id="{3452BF06-0C57-4F54-A85B-1AF8D416E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6070" y="3047218"/>
              <a:ext cx="3949934" cy="26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1B1118-88CF-45F4-85EE-BBB2420A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76004" y="5224225"/>
              <a:ext cx="249958" cy="2499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725D9B-7183-2D4D-B932-B1D038E125AD}"/>
                  </a:ext>
                </a:extLst>
              </p:cNvPr>
              <p:cNvSpPr/>
              <p:nvPr/>
            </p:nvSpPr>
            <p:spPr>
              <a:xfrm>
                <a:off x="2481938" y="2977348"/>
                <a:ext cx="717632" cy="396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977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977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97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77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97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77" dirty="0"/>
                  <a:t>)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725D9B-7183-2D4D-B932-B1D038E12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38" y="2977348"/>
                <a:ext cx="717632" cy="396583"/>
              </a:xfrm>
              <a:prstGeom prst="rect">
                <a:avLst/>
              </a:prstGeom>
              <a:blipFill>
                <a:blip r:embed="rId7"/>
                <a:stretch>
                  <a:fillRect t="-6061" r="-689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F8CE4F-89F3-2A45-813F-57D8FC5DF319}"/>
              </a:ext>
            </a:extLst>
          </p:cNvPr>
          <p:cNvSpPr txBox="1"/>
          <p:nvPr/>
        </p:nvSpPr>
        <p:spPr>
          <a:xfrm>
            <a:off x="7304038" y="1902733"/>
            <a:ext cx="1681999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Extra Constant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DE1F5E-5F04-C44B-8C0E-1BCBB74DDB10}"/>
              </a:ext>
            </a:extLst>
          </p:cNvPr>
          <p:cNvCxnSpPr>
            <a:cxnSpLocks/>
          </p:cNvCxnSpPr>
          <p:nvPr/>
        </p:nvCxnSpPr>
        <p:spPr>
          <a:xfrm flipH="1" flipV="1">
            <a:off x="7384870" y="1456166"/>
            <a:ext cx="371816" cy="44656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67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59ABDA-F39C-4EFA-988E-39E9449810F0}"/>
                  </a:ext>
                </a:extLst>
              </p:cNvPr>
              <p:cNvSpPr txBox="1"/>
              <p:nvPr/>
            </p:nvSpPr>
            <p:spPr>
              <a:xfrm>
                <a:off x="1753516" y="1099143"/>
                <a:ext cx="5852682" cy="322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98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59ABDA-F39C-4EFA-988E-39E944981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16" y="1099143"/>
                <a:ext cx="5852682" cy="322845"/>
              </a:xfrm>
              <a:prstGeom prst="rect">
                <a:avLst/>
              </a:prstGeom>
              <a:blipFill>
                <a:blip r:embed="rId3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AA7CF0-34BE-4337-8855-A733BD7163C3}"/>
              </a:ext>
            </a:extLst>
          </p:cNvPr>
          <p:cNvGrpSpPr/>
          <p:nvPr/>
        </p:nvGrpSpPr>
        <p:grpSpPr>
          <a:xfrm>
            <a:off x="930182" y="1703066"/>
            <a:ext cx="3847959" cy="2661606"/>
            <a:chOff x="7226070" y="2467432"/>
            <a:chExt cx="4849921" cy="3208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58F1B0-66A5-475B-B04B-50D557943658}"/>
                    </a:ext>
                  </a:extLst>
                </p:cNvPr>
                <p:cNvSpPr txBox="1"/>
                <p:nvPr/>
              </p:nvSpPr>
              <p:spPr>
                <a:xfrm>
                  <a:off x="7610006" y="2467432"/>
                  <a:ext cx="4465985" cy="63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98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9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9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9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98" dirty="0"/>
                    <a:t>)</a:t>
                  </a:r>
                  <a14:m>
                    <m:oMath xmlns:m="http://schemas.openxmlformats.org/officeDocument/2006/math">
                      <m:r>
                        <a:rPr lang="en-US" sz="2098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98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9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98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98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98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98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98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098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a14:m>
                  <a:endParaRPr lang="en-US" sz="2098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58F1B0-66A5-475B-B04B-50D557943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006" y="2467432"/>
                  <a:ext cx="4465985" cy="630974"/>
                </a:xfrm>
                <a:prstGeom prst="rect">
                  <a:avLst/>
                </a:prstGeom>
                <a:blipFill>
                  <a:blip r:embed="rId4"/>
                  <a:stretch>
                    <a:fillRect l="-25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id="{3452BF06-0C57-4F54-A85B-1AF8D416E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6070" y="3047218"/>
              <a:ext cx="3949934" cy="26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1B1118-88CF-45F4-85EE-BBB2420A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76004" y="5224225"/>
              <a:ext cx="249958" cy="2499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933D2D-79C8-40E1-8B33-F84CBDA226B8}"/>
                  </a:ext>
                </a:extLst>
              </p:cNvPr>
              <p:cNvSpPr txBox="1"/>
              <p:nvPr/>
            </p:nvSpPr>
            <p:spPr>
              <a:xfrm>
                <a:off x="4976854" y="2226084"/>
                <a:ext cx="3698324" cy="1613903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56886" indent="-256886">
                  <a:buFont typeface="Wingdings" panose="05000000000000000000" pitchFamily="2" charset="2"/>
                  <a:buChar char="q"/>
                </a:pPr>
                <a:r>
                  <a:rPr lang="en-US" sz="1648" dirty="0"/>
                  <a:t>Large and positive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48" dirty="0"/>
                  <a:t> indicates that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48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48" dirty="0"/>
                  <a:t> is likely</a:t>
                </a:r>
              </a:p>
              <a:p>
                <a:endParaRPr lang="en-US" sz="1648" dirty="0"/>
              </a:p>
              <a:p>
                <a:endParaRPr lang="en-US" sz="1648" dirty="0"/>
              </a:p>
              <a:p>
                <a:pPr marL="256886" indent="-256886">
                  <a:buFont typeface="Wingdings" panose="05000000000000000000" pitchFamily="2" charset="2"/>
                  <a:buChar char="q"/>
                </a:pPr>
                <a:r>
                  <a:rPr lang="en-US" sz="1648" dirty="0"/>
                  <a:t>Large and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48" dirty="0"/>
                  <a:t> indicates that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48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48" dirty="0"/>
                  <a:t> is likely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933D2D-79C8-40E1-8B33-F84CBDA2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854" y="2226084"/>
                <a:ext cx="3698324" cy="1613903"/>
              </a:xfrm>
              <a:prstGeom prst="rect">
                <a:avLst/>
              </a:prstGeom>
              <a:blipFill>
                <a:blip r:embed="rId7"/>
                <a:stretch>
                  <a:fillRect l="-685" t="-781" b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9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7844C2D2-1B95-4348-BC49-DF9C8FC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86" y="254604"/>
            <a:ext cx="5773926" cy="68205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01166A-2F61-3946-AEEF-3D44876F3112}"/>
              </a:ext>
            </a:extLst>
          </p:cNvPr>
          <p:cNvGrpSpPr/>
          <p:nvPr/>
        </p:nvGrpSpPr>
        <p:grpSpPr>
          <a:xfrm>
            <a:off x="1982604" y="1801835"/>
            <a:ext cx="5134355" cy="2826276"/>
            <a:chOff x="1979693" y="1800970"/>
            <a:chExt cx="5140125" cy="28294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0CAAE1-CF63-9F43-8F80-9ED34503E55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E71257-8CF4-9D41-9E63-2B271F391723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E3D42C-E2DC-3240-A90A-81C62A0FEE47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21B27C-DAFF-E141-9ECD-5C23791DFBE9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023A58-F922-BC46-8F85-3039E51767BA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DBE6A8-AD5D-F645-BBF2-7AB85D7C0270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9D1C66-9148-D648-BED4-B4B8147F8CB7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3A38B2-38E7-684A-A482-B6451495C9A5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8D4ECE-5DBC-6841-8E80-6B1460559F06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EA6324-BB8A-E44B-BC41-A4351FB719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DE581B-B1F7-9C49-B2A6-C143AC1B05D6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74299F-58DD-C84E-859B-0F10174E036F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F931D2-20B3-7A40-A810-E11D875410B0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803F59-B741-7C4E-B45A-A8F2F6BE3109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1CEA32-67D6-6542-9BEF-2F5DA5B0A644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D4681B-A7EA-B44E-8CA7-6E71F498AF98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A5BAE8-42A4-4D44-8BD7-F73A8732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608D1-6BEC-5D4A-B8E1-F09D8F09C7F1}"/>
                </a:ext>
              </a:extLst>
            </p:cNvPr>
            <p:cNvCxnSpPr>
              <a:cxnSpLocks/>
              <a:stCxn id="7" idx="0"/>
              <a:endCxn id="2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35D8FB0-56FB-6648-A55D-19A7107F708E}"/>
                </a:ext>
              </a:extLst>
            </p:cNvPr>
            <p:cNvCxnSpPr>
              <a:cxnSpLocks/>
              <a:stCxn id="8" idx="0"/>
              <a:endCxn id="2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0A2D41-61D7-4C42-96ED-998B846A0BAF}"/>
                </a:ext>
              </a:extLst>
            </p:cNvPr>
            <p:cNvCxnSpPr>
              <a:cxnSpLocks/>
              <a:stCxn id="9" idx="0"/>
              <a:endCxn id="2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A4DDF8-2ABD-744A-A8B4-712B6DFC7F1E}"/>
                </a:ext>
              </a:extLst>
            </p:cNvPr>
            <p:cNvCxnSpPr>
              <a:cxnSpLocks/>
              <a:stCxn id="22" idx="1"/>
              <a:endCxn id="2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7DBF63-7C3F-1E43-B24E-A775A2626D9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9EC18-EC7A-C245-9137-B148CE92B853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blipFill>
                  <a:blip r:embed="rId6"/>
                  <a:stretch>
                    <a:fillRect l="-952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blipFill>
                  <a:blip r:embed="rId7"/>
                  <a:stretch>
                    <a:fillRect l="-4167" r="-41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blipFill>
                  <a:blip r:embed="rId8"/>
                  <a:stretch>
                    <a:fillRect l="-14286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86E704-C498-E54F-9184-6035FE78D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BF4410-4142-9242-AB7B-3F4FDE065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25B43EB-5F3C-8941-9873-3AEFDAE17DCA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40697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55DEA-BE27-EE42-8E5B-314E55DFC52E}"/>
              </a:ext>
            </a:extLst>
          </p:cNvPr>
          <p:cNvSpPr/>
          <p:nvPr/>
        </p:nvSpPr>
        <p:spPr>
          <a:xfrm>
            <a:off x="2068622" y="2326216"/>
            <a:ext cx="5399414" cy="2326259"/>
          </a:xfrm>
          <a:prstGeom prst="rect">
            <a:avLst/>
          </a:prstGeom>
          <a:solidFill>
            <a:srgbClr val="3F80CD">
              <a:alpha val="10980"/>
            </a:srgb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844C2D2-1B95-4348-BC49-DF9C8FC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86" y="254604"/>
            <a:ext cx="5773926" cy="68205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01166A-2F61-3946-AEEF-3D44876F3112}"/>
              </a:ext>
            </a:extLst>
          </p:cNvPr>
          <p:cNvGrpSpPr/>
          <p:nvPr/>
        </p:nvGrpSpPr>
        <p:grpSpPr>
          <a:xfrm>
            <a:off x="1982604" y="1801835"/>
            <a:ext cx="5134355" cy="2826276"/>
            <a:chOff x="1979693" y="1800970"/>
            <a:chExt cx="5140125" cy="28294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0CAAE1-CF63-9F43-8F80-9ED34503E55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E71257-8CF4-9D41-9E63-2B271F391723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E3D42C-E2DC-3240-A90A-81C62A0FEE47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21B27C-DAFF-E141-9ECD-5C23791DFBE9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023A58-F922-BC46-8F85-3039E51767BA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DBE6A8-AD5D-F645-BBF2-7AB85D7C0270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9D1C66-9148-D648-BED4-B4B8147F8CB7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3A38B2-38E7-684A-A482-B6451495C9A5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8D4ECE-5DBC-6841-8E80-6B1460559F06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EA6324-BB8A-E44B-BC41-A4351FB719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DE581B-B1F7-9C49-B2A6-C143AC1B05D6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74299F-58DD-C84E-859B-0F10174E036F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F931D2-20B3-7A40-A810-E11D875410B0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803F59-B741-7C4E-B45A-A8F2F6BE3109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1CEA32-67D6-6542-9BEF-2F5DA5B0A644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D4681B-A7EA-B44E-8CA7-6E71F498AF98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A5BAE8-42A4-4D44-8BD7-F73A8732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608D1-6BEC-5D4A-B8E1-F09D8F09C7F1}"/>
                </a:ext>
              </a:extLst>
            </p:cNvPr>
            <p:cNvCxnSpPr>
              <a:cxnSpLocks/>
              <a:stCxn id="7" idx="0"/>
              <a:endCxn id="2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35D8FB0-56FB-6648-A55D-19A7107F708E}"/>
                </a:ext>
              </a:extLst>
            </p:cNvPr>
            <p:cNvCxnSpPr>
              <a:cxnSpLocks/>
              <a:stCxn id="8" idx="0"/>
              <a:endCxn id="2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0A2D41-61D7-4C42-96ED-998B846A0BAF}"/>
                </a:ext>
              </a:extLst>
            </p:cNvPr>
            <p:cNvCxnSpPr>
              <a:cxnSpLocks/>
              <a:stCxn id="9" idx="0"/>
              <a:endCxn id="2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A4DDF8-2ABD-744A-A8B4-712B6DFC7F1E}"/>
                </a:ext>
              </a:extLst>
            </p:cNvPr>
            <p:cNvCxnSpPr>
              <a:cxnSpLocks/>
              <a:stCxn id="22" idx="1"/>
              <a:endCxn id="2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7DBF63-7C3F-1E43-B24E-A775A2626D9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9EC18-EC7A-C245-9137-B148CE92B853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blipFill>
                  <a:blip r:embed="rId6"/>
                  <a:stretch>
                    <a:fillRect l="-952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blipFill>
                  <a:blip r:embed="rId7"/>
                  <a:stretch>
                    <a:fillRect l="-4167" r="-41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blipFill>
                  <a:blip r:embed="rId8"/>
                  <a:stretch>
                    <a:fillRect l="-14286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86E704-C498-E54F-9184-6035FE78D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BF4410-4142-9242-AB7B-3F4FDE065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25B43EB-5F3C-8941-9873-3AEFDAE17DCA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E8B2AB-0A1D-8147-84FC-798D909CF5B5}"/>
              </a:ext>
            </a:extLst>
          </p:cNvPr>
          <p:cNvSpPr txBox="1"/>
          <p:nvPr/>
        </p:nvSpPr>
        <p:spPr>
          <a:xfrm>
            <a:off x="5042176" y="2719979"/>
            <a:ext cx="1561646" cy="399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" dirty="0"/>
              <a:t>Linear Model</a:t>
            </a:r>
          </a:p>
        </p:txBody>
      </p:sp>
    </p:spTree>
    <p:extLst>
      <p:ext uri="{BB962C8B-B14F-4D97-AF65-F5344CB8AC3E}">
        <p14:creationId xmlns:p14="http://schemas.microsoft.com/office/powerpoint/2010/main" val="6257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C55DEA-BE27-EE42-8E5B-314E55DFC52E}"/>
              </a:ext>
            </a:extLst>
          </p:cNvPr>
          <p:cNvSpPr/>
          <p:nvPr/>
        </p:nvSpPr>
        <p:spPr>
          <a:xfrm>
            <a:off x="2068622" y="2326216"/>
            <a:ext cx="5399414" cy="2326259"/>
          </a:xfrm>
          <a:prstGeom prst="rect">
            <a:avLst/>
          </a:prstGeom>
          <a:solidFill>
            <a:srgbClr val="3F80CD">
              <a:alpha val="10980"/>
            </a:srgbClr>
          </a:solidFill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3C3BCE-1BF8-0E48-B331-76871CD84CA1}"/>
              </a:ext>
            </a:extLst>
          </p:cNvPr>
          <p:cNvSpPr/>
          <p:nvPr/>
        </p:nvSpPr>
        <p:spPr>
          <a:xfrm>
            <a:off x="1896542" y="1627560"/>
            <a:ext cx="1361074" cy="1333688"/>
          </a:xfrm>
          <a:prstGeom prst="rect">
            <a:avLst/>
          </a:prstGeom>
          <a:solidFill>
            <a:srgbClr val="FF5C00">
              <a:alpha val="7843"/>
            </a:srgbClr>
          </a:solidFill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77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7844C2D2-1B95-4348-BC49-DF9C8FCB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86" y="254604"/>
            <a:ext cx="5773926" cy="682054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101166A-2F61-3946-AEEF-3D44876F3112}"/>
              </a:ext>
            </a:extLst>
          </p:cNvPr>
          <p:cNvGrpSpPr/>
          <p:nvPr/>
        </p:nvGrpSpPr>
        <p:grpSpPr>
          <a:xfrm>
            <a:off x="1982604" y="1801835"/>
            <a:ext cx="5134355" cy="2826276"/>
            <a:chOff x="1979693" y="1800970"/>
            <a:chExt cx="5140125" cy="28294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A0CAAE1-CF63-9F43-8F80-9ED34503E55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1E71257-8CF4-9D41-9E63-2B271F391723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E3D42C-E2DC-3240-A90A-81C62A0FEE47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21B27C-DAFF-E141-9ECD-5C23791DFBE9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023A58-F922-BC46-8F85-3039E51767BA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DBE6A8-AD5D-F645-BBF2-7AB85D7C0270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9D1C66-9148-D648-BED4-B4B8147F8CB7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3A38B2-38E7-684A-A482-B6451495C9A5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F8D4ECE-5DBC-6841-8E80-6B1460559F06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EA6324-BB8A-E44B-BC41-A4351FB719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DE581B-B1F7-9C49-B2A6-C143AC1B05D6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74299F-58DD-C84E-859B-0F10174E036F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F931D2-20B3-7A40-A810-E11D875410B0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803F59-B741-7C4E-B45A-A8F2F6BE3109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1CEA32-67D6-6542-9BEF-2F5DA5B0A644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FD4681B-A7EA-B44E-8CA7-6E71F498AF98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0A5BAE8-42A4-4D44-8BD7-F73A87329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608D1-6BEC-5D4A-B8E1-F09D8F09C7F1}"/>
                </a:ext>
              </a:extLst>
            </p:cNvPr>
            <p:cNvCxnSpPr>
              <a:cxnSpLocks/>
              <a:stCxn id="7" idx="0"/>
              <a:endCxn id="2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35D8FB0-56FB-6648-A55D-19A7107F708E}"/>
                </a:ext>
              </a:extLst>
            </p:cNvPr>
            <p:cNvCxnSpPr>
              <a:cxnSpLocks/>
              <a:stCxn id="8" idx="0"/>
              <a:endCxn id="2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0A2D41-61D7-4C42-96ED-998B846A0BAF}"/>
                </a:ext>
              </a:extLst>
            </p:cNvPr>
            <p:cNvCxnSpPr>
              <a:cxnSpLocks/>
              <a:stCxn id="9" idx="0"/>
              <a:endCxn id="2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9A4DDF8-2ABD-744A-A8B4-712B6DFC7F1E}"/>
                </a:ext>
              </a:extLst>
            </p:cNvPr>
            <p:cNvCxnSpPr>
              <a:cxnSpLocks/>
              <a:stCxn id="22" idx="1"/>
              <a:endCxn id="2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57DBF63-7C3F-1E43-B24E-A775A2626D9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19EC18-EC7A-C245-9137-B148CE92B853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B2B6400-CCF9-F943-B340-B2B417AD5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3040" cy="20766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021DE-D9F3-7145-A9A2-9D3CC5B63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47076" cy="207662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26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1CAAA5B-AFA3-7E45-A274-59B975B45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4265" cy="207662"/>
                </a:xfrm>
                <a:prstGeom prst="rect">
                  <a:avLst/>
                </a:prstGeom>
                <a:blipFill>
                  <a:blip r:embed="rId6"/>
                  <a:stretch>
                    <a:fillRect l="-9524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57F0CA3-2D07-744E-98EB-1ACA3822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294257" cy="207662"/>
                </a:xfrm>
                <a:prstGeom prst="rect">
                  <a:avLst/>
                </a:prstGeom>
                <a:blipFill>
                  <a:blip r:embed="rId7"/>
                  <a:stretch>
                    <a:fillRect l="-4167" r="-41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EA92FFB-BB44-E542-8FCA-FECCEF1B7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4153" cy="207662"/>
                </a:xfrm>
                <a:prstGeom prst="rect">
                  <a:avLst/>
                </a:prstGeom>
                <a:blipFill>
                  <a:blip r:embed="rId8"/>
                  <a:stretch>
                    <a:fillRect l="-14286" r="-7143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86E704-C498-E54F-9184-6035FE78D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BF4410-4142-9242-AB7B-3F4FDE065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25B43EB-5F3C-8941-9873-3AEFDAE17DCA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64C8619D-042D-534D-9C93-A8592F778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22087" cy="307801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4E8B2AB-0A1D-8147-84FC-798D909CF5B5}"/>
              </a:ext>
            </a:extLst>
          </p:cNvPr>
          <p:cNvSpPr txBox="1"/>
          <p:nvPr/>
        </p:nvSpPr>
        <p:spPr>
          <a:xfrm>
            <a:off x="5042176" y="2719979"/>
            <a:ext cx="1561646" cy="399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8" dirty="0"/>
              <a:t>Linear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44232-6853-8049-AE5B-7309AF1A0412}"/>
              </a:ext>
            </a:extLst>
          </p:cNvPr>
          <p:cNvSpPr txBox="1"/>
          <p:nvPr/>
        </p:nvSpPr>
        <p:spPr>
          <a:xfrm>
            <a:off x="319045" y="1708389"/>
            <a:ext cx="1542515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Convert to Probability</a:t>
            </a:r>
            <a:br>
              <a:rPr lang="en-US" sz="1977" dirty="0"/>
            </a:br>
            <a:endParaRPr lang="en-US" sz="1977" dirty="0"/>
          </a:p>
        </p:txBody>
      </p:sp>
    </p:spTree>
    <p:extLst>
      <p:ext uri="{BB962C8B-B14F-4D97-AF65-F5344CB8AC3E}">
        <p14:creationId xmlns:p14="http://schemas.microsoft.com/office/powerpoint/2010/main" val="95356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0FE1-2C70-AC4C-A85C-0A813CD5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5EA1B-0F1B-0E4A-AF4C-789226EEC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 parameters and model mean?</a:t>
            </a:r>
          </a:p>
        </p:txBody>
      </p:sp>
    </p:spTree>
    <p:extLst>
      <p:ext uri="{BB962C8B-B14F-4D97-AF65-F5344CB8AC3E}">
        <p14:creationId xmlns:p14="http://schemas.microsoft.com/office/powerpoint/2010/main" val="124811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8E5C9488-3BEA-4F24-B22D-CC9C1A83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FEDE59-5AC7-FF4A-A79D-0E2ADE592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818" y="1067033"/>
                <a:ext cx="8220364" cy="23880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797" dirty="0">
                    <a:solidFill>
                      <a:srgbClr val="002060"/>
                    </a:solidFill>
                  </a:rPr>
                  <a:t>Outcome:                    	    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rains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398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does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rain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398" dirty="0">
                  <a:solidFill>
                    <a:srgbClr val="002060"/>
                  </a:solidFill>
                </a:endParaRPr>
              </a:p>
              <a:p>
                <a:r>
                  <a:rPr lang="en-US" sz="2797" dirty="0">
                    <a:solidFill>
                      <a:srgbClr val="002060"/>
                    </a:solidFill>
                  </a:rPr>
                  <a:t>Features:</a:t>
                </a:r>
              </a:p>
              <a:p>
                <a:pPr lvl="1"/>
                <a:r>
                  <a:rPr lang="en-US" sz="2398" dirty="0">
                    <a:solidFill>
                      <a:srgbClr val="002060"/>
                    </a:solidFill>
                  </a:rPr>
                  <a:t>On day </a:t>
                </a:r>
                <a14:m>
                  <m:oMath xmlns:m="http://schemas.openxmlformats.org/officeDocument/2006/math"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398" dirty="0">
                    <a:solidFill>
                      <a:srgbClr val="002060"/>
                    </a:solidFill>
                  </a:rPr>
                  <a:t> what is the </a:t>
                </a:r>
                <a14:m>
                  <m:oMath xmlns:m="http://schemas.openxmlformats.org/officeDocument/2006/math"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𝑐𝑙𝑜𝑢𝑑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𝑐𝑜𝑣𝑒𝑟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𝑎𝑖𝑟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𝑝𝑟𝑒𝑠𝑠𝑢𝑟𝑒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sz="2797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FEDE59-5AC7-FF4A-A79D-0E2ADE592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18" y="1067033"/>
                <a:ext cx="8220364" cy="2388021"/>
              </a:xfrm>
              <a:blipFill>
                <a:blip r:embed="rId3"/>
                <a:stretch>
                  <a:fillRect l="-1235" t="-4255" b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2911C6-638F-AC40-BCD2-6D556811A172}"/>
              </a:ext>
            </a:extLst>
          </p:cNvPr>
          <p:cNvGrpSpPr/>
          <p:nvPr/>
        </p:nvGrpSpPr>
        <p:grpSpPr>
          <a:xfrm>
            <a:off x="1243370" y="3636004"/>
            <a:ext cx="3196808" cy="180953"/>
            <a:chOff x="3312543" y="2369387"/>
            <a:chExt cx="4267200" cy="2415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903C6D-8CBA-A348-80FC-C697C464EFA3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5FFA706-7781-CB4C-A2CF-E70AE099A579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AB5BCE2-3125-EB4D-B1C8-AED1950CE735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AF7DBC-3C73-B843-8C28-2AB4B4B36674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A8155E-6ABD-414C-BA09-2BDE71847762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3C68BA-8A22-AA4A-B679-7F91214BB5DA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CF1C8A0-2545-8442-879A-873FF5946132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03D592-C989-3742-AE1D-61CF1A009934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8A015E1-98F6-4949-9DC9-E547EBAAA4B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94FACA-B2B6-124A-856E-C1720553AAE1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EA7933-B7D5-064B-8497-1C47B27D283E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E452B3-83F7-8A41-9821-0DE6384F6BEB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B32AC7-D51E-6047-B00C-81D29F90E43C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33BAA5-F4FB-FA46-85C6-C88CF141D23F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22DBF1-191C-EC49-8461-24B0B76F5713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94B48A-453F-E844-ABDB-AFCF21DB9C6B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9EDB0D-3277-0B49-B8F5-6868E1395476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1D0D9E6-CD9D-1F4C-90C4-2ABEC6A9E7F8}"/>
              </a:ext>
            </a:extLst>
          </p:cNvPr>
          <p:cNvSpPr/>
          <p:nvPr/>
        </p:nvSpPr>
        <p:spPr>
          <a:xfrm>
            <a:off x="5189831" y="3636002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0D265F4C-7E74-5C48-8EF9-B2C90980CFD5}"/>
              </a:ext>
            </a:extLst>
          </p:cNvPr>
          <p:cNvSpPr/>
          <p:nvPr/>
        </p:nvSpPr>
        <p:spPr>
          <a:xfrm rot="16200000">
            <a:off x="2710371" y="2530905"/>
            <a:ext cx="262810" cy="3196808"/>
          </a:xfrm>
          <a:prstGeom prst="leftBrace">
            <a:avLst>
              <a:gd name="adj1" fmla="val 8333"/>
              <a:gd name="adj2" fmla="val 550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CECC8F-FA1B-394E-B9FA-31D20CF29FB4}"/>
                  </a:ext>
                </a:extLst>
              </p:cNvPr>
              <p:cNvSpPr txBox="1"/>
              <p:nvPr/>
            </p:nvSpPr>
            <p:spPr>
              <a:xfrm>
                <a:off x="1605306" y="4331324"/>
                <a:ext cx="2472933" cy="41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98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98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98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9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features for day </a:t>
                </a:r>
                <a14:m>
                  <m:oMath xmlns:m="http://schemas.openxmlformats.org/officeDocument/2006/math">
                    <m:r>
                      <a:rPr lang="en-US" sz="209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en-US" sz="209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CECC8F-FA1B-394E-B9FA-31D20CF29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06" y="4331324"/>
                <a:ext cx="2472933" cy="415178"/>
              </a:xfrm>
              <a:prstGeom prst="rect">
                <a:avLst/>
              </a:prstGeom>
              <a:blipFill>
                <a:blip r:embed="rId4"/>
                <a:stretch>
                  <a:fillRect t="-8824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3AFD0E-3E46-984C-855C-1431BDB67FAC}"/>
                  </a:ext>
                </a:extLst>
              </p:cNvPr>
              <p:cNvSpPr txBox="1"/>
              <p:nvPr/>
            </p:nvSpPr>
            <p:spPr>
              <a:xfrm>
                <a:off x="5189833" y="3962407"/>
                <a:ext cx="2918696" cy="415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98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98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98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9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did it rain on day </a:t>
                </a:r>
                <a14:m>
                  <m:oMath xmlns:m="http://schemas.openxmlformats.org/officeDocument/2006/math">
                    <m:r>
                      <a:rPr lang="en-US" sz="209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9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3AFD0E-3E46-984C-855C-1431BDB6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833" y="3962407"/>
                <a:ext cx="2918696" cy="415178"/>
              </a:xfrm>
              <a:prstGeom prst="rect">
                <a:avLst/>
              </a:prstGeom>
              <a:blipFill>
                <a:blip r:embed="rId5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7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8E5C9488-3BEA-4F24-B22D-CC9C1A83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FEDE59-5AC7-FF4A-A79D-0E2ADE592C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818" y="1067033"/>
                <a:ext cx="8220364" cy="1782646"/>
              </a:xfrm>
            </p:spPr>
            <p:txBody>
              <a:bodyPr>
                <a:normAutofit/>
              </a:bodyPr>
              <a:lstStyle/>
              <a:p>
                <a:r>
                  <a:rPr lang="en-US" sz="2797" dirty="0">
                    <a:solidFill>
                      <a:srgbClr val="002060"/>
                    </a:solidFill>
                  </a:rPr>
                  <a:t>Outcome: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rains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98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does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rain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398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day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398" dirty="0">
                  <a:solidFill>
                    <a:srgbClr val="002060"/>
                  </a:solidFill>
                </a:endParaRPr>
              </a:p>
              <a:p>
                <a:r>
                  <a:rPr lang="en-US" sz="2797" dirty="0">
                    <a:solidFill>
                      <a:srgbClr val="002060"/>
                    </a:solidFill>
                  </a:rPr>
                  <a:t>Features:  </a:t>
                </a:r>
                <a:r>
                  <a:rPr lang="en-US" sz="2398" dirty="0">
                    <a:solidFill>
                      <a:srgbClr val="002060"/>
                    </a:solidFill>
                  </a:rPr>
                  <a:t>On day </a:t>
                </a:r>
                <a14:m>
                  <m:oMath xmlns:m="http://schemas.openxmlformats.org/officeDocument/2006/math"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398" dirty="0">
                    <a:solidFill>
                      <a:srgbClr val="002060"/>
                    </a:solidFill>
                  </a:rPr>
                  <a:t> what is the </a:t>
                </a:r>
                <a14:m>
                  <m:oMath xmlns:m="http://schemas.openxmlformats.org/officeDocument/2006/math"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{1: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𝑐𝑙𝑜𝑢𝑑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𝑐𝑜𝑣𝑒𝑟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2: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h𝑢𝑚𝑖𝑑𝑖𝑡𝑦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3: 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sz="2398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endParaRPr lang="en-US" sz="2797" dirty="0">
                  <a:solidFill>
                    <a:srgbClr val="002060"/>
                  </a:solidFill>
                </a:endParaRPr>
              </a:p>
              <a:p>
                <a:endParaRPr lang="en-US" sz="2797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FEDE59-5AC7-FF4A-A79D-0E2ADE592C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18" y="1067033"/>
                <a:ext cx="8220364" cy="1782646"/>
              </a:xfrm>
              <a:blipFill>
                <a:blip r:embed="rId3"/>
                <a:stretch>
                  <a:fillRect l="-1389" t="-428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D482E2-AFD9-4A48-9304-E637BEB9645D}"/>
                  </a:ext>
                </a:extLst>
              </p:cNvPr>
              <p:cNvSpPr txBox="1"/>
              <p:nvPr/>
            </p:nvSpPr>
            <p:spPr>
              <a:xfrm>
                <a:off x="1336313" y="2849680"/>
                <a:ext cx="5531964" cy="322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98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CD482E2-AFD9-4A48-9304-E637BEB96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313" y="2849680"/>
                <a:ext cx="5531964" cy="322845"/>
              </a:xfrm>
              <a:prstGeom prst="rect">
                <a:avLst/>
              </a:prstGeom>
              <a:blipFill>
                <a:blip r:embed="rId4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9675828-1D13-A842-91DB-846072BCD31D}"/>
              </a:ext>
            </a:extLst>
          </p:cNvPr>
          <p:cNvSpPr txBox="1"/>
          <p:nvPr/>
        </p:nvSpPr>
        <p:spPr>
          <a:xfrm>
            <a:off x="1965218" y="3275247"/>
            <a:ext cx="1426609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Cloud Cover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7D708-8662-504C-8E76-7F3E7067579C}"/>
              </a:ext>
            </a:extLst>
          </p:cNvPr>
          <p:cNvCxnSpPr>
            <a:cxnSpLocks/>
          </p:cNvCxnSpPr>
          <p:nvPr/>
        </p:nvCxnSpPr>
        <p:spPr>
          <a:xfrm flipV="1">
            <a:off x="2438366" y="3191938"/>
            <a:ext cx="186676" cy="189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CF90ACDD-62B0-BB4E-A4EF-221D0E6B8E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818" y="3644725"/>
                <a:ext cx="8220364" cy="1058370"/>
              </a:xfrm>
              <a:prstGeom prst="rect">
                <a:avLst/>
              </a:prstGeom>
            </p:spPr>
            <p:txBody>
              <a:bodyPr vert="horz" lIns="91338" tIns="45669" rIns="91338" bIns="45669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bg1">
                        <a:lumMod val="50000"/>
                      </a:schemeClr>
                    </a:solidFill>
                    <a:latin typeface="Helvetica Neue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797" dirty="0">
                    <a:solidFill>
                      <a:srgbClr val="00206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If cloud cover is positively related to rainfall,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97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97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797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797" dirty="0">
                    <a:solidFill>
                      <a:srgbClr val="00206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should be positive 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CF90ACDD-62B0-BB4E-A4EF-221D0E6B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8" y="3644725"/>
                <a:ext cx="8220364" cy="1058370"/>
              </a:xfrm>
              <a:prstGeom prst="rect">
                <a:avLst/>
              </a:prstGeom>
              <a:blipFill>
                <a:blip r:embed="rId5"/>
                <a:stretch>
                  <a:fillRect l="-1389" t="-595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7C4EB78-7716-F24E-B9DE-E868E00DC9AF}"/>
              </a:ext>
            </a:extLst>
          </p:cNvPr>
          <p:cNvSpPr txBox="1"/>
          <p:nvPr/>
        </p:nvSpPr>
        <p:spPr>
          <a:xfrm>
            <a:off x="3651136" y="3302467"/>
            <a:ext cx="1127232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Humidity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6DDE73-12FB-C544-9242-B73D0AFBADFC}"/>
              </a:ext>
            </a:extLst>
          </p:cNvPr>
          <p:cNvCxnSpPr/>
          <p:nvPr/>
        </p:nvCxnSpPr>
        <p:spPr>
          <a:xfrm flipH="1" flipV="1">
            <a:off x="4044488" y="3210522"/>
            <a:ext cx="60004" cy="18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6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CDC-84BA-5740-BD5A-F5FFB2832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Machine Learning Basics and Introduction to the Multilayered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851DB-E616-804F-AC94-048863D71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3449360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Impact on the Sigmoid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59ABDA-F39C-4EFA-988E-39E9449810F0}"/>
                  </a:ext>
                </a:extLst>
              </p:cNvPr>
              <p:cNvSpPr txBox="1"/>
              <p:nvPr/>
            </p:nvSpPr>
            <p:spPr>
              <a:xfrm>
                <a:off x="1753516" y="1099143"/>
                <a:ext cx="5852682" cy="322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98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59ABDA-F39C-4EFA-988E-39E944981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16" y="1099143"/>
                <a:ext cx="5852682" cy="322845"/>
              </a:xfrm>
              <a:prstGeom prst="rect">
                <a:avLst/>
              </a:prstGeom>
              <a:blipFill>
                <a:blip r:embed="rId3"/>
                <a:stretch>
                  <a:fillRect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AA7CF0-34BE-4337-8855-A733BD7163C3}"/>
              </a:ext>
            </a:extLst>
          </p:cNvPr>
          <p:cNvGrpSpPr/>
          <p:nvPr/>
        </p:nvGrpSpPr>
        <p:grpSpPr>
          <a:xfrm>
            <a:off x="2905889" y="1764390"/>
            <a:ext cx="3332223" cy="2600879"/>
            <a:chOff x="7226070" y="2540647"/>
            <a:chExt cx="4199892" cy="3135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58F1B0-66A5-475B-B04B-50D557943658}"/>
                    </a:ext>
                  </a:extLst>
                </p:cNvPr>
                <p:cNvSpPr txBox="1"/>
                <p:nvPr/>
              </p:nvSpPr>
              <p:spPr>
                <a:xfrm>
                  <a:off x="7752633" y="2540647"/>
                  <a:ext cx="2943731" cy="3892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98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20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9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9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9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98" dirty="0"/>
                    <a:t>)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58F1B0-66A5-475B-B04B-50D557943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633" y="2540647"/>
                  <a:ext cx="2943731" cy="389238"/>
                </a:xfrm>
                <a:prstGeom prst="rect">
                  <a:avLst/>
                </a:prstGeom>
                <a:blipFill>
                  <a:blip r:embed="rId4"/>
                  <a:stretch>
                    <a:fillRect l="-3784" t="-23077" r="-5405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id="{3452BF06-0C57-4F54-A85B-1AF8D416E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6070" y="3047218"/>
              <a:ext cx="3949934" cy="26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1B1118-88CF-45F4-85EE-BBB2420AD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76004" y="5224225"/>
              <a:ext cx="249958" cy="2499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68290F6-AAE1-8F4B-848A-A9C0F7EA02F8}"/>
              </a:ext>
            </a:extLst>
          </p:cNvPr>
          <p:cNvSpPr txBox="1"/>
          <p:nvPr/>
        </p:nvSpPr>
        <p:spPr>
          <a:xfrm>
            <a:off x="1586241" y="1902733"/>
            <a:ext cx="1426609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Cloud Cover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89202C-8170-904D-B4CF-48EFE1BF700F}"/>
              </a:ext>
            </a:extLst>
          </p:cNvPr>
          <p:cNvCxnSpPr>
            <a:cxnSpLocks/>
          </p:cNvCxnSpPr>
          <p:nvPr/>
        </p:nvCxnSpPr>
        <p:spPr>
          <a:xfrm flipV="1">
            <a:off x="2641337" y="1456166"/>
            <a:ext cx="484488" cy="444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85500B-BCBE-D144-889F-19EACC997DA2}"/>
              </a:ext>
            </a:extLst>
          </p:cNvPr>
          <p:cNvSpPr txBox="1"/>
          <p:nvPr/>
        </p:nvSpPr>
        <p:spPr>
          <a:xfrm>
            <a:off x="4158505" y="1494145"/>
            <a:ext cx="1127232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Humidity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140BE5-B2D6-4B48-9748-85ED32426253}"/>
              </a:ext>
            </a:extLst>
          </p:cNvPr>
          <p:cNvCxnSpPr>
            <a:cxnSpLocks/>
          </p:cNvCxnSpPr>
          <p:nvPr/>
        </p:nvCxnSpPr>
        <p:spPr>
          <a:xfrm flipV="1">
            <a:off x="4572000" y="1421946"/>
            <a:ext cx="0" cy="135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0C671D7-3378-A340-93AF-B83EF113F0E7}"/>
              </a:ext>
            </a:extLst>
          </p:cNvPr>
          <p:cNvSpPr txBox="1"/>
          <p:nvPr/>
        </p:nvSpPr>
        <p:spPr>
          <a:xfrm rot="16200000">
            <a:off x="2114733" y="2897183"/>
            <a:ext cx="1582310" cy="30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98" dirty="0"/>
              <a:t>Chance of Rain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4E74F-8B6B-9A42-B0B2-378419685DA6}"/>
              </a:ext>
            </a:extLst>
          </p:cNvPr>
          <p:cNvCxnSpPr/>
          <p:nvPr/>
        </p:nvCxnSpPr>
        <p:spPr>
          <a:xfrm flipH="1" flipV="1">
            <a:off x="5582370" y="2387357"/>
            <a:ext cx="1301356" cy="565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CFBDE9-D1C1-D548-B832-C4B8493BB9E4}"/>
                  </a:ext>
                </a:extLst>
              </p:cNvPr>
              <p:cNvSpPr txBox="1"/>
              <p:nvPr/>
            </p:nvSpPr>
            <p:spPr>
              <a:xfrm>
                <a:off x="5928986" y="2953165"/>
                <a:ext cx="3354424" cy="700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7" dirty="0"/>
                  <a:t>As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7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77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97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977" dirty="0"/>
                  <a:t> increases, the chance of rain increases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CFBDE9-D1C1-D548-B832-C4B8493BB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986" y="2953165"/>
                <a:ext cx="3354424" cy="700833"/>
              </a:xfrm>
              <a:prstGeom prst="rect">
                <a:avLst/>
              </a:prstGeom>
              <a:blipFill>
                <a:blip r:embed="rId7"/>
                <a:stretch>
                  <a:fillRect l="-1887" t="-535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449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775-F1F7-DC46-B19A-828E4923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8B7A1-45FA-DB44-BED5-7879872E5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818" y="1201691"/>
                <a:ext cx="4663540" cy="339066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Need to learn the parameters</a:t>
                </a:r>
              </a:p>
              <a:p>
                <a:r>
                  <a:rPr lang="en-US" dirty="0"/>
                  <a:t>Requires </a:t>
                </a:r>
                <a:r>
                  <a:rPr lang="en-US" i="1" dirty="0"/>
                  <a:t>training data</a:t>
                </a:r>
              </a:p>
              <a:p>
                <a:r>
                  <a:rPr lang="en-US" dirty="0"/>
                  <a:t>Record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days</a:t>
                </a:r>
              </a:p>
              <a:p>
                <a:pPr lvl="1"/>
                <a:r>
                  <a:rPr lang="en-US" dirty="0"/>
                  <a:t>Capture features: {𝑐𝑙𝑜𝑢𝑑 𝑐𝑜𝑣𝑒𝑟, </a:t>
                </a:r>
                <a:r>
                  <a:rPr lang="en-US" dirty="0" err="1"/>
                  <a:t>ℎ</a:t>
                </a:r>
                <a:r>
                  <a:rPr lang="en-US" dirty="0"/>
                  <a:t>𝑢𝑚𝑖𝑑𝑖𝑡𝑦, 𝑡𝑒𝑚𝑝𝑒𝑟𝑎𝑡𝑢𝑟𝑒, …}</a:t>
                </a:r>
              </a:p>
              <a:p>
                <a:pPr lvl="1"/>
                <a:r>
                  <a:rPr lang="en-US" dirty="0"/>
                  <a:t>Did it rain?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8B7A1-45FA-DB44-BED5-7879872E5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18" y="1201691"/>
                <a:ext cx="4663540" cy="3390662"/>
              </a:xfrm>
              <a:blipFill>
                <a:blip r:embed="rId3"/>
                <a:stretch>
                  <a:fillRect l="-2174"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AFDB3FA4-508F-F44F-BB5E-A31B7CE62C35}"/>
              </a:ext>
            </a:extLst>
          </p:cNvPr>
          <p:cNvGrpSpPr/>
          <p:nvPr/>
        </p:nvGrpSpPr>
        <p:grpSpPr>
          <a:xfrm>
            <a:off x="5082283" y="1589624"/>
            <a:ext cx="3919244" cy="2011514"/>
            <a:chOff x="1610985" y="1500279"/>
            <a:chExt cx="5123599" cy="254042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C52E4BA9-453D-BC4D-B6E4-038B96E91F3A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8BB3D320-1EA0-0046-8EC3-1C3A2585AF6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C145783-8A8D-B948-A464-82753CE5581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57EFCFA5-1671-6A4E-A9F4-8633E0FB267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337B8C36-7870-864D-9369-7F2CB97F0F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A4BF26B8-BB5D-0E41-A724-60E8A71185A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FE936C6-0897-E24C-A1C2-5B69D7C8C41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B0F6B7D0-13D7-D948-83E5-460AC10237A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00630D2-CE0C-8841-8A9C-6769CE7EFCF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3DD2EF2F-E81B-2E42-8BE6-EE1C571FDED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A1AC38C6-0520-1C4D-A1AC-02582676F84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F073EB14-6034-9548-9F32-AB4920E8A16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B421CBE-923A-BC44-83F1-9E4A5CEE794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5740668C-2B24-FB4F-8ACF-84F054754DE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A3FBD48-E063-814C-84FE-03DC12940D0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83F8135-3156-EF42-8B91-D83BEF55F3E5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2F186CC0-1D0D-ED49-9A14-E80298923C9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22208811-62BF-0C42-B731-9D4F16858D0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F484ECBF-DC83-C445-9777-563F0300F471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CC02BFE-E858-9A43-8009-CB82131F3A36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3F1389D5-C634-DB45-9EFB-9323E35B10F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89EBB893-B0BC-1B4A-A5AA-0F79E0FAE91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19E14DB5-922E-0D40-9D1B-2C897837E35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EA2F826-51A5-7543-996E-9405FF9A82F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406E1470-12D2-C94B-B13E-623154403D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BFE2E1C-F9FF-F343-9E85-2A0DD140E3B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63257BD2-7BC8-B64E-9628-6FC9F4C85BB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818704AB-FB60-4342-97E6-AEA8E92E7DE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0A71B11-9B98-E94F-ACC3-D8E53BDB15A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11BA8480-6855-6740-8336-0DE10966EED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04D1EF4F-C09B-CB4D-B38E-CA938B4265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0935C56-3E3B-234A-8C1A-A3865CF977CF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F6D68A4-0C9C-2040-A144-323C8A7840D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0796B3BF-A7B9-A541-9657-A5181425464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1FEF0D87-A551-CF4B-B89F-B61209A1C60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DA7D3656-A8B8-714A-8C8F-30E61422DB4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1F1EB6F-E29C-8A4A-A73E-A1A1680A8D18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9B95A2A6-8D51-AC4D-A17B-E60F0E574A8D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9B9333B-9386-5047-A6BF-B16C74B82D3E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08117D82-7F6F-C342-AEF5-3481C14FFE6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27A22AB-6390-894D-9B55-8189F65C3D7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A9C0BF0D-296E-EB41-A139-1326BB05A7D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2B946E6D-11AE-F641-824B-8C4FFEF5ED1C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07B4521-D880-9448-905F-9FEB464FF7F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78C58F46-4C8D-5243-AFCC-4BAE786807B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3DD8AE2D-659A-9246-A5DE-122A2E56C3A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59F8CEB-3BB4-2A47-987D-18FDDA597AF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26ADC9E-29A2-0B44-B313-E9AE52FA914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5F00EDC7-62C2-4140-B9FD-A3B8BB1A7961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E725E7AA-9C3F-5546-81E6-6A76419D4C6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DB758A33-B860-DD45-9888-75072F644E8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EA634862-27D5-EC42-A682-D37E5D3E40F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E4D10AA2-A645-8248-BCBD-DA6AB8CCF5E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389E4736-9C1E-464F-B05F-1C1D2268047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C28D67BE-217C-9F4B-9C36-C868CB7C637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9F4BEE6-C316-164B-8216-26EC49B3B5B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6856119-1F72-7F4D-9D64-A7CC402C697E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04BEE03-D935-4643-9CF1-B195FE4178E4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EAF216C8-9F56-B14F-A98E-24C892D69AE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49B6F5-6061-4143-8044-9051E815456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73A758D2-9AA3-594D-86D1-FC986A96CEE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365FC9D8-4711-3341-9895-CE8EDBABFC8B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721B5767-5306-B94A-A745-252E5F21DCC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E980E497-62DE-4F47-88F7-A84EF54D7A96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64C1D8FB-4DEF-CA48-8CED-577BF624028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91E6C0E-520D-B94B-89FA-A8D148F23F6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BA0A212-871B-5840-9248-773DDB81BDF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8C98D0EB-4742-E04C-B5ED-33D3CCB2347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F448DA3C-E892-8946-ABA8-655B615828E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A174611-05A5-2343-A3E9-A393B6609F1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89171234-1807-FF41-A315-56D150212E8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4668B76B-01EA-4E48-A521-213A323DFE7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3CF11845-4469-8A47-90C1-5D6B17C8B06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C938B405-2705-7545-B0DC-BF2A7FAF73D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A2855BB-9600-4B4B-AE4F-E52723F80948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C86BDAAB-E8CA-DB49-A528-57EB2A3221F0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D2530340-C775-084C-8BF7-07720F48E4EB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C80EA12A-35CB-0241-88E7-FB010FD0661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3F54820-3763-7E40-B6F2-427B4C7281C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7511760F-00A6-294A-994E-40EC360A88AF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A1A3635B-99C4-F04C-A1A8-A21E9175EF4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EA3D246-0CE1-EC4E-8420-9C4B936AF8A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DD73A066-95B1-AB40-825A-0564AF1F1D61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00AD6A0-F4B1-9A41-9BF4-0B4E18A1F4B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0184C599-7B4C-E140-988B-768E52103750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21D3B1A1-2037-D44F-A4A9-1B3340768DC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B2AB3791-DACD-AE4C-88CB-FF7B1BFDA3C4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B35D196B-B782-BB4C-991A-D765BB3937C9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53FC8A30-96D2-224D-90B6-564F85E054A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B3A0025D-A152-DD4D-AB80-3ECCB895BE4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53EE4150-40D4-7041-A9F5-640D4B2C502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F0F28E16-D105-5346-A314-2EDACB421C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F26EB095-9FA0-1744-A7F2-4F90299952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7BCCD39F-0D60-B24E-AF7F-FFFB142956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757F6C4F-5BA7-6346-8FDA-E54C2674CE83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990E8C9D-061F-E34C-9E9E-D03A43B50764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C5E692D9-E3E6-6445-9A72-E153AF056177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E8494B2D-0A17-3E41-9111-16788A20CC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5C878195-A81A-8A4E-AA36-CCD2A0C7B67E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67C7E7B6-ACF8-6142-B24D-46E80A53BB9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8726DBA5-B8E9-0B49-9DE9-D04730EFC92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1F1371EC-B744-2C42-89EF-258F91E4C1D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0A024E9F-4F0B-1F4F-B6C3-EE3604D57CA3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D492137-1243-0E4A-BE68-0809AD17489B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6D589F4B-61D3-464C-B755-E5734DBE4E4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390BBA74-3C1B-3E4A-B7BA-4131FD55131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054C9191-C3FE-414B-9E47-0650598B895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C29C57D1-3664-5A43-AFB9-72C51B29EB4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2AD32018-95A9-7841-B443-617434B040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F069F9BE-D7D9-784C-8547-B7A878547EE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22AFC83-A687-CE4F-8046-4EB6BE3E5D1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3646AC87-63AE-3E46-87BD-A066AF30762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6A245AFA-0ED2-6F4C-8431-B9A96B35C3B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031ECE4D-31BC-EE49-A37D-C8A9281741B1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55AB03C1-9379-EE4C-A8F3-505B910B4767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1219A3AF-9F9D-7443-9E43-54E890830F0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E0927321-6AAC-EC41-9C64-78F013C239B7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3C358EBF-BF8E-8741-9315-24626F112BA6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</p:grp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BEEAE131-3317-6D48-85BC-70CE0038F54B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3444A461-FADE-1C41-9DC7-7F3FEBF24AD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8C266DE4-DA0F-794D-BD2B-902FC62AF1E2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318281CB-3191-574F-A1FB-44F5B47F3198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23E7CF7-8256-9B46-B9EB-F7D3D5661260}"/>
                    </a:ext>
                  </a:extLst>
                </p:cNvPr>
                <p:cNvSpPr txBox="1"/>
                <p:nvPr/>
              </p:nvSpPr>
              <p:spPr>
                <a:xfrm>
                  <a:off x="1813662" y="1500279"/>
                  <a:ext cx="268068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F23E7CF7-8256-9B46-B9EB-F7D3D5661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2" y="1500279"/>
                  <a:ext cx="268068" cy="261970"/>
                </a:xfrm>
                <a:prstGeom prst="rect">
                  <a:avLst/>
                </a:prstGeom>
                <a:blipFill>
                  <a:blip r:embed="rId4"/>
                  <a:stretch>
                    <a:fillRect l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47756C4-6BDD-2A41-B541-3B5A378F37D0}"/>
                    </a:ext>
                  </a:extLst>
                </p:cNvPr>
                <p:cNvSpPr txBox="1"/>
                <p:nvPr/>
              </p:nvSpPr>
              <p:spPr>
                <a:xfrm>
                  <a:off x="1801822" y="1808674"/>
                  <a:ext cx="273350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47756C4-6BDD-2A41-B541-3B5A378F3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2" y="1808674"/>
                  <a:ext cx="273350" cy="261970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BFA878F-8C5F-F345-B0AA-6CCAE27DFE36}"/>
                    </a:ext>
                  </a:extLst>
                </p:cNvPr>
                <p:cNvSpPr txBox="1"/>
                <p:nvPr/>
              </p:nvSpPr>
              <p:spPr>
                <a:xfrm>
                  <a:off x="1808231" y="2173134"/>
                  <a:ext cx="273350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BFA878F-8C5F-F345-B0AA-6CCAE27DF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4"/>
                  <a:ext cx="273350" cy="261970"/>
                </a:xfrm>
                <a:prstGeom prst="rect">
                  <a:avLst/>
                </a:prstGeom>
                <a:blipFill>
                  <a:blip r:embed="rId6"/>
                  <a:stretch>
                    <a:fillRect l="-555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9447433-7BBF-C944-99F2-3A9268986F36}"/>
                    </a:ext>
                  </a:extLst>
                </p:cNvPr>
                <p:cNvSpPr txBox="1"/>
                <p:nvPr/>
              </p:nvSpPr>
              <p:spPr>
                <a:xfrm>
                  <a:off x="1807908" y="2525022"/>
                  <a:ext cx="273350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9447433-7BBF-C944-99F2-3A9268986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2"/>
                  <a:ext cx="273350" cy="261970"/>
                </a:xfrm>
                <a:prstGeom prst="rect">
                  <a:avLst/>
                </a:prstGeom>
                <a:blipFill>
                  <a:blip r:embed="rId7"/>
                  <a:stretch>
                    <a:fillRect l="-555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0BC6E624-1206-1548-AB0C-AFA05702A864}"/>
                    </a:ext>
                  </a:extLst>
                </p:cNvPr>
                <p:cNvSpPr txBox="1"/>
                <p:nvPr/>
              </p:nvSpPr>
              <p:spPr>
                <a:xfrm>
                  <a:off x="1610985" y="3436908"/>
                  <a:ext cx="669231" cy="2619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0BC6E624-1206-1548-AB0C-AFA05702A8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8"/>
                  <a:ext cx="669231" cy="261970"/>
                </a:xfrm>
                <a:prstGeom prst="rect">
                  <a:avLst/>
                </a:prstGeom>
                <a:blipFill>
                  <a:blip r:embed="rId8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B69B518D-2A74-D441-A87C-1A229BD2466E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304448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B69B518D-2A74-D441-A87C-1A229BD24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304448" cy="261970"/>
                </a:xfrm>
                <a:prstGeom prst="rect">
                  <a:avLst/>
                </a:prstGeom>
                <a:blipFill>
                  <a:blip r:embed="rId9"/>
                  <a:stretch>
                    <a:fillRect l="-10526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CCF203BC-1133-7346-83EE-9A6D675061A9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269662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89" name="TextBox 388">
                  <a:extLst>
                    <a:ext uri="{FF2B5EF4-FFF2-40B4-BE49-F238E27FC236}">
                      <a16:creationId xmlns:a16="http://schemas.microsoft.com/office/drawing/2014/main" id="{CCF203BC-1133-7346-83EE-9A6D67506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269662" cy="261970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588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FE12FB2E-7312-8843-98F8-B179FBA6E1CF}"/>
                    </a:ext>
                  </a:extLst>
                </p:cNvPr>
                <p:cNvSpPr txBox="1"/>
                <p:nvPr/>
              </p:nvSpPr>
              <p:spPr>
                <a:xfrm>
                  <a:off x="6428546" y="1840308"/>
                  <a:ext cx="274942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90" name="TextBox 389">
                  <a:extLst>
                    <a:ext uri="{FF2B5EF4-FFF2-40B4-BE49-F238E27FC236}">
                      <a16:creationId xmlns:a16="http://schemas.microsoft.com/office/drawing/2014/main" id="{FE12FB2E-7312-8843-98F8-B179FBA6E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6" y="1840308"/>
                  <a:ext cx="274942" cy="261970"/>
                </a:xfrm>
                <a:prstGeom prst="rect">
                  <a:avLst/>
                </a:prstGeom>
                <a:blipFill>
                  <a:blip r:embed="rId11"/>
                  <a:stretch>
                    <a:fillRect l="-11111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62E47E4-1C42-C847-A1F0-6F09BFD7F2D7}"/>
                    </a:ext>
                  </a:extLst>
                </p:cNvPr>
                <p:cNvSpPr txBox="1"/>
                <p:nvPr/>
              </p:nvSpPr>
              <p:spPr>
                <a:xfrm>
                  <a:off x="6434954" y="2173136"/>
                  <a:ext cx="274942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962E47E4-1C42-C847-A1F0-6F09BFD7F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4" y="2173136"/>
                  <a:ext cx="274942" cy="261970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588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68AC04A0-795C-284B-84D2-E1F3EA1FA36C}"/>
                </a:ext>
              </a:extLst>
            </p:cNvPr>
            <p:cNvSpPr txBox="1"/>
            <p:nvPr/>
          </p:nvSpPr>
          <p:spPr>
            <a:xfrm>
              <a:off x="6434630" y="2525022"/>
              <a:ext cx="85" cy="2619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0937550-C630-CC4E-A8E6-BC62D8449991}"/>
                    </a:ext>
                  </a:extLst>
                </p:cNvPr>
                <p:cNvSpPr txBox="1"/>
                <p:nvPr/>
              </p:nvSpPr>
              <p:spPr>
                <a:xfrm>
                  <a:off x="6428543" y="3778729"/>
                  <a:ext cx="306041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50937550-C630-CC4E-A8E6-BC62D8449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3" y="3778729"/>
                  <a:ext cx="306041" cy="261970"/>
                </a:xfrm>
                <a:prstGeom prst="rect">
                  <a:avLst/>
                </a:prstGeom>
                <a:blipFill>
                  <a:blip r:embed="rId13"/>
                  <a:stretch>
                    <a:fillRect l="-1000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8B90DEF1-0277-314A-A177-4752D5684FA9}"/>
                    </a:ext>
                  </a:extLst>
                </p:cNvPr>
                <p:cNvSpPr txBox="1"/>
                <p:nvPr/>
              </p:nvSpPr>
              <p:spPr>
                <a:xfrm>
                  <a:off x="6422349" y="2505963"/>
                  <a:ext cx="265303" cy="2619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8B90DEF1-0277-314A-A177-4752D5684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9" y="2505963"/>
                  <a:ext cx="265303" cy="261970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588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048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row: Notched Right 195">
            <a:extLst>
              <a:ext uri="{FF2B5EF4-FFF2-40B4-BE49-F238E27FC236}">
                <a16:creationId xmlns:a16="http://schemas.microsoft.com/office/drawing/2014/main" id="{AA4AFD38-332E-48FA-906F-24D1CC4F8EE1}"/>
              </a:ext>
            </a:extLst>
          </p:cNvPr>
          <p:cNvSpPr/>
          <p:nvPr/>
        </p:nvSpPr>
        <p:spPr>
          <a:xfrm>
            <a:off x="3203486" y="2057108"/>
            <a:ext cx="818496" cy="52947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/>
              <p:nvPr/>
            </p:nvSpPr>
            <p:spPr>
              <a:xfrm>
                <a:off x="5730336" y="4473434"/>
                <a:ext cx="1110625" cy="230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98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98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98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9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98" dirty="0"/>
                  <a:t> </a:t>
                </a:r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D347E554-4C8A-4CB2-9A3C-30721F03A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36" y="4473434"/>
                <a:ext cx="1110625" cy="230512"/>
              </a:xfrm>
              <a:prstGeom prst="rect">
                <a:avLst/>
              </a:prstGeom>
              <a:blipFill>
                <a:blip r:embed="rId3"/>
                <a:stretch>
                  <a:fillRect l="-6742" r="-224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Arrow: Notched Right 200">
            <a:extLst>
              <a:ext uri="{FF2B5EF4-FFF2-40B4-BE49-F238E27FC236}">
                <a16:creationId xmlns:a16="http://schemas.microsoft.com/office/drawing/2014/main" id="{CD0699FA-37AC-40AF-BC52-DB3802FFFCEF}"/>
              </a:ext>
            </a:extLst>
          </p:cNvPr>
          <p:cNvSpPr/>
          <p:nvPr/>
        </p:nvSpPr>
        <p:spPr>
          <a:xfrm rot="5400000">
            <a:off x="5819716" y="3763009"/>
            <a:ext cx="818496" cy="52947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96" dirty="0"/>
              <a:t>Learning Model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70171-AEFA-F940-B6E2-3B0358DFD502}"/>
              </a:ext>
            </a:extLst>
          </p:cNvPr>
          <p:cNvSpPr txBox="1"/>
          <p:nvPr/>
        </p:nvSpPr>
        <p:spPr>
          <a:xfrm>
            <a:off x="938506" y="3170387"/>
            <a:ext cx="1382301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761-117C-6945-B4A7-AF128D03FD5F}"/>
              </a:ext>
            </a:extLst>
          </p:cNvPr>
          <p:cNvSpPr txBox="1"/>
          <p:nvPr/>
        </p:nvSpPr>
        <p:spPr>
          <a:xfrm>
            <a:off x="4331315" y="3188803"/>
            <a:ext cx="4432688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Logistic Regression Model (or “Network”)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E604D-6E39-3C4A-BB31-1D217AA8F371}"/>
              </a:ext>
            </a:extLst>
          </p:cNvPr>
          <p:cNvSpPr txBox="1"/>
          <p:nvPr/>
        </p:nvSpPr>
        <p:spPr>
          <a:xfrm>
            <a:off x="4406882" y="4169655"/>
            <a:ext cx="138717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Learned Parameters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3DE00EA-DFF3-5447-9D63-BA9B629E9E33}"/>
              </a:ext>
            </a:extLst>
          </p:cNvPr>
          <p:cNvGrpSpPr/>
          <p:nvPr/>
        </p:nvGrpSpPr>
        <p:grpSpPr>
          <a:xfrm>
            <a:off x="4283518" y="1036799"/>
            <a:ext cx="3996075" cy="2210424"/>
            <a:chOff x="1979693" y="1800970"/>
            <a:chExt cx="5230599" cy="2893299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41D1B99C-0872-EF4A-BAE7-DA6EAD74B854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69FA357-C3FB-CB49-A27B-098793D349FC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0A48CCB-680E-9542-A193-DA2A8F690E65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47AD378-E310-4B4F-A150-1D6BB88A31A5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DF729D9-CE6F-9B43-B45E-BE04F41E7A7B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A818CB-1069-B345-A02B-343D538ACCAD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FC7E27E-4F95-DF46-BA82-82C67B62896A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4A9BDC52-B4BE-1B4C-A7D7-6D3FA3EDB9F6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2321726-DBF1-644A-BA32-C3C97AE91818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AB5545BF-CB86-8744-AA14-A1FE515CDC6C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1E3FAD8-43E3-8244-B73F-935236EBFD44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FFD788A-D63B-3440-90E4-722222932D3C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46B1F306-B5A3-B94F-B96D-2C35330853E5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14C1F59A-8BA9-C646-B011-D8671326BA42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2D65F44E-41D6-D44A-A0B4-FC92C45F9152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0D117D8-8466-A149-B210-ECBF26DF0AEC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14F9FB03-2ADB-F848-A745-E2544F451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1F40F71D-BF3E-A041-981F-B8A134B473E3}"/>
                </a:ext>
              </a:extLst>
            </p:cNvPr>
            <p:cNvCxnSpPr>
              <a:cxnSpLocks/>
              <a:stCxn id="195" idx="0"/>
              <a:endCxn id="217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7EF3599-B659-F742-97CC-453DFA4C77D8}"/>
                </a:ext>
              </a:extLst>
            </p:cNvPr>
            <p:cNvCxnSpPr>
              <a:cxnSpLocks/>
              <a:stCxn id="197" idx="0"/>
              <a:endCxn id="217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DDBB3EB-3BFF-7949-B01E-CF25859FAB65}"/>
                </a:ext>
              </a:extLst>
            </p:cNvPr>
            <p:cNvCxnSpPr>
              <a:cxnSpLocks/>
              <a:stCxn id="198" idx="0"/>
              <a:endCxn id="217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89B1C3B-6107-ED4C-939E-C516DD09EB1F}"/>
                </a:ext>
              </a:extLst>
            </p:cNvPr>
            <p:cNvCxnSpPr>
              <a:cxnSpLocks/>
              <a:stCxn id="216" idx="1"/>
              <a:endCxn id="217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FA79CE91-D190-6F4A-A3E0-F03100DBF07B}"/>
                </a:ext>
              </a:extLst>
            </p:cNvPr>
            <p:cNvCxnSpPr>
              <a:cxnSpLocks/>
              <a:stCxn id="231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2863B51-6AE0-7546-925C-75D62716A712}"/>
                </a:ext>
              </a:extLst>
            </p:cNvPr>
            <p:cNvCxnSpPr>
              <a:cxnSpLocks/>
              <a:stCxn id="209" idx="1"/>
              <a:endCxn id="217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936E343-AD27-E048-A3C6-75581C0A4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/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F2F72A0E-1107-6047-884C-87A9735E5C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blipFill>
                  <a:blip r:embed="rId6"/>
                  <a:stretch>
                    <a:fillRect l="-1428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/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DDCAB9C-56BD-544B-9E7D-CEC94EB14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blipFill>
                  <a:blip r:embed="rId7"/>
                  <a:stretch>
                    <a:fillRect l="-9524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F7BDB64D-5DC9-294C-9A27-080A1A91B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blipFill>
                  <a:blip r:embed="rId8"/>
                  <a:stretch>
                    <a:fillRect l="-4167" r="-41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/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C7CE43F4-B772-9742-9A36-8F869511F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blipFill>
                  <a:blip r:embed="rId9"/>
                  <a:stretch>
                    <a:fillRect l="-14286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CEDD674-E77F-3F4B-943B-E21EC0F6C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00787037-322D-0B47-86F1-050A8BD77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7EC55CB-38A4-3644-A797-D7975FCCA96C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C3DD4696-7288-9C4E-B0FC-4C87B435E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  <a:blipFill>
                  <a:blip r:embed="rId10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9A6CDB6-8D68-9D4A-9AA2-616462D568BD}"/>
              </a:ext>
            </a:extLst>
          </p:cNvPr>
          <p:cNvGrpSpPr/>
          <p:nvPr/>
        </p:nvGrpSpPr>
        <p:grpSpPr>
          <a:xfrm>
            <a:off x="277332" y="1517331"/>
            <a:ext cx="2889514" cy="1507401"/>
            <a:chOff x="1610985" y="1500279"/>
            <a:chExt cx="5242276" cy="264200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827B59F0-5832-1F46-909F-6024337B3E15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8961376-CCE6-9645-A072-90C28FAEDB4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5B607DA2-6E9C-9246-90A3-510AD0E40A1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5FAB5B65-3E2F-2841-A39D-1DF3DFF06B5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89371A7C-9CC3-B84B-92DC-BD925486713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46E23B2-E17C-0746-8EEF-49B480B26BE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70A7150D-B5D5-EE44-9F89-D92EBEA0107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7FEBD369-0A53-DB4B-ACCB-048F83607D9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4FCC700B-9B09-AD4C-BBD6-0055162F8DC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EFA9E113-2FA6-C343-8630-FFBA63F3077D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1D413E52-A229-E84C-AB70-E0DC39F4327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2430B4F6-070B-7743-A339-DAE15BC62E7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2346BDB-AF6D-0640-A139-8EE1A594568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5279B6AB-31D2-6242-BF35-B2279B56752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A4343FD5-FBD5-6342-BFC9-C674AF0E3F6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BAAAA4A6-8DA2-B347-9AA7-166F583CD1D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9BC8C4AB-977B-EE47-8B13-FA79D4E99D7E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07A6A53B-D217-914D-821D-C4C063D9AE5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3BC9D07-E2D5-FB43-A8DE-2A74CF2B9234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CF47B0F3-4137-544C-8FD4-7C3B0BC79F0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A02B3F0-CBB2-C946-81AE-C5117B3680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A62212D-5DE7-9846-A02B-F573E0B5182D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50FEE739-F354-F542-AC36-3F81AD63989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0A40C2CD-78B3-3D40-A79F-53D0C6DE0D6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9B18B95-A277-B04E-908E-E50597DA3F1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E3714417-BF22-2F4E-843D-441AD03E98EB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022A3191-94DE-2541-B8FE-07B9A842CD5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041FC78D-3F20-DD45-9A0C-7043CB2A32B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D02385C7-ADAB-E048-999F-3209CDA5FD4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9559DDF9-BAE8-B94A-9D4E-9782AB9225F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E570738D-9124-524D-95B7-3CDE7B0CD47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C5C5E80-A2D9-334D-BE93-4E5BE36D721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BA98E58-A0AA-984F-A34D-26D091CF3D5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F28061B-6233-7540-A7A7-12BF52FE8C3B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14662A3E-9BF9-F047-8FFD-CC01F0F9A5A1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FAB88928-9BE3-7D49-B6C7-C9D5609BA52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47914BD1-D7B1-E04A-9F7E-16A56AAD3B9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1F79EB3-7EC2-6E45-8462-5ACEE3C7387B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5E234FC3-4BE1-1B4F-BCD3-78D9E2559A4D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DBFA54B7-0C3F-0C44-90A6-42AB4893D9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98693E70-BD4A-FB46-B983-CDC34D5B357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F7D29F6F-724F-1F4A-B607-F3881BF7BD8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0DA2C0E8-95BB-E94F-A71B-BF881B6B9DAF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E19BAB56-03B0-2146-A1C3-D0D501003F6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01FD313-E6E6-9445-8C44-A1D465055FB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8ACD2C40-114A-EA45-875A-1F2021434ADC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1DEB01F5-CF1F-AB43-8B2B-A071A8E5E0D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560CE24-238E-FA47-8F0F-5FB2605C287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B87A4DA5-1675-F94B-9FB1-7D13E10446A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70AE55DE-C4B4-3449-9D2F-15B94E5B24CD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05B65E5-7B81-B849-9158-0F560CE3142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DEC416E9-6D54-A04A-B3A9-B78796F143F1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B844E21-C4F0-D644-8D54-329F7EC981C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835F86C-B6F2-3544-8BD3-0F77356DBAB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71DEBB3-5D92-2C4A-AD67-F1D1DE67AE7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23292FAB-577B-F941-AB62-4B7AE348C81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D43DBD9-3627-1040-8CDD-C18B9A648D29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A6F386B-17F0-574C-8D14-5933ECCD8578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68121EA4-CB0E-E749-9A65-90A179E6810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31F80436-5FD0-9842-ADB8-AE9340B4940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4D72044E-BBBB-654F-982B-FB2FD4BFD7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93ABE96-AC5E-FC47-9995-ABFA554F4E9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C69DF523-C0D6-A942-ABDE-3DDB63B31BB9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9B680220-86EA-5B40-B170-D57E0469569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E618269-4900-AE42-A18A-2FA313EC546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9863B29-0CD4-494B-8D4A-2C97470F8A6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0861179C-CB2F-DA4A-A4F0-958B0AE00D4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CA3F8CC-97A4-F046-A477-A1EE94F70A6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7BCB3F15-1652-2C4F-924F-27230CFC69F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D06627EC-8840-8046-943C-0120243EA70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5E0DA9C6-15B9-BB43-9125-41F6FF81C7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21D0546-2494-E14F-9317-45F6F7CCD7A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2661F9A6-5249-EC49-8283-6AE7833B583A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BC3AD343-83E0-1441-8C4A-AB6D69DBCA4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B230601-13F3-494D-AB6D-E1BE73B2904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43151A6-6B02-2E40-AF47-F148CC531576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1BCB2D8-DF1E-0E4A-B972-D8A1819DBDA3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BE3718B9-E505-374E-A67F-B7D2DB2495F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2FBE3945-BB98-B24D-8863-9A9A05DD999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5790192-F1CB-C44C-8714-36D4156FEEE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D9767444-920E-D743-9951-59F455BEC52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898B0164-D417-9942-92A3-8EE6409B6B0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19D198-A753-C34B-B055-3390F36190D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1BD8966B-92F2-184F-B2DC-3430207FA91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FA3E468-A4AA-634E-BB80-AE2EB16E737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C06C7BAE-D0B6-3141-BA58-53986062B3D3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1A2456AB-96CB-8F4F-9040-A22FA1D0129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0312F343-0039-054E-9FCA-B0219626108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4B6B773-B1F4-B94D-BCB6-092006039B7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48BE38C3-6A3E-744E-A4FF-1C6C96F95D5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A0428916-1B10-BA43-8E0C-C3AEC0384FF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8D3863A6-6CA5-AA47-ACA3-BC8EB1BCA3E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E1188AF2-D318-8E45-B347-9BB3AB35B0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B69B927-010D-4443-8203-66FE06CF26D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AABDFFF-832B-FB4A-A59B-20D77D8AC0E8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2B2F51F-209D-A440-BB0C-66AD823AD0C8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F27EE594-E9FF-D54E-A03F-0B974DEC8E72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E66B87FF-439C-BB4F-8B9C-B9B9A6387FF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66FD0FC4-5ECE-0D4C-AC1A-3B0D6EB4D6F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6C91D63-770C-EA46-9356-89140E6E12C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A8029345-DA25-064D-A5EA-7B48E7D063A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B6CBCCE-3ED2-154B-8EDA-B4F5486209C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D910CD9A-0440-D54D-BF76-2F4CD9DA43F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DC403A6-B115-FF44-A28D-C7C307C2B3C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4968AB00-A714-8047-A84B-1038FA47B8E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A59780D2-00B9-0C44-A414-40DD4D9C924D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62417E38-D52F-2745-9F52-13C25AE234B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989C2A5-C470-D94C-B408-43CBAAE7F9F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FC162468-5A17-3B47-AE8E-852B1A571FE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C9203E7F-E353-824A-877A-02FAC19D088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D9401300-51D5-D947-9C4D-FD873549650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E5171013-8EE4-C541-ACAE-EA1FB7D3313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57B1730-1E18-3241-8870-0156B206F71A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30BAD2F-5136-2846-8493-7997D2B0B7AD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4874E6FF-1D61-254B-82A6-C7476FB1738C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A362958B-72D1-8048-9773-1EFE2D3DC491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B78A660-6BE3-4346-8A0D-1DF5EEA7B98D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50B7823-4906-F148-B8CD-037F1F6DD3D6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8DFBA7B-80D3-5247-89F4-EB6EC9BF9CE7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52E51BDF-C8FD-8142-A1E2-43FC3BABC289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68DDE574-ECEB-164B-AE1A-0A58B6862C3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43EF18F7-03AB-9744-8BC7-AAA3668B842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/>
                <p:nvPr/>
              </p:nvSpPr>
              <p:spPr>
                <a:xfrm>
                  <a:off x="1813661" y="1500279"/>
                  <a:ext cx="372021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3D9ABD33-3883-0947-BDDF-155C149F5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1" y="1500279"/>
                  <a:ext cx="372021" cy="363559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588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/>
                <p:nvPr/>
              </p:nvSpPr>
              <p:spPr>
                <a:xfrm>
                  <a:off x="1801820" y="1808670"/>
                  <a:ext cx="379351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C864CD28-8DDA-464A-9503-E56C0294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0"/>
                  <a:ext cx="379351" cy="363559"/>
                </a:xfrm>
                <a:prstGeom prst="rect">
                  <a:avLst/>
                </a:prstGeom>
                <a:blipFill>
                  <a:blip r:embed="rId12"/>
                  <a:stretch>
                    <a:fillRect l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/>
                <p:nvPr/>
              </p:nvSpPr>
              <p:spPr>
                <a:xfrm>
                  <a:off x="1808231" y="2173133"/>
                  <a:ext cx="379351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3A1C883-5099-D94B-99F9-31A54AA83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3"/>
                  <a:ext cx="379351" cy="363559"/>
                </a:xfrm>
                <a:prstGeom prst="rect">
                  <a:avLst/>
                </a:prstGeom>
                <a:blipFill>
                  <a:blip r:embed="rId13"/>
                  <a:stretch>
                    <a:fillRect l="-5556" r="-555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/>
                <p:nvPr/>
              </p:nvSpPr>
              <p:spPr>
                <a:xfrm>
                  <a:off x="1807908" y="2525021"/>
                  <a:ext cx="379351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16E6AC6-11B6-F143-AB2C-CF0C38F76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8" y="2525021"/>
                  <a:ext cx="379351" cy="363559"/>
                </a:xfrm>
                <a:prstGeom prst="rect">
                  <a:avLst/>
                </a:prstGeom>
                <a:blipFill>
                  <a:blip r:embed="rId14"/>
                  <a:stretch>
                    <a:fillRect l="-5556" r="-555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/>
                <p:nvPr/>
              </p:nvSpPr>
              <p:spPr>
                <a:xfrm>
                  <a:off x="1610985" y="3436907"/>
                  <a:ext cx="669230" cy="3635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C8A73EA-BB17-DA43-8472-579EC3493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7"/>
                  <a:ext cx="669230" cy="363559"/>
                </a:xfrm>
                <a:prstGeom prst="rect">
                  <a:avLst/>
                </a:prstGeom>
                <a:blipFill>
                  <a:blip r:embed="rId15"/>
                  <a:stretch>
                    <a:fillRect l="-6667" r="-3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/>
                <p:nvPr/>
              </p:nvSpPr>
              <p:spPr>
                <a:xfrm>
                  <a:off x="1801823" y="3778728"/>
                  <a:ext cx="422508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EF5CB2A-1761-A94A-9422-DAF674EE4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8"/>
                  <a:ext cx="422508" cy="363559"/>
                </a:xfrm>
                <a:prstGeom prst="rect">
                  <a:avLst/>
                </a:prstGeom>
                <a:blipFill>
                  <a:blip r:embed="rId16"/>
                  <a:stretch>
                    <a:fillRect l="-5263" r="-526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374233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4215CAA0-878D-E045-8DA8-552F04EC8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374233" cy="363559"/>
                </a:xfrm>
                <a:prstGeom prst="rect">
                  <a:avLst/>
                </a:prstGeom>
                <a:blipFill>
                  <a:blip r:embed="rId17"/>
                  <a:stretch>
                    <a:fillRect l="-11111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/>
                <p:nvPr/>
              </p:nvSpPr>
              <p:spPr>
                <a:xfrm>
                  <a:off x="6428545" y="1840306"/>
                  <a:ext cx="381560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1D8E5173-0733-F344-AB4E-B426CD51F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5" y="1840306"/>
                  <a:ext cx="381560" cy="363559"/>
                </a:xfrm>
                <a:prstGeom prst="rect">
                  <a:avLst/>
                </a:prstGeom>
                <a:blipFill>
                  <a:blip r:embed="rId18"/>
                  <a:stretch>
                    <a:fillRect l="-17647" r="-5882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/>
                <p:nvPr/>
              </p:nvSpPr>
              <p:spPr>
                <a:xfrm>
                  <a:off x="6434954" y="2173134"/>
                  <a:ext cx="381560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B98B2DD-8AB3-FA4D-9F82-DFFA2E2B6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4" y="2173134"/>
                  <a:ext cx="381560" cy="363559"/>
                </a:xfrm>
                <a:prstGeom prst="rect">
                  <a:avLst/>
                </a:prstGeom>
                <a:blipFill>
                  <a:blip r:embed="rId19"/>
                  <a:stretch>
                    <a:fillRect l="-11111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CB647BB-59BF-B043-A762-2738C57316B4}"/>
                </a:ext>
              </a:extLst>
            </p:cNvPr>
            <p:cNvSpPr txBox="1"/>
            <p:nvPr/>
          </p:nvSpPr>
          <p:spPr>
            <a:xfrm>
              <a:off x="6434632" y="2525021"/>
              <a:ext cx="118" cy="3635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/>
                <p:nvPr/>
              </p:nvSpPr>
              <p:spPr>
                <a:xfrm>
                  <a:off x="6428542" y="3778728"/>
                  <a:ext cx="424719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ACE57D56-7E46-654A-8D32-DF08C2486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2" y="3778728"/>
                  <a:ext cx="424719" cy="363559"/>
                </a:xfrm>
                <a:prstGeom prst="rect">
                  <a:avLst/>
                </a:prstGeom>
                <a:blipFill>
                  <a:blip r:embed="rId20"/>
                  <a:stretch>
                    <a:fillRect l="-15789" r="-5263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/>
                <p:nvPr/>
              </p:nvSpPr>
              <p:spPr>
                <a:xfrm>
                  <a:off x="6422350" y="2505961"/>
                  <a:ext cx="368184" cy="3635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789A232A-4697-8842-B72D-BF2838AED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50" y="2505961"/>
                  <a:ext cx="368184" cy="363559"/>
                </a:xfrm>
                <a:prstGeom prst="rect">
                  <a:avLst/>
                </a:prstGeom>
                <a:blipFill>
                  <a:blip r:embed="rId21"/>
                  <a:stretch>
                    <a:fillRect l="-1764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1AEFC1-A1D1-9B41-A873-E52AAC0362BE}"/>
                  </a:ext>
                </a:extLst>
              </p:cNvPr>
              <p:cNvSpPr/>
              <p:nvPr/>
            </p:nvSpPr>
            <p:spPr>
              <a:xfrm>
                <a:off x="4678105" y="1325396"/>
                <a:ext cx="4566869" cy="3074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398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41AEFC1-A1D1-9B41-A873-E52AAC036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05" y="1325396"/>
                <a:ext cx="4566869" cy="307456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73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/>
              <p:nvPr/>
            </p:nvSpPr>
            <p:spPr>
              <a:xfrm>
                <a:off x="2335576" y="1090734"/>
                <a:ext cx="4603334" cy="30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398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98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76" y="1090734"/>
                <a:ext cx="4603334" cy="307456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473AEA5-0038-4875-B670-682255EBB64B}"/>
              </a:ext>
            </a:extLst>
          </p:cNvPr>
          <p:cNvGrpSpPr/>
          <p:nvPr/>
        </p:nvGrpSpPr>
        <p:grpSpPr>
          <a:xfrm>
            <a:off x="1609166" y="1809888"/>
            <a:ext cx="5758061" cy="1523648"/>
            <a:chOff x="3178606" y="2500657"/>
            <a:chExt cx="7686042" cy="20338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6AA5019-B474-4F55-85BC-206C187A2C2E}"/>
                </a:ext>
              </a:extLst>
            </p:cNvPr>
            <p:cNvGrpSpPr/>
            <p:nvPr/>
          </p:nvGrpSpPr>
          <p:grpSpPr>
            <a:xfrm>
              <a:off x="3538754" y="2846713"/>
              <a:ext cx="4267200" cy="241541"/>
              <a:chOff x="3312543" y="2369387"/>
              <a:chExt cx="4267200" cy="24154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BAA495-E507-4386-99FC-AF2B9C738C0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AB6143-75C9-4E65-B420-72A0329C7A0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D695433-EA03-4B0A-98FE-FAD96DECA3F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ADCF94D-A24F-445A-B8C0-67D34E119EC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19520-3829-475E-8387-B3D9AFB4A0B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F27BBE9-616E-4CCB-A601-A52308393F0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9479492-A576-446D-8A67-15DBCBC317C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8554DB-F116-4287-B503-4D7F8126C6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2AA7FDE-57A7-4018-A4D6-36A0B408F50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52B725-C6B8-4B1C-BD74-7DC093EFE073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929CB6-FA60-4661-AC87-0BEB56F0A7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B573279-BD5A-4B58-A71B-C263C48348A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F3AE687-FBC3-4FFD-8123-A12D7DF5763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E853902-E286-4967-8152-A8A84494320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FD151E9-EEAF-4384-B8AF-1A10B6EAF03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67C0A88-C48C-4A98-979E-6CF740495DF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CCD4E8-197B-4835-A04F-FFCB806D945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88DC41-780A-4379-91B0-6FF3D6D128D1}"/>
                    </a:ext>
                  </a:extLst>
                </p:cNvPr>
                <p:cNvSpPr txBox="1"/>
                <p:nvPr/>
              </p:nvSpPr>
              <p:spPr>
                <a:xfrm>
                  <a:off x="3178606" y="2811253"/>
                  <a:ext cx="246327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88DC41-780A-4379-91B0-6FF3D6D12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606" y="2811253"/>
                  <a:ext cx="246327" cy="276882"/>
                </a:xfrm>
                <a:prstGeom prst="rect">
                  <a:avLst/>
                </a:prstGeom>
                <a:blipFill>
                  <a:blip r:embed="rId4"/>
                  <a:stretch>
                    <a:fillRect l="-13333" r="-66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8A7BB33-774D-4034-A6C5-E6CD76070B5C}"/>
                    </a:ext>
                  </a:extLst>
                </p:cNvPr>
                <p:cNvSpPr txBox="1"/>
                <p:nvPr/>
              </p:nvSpPr>
              <p:spPr>
                <a:xfrm>
                  <a:off x="3468315" y="2502673"/>
                  <a:ext cx="339021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8A7BB33-774D-4034-A6C5-E6CD76070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315" y="2502673"/>
                  <a:ext cx="339021" cy="276882"/>
                </a:xfrm>
                <a:prstGeom prst="rect">
                  <a:avLst/>
                </a:prstGeom>
                <a:blipFill>
                  <a:blip r:embed="rId5"/>
                  <a:stretch>
                    <a:fillRect l="-10000" r="-5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6807E6-8A6E-40C1-9F9E-C04DA8D0189E}"/>
                    </a:ext>
                  </a:extLst>
                </p:cNvPr>
                <p:cNvSpPr txBox="1"/>
                <p:nvPr/>
              </p:nvSpPr>
              <p:spPr>
                <a:xfrm>
                  <a:off x="3771112" y="2518386"/>
                  <a:ext cx="339021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6807E6-8A6E-40C1-9F9E-C04DA8D01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112" y="2518386"/>
                  <a:ext cx="339021" cy="276882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E76BA3-5FD0-4BD9-86AA-C27315F2923E}"/>
                    </a:ext>
                  </a:extLst>
                </p:cNvPr>
                <p:cNvSpPr txBox="1"/>
                <p:nvPr/>
              </p:nvSpPr>
              <p:spPr>
                <a:xfrm>
                  <a:off x="7465221" y="2518385"/>
                  <a:ext cx="392343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E76BA3-5FD0-4BD9-86AA-C27315F29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221" y="2518385"/>
                  <a:ext cx="392343" cy="276882"/>
                </a:xfrm>
                <a:prstGeom prst="rect">
                  <a:avLst/>
                </a:prstGeom>
                <a:blipFill>
                  <a:blip r:embed="rId7"/>
                  <a:stretch>
                    <a:fillRect l="-8333" r="-4167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89A4078-AFEA-4E63-B890-03EA612B6762}"/>
                    </a:ext>
                  </a:extLst>
                </p:cNvPr>
                <p:cNvSpPr txBox="1"/>
                <p:nvPr/>
              </p:nvSpPr>
              <p:spPr>
                <a:xfrm>
                  <a:off x="4214324" y="2500657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89A4078-AFEA-4E63-B890-03EA612B6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324" y="2500657"/>
                  <a:ext cx="224674" cy="2768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0194A84-E34A-48AA-BBA4-9FDAFB021AEC}"/>
                    </a:ext>
                  </a:extLst>
                </p:cNvPr>
                <p:cNvSpPr txBox="1"/>
                <p:nvPr/>
              </p:nvSpPr>
              <p:spPr>
                <a:xfrm>
                  <a:off x="7136721" y="2500657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0194A84-E34A-48AA-BBA4-9FDAFB021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721" y="2500657"/>
                  <a:ext cx="224674" cy="2768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CFD1C78-B3A6-4F2C-B4C5-4A87FD8D9212}"/>
                </a:ext>
              </a:extLst>
            </p:cNvPr>
            <p:cNvGrpSpPr/>
            <p:nvPr/>
          </p:nvGrpSpPr>
          <p:grpSpPr>
            <a:xfrm>
              <a:off x="3244351" y="3980585"/>
              <a:ext cx="4662893" cy="553883"/>
              <a:chOff x="3227797" y="3499340"/>
              <a:chExt cx="4662893" cy="55388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699FF7-4654-46EA-84A3-74EB29BEBAB9}"/>
                  </a:ext>
                </a:extLst>
              </p:cNvPr>
              <p:cNvGrpSpPr/>
              <p:nvPr/>
            </p:nvGrpSpPr>
            <p:grpSpPr>
              <a:xfrm>
                <a:off x="3538754" y="3499340"/>
                <a:ext cx="4267200" cy="241541"/>
                <a:chOff x="3312543" y="2369387"/>
                <a:chExt cx="4267200" cy="2415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7607615-F09D-4F5A-BA25-EB0DDC96E19D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8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57404633-5989-4D75-BEBF-7D85CA95BD1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201C8A1-CDCD-4298-844B-215BD1969BAF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0F499-36EB-4EFA-8A9E-616CD138040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132E5C6-0954-442A-9580-13173BD3496C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AF1E313-5E30-4431-8ADA-1FEB30A796F8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370B548-3CF7-481F-A4B7-A25FA3B2107F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BD097E-EBB8-4146-88DF-B945A8359116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1C29E79-33DD-4148-ABBB-FACF1A185345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CF90589-C310-4A3E-B353-F593EFCEE76D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29C8732-F770-4875-82FA-36882A458F4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C4FA28C-84B2-484C-97C4-C59B97031046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99B7BCD-B950-46C0-A593-ED4C5E85DD50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A2DCECB-6DE0-4D4D-A062-FA04F016218C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BECC424-2D3E-408F-BDEC-928C3DE2824B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7B5E046-9BF8-44A2-A57C-D7D0EE99827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04FFC55-0A2B-4F48-9452-382463FE8EDB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A5839C-62C9-4178-B346-7B679AF0C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797" y="3499340"/>
                    <a:ext cx="180509" cy="2768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A5839C-62C9-4178-B346-7B679AF0C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7797" y="3499340"/>
                    <a:ext cx="180509" cy="2768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727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9CE521-5F0D-4B0A-ADCA-D5230A754A40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514" y="3776341"/>
                    <a:ext cx="270720" cy="2768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4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9CE521-5F0D-4B0A-ADCA-D5230A754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514" y="3776341"/>
                    <a:ext cx="270720" cy="27688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647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9EDC64-B930-4280-8C36-297EA7BFEC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40154" y="3776339"/>
                    <a:ext cx="276111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4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9EDC64-B930-4280-8C36-297EA7BFE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0154" y="3776339"/>
                    <a:ext cx="276111" cy="27688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647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C2C419-5B91-4958-819A-30DB034DE290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255" y="3776339"/>
                    <a:ext cx="329435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4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C2C419-5B91-4958-819A-30DB034DE2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255" y="3776339"/>
                    <a:ext cx="329435" cy="2768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524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44B698D-66EA-48D2-826B-F8EB1C36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128" y="3740879"/>
                    <a:ext cx="224674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44B698D-66EA-48D2-826B-F8EB1C36E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128" y="3740879"/>
                    <a:ext cx="224674" cy="2768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73ECC9-8C65-4C62-BFB7-0E017B5893CA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523" y="3740879"/>
                    <a:ext cx="224674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73ECC9-8C65-4C62-BFB7-0E017B5893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523" y="3740879"/>
                    <a:ext cx="224674" cy="2768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059C7B-56D2-4F69-83CC-03DBF59389B5}"/>
                </a:ext>
              </a:extLst>
            </p:cNvPr>
            <p:cNvCxnSpPr/>
            <p:nvPr/>
          </p:nvCxnSpPr>
          <p:spPr>
            <a:xfrm>
              <a:off x="3639923" y="3182816"/>
              <a:ext cx="0" cy="685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2326659-CB9B-42D4-83F6-1523FD2ADDE5}"/>
                </a:ext>
              </a:extLst>
            </p:cNvPr>
            <p:cNvCxnSpPr/>
            <p:nvPr/>
          </p:nvCxnSpPr>
          <p:spPr>
            <a:xfrm>
              <a:off x="3995687" y="3182816"/>
              <a:ext cx="0" cy="685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3A4195-69DB-49E7-90E1-86CEF11E51AC}"/>
                </a:ext>
              </a:extLst>
            </p:cNvPr>
            <p:cNvCxnSpPr/>
            <p:nvPr/>
          </p:nvCxnSpPr>
          <p:spPr>
            <a:xfrm>
              <a:off x="7669396" y="3182816"/>
              <a:ext cx="0" cy="685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D716E7E-203F-48A6-987B-775836E39742}"/>
                    </a:ext>
                  </a:extLst>
                </p:cNvPr>
                <p:cNvSpPr txBox="1"/>
                <p:nvPr/>
              </p:nvSpPr>
              <p:spPr>
                <a:xfrm>
                  <a:off x="3373845" y="3395918"/>
                  <a:ext cx="216115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D716E7E-203F-48A6-987B-775836E3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845" y="3395918"/>
                  <a:ext cx="216115" cy="276882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3D32DFC-DD3B-4479-A581-47C514414BC3}"/>
                    </a:ext>
                  </a:extLst>
                </p:cNvPr>
                <p:cNvSpPr txBox="1"/>
                <p:nvPr/>
              </p:nvSpPr>
              <p:spPr>
                <a:xfrm>
                  <a:off x="3771112" y="3406527"/>
                  <a:ext cx="216115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3D32DFC-DD3B-4479-A581-47C514414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112" y="3406527"/>
                  <a:ext cx="216115" cy="27688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0C64202-08AA-4376-8A27-C9A515BA2E41}"/>
                    </a:ext>
                  </a:extLst>
                </p:cNvPr>
                <p:cNvSpPr txBox="1"/>
                <p:nvPr/>
              </p:nvSpPr>
              <p:spPr>
                <a:xfrm>
                  <a:off x="7399100" y="3387215"/>
                  <a:ext cx="216115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0C64202-08AA-4376-8A27-C9A515BA2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100" y="3387215"/>
                  <a:ext cx="216115" cy="27688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BF59A7A-BAEF-438E-9A14-E34868F64AB1}"/>
                    </a:ext>
                  </a:extLst>
                </p:cNvPr>
                <p:cNvSpPr txBox="1"/>
                <p:nvPr/>
              </p:nvSpPr>
              <p:spPr>
                <a:xfrm>
                  <a:off x="4204297" y="3365194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BF59A7A-BAEF-438E-9A14-E34868F64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297" y="3365194"/>
                  <a:ext cx="224674" cy="2768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81867E6-ED76-446C-BBDA-BCC44F6643F0}"/>
                    </a:ext>
                  </a:extLst>
                </p:cNvPr>
                <p:cNvSpPr txBox="1"/>
                <p:nvPr/>
              </p:nvSpPr>
              <p:spPr>
                <a:xfrm>
                  <a:off x="7126693" y="3365194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81867E6-ED76-446C-BBDA-BCC44F664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693" y="3365194"/>
                  <a:ext cx="224674" cy="27688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F1AC530F-42A4-43C7-8693-D7D9D0DC9E3F}"/>
                </a:ext>
              </a:extLst>
            </p:cNvPr>
            <p:cNvSpPr/>
            <p:nvPr/>
          </p:nvSpPr>
          <p:spPr>
            <a:xfrm>
              <a:off x="8440615" y="3365194"/>
              <a:ext cx="1025834" cy="379656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86F46A1-45C7-4DDE-B328-BF94630284B4}"/>
                    </a:ext>
                  </a:extLst>
                </p:cNvPr>
                <p:cNvSpPr txBox="1"/>
                <p:nvPr/>
              </p:nvSpPr>
              <p:spPr>
                <a:xfrm>
                  <a:off x="9755065" y="3143410"/>
                  <a:ext cx="1109583" cy="778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348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348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348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86F46A1-45C7-4DDE-B328-BF9463028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065" y="3143410"/>
                  <a:ext cx="1109583" cy="778951"/>
                </a:xfrm>
                <a:prstGeom prst="rect">
                  <a:avLst/>
                </a:prstGeom>
                <a:blipFill>
                  <a:blip r:embed="rId20"/>
                  <a:stretch>
                    <a:fillRect l="-69697" t="-108696" b="-17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itle 52">
            <a:extLst>
              <a:ext uri="{FF2B5EF4-FFF2-40B4-BE49-F238E27FC236}">
                <a16:creationId xmlns:a16="http://schemas.microsoft.com/office/drawing/2014/main" id="{34745DA8-C6F9-FF42-B610-42EF159EC4BF}"/>
              </a:ext>
            </a:extLst>
          </p:cNvPr>
          <p:cNvSpPr txBox="1">
            <a:spLocks/>
          </p:cNvSpPr>
          <p:nvPr/>
        </p:nvSpPr>
        <p:spPr>
          <a:xfrm>
            <a:off x="461818" y="208635"/>
            <a:ext cx="8220364" cy="8562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596" b="1"/>
              <a:t>Interpretation of Logistic Regression</a:t>
            </a:r>
            <a:endParaRPr lang="en-US" sz="3596" dirty="0"/>
          </a:p>
        </p:txBody>
      </p:sp>
    </p:spTree>
    <p:extLst>
      <p:ext uri="{BB962C8B-B14F-4D97-AF65-F5344CB8AC3E}">
        <p14:creationId xmlns:p14="http://schemas.microsoft.com/office/powerpoint/2010/main" val="159179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/>
              <p:nvPr/>
            </p:nvSpPr>
            <p:spPr>
              <a:xfrm>
                <a:off x="2335576" y="1090734"/>
                <a:ext cx="4603334" cy="30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398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398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76" y="1090734"/>
                <a:ext cx="4603334" cy="307456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473AEA5-0038-4875-B670-682255EBB64B}"/>
              </a:ext>
            </a:extLst>
          </p:cNvPr>
          <p:cNvGrpSpPr/>
          <p:nvPr/>
        </p:nvGrpSpPr>
        <p:grpSpPr>
          <a:xfrm>
            <a:off x="1609166" y="1809888"/>
            <a:ext cx="5758061" cy="1523648"/>
            <a:chOff x="3178606" y="2500657"/>
            <a:chExt cx="7686042" cy="203381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6AA5019-B474-4F55-85BC-206C187A2C2E}"/>
                </a:ext>
              </a:extLst>
            </p:cNvPr>
            <p:cNvGrpSpPr/>
            <p:nvPr/>
          </p:nvGrpSpPr>
          <p:grpSpPr>
            <a:xfrm>
              <a:off x="3538754" y="2846713"/>
              <a:ext cx="4267200" cy="241541"/>
              <a:chOff x="3312543" y="2369387"/>
              <a:chExt cx="4267200" cy="241541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BAA495-E507-4386-99FC-AF2B9C738C0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AB6143-75C9-4E65-B420-72A0329C7A0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D695433-EA03-4B0A-98FE-FAD96DECA3F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ADCF94D-A24F-445A-B8C0-67D34E119EC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1119520-3829-475E-8387-B3D9AFB4A0B1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F27BBE9-616E-4CCB-A601-A52308393F0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9479492-A576-446D-8A67-15DBCBC317C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8554DB-F116-4287-B503-4D7F8126C6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2AA7FDE-57A7-4018-A4D6-36A0B408F50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852B725-C6B8-4B1C-BD74-7DC093EFE073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9929CB6-FA60-4661-AC87-0BEB56F0A7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B573279-BD5A-4B58-A71B-C263C48348A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F3AE687-FBC3-4FFD-8123-A12D7DF5763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E853902-E286-4967-8152-A8A84494320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FD151E9-EEAF-4384-B8AF-1A10B6EAF03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67C0A88-C48C-4A98-979E-6CF740495DF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CCD4E8-197B-4835-A04F-FFCB806D945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88DC41-780A-4379-91B0-6FF3D6D128D1}"/>
                    </a:ext>
                  </a:extLst>
                </p:cNvPr>
                <p:cNvSpPr txBox="1"/>
                <p:nvPr/>
              </p:nvSpPr>
              <p:spPr>
                <a:xfrm>
                  <a:off x="3178606" y="2811253"/>
                  <a:ext cx="246327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88DC41-780A-4379-91B0-6FF3D6D12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606" y="2811253"/>
                  <a:ext cx="246327" cy="276882"/>
                </a:xfrm>
                <a:prstGeom prst="rect">
                  <a:avLst/>
                </a:prstGeom>
                <a:blipFill>
                  <a:blip r:embed="rId4"/>
                  <a:stretch>
                    <a:fillRect l="-13333" r="-66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8A7BB33-774D-4034-A6C5-E6CD76070B5C}"/>
                    </a:ext>
                  </a:extLst>
                </p:cNvPr>
                <p:cNvSpPr txBox="1"/>
                <p:nvPr/>
              </p:nvSpPr>
              <p:spPr>
                <a:xfrm>
                  <a:off x="3468315" y="2502673"/>
                  <a:ext cx="339021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8A7BB33-774D-4034-A6C5-E6CD76070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315" y="2502673"/>
                  <a:ext cx="339021" cy="276882"/>
                </a:xfrm>
                <a:prstGeom prst="rect">
                  <a:avLst/>
                </a:prstGeom>
                <a:blipFill>
                  <a:blip r:embed="rId5"/>
                  <a:stretch>
                    <a:fillRect l="-10000" r="-5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6807E6-8A6E-40C1-9F9E-C04DA8D0189E}"/>
                    </a:ext>
                  </a:extLst>
                </p:cNvPr>
                <p:cNvSpPr txBox="1"/>
                <p:nvPr/>
              </p:nvSpPr>
              <p:spPr>
                <a:xfrm>
                  <a:off x="3771112" y="2518386"/>
                  <a:ext cx="339021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6807E6-8A6E-40C1-9F9E-C04DA8D01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112" y="2518386"/>
                  <a:ext cx="339021" cy="276882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E76BA3-5FD0-4BD9-86AA-C27315F2923E}"/>
                    </a:ext>
                  </a:extLst>
                </p:cNvPr>
                <p:cNvSpPr txBox="1"/>
                <p:nvPr/>
              </p:nvSpPr>
              <p:spPr>
                <a:xfrm>
                  <a:off x="7465221" y="2518385"/>
                  <a:ext cx="392343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4E76BA3-5FD0-4BD9-86AA-C27315F29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221" y="2518385"/>
                  <a:ext cx="392343" cy="276882"/>
                </a:xfrm>
                <a:prstGeom prst="rect">
                  <a:avLst/>
                </a:prstGeom>
                <a:blipFill>
                  <a:blip r:embed="rId7"/>
                  <a:stretch>
                    <a:fillRect l="-8333" r="-4167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89A4078-AFEA-4E63-B890-03EA612B6762}"/>
                    </a:ext>
                  </a:extLst>
                </p:cNvPr>
                <p:cNvSpPr txBox="1"/>
                <p:nvPr/>
              </p:nvSpPr>
              <p:spPr>
                <a:xfrm>
                  <a:off x="4214324" y="2500657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89A4078-AFEA-4E63-B890-03EA612B6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4324" y="2500657"/>
                  <a:ext cx="224674" cy="27688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0194A84-E34A-48AA-BBA4-9FDAFB021AEC}"/>
                    </a:ext>
                  </a:extLst>
                </p:cNvPr>
                <p:cNvSpPr txBox="1"/>
                <p:nvPr/>
              </p:nvSpPr>
              <p:spPr>
                <a:xfrm>
                  <a:off x="7136721" y="2500657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0194A84-E34A-48AA-BBA4-9FDAFB021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721" y="2500657"/>
                  <a:ext cx="224674" cy="2768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CFD1C78-B3A6-4F2C-B4C5-4A87FD8D9212}"/>
                </a:ext>
              </a:extLst>
            </p:cNvPr>
            <p:cNvGrpSpPr/>
            <p:nvPr/>
          </p:nvGrpSpPr>
          <p:grpSpPr>
            <a:xfrm>
              <a:off x="3244351" y="3980585"/>
              <a:ext cx="4662893" cy="553883"/>
              <a:chOff x="3227797" y="3499340"/>
              <a:chExt cx="4662893" cy="55388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699FF7-4654-46EA-84A3-74EB29BEBAB9}"/>
                  </a:ext>
                </a:extLst>
              </p:cNvPr>
              <p:cNvGrpSpPr/>
              <p:nvPr/>
            </p:nvGrpSpPr>
            <p:grpSpPr>
              <a:xfrm>
                <a:off x="3538754" y="3499340"/>
                <a:ext cx="4267200" cy="241541"/>
                <a:chOff x="3312543" y="2369387"/>
                <a:chExt cx="4267200" cy="2415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7607615-F09D-4F5A-BA25-EB0DDC96E19D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48" dirty="0"/>
                </a:p>
              </p:txBody>
            </p: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57404633-5989-4D75-BEBF-7D85CA95BD1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201C8A1-CDCD-4298-844B-215BD1969BAF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450F499-36EB-4EFA-8A9E-616CD138040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132E5C6-0954-442A-9580-13173BD3496C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AF1E313-5E30-4431-8ADA-1FEB30A796F8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1370B548-3CF7-481F-A4B7-A25FA3B2107F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BD097E-EBB8-4146-88DF-B945A8359116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1C29E79-33DD-4148-ABBB-FACF1A185345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CF90589-C310-4A3E-B353-F593EFCEE76D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29C8732-F770-4875-82FA-36882A458F4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C4FA28C-84B2-484C-97C4-C59B97031046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99B7BCD-B950-46C0-A593-ED4C5E85DD50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A2DCECB-6DE0-4D4D-A062-FA04F016218C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BECC424-2D3E-408F-BDEC-928C3DE2824B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7B5E046-9BF8-44A2-A57C-D7D0EE99827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04FFC55-0A2B-4F48-9452-382463FE8EDB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A5839C-62C9-4178-B346-7B679AF0C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7797" y="3499340"/>
                    <a:ext cx="180509" cy="2768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E3A5839C-62C9-4178-B346-7B679AF0C5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7797" y="3499340"/>
                    <a:ext cx="180509" cy="2768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727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9CE521-5F0D-4B0A-ADCA-D5230A754A40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514" y="3776341"/>
                    <a:ext cx="270720" cy="27688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4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B9CE521-5F0D-4B0A-ADCA-D5230A754A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514" y="3776341"/>
                    <a:ext cx="270720" cy="27688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647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9EDC64-B930-4280-8C36-297EA7BFEC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40154" y="3776339"/>
                    <a:ext cx="276111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4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39EDC64-B930-4280-8C36-297EA7BFE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0154" y="3776339"/>
                    <a:ext cx="276111" cy="27688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647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C2C419-5B91-4958-819A-30DB034DE290}"/>
                      </a:ext>
                    </a:extLst>
                  </p:cNvPr>
                  <p:cNvSpPr txBox="1"/>
                  <p:nvPr/>
                </p:nvSpPr>
                <p:spPr>
                  <a:xfrm>
                    <a:off x="7561255" y="3776339"/>
                    <a:ext cx="329435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4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48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FC2C419-5B91-4958-819A-30DB034DE2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1255" y="3776339"/>
                    <a:ext cx="329435" cy="2768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524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44B698D-66EA-48D2-826B-F8EB1C36EBF0}"/>
                      </a:ext>
                    </a:extLst>
                  </p:cNvPr>
                  <p:cNvSpPr txBox="1"/>
                  <p:nvPr/>
                </p:nvSpPr>
                <p:spPr>
                  <a:xfrm>
                    <a:off x="4234128" y="3740879"/>
                    <a:ext cx="224674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44B698D-66EA-48D2-826B-F8EB1C36EB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128" y="3740879"/>
                    <a:ext cx="224674" cy="2768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73ECC9-8C65-4C62-BFB7-0E017B5893CA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523" y="3740879"/>
                    <a:ext cx="224674" cy="2768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348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E73ECC9-8C65-4C62-BFB7-0E017B5893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523" y="3740879"/>
                    <a:ext cx="224674" cy="27688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059C7B-56D2-4F69-83CC-03DBF59389B5}"/>
                </a:ext>
              </a:extLst>
            </p:cNvPr>
            <p:cNvCxnSpPr/>
            <p:nvPr/>
          </p:nvCxnSpPr>
          <p:spPr>
            <a:xfrm>
              <a:off x="3639923" y="3182816"/>
              <a:ext cx="0" cy="685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2326659-CB9B-42D4-83F6-1523FD2ADDE5}"/>
                </a:ext>
              </a:extLst>
            </p:cNvPr>
            <p:cNvCxnSpPr/>
            <p:nvPr/>
          </p:nvCxnSpPr>
          <p:spPr>
            <a:xfrm>
              <a:off x="3995687" y="3182816"/>
              <a:ext cx="0" cy="685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B3A4195-69DB-49E7-90E1-86CEF11E51AC}"/>
                </a:ext>
              </a:extLst>
            </p:cNvPr>
            <p:cNvCxnSpPr/>
            <p:nvPr/>
          </p:nvCxnSpPr>
          <p:spPr>
            <a:xfrm>
              <a:off x="7669396" y="3182816"/>
              <a:ext cx="0" cy="685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D716E7E-203F-48A6-987B-775836E39742}"/>
                    </a:ext>
                  </a:extLst>
                </p:cNvPr>
                <p:cNvSpPr txBox="1"/>
                <p:nvPr/>
              </p:nvSpPr>
              <p:spPr>
                <a:xfrm>
                  <a:off x="3373845" y="3395918"/>
                  <a:ext cx="216115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D716E7E-203F-48A6-987B-775836E3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845" y="3395918"/>
                  <a:ext cx="216115" cy="276882"/>
                </a:xfrm>
                <a:prstGeom prst="rect">
                  <a:avLst/>
                </a:prstGeom>
                <a:blipFill>
                  <a:blip r:embed="rId16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3D32DFC-DD3B-4479-A581-47C514414BC3}"/>
                    </a:ext>
                  </a:extLst>
                </p:cNvPr>
                <p:cNvSpPr txBox="1"/>
                <p:nvPr/>
              </p:nvSpPr>
              <p:spPr>
                <a:xfrm>
                  <a:off x="3771112" y="3406527"/>
                  <a:ext cx="216115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3D32DFC-DD3B-4479-A581-47C514414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112" y="3406527"/>
                  <a:ext cx="216115" cy="27688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0C64202-08AA-4376-8A27-C9A515BA2E41}"/>
                    </a:ext>
                  </a:extLst>
                </p:cNvPr>
                <p:cNvSpPr txBox="1"/>
                <p:nvPr/>
              </p:nvSpPr>
              <p:spPr>
                <a:xfrm>
                  <a:off x="7399100" y="3387215"/>
                  <a:ext cx="216115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0C64202-08AA-4376-8A27-C9A515BA2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9100" y="3387215"/>
                  <a:ext cx="216115" cy="276882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BF59A7A-BAEF-438E-9A14-E34868F64AB1}"/>
                    </a:ext>
                  </a:extLst>
                </p:cNvPr>
                <p:cNvSpPr txBox="1"/>
                <p:nvPr/>
              </p:nvSpPr>
              <p:spPr>
                <a:xfrm>
                  <a:off x="4204297" y="3365194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BF59A7A-BAEF-438E-9A14-E34868F64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297" y="3365194"/>
                  <a:ext cx="224674" cy="27688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81867E6-ED76-446C-BBDA-BCC44F6643F0}"/>
                    </a:ext>
                  </a:extLst>
                </p:cNvPr>
                <p:cNvSpPr txBox="1"/>
                <p:nvPr/>
              </p:nvSpPr>
              <p:spPr>
                <a:xfrm>
                  <a:off x="7126693" y="3365194"/>
                  <a:ext cx="224674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81867E6-ED76-446C-BBDA-BCC44F664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6693" y="3365194"/>
                  <a:ext cx="224674" cy="27688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F1AC530F-42A4-43C7-8693-D7D9D0DC9E3F}"/>
                </a:ext>
              </a:extLst>
            </p:cNvPr>
            <p:cNvSpPr/>
            <p:nvPr/>
          </p:nvSpPr>
          <p:spPr>
            <a:xfrm>
              <a:off x="8440615" y="3365194"/>
              <a:ext cx="1025834" cy="379656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86F46A1-45C7-4DDE-B328-BF94630284B4}"/>
                    </a:ext>
                  </a:extLst>
                </p:cNvPr>
                <p:cNvSpPr txBox="1"/>
                <p:nvPr/>
              </p:nvSpPr>
              <p:spPr>
                <a:xfrm>
                  <a:off x="9755065" y="3143410"/>
                  <a:ext cx="1109583" cy="7789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348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348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348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348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86F46A1-45C7-4DDE-B328-BF94630284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065" y="3143410"/>
                  <a:ext cx="1109583" cy="778951"/>
                </a:xfrm>
                <a:prstGeom prst="rect">
                  <a:avLst/>
                </a:prstGeom>
                <a:blipFill>
                  <a:blip r:embed="rId20"/>
                  <a:stretch>
                    <a:fillRect l="-69697" t="-108696" b="-17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Left Brace 52">
            <a:extLst>
              <a:ext uri="{FF2B5EF4-FFF2-40B4-BE49-F238E27FC236}">
                <a16:creationId xmlns:a16="http://schemas.microsoft.com/office/drawing/2014/main" id="{F7F14BE1-DDDE-46A2-A057-A4F5BF3C16D5}"/>
              </a:ext>
            </a:extLst>
          </p:cNvPr>
          <p:cNvSpPr/>
          <p:nvPr/>
        </p:nvSpPr>
        <p:spPr>
          <a:xfrm rot="16200000">
            <a:off x="4278994" y="933635"/>
            <a:ext cx="690760" cy="612200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302D1D-FC91-4E54-9A09-5A17BE9166D1}"/>
                  </a:ext>
                </a:extLst>
              </p:cNvPr>
              <p:cNvSpPr txBox="1"/>
              <p:nvPr/>
            </p:nvSpPr>
            <p:spPr>
              <a:xfrm>
                <a:off x="3722115" y="4434105"/>
                <a:ext cx="3536802" cy="299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48" dirty="0"/>
                  <a:t>Compact 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48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sz="134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348" dirty="0"/>
                  <a:t> (or “inner product”)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D302D1D-FC91-4E54-9A09-5A17BE916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15" y="4434105"/>
                <a:ext cx="3536802" cy="299762"/>
              </a:xfrm>
              <a:prstGeom prst="rect">
                <a:avLst/>
              </a:prstGeom>
              <a:blipFill>
                <a:blip r:embed="rId21"/>
                <a:stretch>
                  <a:fillRect l="-35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itle 52">
            <a:extLst>
              <a:ext uri="{FF2B5EF4-FFF2-40B4-BE49-F238E27FC236}">
                <a16:creationId xmlns:a16="http://schemas.microsoft.com/office/drawing/2014/main" id="{582A5234-E6F6-FE4A-B4EB-B8DF057B9241}"/>
              </a:ext>
            </a:extLst>
          </p:cNvPr>
          <p:cNvSpPr txBox="1">
            <a:spLocks/>
          </p:cNvSpPr>
          <p:nvPr/>
        </p:nvSpPr>
        <p:spPr>
          <a:xfrm>
            <a:off x="461818" y="208635"/>
            <a:ext cx="8220364" cy="8562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596" b="1"/>
              <a:t>Interpretation of Logistic Regression</a:t>
            </a:r>
            <a:endParaRPr lang="en-US" sz="3596" dirty="0"/>
          </a:p>
        </p:txBody>
      </p:sp>
    </p:spTree>
    <p:extLst>
      <p:ext uri="{BB962C8B-B14F-4D97-AF65-F5344CB8AC3E}">
        <p14:creationId xmlns:p14="http://schemas.microsoft.com/office/powerpoint/2010/main" val="549105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/>
              <p:nvPr/>
            </p:nvSpPr>
            <p:spPr>
              <a:xfrm>
                <a:off x="2335576" y="1090735"/>
                <a:ext cx="4603334" cy="73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1398" dirty="0"/>
              </a:p>
              <a:p>
                <a:r>
                  <a:rPr lang="en-US" sz="1398" dirty="0"/>
                  <a:t>          </a:t>
                </a:r>
              </a:p>
              <a:p>
                <a:r>
                  <a:rPr lang="en-US" sz="1398" dirty="0"/>
                  <a:t>           </a:t>
                </a:r>
                <a14:m>
                  <m:oMath xmlns:m="http://schemas.openxmlformats.org/officeDocument/2006/math">
                    <m:r>
                      <a:rPr lang="en-US" sz="1398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98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sz="139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398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76" y="1090735"/>
                <a:ext cx="4603334" cy="737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B7AD3BF-62E0-4755-96BC-8012123B05DF}"/>
              </a:ext>
            </a:extLst>
          </p:cNvPr>
          <p:cNvGrpSpPr/>
          <p:nvPr/>
        </p:nvGrpSpPr>
        <p:grpSpPr>
          <a:xfrm>
            <a:off x="2829826" y="2341177"/>
            <a:ext cx="3332223" cy="2463686"/>
            <a:chOff x="7163409" y="3450468"/>
            <a:chExt cx="4199892" cy="2970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D0ABF0-3254-48B8-B004-EE2185D3F5B6}"/>
                    </a:ext>
                  </a:extLst>
                </p:cNvPr>
                <p:cNvSpPr txBox="1"/>
                <p:nvPr/>
              </p:nvSpPr>
              <p:spPr>
                <a:xfrm>
                  <a:off x="8085905" y="3450468"/>
                  <a:ext cx="2105908" cy="2779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98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14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9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9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9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98" dirty="0"/>
                    <a:t>)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D0ABF0-3254-48B8-B004-EE2185D3F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905" y="3450468"/>
                  <a:ext cx="2105908" cy="277917"/>
                </a:xfrm>
                <a:prstGeom prst="rect">
                  <a:avLst/>
                </a:prstGeom>
                <a:blipFill>
                  <a:blip r:embed="rId4"/>
                  <a:stretch>
                    <a:fillRect l="-3008" t="-21053" r="-6015" b="-4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id="{FBED24A3-64C8-44EE-B871-1055D595E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409" y="3791633"/>
              <a:ext cx="3949934" cy="26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2716413-6113-4EE7-91CC-08E8F3E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13343" y="5968641"/>
              <a:ext cx="249958" cy="249958"/>
            </a:xfrm>
            <a:prstGeom prst="rect">
              <a:avLst/>
            </a:prstGeom>
          </p:spPr>
        </p:pic>
      </p:grpSp>
      <p:sp>
        <p:nvSpPr>
          <p:cNvPr id="8" name="Title 52">
            <a:extLst>
              <a:ext uri="{FF2B5EF4-FFF2-40B4-BE49-F238E27FC236}">
                <a16:creationId xmlns:a16="http://schemas.microsoft.com/office/drawing/2014/main" id="{B5E03442-E248-B241-B80A-02A1BFC5F1AD}"/>
              </a:ext>
            </a:extLst>
          </p:cNvPr>
          <p:cNvSpPr txBox="1">
            <a:spLocks/>
          </p:cNvSpPr>
          <p:nvPr/>
        </p:nvSpPr>
        <p:spPr>
          <a:xfrm>
            <a:off x="461818" y="208635"/>
            <a:ext cx="8220364" cy="8562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596" b="1"/>
              <a:t>Interpretation of Logistic Regression</a:t>
            </a:r>
            <a:endParaRPr lang="en-US" sz="3596" dirty="0"/>
          </a:p>
        </p:txBody>
      </p:sp>
    </p:spTree>
    <p:extLst>
      <p:ext uri="{BB962C8B-B14F-4D97-AF65-F5344CB8AC3E}">
        <p14:creationId xmlns:p14="http://schemas.microsoft.com/office/powerpoint/2010/main" val="1058430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/>
              <p:nvPr/>
            </p:nvSpPr>
            <p:spPr>
              <a:xfrm>
                <a:off x="2335576" y="1090735"/>
                <a:ext cx="4603334" cy="73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1398" dirty="0"/>
              </a:p>
              <a:p>
                <a:r>
                  <a:rPr lang="en-US" sz="1398" dirty="0"/>
                  <a:t>          </a:t>
                </a:r>
              </a:p>
              <a:p>
                <a:r>
                  <a:rPr lang="en-US" sz="1398" dirty="0"/>
                  <a:t>           </a:t>
                </a:r>
                <a14:m>
                  <m:oMath xmlns:m="http://schemas.openxmlformats.org/officeDocument/2006/math">
                    <m:r>
                      <a:rPr lang="en-US" sz="1398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98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sz="139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398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76" y="1090735"/>
                <a:ext cx="4603334" cy="737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B7AD3BF-62E0-4755-96BC-8012123B05DF}"/>
              </a:ext>
            </a:extLst>
          </p:cNvPr>
          <p:cNvGrpSpPr/>
          <p:nvPr/>
        </p:nvGrpSpPr>
        <p:grpSpPr>
          <a:xfrm>
            <a:off x="195094" y="2367526"/>
            <a:ext cx="3332223" cy="2463686"/>
            <a:chOff x="7163409" y="3450468"/>
            <a:chExt cx="4199892" cy="2970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D0ABF0-3254-48B8-B004-EE2185D3F5B6}"/>
                    </a:ext>
                  </a:extLst>
                </p:cNvPr>
                <p:cNvSpPr txBox="1"/>
                <p:nvPr/>
              </p:nvSpPr>
              <p:spPr>
                <a:xfrm>
                  <a:off x="8085905" y="3450468"/>
                  <a:ext cx="2105908" cy="2779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98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14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9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9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9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98" dirty="0"/>
                    <a:t>)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D0ABF0-3254-48B8-B004-EE2185D3F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905" y="3450468"/>
                  <a:ext cx="2105908" cy="277917"/>
                </a:xfrm>
                <a:prstGeom prst="rect">
                  <a:avLst/>
                </a:prstGeom>
                <a:blipFill>
                  <a:blip r:embed="rId4"/>
                  <a:stretch>
                    <a:fillRect l="-3759" t="-20000" r="-526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id="{FBED24A3-64C8-44EE-B871-1055D595E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409" y="3791633"/>
              <a:ext cx="3949934" cy="26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2716413-6113-4EE7-91CC-08E8F3E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13343" y="5968641"/>
              <a:ext cx="249958" cy="24995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E9407-B645-4DF8-A514-AC669A890EE8}"/>
                  </a:ext>
                </a:extLst>
              </p:cNvPr>
              <p:cNvSpPr txBox="1"/>
              <p:nvPr/>
            </p:nvSpPr>
            <p:spPr>
              <a:xfrm>
                <a:off x="4196664" y="2482811"/>
                <a:ext cx="4570664" cy="175176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14073" indent="-214073">
                  <a:buFont typeface="Wingdings" panose="05000000000000000000" pitchFamily="2" charset="2"/>
                  <a:buChar char="q"/>
                </a:pPr>
                <a:r>
                  <a:rPr lang="en-US" sz="1348" dirty="0"/>
                  <a:t>May think of vector </a:t>
                </a:r>
                <a14:m>
                  <m:oMath xmlns:m="http://schemas.openxmlformats.org/officeDocument/2006/math">
                    <m:r>
                      <a:rPr lang="en-US" sz="134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348" dirty="0"/>
                  <a:t> as a template or filter (will visualize to make clear)</a:t>
                </a:r>
              </a:p>
              <a:p>
                <a:pPr marL="214073" indent="-214073">
                  <a:buFont typeface="Wingdings" panose="05000000000000000000" pitchFamily="2" charset="2"/>
                  <a:buChar char="q"/>
                </a:pPr>
                <a:endParaRPr lang="en-US" sz="1348" dirty="0"/>
              </a:p>
              <a:p>
                <a:pPr marL="214073" indent="-214073">
                  <a:buFont typeface="Wingdings" panose="05000000000000000000" pitchFamily="2" charset="2"/>
                  <a:buChar char="q"/>
                </a:pPr>
                <a:endParaRPr lang="en-US" sz="1348" dirty="0"/>
              </a:p>
              <a:p>
                <a:pPr marL="214073" indent="-214073">
                  <a:buFont typeface="Wingdings" panose="05000000000000000000" pitchFamily="2" charset="2"/>
                  <a:buChar char="q"/>
                </a:pPr>
                <a:r>
                  <a:rPr lang="en-US" sz="1348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48" dirty="0"/>
                  <a:t> is aligned/matched with </a:t>
                </a:r>
                <a14:m>
                  <m:oMath xmlns:m="http://schemas.openxmlformats.org/officeDocument/2006/math">
                    <m:r>
                      <a:rPr lang="en-US" sz="134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348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48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sz="134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348" dirty="0"/>
                  <a:t> will be large</a:t>
                </a:r>
              </a:p>
              <a:p>
                <a:pPr marL="214073" indent="-214073">
                  <a:buFont typeface="Wingdings" panose="05000000000000000000" pitchFamily="2" charset="2"/>
                  <a:buChar char="q"/>
                </a:pPr>
                <a:endParaRPr lang="en-US" sz="1348" dirty="0"/>
              </a:p>
              <a:p>
                <a:pPr marL="214073" indent="-214073">
                  <a:buFont typeface="Wingdings" panose="05000000000000000000" pitchFamily="2" charset="2"/>
                  <a:buChar char="q"/>
                </a:pPr>
                <a:endParaRPr lang="en-US" sz="1348" dirty="0"/>
              </a:p>
              <a:p>
                <a:pPr marL="214073" indent="-214073">
                  <a:buFont typeface="Wingdings" panose="05000000000000000000" pitchFamily="2" charset="2"/>
                  <a:buChar char="q"/>
                </a:pPr>
                <a:r>
                  <a:rPr lang="en-US" sz="1348" dirty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48" dirty="0"/>
                  <a:t> is a bias to correct for class prevalences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DE9407-B645-4DF8-A514-AC669A89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664" y="2482811"/>
                <a:ext cx="4570664" cy="1751762"/>
              </a:xfrm>
              <a:prstGeom prst="rect">
                <a:avLst/>
              </a:prstGeom>
              <a:blipFill>
                <a:blip r:embed="rId7"/>
                <a:stretch>
                  <a:fillRect r="-826" b="-212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52">
            <a:extLst>
              <a:ext uri="{FF2B5EF4-FFF2-40B4-BE49-F238E27FC236}">
                <a16:creationId xmlns:a16="http://schemas.microsoft.com/office/drawing/2014/main" id="{EBED31FF-F633-A54D-BE18-6C760BED6397}"/>
              </a:ext>
            </a:extLst>
          </p:cNvPr>
          <p:cNvSpPr txBox="1">
            <a:spLocks/>
          </p:cNvSpPr>
          <p:nvPr/>
        </p:nvSpPr>
        <p:spPr>
          <a:xfrm>
            <a:off x="461818" y="208635"/>
            <a:ext cx="8220364" cy="8562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596" b="1"/>
              <a:t>Interpretation of Logistic Regression</a:t>
            </a:r>
            <a:endParaRPr lang="en-US" sz="3596" dirty="0"/>
          </a:p>
        </p:txBody>
      </p:sp>
    </p:spTree>
    <p:extLst>
      <p:ext uri="{BB962C8B-B14F-4D97-AF65-F5344CB8AC3E}">
        <p14:creationId xmlns:p14="http://schemas.microsoft.com/office/powerpoint/2010/main" val="4043267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12C-70A9-5E4E-842C-EB818B72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Recognizing Numerical Digits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BFCA-E9C6-A34A-97B4-C925B1A01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81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94FF-C574-7648-B7A1-0FE3B1D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AFC5-3E61-7443-A9FE-BF49245B1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9" y="1283224"/>
            <a:ext cx="4030758" cy="3238876"/>
          </a:xfrm>
        </p:spPr>
        <p:txBody>
          <a:bodyPr>
            <a:normAutofit fontScale="92500"/>
          </a:bodyPr>
          <a:lstStyle/>
          <a:p>
            <a:r>
              <a:rPr lang="en-US" sz="2398" dirty="0"/>
              <a:t>The Modified National Institute of Standards and Technology (MNIST) contains pictures of handwritten digits (0,1,2,…)</a:t>
            </a:r>
          </a:p>
          <a:p>
            <a:r>
              <a:rPr lang="en-US" sz="2398" dirty="0"/>
              <a:t>Want to be able to tell what digit each image is (e.g. optical character recognition) 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5618D1-1E60-2E46-A8A1-89611CDED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02960" y="1584593"/>
            <a:ext cx="4626424" cy="2636138"/>
          </a:xfrm>
        </p:spPr>
      </p:pic>
    </p:spTree>
    <p:extLst>
      <p:ext uri="{BB962C8B-B14F-4D97-AF65-F5344CB8AC3E}">
        <p14:creationId xmlns:p14="http://schemas.microsoft.com/office/powerpoint/2010/main" val="3694883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8AA-A831-C647-98F6-305BD308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18" y="2887"/>
            <a:ext cx="8220364" cy="856288"/>
          </a:xfrm>
        </p:spPr>
        <p:txBody>
          <a:bodyPr>
            <a:normAutofit fontScale="90000"/>
          </a:bodyPr>
          <a:lstStyle/>
          <a:p>
            <a:r>
              <a:rPr lang="en-US" dirty="0"/>
              <a:t>Images are Encoded as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CDD58-FCB4-0F4E-982B-5727F73B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1384" y="208634"/>
            <a:ext cx="5143384" cy="51433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E86505-0224-9949-8478-8AEAF97F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009" y="208634"/>
            <a:ext cx="5137728" cy="513772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F98A50-F454-434E-A3D2-6BF3F7AA91A2}"/>
              </a:ext>
            </a:extLst>
          </p:cNvPr>
          <p:cNvCxnSpPr/>
          <p:nvPr/>
        </p:nvCxnSpPr>
        <p:spPr>
          <a:xfrm>
            <a:off x="4215562" y="2777498"/>
            <a:ext cx="63490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23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26B8-EEFD-3948-ABD1-50A09B06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happening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A978-9D21-5940-B796-66B6DE3A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session is focused on “Deep Learning:”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Some of its many applications</a:t>
            </a:r>
          </a:p>
          <a:p>
            <a:pPr lvl="1"/>
            <a:r>
              <a:rPr lang="en-US" dirty="0"/>
              <a:t>How to </a:t>
            </a:r>
            <a:r>
              <a:rPr lang="en-US" i="1" dirty="0"/>
              <a:t>build your own</a:t>
            </a:r>
            <a:r>
              <a:rPr lang="en-US" dirty="0"/>
              <a:t> deep networks</a:t>
            </a:r>
          </a:p>
          <a:p>
            <a:r>
              <a:rPr lang="en-US" dirty="0"/>
              <a:t>These algorithms </a:t>
            </a:r>
            <a:r>
              <a:rPr lang="en-US" i="1" dirty="0"/>
              <a:t>learn</a:t>
            </a:r>
            <a:r>
              <a:rPr lang="en-US" dirty="0"/>
              <a:t> from data to automate tasks and make predictions</a:t>
            </a:r>
          </a:p>
          <a:p>
            <a:r>
              <a:rPr lang="en-US" dirty="0"/>
              <a:t>Today, you will learn about what we mean by “deep learning” and </a:t>
            </a:r>
            <a:r>
              <a:rPr lang="en-US" i="1" dirty="0"/>
              <a:t>build</a:t>
            </a:r>
            <a:r>
              <a:rPr lang="en-US" dirty="0"/>
              <a:t> your first deep network</a:t>
            </a:r>
          </a:p>
        </p:txBody>
      </p:sp>
    </p:spTree>
    <p:extLst>
      <p:ext uri="{BB962C8B-B14F-4D97-AF65-F5344CB8AC3E}">
        <p14:creationId xmlns:p14="http://schemas.microsoft.com/office/powerpoint/2010/main" val="145418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055A-4125-E64D-A8D0-35AB7196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9833-0178-E34D-98A7-65A36F656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8" y="901990"/>
            <a:ext cx="4034068" cy="37074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start talking about deep learning </a:t>
            </a:r>
            <a:r>
              <a:rPr lang="en-US" i="1" dirty="0"/>
              <a:t>without</a:t>
            </a:r>
            <a:r>
              <a:rPr lang="en-US" dirty="0"/>
              <a:t> using the structure of the image</a:t>
            </a:r>
          </a:p>
          <a:p>
            <a:r>
              <a:rPr lang="en-US" dirty="0"/>
              <a:t>We will return to this in a future lecture</a:t>
            </a:r>
          </a:p>
          <a:p>
            <a:r>
              <a:rPr lang="en-US" dirty="0"/>
              <a:t>To convert an image into an unstructured set of numbers, we </a:t>
            </a:r>
            <a:r>
              <a:rPr lang="en-US" i="1" dirty="0"/>
              <a:t>vectorize it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C3929-F39E-7843-98C3-60AF5016DAAB}"/>
              </a:ext>
            </a:extLst>
          </p:cNvPr>
          <p:cNvSpPr/>
          <p:nvPr/>
        </p:nvSpPr>
        <p:spPr>
          <a:xfrm>
            <a:off x="5289060" y="225080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0709E-1D5F-C940-9425-02C27D3FF2CC}"/>
              </a:ext>
            </a:extLst>
          </p:cNvPr>
          <p:cNvSpPr/>
          <p:nvPr/>
        </p:nvSpPr>
        <p:spPr>
          <a:xfrm>
            <a:off x="5480776" y="225080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7363A-39EF-DD47-9DAB-D6D43CB0513C}"/>
              </a:ext>
            </a:extLst>
          </p:cNvPr>
          <p:cNvSpPr/>
          <p:nvPr/>
        </p:nvSpPr>
        <p:spPr>
          <a:xfrm>
            <a:off x="5672493" y="225080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F712-C3DA-8340-A541-25E856D8D0D8}"/>
              </a:ext>
            </a:extLst>
          </p:cNvPr>
          <p:cNvSpPr/>
          <p:nvPr/>
        </p:nvSpPr>
        <p:spPr>
          <a:xfrm>
            <a:off x="5864210" y="225080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9E183-CBB3-3248-B4B6-EDCE02F24101}"/>
              </a:ext>
            </a:extLst>
          </p:cNvPr>
          <p:cNvSpPr/>
          <p:nvPr/>
        </p:nvSpPr>
        <p:spPr>
          <a:xfrm>
            <a:off x="5289060" y="243175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FBAB8-1C15-8444-8611-78610E247419}"/>
              </a:ext>
            </a:extLst>
          </p:cNvPr>
          <p:cNvSpPr/>
          <p:nvPr/>
        </p:nvSpPr>
        <p:spPr>
          <a:xfrm>
            <a:off x="5480776" y="243175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BE9484-6B60-3643-A470-339A3E612D22}"/>
              </a:ext>
            </a:extLst>
          </p:cNvPr>
          <p:cNvSpPr/>
          <p:nvPr/>
        </p:nvSpPr>
        <p:spPr>
          <a:xfrm>
            <a:off x="5672493" y="243175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FF9241-5516-AF49-B996-C3A03D1F8A33}"/>
              </a:ext>
            </a:extLst>
          </p:cNvPr>
          <p:cNvSpPr/>
          <p:nvPr/>
        </p:nvSpPr>
        <p:spPr>
          <a:xfrm>
            <a:off x="5864210" y="243175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DD0-31A7-E942-881B-D2697669895C}"/>
              </a:ext>
            </a:extLst>
          </p:cNvPr>
          <p:cNvSpPr/>
          <p:nvPr/>
        </p:nvSpPr>
        <p:spPr>
          <a:xfrm>
            <a:off x="5289060" y="261270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8B88C-DE90-EC4B-A93A-1045444AD99D}"/>
              </a:ext>
            </a:extLst>
          </p:cNvPr>
          <p:cNvSpPr/>
          <p:nvPr/>
        </p:nvSpPr>
        <p:spPr>
          <a:xfrm>
            <a:off x="5480776" y="261270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DF79E-0005-C448-BA9E-68B6882D8225}"/>
              </a:ext>
            </a:extLst>
          </p:cNvPr>
          <p:cNvSpPr/>
          <p:nvPr/>
        </p:nvSpPr>
        <p:spPr>
          <a:xfrm>
            <a:off x="5672493" y="261270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1EF30-676B-0F46-A519-ACF0D7DF1628}"/>
              </a:ext>
            </a:extLst>
          </p:cNvPr>
          <p:cNvSpPr/>
          <p:nvPr/>
        </p:nvSpPr>
        <p:spPr>
          <a:xfrm>
            <a:off x="5864210" y="261270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865975-C3D8-1C48-A3EC-1F684E5B5826}"/>
              </a:ext>
            </a:extLst>
          </p:cNvPr>
          <p:cNvSpPr/>
          <p:nvPr/>
        </p:nvSpPr>
        <p:spPr>
          <a:xfrm>
            <a:off x="5289060" y="279365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D472C-8050-F540-BA12-3CCA067218B5}"/>
              </a:ext>
            </a:extLst>
          </p:cNvPr>
          <p:cNvSpPr/>
          <p:nvPr/>
        </p:nvSpPr>
        <p:spPr>
          <a:xfrm>
            <a:off x="5480776" y="279365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6DEADF-31FC-2E44-83B8-161DCCAB6680}"/>
              </a:ext>
            </a:extLst>
          </p:cNvPr>
          <p:cNvSpPr/>
          <p:nvPr/>
        </p:nvSpPr>
        <p:spPr>
          <a:xfrm>
            <a:off x="5672493" y="279365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62A22-EF3F-5C4C-BDBA-D42855F4C911}"/>
              </a:ext>
            </a:extLst>
          </p:cNvPr>
          <p:cNvSpPr/>
          <p:nvPr/>
        </p:nvSpPr>
        <p:spPr>
          <a:xfrm>
            <a:off x="5864210" y="279365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DAB35F-B4E4-F348-843F-4705B03ED478}"/>
              </a:ext>
            </a:extLst>
          </p:cNvPr>
          <p:cNvCxnSpPr>
            <a:cxnSpLocks/>
          </p:cNvCxnSpPr>
          <p:nvPr/>
        </p:nvCxnSpPr>
        <p:spPr>
          <a:xfrm>
            <a:off x="6216074" y="2612708"/>
            <a:ext cx="13258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BEC796-9D37-DB49-93B3-27131B8C5779}"/>
              </a:ext>
            </a:extLst>
          </p:cNvPr>
          <p:cNvSpPr txBox="1"/>
          <p:nvPr/>
        </p:nvSpPr>
        <p:spPr>
          <a:xfrm>
            <a:off x="6144592" y="2169425"/>
            <a:ext cx="1514774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vectorization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47A0B9-E508-0C49-8593-54BB8D905482}"/>
              </a:ext>
            </a:extLst>
          </p:cNvPr>
          <p:cNvSpPr/>
          <p:nvPr/>
        </p:nvSpPr>
        <p:spPr>
          <a:xfrm>
            <a:off x="7726454" y="115708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CB2A0F-657C-7446-AE63-70EFE1A1622C}"/>
              </a:ext>
            </a:extLst>
          </p:cNvPr>
          <p:cNvSpPr/>
          <p:nvPr/>
        </p:nvSpPr>
        <p:spPr>
          <a:xfrm>
            <a:off x="7726454" y="133803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5863EC-2D23-D24A-8057-481C8BB27531}"/>
              </a:ext>
            </a:extLst>
          </p:cNvPr>
          <p:cNvSpPr/>
          <p:nvPr/>
        </p:nvSpPr>
        <p:spPr>
          <a:xfrm>
            <a:off x="7726454" y="1518981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7C0F4C-F518-FD46-A503-154C6B2A4F2A}"/>
              </a:ext>
            </a:extLst>
          </p:cNvPr>
          <p:cNvSpPr/>
          <p:nvPr/>
        </p:nvSpPr>
        <p:spPr>
          <a:xfrm>
            <a:off x="7726454" y="1699932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C2A24-4B30-8040-880C-C41CAE594A27}"/>
              </a:ext>
            </a:extLst>
          </p:cNvPr>
          <p:cNvSpPr/>
          <p:nvPr/>
        </p:nvSpPr>
        <p:spPr>
          <a:xfrm>
            <a:off x="7726454" y="188073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DEFA65-A67A-3A49-92DB-67C0105B0012}"/>
              </a:ext>
            </a:extLst>
          </p:cNvPr>
          <p:cNvSpPr/>
          <p:nvPr/>
        </p:nvSpPr>
        <p:spPr>
          <a:xfrm>
            <a:off x="7726454" y="206168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4EF85-E5F1-DB4D-BE58-D59DB898AB6D}"/>
              </a:ext>
            </a:extLst>
          </p:cNvPr>
          <p:cNvSpPr/>
          <p:nvPr/>
        </p:nvSpPr>
        <p:spPr>
          <a:xfrm>
            <a:off x="7726454" y="224263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CC85DB-97E0-5646-8E58-1D6072DC8918}"/>
              </a:ext>
            </a:extLst>
          </p:cNvPr>
          <p:cNvSpPr/>
          <p:nvPr/>
        </p:nvSpPr>
        <p:spPr>
          <a:xfrm>
            <a:off x="7726454" y="242358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A40352-105E-CA47-B3B3-D91AA98E60CB}"/>
              </a:ext>
            </a:extLst>
          </p:cNvPr>
          <p:cNvSpPr/>
          <p:nvPr/>
        </p:nvSpPr>
        <p:spPr>
          <a:xfrm>
            <a:off x="7726454" y="2604765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567BFF-C005-D044-B7BF-8606EF61F28E}"/>
              </a:ext>
            </a:extLst>
          </p:cNvPr>
          <p:cNvSpPr/>
          <p:nvPr/>
        </p:nvSpPr>
        <p:spPr>
          <a:xfrm>
            <a:off x="7726454" y="278571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423C49-5F0C-0042-9452-E8E7B14DCFCE}"/>
              </a:ext>
            </a:extLst>
          </p:cNvPr>
          <p:cNvSpPr/>
          <p:nvPr/>
        </p:nvSpPr>
        <p:spPr>
          <a:xfrm>
            <a:off x="7726454" y="2966666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517D57-670F-D14B-9192-40E729B22AE0}"/>
              </a:ext>
            </a:extLst>
          </p:cNvPr>
          <p:cNvSpPr/>
          <p:nvPr/>
        </p:nvSpPr>
        <p:spPr>
          <a:xfrm>
            <a:off x="7726454" y="314761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D4D20F-F7F4-504A-BDAF-D9A08E540127}"/>
              </a:ext>
            </a:extLst>
          </p:cNvPr>
          <p:cNvSpPr/>
          <p:nvPr/>
        </p:nvSpPr>
        <p:spPr>
          <a:xfrm>
            <a:off x="7726454" y="3328422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C2D30C-AB98-3345-909E-11785A2F23D8}"/>
              </a:ext>
            </a:extLst>
          </p:cNvPr>
          <p:cNvSpPr/>
          <p:nvPr/>
        </p:nvSpPr>
        <p:spPr>
          <a:xfrm>
            <a:off x="7726454" y="3509373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158F9F-782D-C243-A064-D58BB5C9AC76}"/>
              </a:ext>
            </a:extLst>
          </p:cNvPr>
          <p:cNvSpPr/>
          <p:nvPr/>
        </p:nvSpPr>
        <p:spPr>
          <a:xfrm>
            <a:off x="7726454" y="3690323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216189-5B93-CE4B-B488-E99AFAC7368C}"/>
              </a:ext>
            </a:extLst>
          </p:cNvPr>
          <p:cNvSpPr/>
          <p:nvPr/>
        </p:nvSpPr>
        <p:spPr>
          <a:xfrm>
            <a:off x="7726454" y="3871274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</p:spTree>
    <p:extLst>
      <p:ext uri="{BB962C8B-B14F-4D97-AF65-F5344CB8AC3E}">
        <p14:creationId xmlns:p14="http://schemas.microsoft.com/office/powerpoint/2010/main" val="417396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4E1DC-97CC-074F-9541-014A40D9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The Binary Case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B1A325-991A-7545-AFBA-F0B67373F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82F789-A0AA-B140-B3E6-ECB1706D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Ones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AC3611-4CF8-3144-BFCF-E5B98548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74" y="1442275"/>
            <a:ext cx="1714474" cy="1714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27B666-4311-524E-A6FF-D95B18037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409" y="3045604"/>
            <a:ext cx="1744309" cy="1744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1C1AB7-83E3-0140-9B18-E59A6A0E0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37" y="2768672"/>
            <a:ext cx="1826748" cy="1826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8C289E-6739-E34B-8165-6BA86EA057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076" y="1276763"/>
            <a:ext cx="1747322" cy="1747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C0ED04-90BE-0D4F-B554-9A47C9048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675" y="1385672"/>
            <a:ext cx="1771078" cy="17710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F8AE66-9166-9C4F-8BE0-BB17E2092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4863" y="2918582"/>
            <a:ext cx="1782340" cy="178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27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1E61-F254-1A4D-9754-659B2B8D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 MNIST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EDD22-FADA-1648-B007-AD763A6CECD8}"/>
              </a:ext>
            </a:extLst>
          </p:cNvPr>
          <p:cNvGrpSpPr/>
          <p:nvPr/>
        </p:nvGrpSpPr>
        <p:grpSpPr>
          <a:xfrm>
            <a:off x="909013" y="2258810"/>
            <a:ext cx="1240672" cy="1154586"/>
            <a:chOff x="232867" y="1275307"/>
            <a:chExt cx="3683600" cy="34280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267F8C-FDC3-7847-8F31-36740CBB4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867" y="2768893"/>
              <a:ext cx="1828800" cy="1828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48CE5E-CF4E-8D49-8AC7-176658221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6455" y="1275307"/>
              <a:ext cx="1749285" cy="174928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C32F7E-95C4-334B-925C-43A9AA973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2124" y="2918971"/>
              <a:ext cx="1784343" cy="178434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62B021-C683-A64D-BB21-BFCB8F5F6182}"/>
              </a:ext>
            </a:extLst>
          </p:cNvPr>
          <p:cNvGrpSpPr/>
          <p:nvPr/>
        </p:nvGrpSpPr>
        <p:grpSpPr>
          <a:xfrm>
            <a:off x="1570995" y="1705069"/>
            <a:ext cx="1204838" cy="1142918"/>
            <a:chOff x="4748270" y="1384339"/>
            <a:chExt cx="3592711" cy="34080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B72BF-A853-4D4C-AC4D-7F0AF3E6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8270" y="1441005"/>
              <a:ext cx="1716401" cy="17164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D3DAC1-5402-7D4A-8A7A-E9C1215A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92778" y="3046136"/>
              <a:ext cx="1746269" cy="17462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50A923-D792-7745-8561-9541902A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67914" y="1384339"/>
              <a:ext cx="1773067" cy="1773067"/>
            </a:xfrm>
            <a:prstGeom prst="rect">
              <a:avLst/>
            </a:prstGeom>
          </p:spPr>
        </p:pic>
      </p:grpSp>
      <p:sp>
        <p:nvSpPr>
          <p:cNvPr id="12" name="Arrow: Notched Right 195">
            <a:extLst>
              <a:ext uri="{FF2B5EF4-FFF2-40B4-BE49-F238E27FC236}">
                <a16:creationId xmlns:a16="http://schemas.microsoft.com/office/drawing/2014/main" id="{45DF5C59-94A6-DF46-BF82-70C502323CA4}"/>
              </a:ext>
            </a:extLst>
          </p:cNvPr>
          <p:cNvSpPr/>
          <p:nvPr/>
        </p:nvSpPr>
        <p:spPr>
          <a:xfrm>
            <a:off x="3203486" y="2057108"/>
            <a:ext cx="818496" cy="52947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C194-5C5F-9B4B-A32A-35ED05B25513}"/>
                  </a:ext>
                </a:extLst>
              </p:cNvPr>
              <p:cNvSpPr txBox="1"/>
              <p:nvPr/>
            </p:nvSpPr>
            <p:spPr>
              <a:xfrm>
                <a:off x="5730336" y="4473434"/>
                <a:ext cx="1110625" cy="2305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98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98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98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14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98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1498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98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3C194-5C5F-9B4B-A32A-35ED05B25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336" y="4473434"/>
                <a:ext cx="1110625" cy="230512"/>
              </a:xfrm>
              <a:prstGeom prst="rect">
                <a:avLst/>
              </a:prstGeom>
              <a:blipFill>
                <a:blip r:embed="rId9"/>
                <a:stretch>
                  <a:fillRect l="-6742" r="-2247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Notched Right 200">
            <a:extLst>
              <a:ext uri="{FF2B5EF4-FFF2-40B4-BE49-F238E27FC236}">
                <a16:creationId xmlns:a16="http://schemas.microsoft.com/office/drawing/2014/main" id="{E3520E2D-F50C-E34F-8967-01BABB3DF47B}"/>
              </a:ext>
            </a:extLst>
          </p:cNvPr>
          <p:cNvSpPr/>
          <p:nvPr/>
        </p:nvSpPr>
        <p:spPr>
          <a:xfrm rot="5400000">
            <a:off x="5819716" y="3763009"/>
            <a:ext cx="818496" cy="529473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03BFE-211F-C444-A929-E50A2C1F2CFA}"/>
              </a:ext>
            </a:extLst>
          </p:cNvPr>
          <p:cNvSpPr txBox="1"/>
          <p:nvPr/>
        </p:nvSpPr>
        <p:spPr>
          <a:xfrm>
            <a:off x="4331315" y="3188803"/>
            <a:ext cx="4432688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Logistic Regression Model (or “Network”)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760DF-2992-D247-A3E2-55728D64B06F}"/>
              </a:ext>
            </a:extLst>
          </p:cNvPr>
          <p:cNvSpPr txBox="1"/>
          <p:nvPr/>
        </p:nvSpPr>
        <p:spPr>
          <a:xfrm>
            <a:off x="4406882" y="4169655"/>
            <a:ext cx="138717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Learned Parameters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D9FFEC-7E04-284D-BD86-BD2314DFC601}"/>
              </a:ext>
            </a:extLst>
          </p:cNvPr>
          <p:cNvGrpSpPr/>
          <p:nvPr/>
        </p:nvGrpSpPr>
        <p:grpSpPr>
          <a:xfrm>
            <a:off x="4283518" y="1036799"/>
            <a:ext cx="3996075" cy="2210424"/>
            <a:chOff x="1979693" y="1800970"/>
            <a:chExt cx="5230599" cy="2893299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7E385D-2B4E-EF41-926F-18059EEE09F8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ECD9EA-31D8-4D45-8FBE-E024B3084717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89F9E6-58A8-924B-8F63-E7F971B5FBA3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95FE03-59A7-9049-912D-074762051F58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E626E2-A437-3E48-A5A9-373ADA0AB004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A7A26EA-5973-C049-953F-8EC22CB357C3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1B0090-CBA0-364A-A309-7BAD2166C774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A5A38D-424F-2245-9237-B9E4ACCA8EED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E52B444-6864-E74B-9A88-EA795A9CA9C2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758C55-AB14-9A4F-9A10-BB08E9B84067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13B810C-FAC1-D142-9FF7-64F9A087159B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AAA1D0-4048-C240-991F-92F521723B25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A4517D-7C05-F14C-BEE2-D52D6E8CCC24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50164C2-677C-1A4C-AFE0-4DCEAB6D275C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1A07901-CE87-334C-92C5-04062581CCB1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643698E-B4DF-7248-A318-76442635C616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D58C3C6-B80E-A94F-860E-DD7DE45EC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3DC46A-7EC0-434B-9ACC-14F21B639654}"/>
                </a:ext>
              </a:extLst>
            </p:cNvPr>
            <p:cNvCxnSpPr>
              <a:cxnSpLocks/>
              <a:stCxn id="18" idx="0"/>
              <a:endCxn id="34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0B6EA0-D73C-CD41-B1F7-5F8E823CC46B}"/>
                </a:ext>
              </a:extLst>
            </p:cNvPr>
            <p:cNvCxnSpPr>
              <a:cxnSpLocks/>
              <a:stCxn id="19" idx="0"/>
              <a:endCxn id="34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D01493E-3D3F-FE4A-B2BA-0B059CC2A79A}"/>
                </a:ext>
              </a:extLst>
            </p:cNvPr>
            <p:cNvCxnSpPr>
              <a:cxnSpLocks/>
              <a:stCxn id="20" idx="0"/>
              <a:endCxn id="34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5D0BB6-5070-3A4E-84C7-99D810FDDF6A}"/>
                </a:ext>
              </a:extLst>
            </p:cNvPr>
            <p:cNvCxnSpPr>
              <a:cxnSpLocks/>
              <a:stCxn id="33" idx="1"/>
              <a:endCxn id="34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5517F51-BC49-804D-B0B5-ED3C6C6634DE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A544816-6C3E-224C-B78D-C5AEBE0BCD8A}"/>
                </a:ext>
              </a:extLst>
            </p:cNvPr>
            <p:cNvCxnSpPr>
              <a:cxnSpLocks/>
              <a:stCxn id="26" idx="1"/>
              <a:endCxn id="34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C45239-F9BF-1C4E-8E33-72238B163870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C45239-F9BF-1C4E-8E33-72238B163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65468" cy="271511"/>
                </a:xfrm>
                <a:prstGeom prst="rect">
                  <a:avLst/>
                </a:prstGeom>
                <a:blipFill>
                  <a:blip r:embed="rId11"/>
                  <a:stretch>
                    <a:fillRect l="-11765" r="-5882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2FCB8E-F891-9146-B500-3A8243F37F06}"/>
                    </a:ext>
                  </a:extLst>
                </p:cNvPr>
                <p:cNvSpPr txBox="1"/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2FCB8E-F891-9146-B500-3A8243F37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8" y="3386504"/>
                  <a:ext cx="323044" cy="271511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C77658-50E0-8444-B2DA-DC21E7674F73}"/>
                    </a:ext>
                  </a:extLst>
                </p:cNvPr>
                <p:cNvSpPr txBox="1"/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8C77658-50E0-8444-B2DA-DC21E7674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3" y="4422758"/>
                  <a:ext cx="332443" cy="271511"/>
                </a:xfrm>
                <a:prstGeom prst="rect">
                  <a:avLst/>
                </a:prstGeom>
                <a:blipFill>
                  <a:blip r:embed="rId13"/>
                  <a:stretch>
                    <a:fillRect l="-9524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5B2D7C-96D5-3F49-9026-467FF59D21E7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45B2D7C-96D5-3F49-9026-467FF59D2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384731" cy="271511"/>
                </a:xfrm>
                <a:prstGeom prst="rect">
                  <a:avLst/>
                </a:prstGeom>
                <a:blipFill>
                  <a:blip r:embed="rId14"/>
                  <a:stretch>
                    <a:fillRect l="-4167" r="-41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2827971-CDF9-5549-9038-3541E3CCD8B6}"/>
                    </a:ext>
                  </a:extLst>
                </p:cNvPr>
                <p:cNvSpPr txBox="1"/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2827971-CDF9-5549-9038-3541E3CCD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59"/>
                  <a:ext cx="227700" cy="271511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DF2BEA1-93FE-AB44-8795-53410B56D4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3BB0F90-21CB-1545-9D90-71FE36DDC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09CB71-5D63-6B47-8C9C-5EB95B082AB0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82A0930-71A6-0C45-835C-06369E369B2B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82A0930-71A6-0C45-835C-06369E369B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813357" cy="402440"/>
                </a:xfrm>
                <a:prstGeom prst="rect">
                  <a:avLst/>
                </a:prstGeom>
                <a:blipFill>
                  <a:blip r:embed="rId1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3525E-8524-9944-830C-004E7B449FAA}"/>
                  </a:ext>
                </a:extLst>
              </p:cNvPr>
              <p:cNvSpPr/>
              <p:nvPr/>
            </p:nvSpPr>
            <p:spPr>
              <a:xfrm>
                <a:off x="4842043" y="1312906"/>
                <a:ext cx="4603334" cy="30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1398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4F3525E-8524-9944-830C-004E7B449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43" y="1312906"/>
                <a:ext cx="4603334" cy="307456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40BEBAC-643B-FF4B-B09B-D16B4AAEE370}"/>
              </a:ext>
            </a:extLst>
          </p:cNvPr>
          <p:cNvSpPr txBox="1"/>
          <p:nvPr/>
        </p:nvSpPr>
        <p:spPr>
          <a:xfrm>
            <a:off x="2887412" y="1632253"/>
            <a:ext cx="153510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Vectorization</a:t>
            </a:r>
          </a:p>
        </p:txBody>
      </p:sp>
    </p:spTree>
    <p:extLst>
      <p:ext uri="{BB962C8B-B14F-4D97-AF65-F5344CB8AC3E}">
        <p14:creationId xmlns:p14="http://schemas.microsoft.com/office/powerpoint/2010/main" val="4233418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02B4-BC9F-9D4C-B5FB-DC6D0039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 on 0/1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3D945-37F3-D54A-95AB-B4A7CDBC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11" y="1296822"/>
            <a:ext cx="3058014" cy="3058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/>
              <p:nvPr/>
            </p:nvSpPr>
            <p:spPr>
              <a:xfrm>
                <a:off x="747733" y="2693796"/>
                <a:ext cx="7518176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96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59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96" i="1">
                              <a:latin typeface="Cambria Math" panose="02040503050406030204" pitchFamily="18" charset="0"/>
                            </a:rPr>
                            <m:t>                            ×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35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3" y="2693796"/>
                <a:ext cx="7518176" cy="645690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8D52515-0A78-1146-8EF3-6A8FBF6BA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30" y="1024661"/>
            <a:ext cx="3645412" cy="36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99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02B4-BC9F-9D4C-B5FB-DC6D0039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 on 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/>
              <p:nvPr/>
            </p:nvSpPr>
            <p:spPr>
              <a:xfrm>
                <a:off x="1426700" y="2701880"/>
                <a:ext cx="7518176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96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59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96" i="1">
                              <a:latin typeface="Cambria Math" panose="02040503050406030204" pitchFamily="18" charset="0"/>
                            </a:rPr>
                            <m:t>                                   </m:t>
                          </m:r>
                        </m:e>
                      </m:d>
                      <m:r>
                        <a:rPr lang="en-US" sz="3596" i="1">
                          <a:latin typeface="Cambria Math" panose="02040503050406030204" pitchFamily="18" charset="0"/>
                        </a:rPr>
                        <m:t>=0.006</m:t>
                      </m:r>
                    </m:oMath>
                  </m:oMathPara>
                </a14:m>
                <a:endParaRPr lang="en-US" sz="35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700" y="2701880"/>
                <a:ext cx="7518176" cy="645690"/>
              </a:xfrm>
              <a:prstGeom prst="rect">
                <a:avLst/>
              </a:prstGeom>
              <a:blipFill>
                <a:blip r:embed="rId3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8D52515-0A78-1146-8EF3-6A8FBF6BA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921" y="1064923"/>
            <a:ext cx="3645412" cy="3645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D945-37F3-D54A-95AB-B4A7CDBCE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252" y="1358621"/>
            <a:ext cx="3058014" cy="3058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1CEBA-17D0-7B44-A912-CF4663E8C0DB}"/>
              </a:ext>
            </a:extLst>
          </p:cNvPr>
          <p:cNvSpPr txBox="1"/>
          <p:nvPr/>
        </p:nvSpPr>
        <p:spPr>
          <a:xfrm>
            <a:off x="461820" y="1845793"/>
            <a:ext cx="2005742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Negative Sections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5D5ED4-4C89-574C-92D6-0C88FCC6C8B5}"/>
              </a:ext>
            </a:extLst>
          </p:cNvPr>
          <p:cNvCxnSpPr>
            <a:stCxn id="3" idx="3"/>
          </p:cNvCxnSpPr>
          <p:nvPr/>
        </p:nvCxnSpPr>
        <p:spPr>
          <a:xfrm>
            <a:off x="2467562" y="2044085"/>
            <a:ext cx="1077905" cy="55343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5F0EE4-FBE8-E247-8CE6-7F96F0EFDD68}"/>
              </a:ext>
            </a:extLst>
          </p:cNvPr>
          <p:cNvCxnSpPr>
            <a:cxnSpLocks/>
          </p:cNvCxnSpPr>
          <p:nvPr/>
        </p:nvCxnSpPr>
        <p:spPr>
          <a:xfrm>
            <a:off x="2375227" y="2030252"/>
            <a:ext cx="2277603" cy="6716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34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02B4-BC9F-9D4C-B5FB-DC6D0039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in on 0/1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/>
              <p:nvPr/>
            </p:nvSpPr>
            <p:spPr>
              <a:xfrm>
                <a:off x="1281210" y="2709964"/>
                <a:ext cx="7518176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96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59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96" i="1">
                              <a:latin typeface="Cambria Math" panose="02040503050406030204" pitchFamily="18" charset="0"/>
                            </a:rPr>
                            <m:t>                                    </m:t>
                          </m:r>
                        </m:e>
                      </m:d>
                      <m:r>
                        <a:rPr lang="en-US" sz="3596" i="1">
                          <a:latin typeface="Cambria Math" panose="02040503050406030204" pitchFamily="18" charset="0"/>
                        </a:rPr>
                        <m:t>=.991</m:t>
                      </m:r>
                    </m:oMath>
                  </m:oMathPara>
                </a14:m>
                <a:endParaRPr lang="en-US" sz="3596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10" y="2709964"/>
                <a:ext cx="7518176" cy="645690"/>
              </a:xfrm>
              <a:prstGeom prst="rect">
                <a:avLst/>
              </a:prstGeom>
              <a:blipFill>
                <a:blip r:embed="rId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8D52515-0A78-1146-8EF3-6A8FBF6BA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921" y="1064923"/>
            <a:ext cx="3645412" cy="3645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D945-37F3-D54A-95AB-B4A7CDBCE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101" y="1358621"/>
            <a:ext cx="3058014" cy="30580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4073EB-D0AC-F04A-BFDD-5B8AF82DB089}"/>
              </a:ext>
            </a:extLst>
          </p:cNvPr>
          <p:cNvCxnSpPr>
            <a:cxnSpLocks/>
          </p:cNvCxnSpPr>
          <p:nvPr/>
        </p:nvCxnSpPr>
        <p:spPr>
          <a:xfrm>
            <a:off x="2486599" y="2233782"/>
            <a:ext cx="1632756" cy="4761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092228-EA8D-C54D-BEA2-8E157D527026}"/>
              </a:ext>
            </a:extLst>
          </p:cNvPr>
          <p:cNvSpPr txBox="1"/>
          <p:nvPr/>
        </p:nvSpPr>
        <p:spPr>
          <a:xfrm>
            <a:off x="553091" y="2047347"/>
            <a:ext cx="1799339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Positive Section</a:t>
            </a:r>
          </a:p>
        </p:txBody>
      </p:sp>
    </p:spTree>
    <p:extLst>
      <p:ext uri="{BB962C8B-B14F-4D97-AF65-F5344CB8AC3E}">
        <p14:creationId xmlns:p14="http://schemas.microsoft.com/office/powerpoint/2010/main" val="25214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D02B4-BC9F-9D4C-B5FB-DC6D0039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Learned Weights for 0/1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399CC-8AEC-A04A-AC5F-70C4F491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77" y="3048932"/>
            <a:ext cx="1714474" cy="1714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3D945-37F3-D54A-95AB-B4A7CDBCE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830" y="1064923"/>
            <a:ext cx="1747322" cy="1747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/>
              <p:nvPr/>
            </p:nvSpPr>
            <p:spPr>
              <a:xfrm>
                <a:off x="868978" y="1736758"/>
                <a:ext cx="6001899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98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39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98" i="1">
                            <a:latin typeface="Cambria Math" panose="02040503050406030204" pitchFamily="18" charset="0"/>
                          </a:rPr>
                          <m:t>                            ×                             </m:t>
                        </m:r>
                      </m:e>
                    </m:d>
                  </m:oMath>
                </a14:m>
                <a:r>
                  <a:rPr lang="en-US" sz="2398" dirty="0"/>
                  <a:t>   =      .006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9B2340-F27B-414E-AB4E-89A6FFA4D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8" y="1736758"/>
                <a:ext cx="6001899" cy="461345"/>
              </a:xfrm>
              <a:prstGeom prst="rect">
                <a:avLst/>
              </a:prstGeom>
              <a:blipFill>
                <a:blip r:embed="rId5"/>
                <a:stretch>
                  <a:fillRect t="-8108" r="-42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8D52515-0A78-1146-8EF3-6A8FBF6BA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32" y="870041"/>
            <a:ext cx="2178891" cy="21788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C4F96-6F79-B047-BBD7-0E572E262170}"/>
                  </a:ext>
                </a:extLst>
              </p:cNvPr>
              <p:cNvSpPr txBox="1"/>
              <p:nvPr/>
            </p:nvSpPr>
            <p:spPr>
              <a:xfrm>
                <a:off x="868978" y="3678962"/>
                <a:ext cx="6001899" cy="461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98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39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98" i="1">
                            <a:latin typeface="Cambria Math" panose="02040503050406030204" pitchFamily="18" charset="0"/>
                          </a:rPr>
                          <m:t>                            ×                             </m:t>
                        </m:r>
                      </m:e>
                    </m:d>
                  </m:oMath>
                </a14:m>
                <a:r>
                  <a:rPr lang="en-US" sz="2398" dirty="0"/>
                  <a:t>   =      .991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C4F96-6F79-B047-BBD7-0E572E262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8" y="3678962"/>
                <a:ext cx="6001899" cy="461345"/>
              </a:xfrm>
              <a:prstGeom prst="rect">
                <a:avLst/>
              </a:prstGeom>
              <a:blipFill>
                <a:blip r:embed="rId7"/>
                <a:stretch>
                  <a:fillRect t="-8108" r="-422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D535CDB-30F5-E641-AAC3-26ABFEA73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32" y="2812245"/>
            <a:ext cx="2178891" cy="21788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BACE9B-1EBD-8948-9B0B-27CC5CB355B1}"/>
              </a:ext>
            </a:extLst>
          </p:cNvPr>
          <p:cNvSpPr txBox="1"/>
          <p:nvPr/>
        </p:nvSpPr>
        <p:spPr>
          <a:xfrm>
            <a:off x="7378149" y="1513503"/>
            <a:ext cx="1760721" cy="130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We think that this is a “zero” (.6% chance it is a “one”)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FAD94-5A35-A74B-ADA1-6B0D23D1FE75}"/>
              </a:ext>
            </a:extLst>
          </p:cNvPr>
          <p:cNvSpPr txBox="1"/>
          <p:nvPr/>
        </p:nvSpPr>
        <p:spPr>
          <a:xfrm>
            <a:off x="7331969" y="3316407"/>
            <a:ext cx="1760721" cy="130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We think that this is </a:t>
            </a:r>
            <a:r>
              <a:rPr lang="en-US" sz="1977"/>
              <a:t>a “one” </a:t>
            </a:r>
            <a:r>
              <a:rPr lang="en-US" sz="1977" dirty="0"/>
              <a:t>(99.1% chance it is </a:t>
            </a:r>
            <a:r>
              <a:rPr lang="en-US" sz="1977"/>
              <a:t>a “one”)</a:t>
            </a:r>
            <a:endParaRPr lang="en-US" sz="1977" dirty="0"/>
          </a:p>
        </p:txBody>
      </p:sp>
    </p:spTree>
    <p:extLst>
      <p:ext uri="{BB962C8B-B14F-4D97-AF65-F5344CB8AC3E}">
        <p14:creationId xmlns:p14="http://schemas.microsoft.com/office/powerpoint/2010/main" val="1812560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6067-957A-1244-A60E-8E643709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Generalizing 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0DF9-6F75-BE45-B962-8A3BC5CF1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Shallow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46272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6106-596E-3740-B236-AC8C2E8A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is a “Linear”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73C5-71D4-FE46-92C1-2DBCB3904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818" y="1665902"/>
            <a:ext cx="4034068" cy="2542699"/>
          </a:xfrm>
        </p:spPr>
        <p:txBody>
          <a:bodyPr/>
          <a:lstStyle/>
          <a:p>
            <a:r>
              <a:rPr lang="en-US" dirty="0"/>
              <a:t>Also referred to as a generalized linear model</a:t>
            </a:r>
          </a:p>
          <a:p>
            <a:r>
              <a:rPr lang="en-US" dirty="0"/>
              <a:t>Can only split data by linear trends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9513A8-CBE2-B942-ADF3-75F157902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1681" y="1064922"/>
            <a:ext cx="3904673" cy="3904673"/>
          </a:xfrm>
        </p:spPr>
      </p:pic>
    </p:spTree>
    <p:extLst>
      <p:ext uri="{BB962C8B-B14F-4D97-AF65-F5344CB8AC3E}">
        <p14:creationId xmlns:p14="http://schemas.microsoft.com/office/powerpoint/2010/main" val="3454831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D-205A-BB4F-86E2-4BDA73F2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89BE-3678-4E4C-A0AB-C9A80FCBF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390" y="1582868"/>
            <a:ext cx="4034068" cy="25426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Linear classifiers can only represent limited relationships</a:t>
            </a:r>
          </a:p>
          <a:p>
            <a:r>
              <a:rPr lang="en-US" dirty="0"/>
              <a:t>Often want to use a classifier that can handle non-linearities.</a:t>
            </a:r>
          </a:p>
          <a:p>
            <a:r>
              <a:rPr lang="en-US" dirty="0"/>
              <a:t>Many different ways of creating non-linear classifiers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62D724-67F0-5846-8038-DEC2007DE0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0967" y="913406"/>
            <a:ext cx="3711216" cy="3711216"/>
          </a:xfrm>
        </p:spPr>
      </p:pic>
    </p:spTree>
    <p:extLst>
      <p:ext uri="{BB962C8B-B14F-4D97-AF65-F5344CB8AC3E}">
        <p14:creationId xmlns:p14="http://schemas.microsoft.com/office/powerpoint/2010/main" val="70533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7063-34A9-AB41-AFC3-F8AA8430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91" y="207444"/>
            <a:ext cx="3356546" cy="87056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is state-of-the-art for </a:t>
            </a:r>
            <a:r>
              <a:rPr lang="en-US" i="1" dirty="0"/>
              <a:t>many</a:t>
            </a:r>
            <a:r>
              <a:rPr lang="en-US" dirty="0"/>
              <a:t> 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17ADB-A066-5B4C-9B70-79E684353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6791" y="1078005"/>
            <a:ext cx="3356546" cy="3514348"/>
          </a:xfrm>
        </p:spPr>
        <p:txBody>
          <a:bodyPr/>
          <a:lstStyle/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Deep Learning is </a:t>
            </a:r>
            <a:r>
              <a:rPr lang="en-US" b="1" dirty="0"/>
              <a:t>not new</a:t>
            </a:r>
            <a:r>
              <a:rPr lang="en-US" dirty="0"/>
              <a:t>—many of the techniques go back decades</a:t>
            </a:r>
            <a:endParaRPr lang="en-US" b="1" dirty="0"/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Recent resurgence due to </a:t>
            </a:r>
            <a:r>
              <a:rPr lang="en-US" i="1" dirty="0"/>
              <a:t>amazing</a:t>
            </a:r>
            <a:r>
              <a:rPr lang="en-US" dirty="0"/>
              <a:t> performance on benchmark tasks</a:t>
            </a:r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One key task was the ImageNet Challenge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Want to recognize what is in an image (1 of 1000 categories)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Have ~1 million example images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Very relevant for things such as image search</a:t>
            </a:r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Example images are shown on the right, with predicted categories beneath each image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1ECA9D1-0A3B-F147-AE9B-2229C93D2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6169" y="313708"/>
            <a:ext cx="5106013" cy="417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111D5-3E40-524B-B5BE-C7DDF011E365}"/>
              </a:ext>
            </a:extLst>
          </p:cNvPr>
          <p:cNvSpPr txBox="1"/>
          <p:nvPr/>
        </p:nvSpPr>
        <p:spPr>
          <a:xfrm>
            <a:off x="4985596" y="4522683"/>
            <a:ext cx="2299027" cy="27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99" dirty="0"/>
              <a:t>Figure from </a:t>
            </a:r>
            <a:r>
              <a:rPr lang="en-US" sz="1199" dirty="0" err="1"/>
              <a:t>Krizhevsky</a:t>
            </a:r>
            <a:r>
              <a:rPr lang="en-US" sz="1199" dirty="0"/>
              <a:t> et al 2012.</a:t>
            </a:r>
          </a:p>
        </p:txBody>
      </p:sp>
    </p:spTree>
    <p:extLst>
      <p:ext uri="{BB962C8B-B14F-4D97-AF65-F5344CB8AC3E}">
        <p14:creationId xmlns:p14="http://schemas.microsoft.com/office/powerpoint/2010/main" val="2039635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BDBB-042C-494C-A05E-EDFA7D0F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modify Logistic Regression to learn complex structures?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0FB75D-40F6-5D44-9BC7-7E2BC345F6FC}"/>
              </a:ext>
            </a:extLst>
          </p:cNvPr>
          <p:cNvGrpSpPr/>
          <p:nvPr/>
        </p:nvGrpSpPr>
        <p:grpSpPr>
          <a:xfrm>
            <a:off x="2216818" y="1547669"/>
            <a:ext cx="5032168" cy="2785291"/>
            <a:chOff x="1979693" y="1800970"/>
            <a:chExt cx="5146471" cy="2832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3955AD1-E804-C440-9FEC-36A477F6AAB3}"/>
                </a:ext>
              </a:extLst>
            </p:cNvPr>
            <p:cNvSpPr/>
            <p:nvPr/>
          </p:nvSpPr>
          <p:spPr>
            <a:xfrm>
              <a:off x="268398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6607017-1DA5-B746-98C0-50039CE47841}"/>
                </a:ext>
              </a:extLst>
            </p:cNvPr>
            <p:cNvSpPr/>
            <p:nvPr/>
          </p:nvSpPr>
          <p:spPr>
            <a:xfrm>
              <a:off x="297006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970EF6-F660-C543-BE7A-DC3CE7D3AC24}"/>
                </a:ext>
              </a:extLst>
            </p:cNvPr>
            <p:cNvSpPr/>
            <p:nvPr/>
          </p:nvSpPr>
          <p:spPr>
            <a:xfrm>
              <a:off x="325614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40DCD0-8AB2-D146-A96A-A66EA125008A}"/>
                </a:ext>
              </a:extLst>
            </p:cNvPr>
            <p:cNvSpPr/>
            <p:nvPr/>
          </p:nvSpPr>
          <p:spPr>
            <a:xfrm>
              <a:off x="351173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E476A8-288D-7449-8563-E848682BFF33}"/>
                </a:ext>
              </a:extLst>
            </p:cNvPr>
            <p:cNvSpPr/>
            <p:nvPr/>
          </p:nvSpPr>
          <p:spPr>
            <a:xfrm>
              <a:off x="378867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62755CD-366F-0643-A970-F8313F4077F1}"/>
                </a:ext>
              </a:extLst>
            </p:cNvPr>
            <p:cNvSpPr/>
            <p:nvPr/>
          </p:nvSpPr>
          <p:spPr>
            <a:xfrm>
              <a:off x="405650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2E92D2-D4C4-6E4A-A195-6AE15E089984}"/>
                </a:ext>
              </a:extLst>
            </p:cNvPr>
            <p:cNvSpPr/>
            <p:nvPr/>
          </p:nvSpPr>
          <p:spPr>
            <a:xfrm>
              <a:off x="4309059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39AC36-AA43-AE4D-8AD5-83CA85911D98}"/>
                </a:ext>
              </a:extLst>
            </p:cNvPr>
            <p:cNvSpPr/>
            <p:nvPr/>
          </p:nvSpPr>
          <p:spPr>
            <a:xfrm>
              <a:off x="4561614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792EC9D-D990-4E49-8CB6-0ECB4CC15810}"/>
                </a:ext>
              </a:extLst>
            </p:cNvPr>
            <p:cNvSpPr/>
            <p:nvPr/>
          </p:nvSpPr>
          <p:spPr>
            <a:xfrm>
              <a:off x="4805102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45648D-3E25-AF44-A470-514281D03396}"/>
                </a:ext>
              </a:extLst>
            </p:cNvPr>
            <p:cNvSpPr/>
            <p:nvPr/>
          </p:nvSpPr>
          <p:spPr>
            <a:xfrm>
              <a:off x="5072928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B775C4-D164-374F-BE2F-23CAB0111D2D}"/>
                </a:ext>
              </a:extLst>
            </p:cNvPr>
            <p:cNvSpPr/>
            <p:nvPr/>
          </p:nvSpPr>
          <p:spPr>
            <a:xfrm>
              <a:off x="533613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D9BC4B-3E96-154D-87A8-2DFBE2F0E5AB}"/>
                </a:ext>
              </a:extLst>
            </p:cNvPr>
            <p:cNvSpPr/>
            <p:nvPr/>
          </p:nvSpPr>
          <p:spPr>
            <a:xfrm>
              <a:off x="5606960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1C6B4D-FCDF-B440-9863-C2FD061FE328}"/>
                </a:ext>
              </a:extLst>
            </p:cNvPr>
            <p:cNvSpPr/>
            <p:nvPr/>
          </p:nvSpPr>
          <p:spPr>
            <a:xfrm>
              <a:off x="5859515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6997918-F6FD-5442-A62A-FF6336AC2D47}"/>
                </a:ext>
              </a:extLst>
            </p:cNvPr>
            <p:cNvSpPr/>
            <p:nvPr/>
          </p:nvSpPr>
          <p:spPr>
            <a:xfrm>
              <a:off x="611207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5BA71A6-154C-E049-8668-BEBF784C6149}"/>
                </a:ext>
              </a:extLst>
            </p:cNvPr>
            <p:cNvSpPr/>
            <p:nvPr/>
          </p:nvSpPr>
          <p:spPr>
            <a:xfrm>
              <a:off x="6364626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57AAD3B-66BC-6D45-AFE2-05F8223162C4}"/>
                </a:ext>
              </a:extLst>
            </p:cNvPr>
            <p:cNvSpPr/>
            <p:nvPr/>
          </p:nvSpPr>
          <p:spPr>
            <a:xfrm>
              <a:off x="6617181" y="4198716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E154353-99DC-CF4E-BB91-0341FB61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7791" y="2461037"/>
              <a:ext cx="219371" cy="21248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8CA09B-ED0E-7A46-855D-573EAB393061}"/>
                </a:ext>
              </a:extLst>
            </p:cNvPr>
            <p:cNvCxnSpPr>
              <a:cxnSpLocks/>
              <a:stCxn id="5" idx="0"/>
              <a:endCxn id="21" idx="2"/>
            </p:cNvCxnSpPr>
            <p:nvPr/>
          </p:nvCxnSpPr>
          <p:spPr>
            <a:xfrm flipH="1" flipV="1">
              <a:off x="2717477" y="2673518"/>
              <a:ext cx="69975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A0D27B0-1A74-8D46-817F-3EB03D01DF4E}"/>
                </a:ext>
              </a:extLst>
            </p:cNvPr>
            <p:cNvCxnSpPr>
              <a:cxnSpLocks/>
              <a:stCxn id="6" idx="0"/>
              <a:endCxn id="21" idx="2"/>
            </p:cNvCxnSpPr>
            <p:nvPr/>
          </p:nvCxnSpPr>
          <p:spPr>
            <a:xfrm flipH="1" flipV="1">
              <a:off x="2717477" y="2673518"/>
              <a:ext cx="356053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C702B1-4B7D-F141-820C-8F25CD4F54F1}"/>
                </a:ext>
              </a:extLst>
            </p:cNvPr>
            <p:cNvCxnSpPr>
              <a:cxnSpLocks/>
              <a:stCxn id="7" idx="0"/>
              <a:endCxn id="21" idx="2"/>
            </p:cNvCxnSpPr>
            <p:nvPr/>
          </p:nvCxnSpPr>
          <p:spPr>
            <a:xfrm flipH="1" flipV="1">
              <a:off x="2717477" y="2673518"/>
              <a:ext cx="642131" cy="15251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D02FB7-9B95-5148-8923-4A3317928712}"/>
                </a:ext>
              </a:extLst>
            </p:cNvPr>
            <p:cNvCxnSpPr>
              <a:cxnSpLocks/>
              <a:stCxn id="20" idx="1"/>
              <a:endCxn id="21" idx="2"/>
            </p:cNvCxnSpPr>
            <p:nvPr/>
          </p:nvCxnSpPr>
          <p:spPr>
            <a:xfrm flipH="1" flipV="1">
              <a:off x="2717477" y="2673518"/>
              <a:ext cx="393001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66C1C8-4B09-044A-8799-BAD84787B4F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2800765" y="2605723"/>
              <a:ext cx="4098598" cy="16281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075934-7FF8-4146-8DB9-972F3CAB1C02}"/>
                </a:ext>
              </a:extLst>
            </p:cNvPr>
            <p:cNvCxnSpPr>
              <a:cxnSpLocks/>
              <a:stCxn id="13" idx="1"/>
              <a:endCxn id="21" idx="2"/>
            </p:cNvCxnSpPr>
            <p:nvPr/>
          </p:nvCxnSpPr>
          <p:spPr>
            <a:xfrm flipH="1" flipV="1">
              <a:off x="2717477" y="2673518"/>
              <a:ext cx="2117930" cy="15545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AF0D327-925A-3447-A2EE-EF19689C8491}"/>
                    </a:ext>
                  </a:extLst>
                </p:cNvPr>
                <p:cNvSpPr txBox="1"/>
                <p:nvPr/>
              </p:nvSpPr>
              <p:spPr>
                <a:xfrm>
                  <a:off x="2447003" y="3402219"/>
                  <a:ext cx="207419" cy="210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AF0D327-925A-3447-A2EE-EF19689C8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003" y="3402219"/>
                  <a:ext cx="207419" cy="210963"/>
                </a:xfrm>
                <a:prstGeom prst="rect">
                  <a:avLst/>
                </a:prstGeom>
                <a:blipFill>
                  <a:blip r:embed="rId4"/>
                  <a:stretch>
                    <a:fillRect l="-17647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B2139C0-E1D9-BE41-847E-344035EEF74C}"/>
                    </a:ext>
                  </a:extLst>
                </p:cNvPr>
                <p:cNvSpPr txBox="1"/>
                <p:nvPr/>
              </p:nvSpPr>
              <p:spPr>
                <a:xfrm>
                  <a:off x="5485047" y="3386502"/>
                  <a:ext cx="252405" cy="210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B2139C0-E1D9-BE41-847E-344035EEF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5047" y="3386502"/>
                  <a:ext cx="252405" cy="210963"/>
                </a:xfrm>
                <a:prstGeom prst="rect">
                  <a:avLst/>
                </a:prstGeom>
                <a:blipFill>
                  <a:blip r:embed="rId5"/>
                  <a:stretch>
                    <a:fillRect l="-1500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175821B-BF52-944D-BC00-12F4C7724F94}"/>
                    </a:ext>
                  </a:extLst>
                </p:cNvPr>
                <p:cNvSpPr txBox="1"/>
                <p:nvPr/>
              </p:nvSpPr>
              <p:spPr>
                <a:xfrm>
                  <a:off x="2683984" y="4422758"/>
                  <a:ext cx="259749" cy="210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175821B-BF52-944D-BC00-12F4C772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984" y="4422758"/>
                  <a:ext cx="259749" cy="210963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8A38CF8-5E00-5047-8677-2905FCD326F2}"/>
                    </a:ext>
                  </a:extLst>
                </p:cNvPr>
                <p:cNvSpPr txBox="1"/>
                <p:nvPr/>
              </p:nvSpPr>
              <p:spPr>
                <a:xfrm>
                  <a:off x="6825561" y="4399152"/>
                  <a:ext cx="300603" cy="210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8A38CF8-5E00-5047-8677-2905FCD326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561" y="4399152"/>
                  <a:ext cx="300603" cy="210963"/>
                </a:xfrm>
                <a:prstGeom prst="rect">
                  <a:avLst/>
                </a:prstGeom>
                <a:blipFill>
                  <a:blip r:embed="rId7"/>
                  <a:stretch>
                    <a:fillRect l="-4167" r="-416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176B4E2-1FA6-DB48-96BB-4FC47181CA72}"/>
                    </a:ext>
                  </a:extLst>
                </p:cNvPr>
                <p:cNvSpPr txBox="1"/>
                <p:nvPr/>
              </p:nvSpPr>
              <p:spPr>
                <a:xfrm>
                  <a:off x="2317597" y="2413060"/>
                  <a:ext cx="177909" cy="2109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176B4E2-1FA6-DB48-96BB-4FC47181C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597" y="2413060"/>
                  <a:ext cx="177909" cy="210963"/>
                </a:xfrm>
                <a:prstGeom prst="rect">
                  <a:avLst/>
                </a:prstGeom>
                <a:blipFill>
                  <a:blip r:embed="rId8"/>
                  <a:stretch>
                    <a:fillRect l="-14286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FFB867-10D4-9F48-BBE1-C63023585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7476" y="2095778"/>
              <a:ext cx="1" cy="3830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140526B-9411-244F-84FE-D21F22114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1081" y="1892193"/>
              <a:ext cx="219371" cy="212481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EC034A-F212-D14B-9E7D-3699D7ADF155}"/>
                </a:ext>
              </a:extLst>
            </p:cNvPr>
            <p:cNvSpPr/>
            <p:nvPr/>
          </p:nvSpPr>
          <p:spPr>
            <a:xfrm>
              <a:off x="6869058" y="4204512"/>
              <a:ext cx="206935" cy="20043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8B1B3E-95EF-E74E-8894-8ED8DB9614A4}"/>
                    </a:ext>
                  </a:extLst>
                </p:cNvPr>
                <p:cNvSpPr/>
                <p:nvPr/>
              </p:nvSpPr>
              <p:spPr>
                <a:xfrm>
                  <a:off x="1979693" y="1800970"/>
                  <a:ext cx="635504" cy="3126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98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58B1B3E-95EF-E74E-8894-8ED8DB961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693" y="1800970"/>
                  <a:ext cx="635504" cy="312695"/>
                </a:xfrm>
                <a:prstGeom prst="rect">
                  <a:avLst/>
                </a:prstGeom>
                <a:blipFill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E58AF9-1CE7-7043-BAC1-2D94CA6BFA9F}"/>
                  </a:ext>
                </a:extLst>
              </p:cNvPr>
              <p:cNvSpPr/>
              <p:nvPr/>
            </p:nvSpPr>
            <p:spPr>
              <a:xfrm>
                <a:off x="2775342" y="1823776"/>
                <a:ext cx="5891636" cy="307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1398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E58AF9-1CE7-7043-BAC1-2D94CA6BF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42" y="1823776"/>
                <a:ext cx="5891636" cy="307456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42E05F2-6201-5544-8471-A493343827B0}"/>
              </a:ext>
            </a:extLst>
          </p:cNvPr>
          <p:cNvSpPr txBox="1"/>
          <p:nvPr/>
        </p:nvSpPr>
        <p:spPr>
          <a:xfrm>
            <a:off x="496671" y="1419021"/>
            <a:ext cx="1663241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Probability of a single outcome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3DEA8E-ED21-0742-95E7-CB2B933105A5}"/>
              </a:ext>
            </a:extLst>
          </p:cNvPr>
          <p:cNvCxnSpPr/>
          <p:nvPr/>
        </p:nvCxnSpPr>
        <p:spPr>
          <a:xfrm flipV="1">
            <a:off x="2025157" y="1698980"/>
            <a:ext cx="232469" cy="42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5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1484762" y="3376200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60" y="2213886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1558007" y="2360039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1760513" y="2360039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1963019" y="2360039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2070705" y="2360039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2070704" y="2360039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2070705" y="2360039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1458484" y="3564713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84" y="3564713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4762" r="-47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/>
              <p:nvPr/>
            </p:nvSpPr>
            <p:spPr>
              <a:xfrm>
                <a:off x="4476281" y="3522351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81" y="3522351"/>
                <a:ext cx="293927" cy="207429"/>
              </a:xfrm>
              <a:prstGeom prst="rect">
                <a:avLst/>
              </a:prstGeom>
              <a:blipFill>
                <a:blip r:embed="rId5"/>
                <a:stretch>
                  <a:fillRect l="-4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917" y="2213885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774" y="2212014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35" y="2224044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194" y="2224042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050" y="2222171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558007" y="2339849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1760513" y="2360038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1963020" y="2360038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2820419" y="2358166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059490" y="2355021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3111281" y="2368325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1558005" y="2358166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1760513" y="2358166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1609794" y="2358166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609796" y="2353090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609795" y="2339520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609796" y="2342892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2820419" y="2358166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3203980" y="2370197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3953694" y="2368323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2445562" y="2360039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2820419" y="2358166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3203979" y="2370196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3578838" y="2370197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3953695" y="2368323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2445562" y="2360038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3059490" y="2370197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3578837" y="2370195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062" y="1951886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780" y="1950057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524" y="1950057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436" y="1956708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270" y="1956235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530" y="1956235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2070704" y="2105266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2448616" y="209527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2821653" y="2090933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203980" y="2098664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3583482" y="2103143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3945521" y="2102577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1691463" y="2175401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63" y="2175401"/>
                <a:ext cx="243400" cy="207429"/>
              </a:xfrm>
              <a:prstGeom prst="rect">
                <a:avLst/>
              </a:prstGeom>
              <a:blipFill>
                <a:blip r:embed="rId6"/>
                <a:stretch>
                  <a:fillRect l="-5000" r="-1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1500281" y="1911364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81" y="1911364"/>
                <a:ext cx="492892" cy="207429"/>
              </a:xfrm>
              <a:prstGeom prst="rect">
                <a:avLst/>
              </a:prstGeom>
              <a:blipFill>
                <a:blip r:embed="rId7"/>
                <a:stretch>
                  <a:fillRect l="-2500" r="-100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4133857" y="2181331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857" y="2181331"/>
                <a:ext cx="251512" cy="207429"/>
              </a:xfrm>
              <a:prstGeom prst="rect">
                <a:avLst/>
              </a:prstGeom>
              <a:blipFill>
                <a:blip r:embed="rId8"/>
                <a:stretch>
                  <a:fillRect l="-10000" r="-10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4026255" y="1911364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55" y="1911364"/>
                <a:ext cx="508066" cy="207429"/>
              </a:xfrm>
              <a:prstGeom prst="rect">
                <a:avLst/>
              </a:prstGeom>
              <a:blipFill>
                <a:blip r:embed="rId9"/>
                <a:stretch>
                  <a:fillRect l="-2439" r="-121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DA13AFD4-2354-49BB-A9E2-D15E15D7963F}"/>
              </a:ext>
            </a:extLst>
          </p:cNvPr>
          <p:cNvSpPr/>
          <p:nvPr/>
        </p:nvSpPr>
        <p:spPr>
          <a:xfrm>
            <a:off x="4835994" y="1911366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69250-1261-4704-A048-AE6DC0E7F94D}"/>
              </a:ext>
            </a:extLst>
          </p:cNvPr>
          <p:cNvSpPr txBox="1"/>
          <p:nvPr/>
        </p:nvSpPr>
        <p:spPr>
          <a:xfrm>
            <a:off x="5354495" y="1807609"/>
            <a:ext cx="293319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processes/features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42392" y="128414"/>
            <a:ext cx="8783856" cy="1326068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Generalization of Logistic Regression: </a:t>
            </a:r>
            <a:br>
              <a:rPr lang="en-US" dirty="0"/>
            </a:br>
            <a:r>
              <a:rPr lang="en-US" dirty="0"/>
              <a:t>Learned Features</a:t>
            </a:r>
          </a:p>
        </p:txBody>
      </p:sp>
    </p:spTree>
    <p:extLst>
      <p:ext uri="{BB962C8B-B14F-4D97-AF65-F5344CB8AC3E}">
        <p14:creationId xmlns:p14="http://schemas.microsoft.com/office/powerpoint/2010/main" val="2480429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901256" y="4123630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4" y="2961316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974501" y="3107469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1177006" y="3107469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1379513" y="3107469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1487199" y="3107469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1487199" y="3107469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1487199" y="3107469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4762" r="-47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/>
              <p:nvPr/>
            </p:nvSpPr>
            <p:spPr>
              <a:xfrm>
                <a:off x="3892774" y="4269782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74" y="4269782"/>
                <a:ext cx="293927" cy="207429"/>
              </a:xfrm>
              <a:prstGeom prst="rect">
                <a:avLst/>
              </a:prstGeom>
              <a:blipFill>
                <a:blip r:embed="rId5"/>
                <a:stretch>
                  <a:fillRect l="-8333" r="-41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0" y="2961315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68" y="2959444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0" y="2971474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87" y="2971474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44" y="2969602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4501" y="3087279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1177007" y="3107470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1379513" y="3107470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2236913" y="3105597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75983" y="3102453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2527775" y="3115755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974499" y="3105597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1177007" y="3105597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1026289" y="3105597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90" y="3100520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86950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90322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2236913" y="3105597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2620474" y="3117627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3370188" y="3115754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1862057" y="3107469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2236913" y="3105597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2620474" y="3117626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2995332" y="3117627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3370189" y="3115754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1862057" y="3107470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2475984" y="3117627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2995332" y="3117626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7" y="2699318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74" y="2697487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19" y="2697487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30" y="2704140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65" y="2703665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24" y="2703665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1487198" y="2852696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1865109" y="284270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2238148" y="283836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620475" y="2846094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2999976" y="285057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3362015" y="2850008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1107958" y="2922833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58" y="2922833"/>
                <a:ext cx="243400" cy="207429"/>
              </a:xfrm>
              <a:prstGeom prst="rect">
                <a:avLst/>
              </a:prstGeom>
              <a:blipFill>
                <a:blip r:embed="rId6"/>
                <a:stretch>
                  <a:fillRect l="-5000" r="-10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blipFill>
                <a:blip r:embed="rId7"/>
                <a:stretch>
                  <a:fillRect l="-5128" r="-128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3550351" y="2928762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51" y="2928762"/>
                <a:ext cx="251512" cy="207429"/>
              </a:xfrm>
              <a:prstGeom prst="rect">
                <a:avLst/>
              </a:prstGeom>
              <a:blipFill>
                <a:blip r:embed="rId8"/>
                <a:stretch>
                  <a:fillRect l="-10000" r="-5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3442750" y="2658796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50" y="2658796"/>
                <a:ext cx="508066" cy="207429"/>
              </a:xfrm>
              <a:prstGeom prst="rect">
                <a:avLst/>
              </a:prstGeom>
              <a:blipFill>
                <a:blip r:embed="rId9"/>
                <a:stretch>
                  <a:fillRect l="-2439" r="-121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DA13AFD4-2354-49BB-A9E2-D15E15D7963F}"/>
              </a:ext>
            </a:extLst>
          </p:cNvPr>
          <p:cNvSpPr/>
          <p:nvPr/>
        </p:nvSpPr>
        <p:spPr>
          <a:xfrm>
            <a:off x="4252487" y="2658796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69250-1261-4704-A048-AE6DC0E7F94D}"/>
              </a:ext>
            </a:extLst>
          </p:cNvPr>
          <p:cNvSpPr txBox="1"/>
          <p:nvPr/>
        </p:nvSpPr>
        <p:spPr>
          <a:xfrm>
            <a:off x="4686976" y="2555037"/>
            <a:ext cx="233513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processes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5D43FDD-F5DF-4611-B0AB-46420FA0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20" y="1465094"/>
            <a:ext cx="155288" cy="146153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CB32FD-4284-47C0-86AE-F027165CFE6C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2246664" y="1615565"/>
            <a:ext cx="146784" cy="108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DE75D-D9AA-4700-A97E-25FF089A5E16}"/>
              </a:ext>
            </a:extLst>
          </p:cNvPr>
          <p:cNvCxnSpPr>
            <a:cxnSpLocks/>
            <a:stCxn id="133" idx="0"/>
            <a:endCxn id="75" idx="2"/>
          </p:cNvCxnSpPr>
          <p:nvPr/>
        </p:nvCxnSpPr>
        <p:spPr>
          <a:xfrm flipH="1" flipV="1">
            <a:off x="2393464" y="1611247"/>
            <a:ext cx="229110" cy="1092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926FA-1073-414F-9430-93C598C33350}"/>
              </a:ext>
            </a:extLst>
          </p:cNvPr>
          <p:cNvCxnSpPr>
            <a:cxnSpLocks/>
            <a:stCxn id="134" idx="0"/>
            <a:endCxn id="75" idx="2"/>
          </p:cNvCxnSpPr>
          <p:nvPr/>
        </p:nvCxnSpPr>
        <p:spPr>
          <a:xfrm flipH="1" flipV="1">
            <a:off x="2393464" y="1611246"/>
            <a:ext cx="60694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D102D7-FAB2-414C-9312-2B5DCCE1F787}"/>
              </a:ext>
            </a:extLst>
          </p:cNvPr>
          <p:cNvCxnSpPr>
            <a:cxnSpLocks/>
            <a:stCxn id="130" idx="0"/>
            <a:endCxn id="75" idx="2"/>
          </p:cNvCxnSpPr>
          <p:nvPr/>
        </p:nvCxnSpPr>
        <p:spPr>
          <a:xfrm flipV="1">
            <a:off x="1491038" y="1611248"/>
            <a:ext cx="902428" cy="108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5E9C18-1DBB-4352-A677-9B37ECDEF794}"/>
              </a:ext>
            </a:extLst>
          </p:cNvPr>
          <p:cNvCxnSpPr>
            <a:cxnSpLocks/>
            <a:stCxn id="135" idx="0"/>
            <a:endCxn id="75" idx="2"/>
          </p:cNvCxnSpPr>
          <p:nvPr/>
        </p:nvCxnSpPr>
        <p:spPr>
          <a:xfrm flipH="1" flipV="1">
            <a:off x="2393464" y="1611246"/>
            <a:ext cx="96120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2F2689-EA88-423D-8A95-40D43EF7BF1F}"/>
              </a:ext>
            </a:extLst>
          </p:cNvPr>
          <p:cNvCxnSpPr>
            <a:cxnSpLocks/>
            <a:stCxn id="131" idx="0"/>
            <a:endCxn id="75" idx="2"/>
          </p:cNvCxnSpPr>
          <p:nvPr/>
        </p:nvCxnSpPr>
        <p:spPr>
          <a:xfrm flipV="1">
            <a:off x="1859919" y="1611246"/>
            <a:ext cx="533546" cy="108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AADEE5D-06FA-48BE-A89E-B80577D7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54" y="1161703"/>
            <a:ext cx="155288" cy="14615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CB78DB-C7A2-4C11-A10A-26AF4482A5AA}"/>
              </a:ext>
            </a:extLst>
          </p:cNvPr>
          <p:cNvCxnSpPr>
            <a:stCxn id="90" idx="2"/>
            <a:endCxn id="75" idx="0"/>
          </p:cNvCxnSpPr>
          <p:nvPr/>
        </p:nvCxnSpPr>
        <p:spPr>
          <a:xfrm>
            <a:off x="2392198" y="1307856"/>
            <a:ext cx="1268" cy="157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/>
              <p:nvPr/>
            </p:nvSpPr>
            <p:spPr>
              <a:xfrm>
                <a:off x="1889962" y="1110722"/>
                <a:ext cx="416268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62" y="1110722"/>
                <a:ext cx="416268" cy="207429"/>
              </a:xfrm>
              <a:prstGeom prst="rect">
                <a:avLst/>
              </a:prstGeom>
              <a:blipFill>
                <a:blip r:embed="rId10"/>
                <a:stretch>
                  <a:fillRect l="-2941" r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/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blipFill>
                <a:blip r:embed="rId11"/>
                <a:stretch>
                  <a:fillRect l="-2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ight Brace 96">
            <a:extLst>
              <a:ext uri="{FF2B5EF4-FFF2-40B4-BE49-F238E27FC236}">
                <a16:creationId xmlns:a16="http://schemas.microsoft.com/office/drawing/2014/main" id="{EE67E6E9-C55B-48D1-9DB3-B38AB7D63EBB}"/>
              </a:ext>
            </a:extLst>
          </p:cNvPr>
          <p:cNvSpPr/>
          <p:nvPr/>
        </p:nvSpPr>
        <p:spPr>
          <a:xfrm>
            <a:off x="4191370" y="1161704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A9C8C4-94D2-4CA8-B08A-8B5F8F3EC155}"/>
              </a:ext>
            </a:extLst>
          </p:cNvPr>
          <p:cNvSpPr txBox="1"/>
          <p:nvPr/>
        </p:nvSpPr>
        <p:spPr>
          <a:xfrm>
            <a:off x="4686976" y="1028705"/>
            <a:ext cx="233513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outcome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Logistic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50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901256" y="4123630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4" y="2961316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974501" y="3107469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1177006" y="3107469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1379513" y="3107469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1487199" y="3107469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1487199" y="3107469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1487199" y="3107469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4762" r="-47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/>
              <p:nvPr/>
            </p:nvSpPr>
            <p:spPr>
              <a:xfrm>
                <a:off x="3892774" y="4269782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74" y="4269782"/>
                <a:ext cx="293927" cy="207429"/>
              </a:xfrm>
              <a:prstGeom prst="rect">
                <a:avLst/>
              </a:prstGeom>
              <a:blipFill>
                <a:blip r:embed="rId5"/>
                <a:stretch>
                  <a:fillRect l="-8333" r="-41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0" y="2961315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68" y="2959444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0" y="2971474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87" y="2971474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44" y="2969602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4501" y="3087279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1177007" y="3107470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1379513" y="3107470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2236913" y="3105597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75983" y="3102453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2527775" y="3115755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974499" y="3105597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1177007" y="3105597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1026289" y="3105597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90" y="3100520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86950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90322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2236913" y="3105597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2620474" y="3117627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3370188" y="3115754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1862057" y="3107469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2236913" y="3105597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2620474" y="3117626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2995332" y="3117627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3370189" y="3115754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1862057" y="3107470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2475984" y="3117627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2995332" y="3117626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7" y="2699318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74" y="2697487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19" y="2697487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30" y="2704140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65" y="2703665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24" y="2703665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1487198" y="2852696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1865109" y="284270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2238148" y="283836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620475" y="2846094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2999976" y="285057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3362015" y="2850008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1107958" y="2922833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58" y="2922833"/>
                <a:ext cx="243400" cy="207429"/>
              </a:xfrm>
              <a:prstGeom prst="rect">
                <a:avLst/>
              </a:prstGeom>
              <a:blipFill>
                <a:blip r:embed="rId6"/>
                <a:stretch>
                  <a:fillRect l="-5000" r="-10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blipFill>
                <a:blip r:embed="rId7"/>
                <a:stretch>
                  <a:fillRect l="-5128" r="-128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3550351" y="2928762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51" y="2928762"/>
                <a:ext cx="251512" cy="207429"/>
              </a:xfrm>
              <a:prstGeom prst="rect">
                <a:avLst/>
              </a:prstGeom>
              <a:blipFill>
                <a:blip r:embed="rId8"/>
                <a:stretch>
                  <a:fillRect l="-10000" r="-5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3442750" y="2658796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50" y="2658796"/>
                <a:ext cx="508066" cy="207429"/>
              </a:xfrm>
              <a:prstGeom prst="rect">
                <a:avLst/>
              </a:prstGeom>
              <a:blipFill>
                <a:blip r:embed="rId9"/>
                <a:stretch>
                  <a:fillRect l="-2439" r="-121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DA13AFD4-2354-49BB-A9E2-D15E15D7963F}"/>
              </a:ext>
            </a:extLst>
          </p:cNvPr>
          <p:cNvSpPr/>
          <p:nvPr/>
        </p:nvSpPr>
        <p:spPr>
          <a:xfrm>
            <a:off x="4252487" y="2658796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69250-1261-4704-A048-AE6DC0E7F94D}"/>
              </a:ext>
            </a:extLst>
          </p:cNvPr>
          <p:cNvSpPr txBox="1"/>
          <p:nvPr/>
        </p:nvSpPr>
        <p:spPr>
          <a:xfrm>
            <a:off x="4686976" y="2555037"/>
            <a:ext cx="233513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processes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5D43FDD-F5DF-4611-B0AB-46420FA0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20" y="1465094"/>
            <a:ext cx="155288" cy="146153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CB32FD-4284-47C0-86AE-F027165CFE6C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2246664" y="1615565"/>
            <a:ext cx="146784" cy="108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DE75D-D9AA-4700-A97E-25FF089A5E16}"/>
              </a:ext>
            </a:extLst>
          </p:cNvPr>
          <p:cNvCxnSpPr>
            <a:cxnSpLocks/>
            <a:stCxn id="133" idx="0"/>
            <a:endCxn id="75" idx="2"/>
          </p:cNvCxnSpPr>
          <p:nvPr/>
        </p:nvCxnSpPr>
        <p:spPr>
          <a:xfrm flipH="1" flipV="1">
            <a:off x="2393464" y="1611247"/>
            <a:ext cx="229110" cy="1092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926FA-1073-414F-9430-93C598C33350}"/>
              </a:ext>
            </a:extLst>
          </p:cNvPr>
          <p:cNvCxnSpPr>
            <a:cxnSpLocks/>
            <a:stCxn id="134" idx="0"/>
            <a:endCxn id="75" idx="2"/>
          </p:cNvCxnSpPr>
          <p:nvPr/>
        </p:nvCxnSpPr>
        <p:spPr>
          <a:xfrm flipH="1" flipV="1">
            <a:off x="2393464" y="1611246"/>
            <a:ext cx="60694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D102D7-FAB2-414C-9312-2B5DCCE1F787}"/>
              </a:ext>
            </a:extLst>
          </p:cNvPr>
          <p:cNvCxnSpPr>
            <a:cxnSpLocks/>
            <a:stCxn id="130" idx="0"/>
            <a:endCxn id="75" idx="2"/>
          </p:cNvCxnSpPr>
          <p:nvPr/>
        </p:nvCxnSpPr>
        <p:spPr>
          <a:xfrm flipV="1">
            <a:off x="1491038" y="1611248"/>
            <a:ext cx="902428" cy="108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5E9C18-1DBB-4352-A677-9B37ECDEF794}"/>
              </a:ext>
            </a:extLst>
          </p:cNvPr>
          <p:cNvCxnSpPr>
            <a:cxnSpLocks/>
            <a:stCxn id="135" idx="0"/>
            <a:endCxn id="75" idx="2"/>
          </p:cNvCxnSpPr>
          <p:nvPr/>
        </p:nvCxnSpPr>
        <p:spPr>
          <a:xfrm flipH="1" flipV="1">
            <a:off x="2393464" y="1611246"/>
            <a:ext cx="96120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2F2689-EA88-423D-8A95-40D43EF7BF1F}"/>
              </a:ext>
            </a:extLst>
          </p:cNvPr>
          <p:cNvCxnSpPr>
            <a:cxnSpLocks/>
            <a:stCxn id="131" idx="0"/>
            <a:endCxn id="75" idx="2"/>
          </p:cNvCxnSpPr>
          <p:nvPr/>
        </p:nvCxnSpPr>
        <p:spPr>
          <a:xfrm flipV="1">
            <a:off x="1859919" y="1611246"/>
            <a:ext cx="533546" cy="108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AADEE5D-06FA-48BE-A89E-B80577D7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54" y="1161703"/>
            <a:ext cx="155288" cy="14615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CB78DB-C7A2-4C11-A10A-26AF4482A5AA}"/>
              </a:ext>
            </a:extLst>
          </p:cNvPr>
          <p:cNvCxnSpPr>
            <a:stCxn id="90" idx="2"/>
            <a:endCxn id="75" idx="0"/>
          </p:cNvCxnSpPr>
          <p:nvPr/>
        </p:nvCxnSpPr>
        <p:spPr>
          <a:xfrm>
            <a:off x="2392198" y="1307856"/>
            <a:ext cx="1268" cy="157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/>
              <p:nvPr/>
            </p:nvSpPr>
            <p:spPr>
              <a:xfrm>
                <a:off x="1889962" y="1110722"/>
                <a:ext cx="416268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62" y="1110722"/>
                <a:ext cx="416268" cy="207429"/>
              </a:xfrm>
              <a:prstGeom prst="rect">
                <a:avLst/>
              </a:prstGeom>
              <a:blipFill>
                <a:blip r:embed="rId10"/>
                <a:stretch>
                  <a:fillRect l="-2941" r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/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blipFill>
                <a:blip r:embed="rId11"/>
                <a:stretch>
                  <a:fillRect l="-2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ight Brace 96">
            <a:extLst>
              <a:ext uri="{FF2B5EF4-FFF2-40B4-BE49-F238E27FC236}">
                <a16:creationId xmlns:a16="http://schemas.microsoft.com/office/drawing/2014/main" id="{EE67E6E9-C55B-48D1-9DB3-B38AB7D63EBB}"/>
              </a:ext>
            </a:extLst>
          </p:cNvPr>
          <p:cNvSpPr/>
          <p:nvPr/>
        </p:nvSpPr>
        <p:spPr>
          <a:xfrm>
            <a:off x="4191370" y="1161704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BA9C8C4-94D2-4CA8-B08A-8B5F8F3EC155}"/>
              </a:ext>
            </a:extLst>
          </p:cNvPr>
          <p:cNvSpPr txBox="1"/>
          <p:nvPr/>
        </p:nvSpPr>
        <p:spPr>
          <a:xfrm>
            <a:off x="4686976" y="1028705"/>
            <a:ext cx="233513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outcome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43A6A8-E194-4984-84C6-13E9CD4BB02A}"/>
              </a:ext>
            </a:extLst>
          </p:cNvPr>
          <p:cNvSpPr txBox="1"/>
          <p:nvPr/>
        </p:nvSpPr>
        <p:spPr>
          <a:xfrm flipH="1">
            <a:off x="5081812" y="3352568"/>
            <a:ext cx="3446984" cy="1309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77" dirty="0"/>
              <a:t>May be viewed as logistic regression on </a:t>
            </a:r>
            <a:r>
              <a:rPr lang="en-US" sz="1977" i="1" dirty="0"/>
              <a:t>K</a:t>
            </a:r>
            <a:r>
              <a:rPr lang="en-US" sz="1977" dirty="0"/>
              <a:t> latent features, rather than directly on the </a:t>
            </a:r>
            <a:r>
              <a:rPr lang="en-US" sz="1977" i="1" dirty="0"/>
              <a:t>M</a:t>
            </a:r>
            <a:r>
              <a:rPr lang="en-US" sz="1977" dirty="0"/>
              <a:t> components of raw data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56466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/>
              <p:nvPr/>
            </p:nvSpPr>
            <p:spPr>
              <a:xfrm>
                <a:off x="2335576" y="1090735"/>
                <a:ext cx="4603334" cy="73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+⋯+</m:t>
                          </m:r>
                          <m:d>
                            <m:dPr>
                              <m:ctrlPr>
                                <a:rPr lang="en-US" sz="1398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398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98" i="1">
                                      <a:latin typeface="Cambria Math" panose="02040503050406030204" pitchFamily="18" charset="0"/>
                                    </a:rPr>
                                    <m:t>𝑖𝑀</m:t>
                                  </m:r>
                                </m:sub>
                              </m:sSub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1398" dirty="0"/>
              </a:p>
              <a:p>
                <a:r>
                  <a:rPr lang="en-US" sz="1398" dirty="0"/>
                  <a:t>          </a:t>
                </a:r>
              </a:p>
              <a:p>
                <a:r>
                  <a:rPr lang="en-US" sz="1398" dirty="0"/>
                  <a:t>           </a:t>
                </a:r>
                <a14:m>
                  <m:oMath xmlns:m="http://schemas.openxmlformats.org/officeDocument/2006/math">
                    <m:r>
                      <a:rPr lang="en-US" sz="1398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398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latin typeface="Cambria Math" panose="02040503050406030204" pitchFamily="18" charset="0"/>
                      </a:rPr>
                      <m:t>⊙</m:t>
                    </m:r>
                    <m:r>
                      <a:rPr lang="en-US" sz="1398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398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BF9B19A-14D8-472E-965A-A190D4677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576" y="1090735"/>
                <a:ext cx="4603334" cy="737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B7AD3BF-62E0-4755-96BC-8012123B05DF}"/>
              </a:ext>
            </a:extLst>
          </p:cNvPr>
          <p:cNvGrpSpPr/>
          <p:nvPr/>
        </p:nvGrpSpPr>
        <p:grpSpPr>
          <a:xfrm>
            <a:off x="2717849" y="2016656"/>
            <a:ext cx="3332223" cy="2463686"/>
            <a:chOff x="7163409" y="3450468"/>
            <a:chExt cx="4199892" cy="2970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D0ABF0-3254-48B8-B004-EE2185D3F5B6}"/>
                    </a:ext>
                  </a:extLst>
                </p:cNvPr>
                <p:cNvSpPr txBox="1"/>
                <p:nvPr/>
              </p:nvSpPr>
              <p:spPr>
                <a:xfrm>
                  <a:off x="8085905" y="3450468"/>
                  <a:ext cx="2105908" cy="2779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98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498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sz="1498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98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98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9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9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98" dirty="0"/>
                    <a:t>)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0D0ABF0-3254-48B8-B004-EE2185D3F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905" y="3450468"/>
                  <a:ext cx="2105908" cy="277917"/>
                </a:xfrm>
                <a:prstGeom prst="rect">
                  <a:avLst/>
                </a:prstGeom>
                <a:blipFill>
                  <a:blip r:embed="rId4"/>
                  <a:stretch>
                    <a:fillRect l="-3788" t="-21053" r="-6061" b="-4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Picture 2" descr="https://upload.wikimedia.org/wikipedia/commons/thumb/8/88/Logistic-curve.svg/320px-Logistic-curve.svg.png">
              <a:extLst>
                <a:ext uri="{FF2B5EF4-FFF2-40B4-BE49-F238E27FC236}">
                  <a16:creationId xmlns:a16="http://schemas.microsoft.com/office/drawing/2014/main" id="{FBED24A3-64C8-44EE-B871-1055D595E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3409" y="3791633"/>
              <a:ext cx="3949934" cy="262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2716413-6113-4EE7-91CC-08E8F3E47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13343" y="5968641"/>
              <a:ext cx="249958" cy="249958"/>
            </a:xfrm>
            <a:prstGeom prst="rect">
              <a:avLst/>
            </a:prstGeom>
          </p:spPr>
        </p:pic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180B49B-E3F7-754E-9F3D-C6787E6E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967054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76F062-3BA0-6A4F-A05E-6B982E6B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72" y="170191"/>
            <a:ext cx="8220364" cy="856288"/>
          </a:xfrm>
        </p:spPr>
        <p:txBody>
          <a:bodyPr>
            <a:noAutofit/>
          </a:bodyPr>
          <a:lstStyle/>
          <a:p>
            <a:r>
              <a:rPr lang="en-US" sz="3196" dirty="0"/>
              <a:t>Why Limit Ourselves to Only One Filter?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2BCDF-DA92-B744-AF04-90C8D7490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11" y="1296822"/>
            <a:ext cx="3058014" cy="3058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B11-C21A-7F43-BA77-B70822A28B56}"/>
                  </a:ext>
                </a:extLst>
              </p:cNvPr>
              <p:cNvSpPr txBox="1"/>
              <p:nvPr/>
            </p:nvSpPr>
            <p:spPr>
              <a:xfrm>
                <a:off x="747733" y="2693796"/>
                <a:ext cx="7518176" cy="64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96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596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96" i="1">
                              <a:latin typeface="Cambria Math" panose="02040503050406030204" pitchFamily="18" charset="0"/>
                            </a:rPr>
                            <m:t>                            ×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3596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9BB11-C21A-7F43-BA77-B70822A28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33" y="2693796"/>
                <a:ext cx="7518176" cy="645690"/>
              </a:xfrm>
              <a:prstGeom prst="rect">
                <a:avLst/>
              </a:prstGeom>
              <a:blipFill>
                <a:blip r:embed="rId4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0B6B775-C3DF-3E40-9817-0D018BB10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430" y="1024661"/>
            <a:ext cx="3645412" cy="36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2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to MNIST: </a:t>
            </a:r>
            <a:br>
              <a:rPr lang="en-US" dirty="0"/>
            </a:br>
            <a:r>
              <a:rPr lang="en-US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7" y="1478321"/>
            <a:ext cx="1760569" cy="1760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221" y="1777966"/>
            <a:ext cx="1720154" cy="1720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18" y="2975898"/>
            <a:ext cx="1713586" cy="1713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611" y="3238888"/>
            <a:ext cx="1729753" cy="17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31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to MNIST: </a:t>
            </a:r>
            <a:br>
              <a:rPr lang="en-US" dirty="0"/>
            </a:br>
            <a:r>
              <a:rPr lang="en-US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7" y="1478321"/>
            <a:ext cx="1760569" cy="1760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221" y="1777966"/>
            <a:ext cx="1720154" cy="1720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18" y="2975898"/>
            <a:ext cx="1713586" cy="1713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611" y="3238888"/>
            <a:ext cx="1729753" cy="1729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2EB-76DA-604E-BAB5-563EA7C9C73F}"/>
              </a:ext>
            </a:extLst>
          </p:cNvPr>
          <p:cNvSpPr txBox="1"/>
          <p:nvPr/>
        </p:nvSpPr>
        <p:spPr>
          <a:xfrm>
            <a:off x="4766569" y="3525518"/>
            <a:ext cx="3920231" cy="130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Single Filter (e.g. Logistic Regression/ “Shallow Learning”) only uses one filter, looks for the average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C5FA1-48E1-4B43-835D-81A35BCD9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858" y="1347355"/>
            <a:ext cx="2419836" cy="24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4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A1F3-3EA5-EB41-9766-D0DD2E80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Return to MNIST: </a:t>
            </a:r>
            <a:br>
              <a:rPr lang="en-US" dirty="0"/>
            </a:br>
            <a:r>
              <a:rPr lang="en-US" dirty="0"/>
              <a:t>Many ways of writing “4”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6D06-EFE1-DA47-B069-AD21F216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7" y="1478321"/>
            <a:ext cx="1760569" cy="1760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05A61D-36F7-D54F-8299-DACC469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221" y="1777966"/>
            <a:ext cx="1720154" cy="17201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E1D2A-A06D-FE4B-AD8A-763AD3E00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18" y="2975898"/>
            <a:ext cx="1713586" cy="1713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7A13E6-ADBA-9940-9CF8-90B557A52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4611" y="3238888"/>
            <a:ext cx="1729753" cy="1729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FC2EB-76DA-604E-BAB5-563EA7C9C73F}"/>
              </a:ext>
            </a:extLst>
          </p:cNvPr>
          <p:cNvSpPr txBox="1"/>
          <p:nvPr/>
        </p:nvSpPr>
        <p:spPr>
          <a:xfrm>
            <a:off x="4487129" y="4103765"/>
            <a:ext cx="4195053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77" dirty="0"/>
              <a:t>Multiple filters can look for </a:t>
            </a:r>
            <a:r>
              <a:rPr lang="en-US" sz="1977" i="1" dirty="0"/>
              <a:t>subtypes</a:t>
            </a:r>
            <a:r>
              <a:rPr lang="en-US" sz="1977" dirty="0"/>
              <a:t> indicative of different ways of writing “4”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E61B0-04A7-0046-9996-3BBBDF5C6B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2891" y="1087874"/>
            <a:ext cx="1855542" cy="1855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E7B36D-FF52-E841-BF1D-E77F10D26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658" y="1064923"/>
            <a:ext cx="1872653" cy="1872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91AB7C-579D-6741-86B5-FD1C28D76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9562" y="2543407"/>
            <a:ext cx="1848964" cy="184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5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C09EA3-BC3E-4C64-8D8B-8DC474B0A3BF}"/>
              </a:ext>
            </a:extLst>
          </p:cNvPr>
          <p:cNvGrpSpPr/>
          <p:nvPr/>
        </p:nvGrpSpPr>
        <p:grpSpPr>
          <a:xfrm>
            <a:off x="373203" y="1148249"/>
            <a:ext cx="4603334" cy="1598194"/>
            <a:chOff x="3023662" y="3025916"/>
            <a:chExt cx="6144675" cy="2133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F9B19A-14D8-472E-965A-A190D4677394}"/>
                    </a:ext>
                  </a:extLst>
                </p:cNvPr>
                <p:cNvSpPr/>
                <p:nvPr/>
              </p:nvSpPr>
              <p:spPr>
                <a:xfrm>
                  <a:off x="3023662" y="3025916"/>
                  <a:ext cx="6144675" cy="21333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</m:oMath>
                    </m:oMathPara>
                  </a14:m>
                  <a:endParaRPr lang="en-US" sz="1398" dirty="0"/>
                </a:p>
                <a:p>
                  <a:r>
                    <a:rPr lang="en-US" sz="1398" dirty="0"/>
                    <a:t>		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398" dirty="0"/>
                </a:p>
                <a:p>
                  <a:endParaRPr lang="en-US" sz="1398" dirty="0"/>
                </a:p>
                <a:p>
                  <a:endParaRPr lang="en-US" sz="1398" dirty="0"/>
                </a:p>
                <a:p>
                  <a:endParaRPr lang="en-US" sz="1398" dirty="0"/>
                </a:p>
                <a:p>
                  <a:endParaRPr lang="en-US" sz="1398" dirty="0"/>
                </a:p>
                <a:p>
                  <a:r>
                    <a:rPr lang="en-US" sz="1398" dirty="0"/>
                    <a:t>	 	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a14:m>
                  <a:r>
                    <a:rPr lang="en-US" sz="1398" dirty="0"/>
                    <a:t>  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F9B19A-14D8-472E-965A-A190D4677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662" y="3025916"/>
                  <a:ext cx="6144675" cy="21333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CFD42D-FB3A-42DA-94E7-29A7BFBB4C21}"/>
                </a:ext>
              </a:extLst>
            </p:cNvPr>
            <p:cNvSpPr txBox="1"/>
            <p:nvPr/>
          </p:nvSpPr>
          <p:spPr>
            <a:xfrm>
              <a:off x="5969975" y="3708378"/>
              <a:ext cx="586289" cy="40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9C5795-381B-4720-ADE3-4E7627B646CD}"/>
                </a:ext>
              </a:extLst>
            </p:cNvPr>
            <p:cNvSpPr txBox="1"/>
            <p:nvPr/>
          </p:nvSpPr>
          <p:spPr>
            <a:xfrm>
              <a:off x="5969975" y="3893044"/>
              <a:ext cx="586289" cy="40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3E7B2C-A720-4119-8FF0-A651BFD7AF22}"/>
                </a:ext>
              </a:extLst>
            </p:cNvPr>
            <p:cNvSpPr txBox="1"/>
            <p:nvPr/>
          </p:nvSpPr>
          <p:spPr>
            <a:xfrm>
              <a:off x="5969975" y="4077709"/>
              <a:ext cx="586289" cy="40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0E332FFD-5652-4B22-9A78-9E6375D6ACBD}"/>
              </a:ext>
            </a:extLst>
          </p:cNvPr>
          <p:cNvSpPr/>
          <p:nvPr/>
        </p:nvSpPr>
        <p:spPr>
          <a:xfrm flipH="1">
            <a:off x="3603545" y="1124684"/>
            <a:ext cx="394136" cy="162304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C474AC-1A08-4F3F-8447-91045E425999}"/>
                  </a:ext>
                </a:extLst>
              </p:cNvPr>
              <p:cNvSpPr txBox="1"/>
              <p:nvPr/>
            </p:nvSpPr>
            <p:spPr>
              <a:xfrm>
                <a:off x="4436925" y="1745170"/>
                <a:ext cx="2879314" cy="299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48" dirty="0"/>
                  <a:t>Project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48" dirty="0"/>
                  <a:t> onto </a:t>
                </a:r>
                <a:r>
                  <a:rPr lang="en-US" sz="1348" i="1" dirty="0"/>
                  <a:t>K</a:t>
                </a:r>
                <a:r>
                  <a:rPr lang="en-US" sz="1348" dirty="0"/>
                  <a:t> filters: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48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348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C474AC-1A08-4F3F-8447-91045E425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25" y="1745170"/>
                <a:ext cx="2879314" cy="29976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509188-0BCA-4D56-9BEF-2A6EA1C19C5B}"/>
              </a:ext>
            </a:extLst>
          </p:cNvPr>
          <p:cNvSpPr txBox="1"/>
          <p:nvPr/>
        </p:nvSpPr>
        <p:spPr>
          <a:xfrm>
            <a:off x="6513768" y="793363"/>
            <a:ext cx="2170851" cy="415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98" dirty="0">
                <a:solidFill>
                  <a:srgbClr val="0070C0"/>
                </a:solidFill>
              </a:rPr>
              <a:t>Introduce </a:t>
            </a:r>
            <a:r>
              <a:rPr lang="en-US" sz="2098" i="1" dirty="0">
                <a:solidFill>
                  <a:srgbClr val="0070C0"/>
                </a:solidFill>
              </a:rPr>
              <a:t>K</a:t>
            </a:r>
            <a:r>
              <a:rPr lang="en-US" sz="2098" dirty="0">
                <a:solidFill>
                  <a:srgbClr val="0070C0"/>
                </a:solidFill>
              </a:rPr>
              <a:t> Filters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79098321-4C17-C242-A136-08339FE40C27}"/>
              </a:ext>
            </a:extLst>
          </p:cNvPr>
          <p:cNvSpPr txBox="1">
            <a:spLocks/>
          </p:cNvSpPr>
          <p:nvPr/>
        </p:nvSpPr>
        <p:spPr>
          <a:xfrm>
            <a:off x="461818" y="208635"/>
            <a:ext cx="8220364" cy="8562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196"/>
              <a:t>Why Limit Ourselves to Only One Filter?</a:t>
            </a:r>
            <a:endParaRPr lang="en-US" sz="3196" dirty="0"/>
          </a:p>
        </p:txBody>
      </p:sp>
    </p:spTree>
    <p:extLst>
      <p:ext uri="{BB962C8B-B14F-4D97-AF65-F5344CB8AC3E}">
        <p14:creationId xmlns:p14="http://schemas.microsoft.com/office/powerpoint/2010/main" val="226554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CF67-6705-6E4C-8E60-BA1B30AD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21" y="207444"/>
            <a:ext cx="3285719" cy="87056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can surpass human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35B78-94A1-6A40-8872-88FF322D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For ImageNet: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Deep Learning was a </a:t>
            </a:r>
            <a:r>
              <a:rPr lang="en-US" i="1" dirty="0"/>
              <a:t>huge</a:t>
            </a:r>
            <a:r>
              <a:rPr lang="en-US" dirty="0"/>
              <a:t> jump forward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State-of-the-art systems </a:t>
            </a:r>
            <a:r>
              <a:rPr lang="en-US" b="1" dirty="0"/>
              <a:t>significantly outperform humans</a:t>
            </a:r>
            <a:r>
              <a:rPr lang="en-US" dirty="0"/>
              <a:t> on the same task</a:t>
            </a:r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These use “Convolutional Neural Networks,” which you will learn about tomorrow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7D0242-2B59-084A-905D-D4891A13B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086" y="642725"/>
            <a:ext cx="5106013" cy="34040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EABD2D-F5A3-DF44-99BD-CF8F64C32DF8}"/>
              </a:ext>
            </a:extLst>
          </p:cNvPr>
          <p:cNvSpPr txBox="1"/>
          <p:nvPr/>
        </p:nvSpPr>
        <p:spPr>
          <a:xfrm>
            <a:off x="4294600" y="739830"/>
            <a:ext cx="3840090" cy="3382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98" dirty="0"/>
              <a:t>Top Performing ImageNet Algorithm By Year</a:t>
            </a:r>
          </a:p>
        </p:txBody>
      </p:sp>
    </p:spTree>
    <p:extLst>
      <p:ext uri="{BB962C8B-B14F-4D97-AF65-F5344CB8AC3E}">
        <p14:creationId xmlns:p14="http://schemas.microsoft.com/office/powerpoint/2010/main" val="2264105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EC09EA3-BC3E-4C64-8D8B-8DC474B0A3BF}"/>
              </a:ext>
            </a:extLst>
          </p:cNvPr>
          <p:cNvGrpSpPr/>
          <p:nvPr/>
        </p:nvGrpSpPr>
        <p:grpSpPr>
          <a:xfrm>
            <a:off x="373203" y="1148249"/>
            <a:ext cx="4603334" cy="1598194"/>
            <a:chOff x="3023662" y="3025916"/>
            <a:chExt cx="6144675" cy="2133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F9B19A-14D8-472E-965A-A190D4677394}"/>
                    </a:ext>
                  </a:extLst>
                </p:cNvPr>
                <p:cNvSpPr/>
                <p:nvPr/>
              </p:nvSpPr>
              <p:spPr>
                <a:xfrm>
                  <a:off x="3023662" y="3025916"/>
                  <a:ext cx="6144675" cy="21333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⊙</m:t>
                        </m:r>
                        <m:sSub>
                          <m:sSubPr>
                            <m:ctrlPr>
                              <a:rPr lang="en-US" sz="139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9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98" i="1"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</m:oMath>
                    </m:oMathPara>
                  </a14:m>
                  <a:endParaRPr lang="en-US" sz="1398" dirty="0"/>
                </a:p>
                <a:p>
                  <a:r>
                    <a:rPr lang="en-US" sz="1398" dirty="0"/>
                    <a:t>		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398" dirty="0"/>
                </a:p>
                <a:p>
                  <a:endParaRPr lang="en-US" sz="1398" dirty="0"/>
                </a:p>
                <a:p>
                  <a:endParaRPr lang="en-US" sz="1398" dirty="0"/>
                </a:p>
                <a:p>
                  <a:endParaRPr lang="en-US" sz="1398" dirty="0"/>
                </a:p>
                <a:p>
                  <a:endParaRPr lang="en-US" sz="1398" dirty="0"/>
                </a:p>
                <a:p>
                  <a:r>
                    <a:rPr lang="en-US" sz="1398" dirty="0"/>
                    <a:t>	 	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a14:m>
                  <a:r>
                    <a:rPr lang="en-US" sz="1398" dirty="0"/>
                    <a:t>  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BF9B19A-14D8-472E-965A-A190D4677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662" y="3025916"/>
                  <a:ext cx="6144675" cy="21333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CFD42D-FB3A-42DA-94E7-29A7BFBB4C21}"/>
                </a:ext>
              </a:extLst>
            </p:cNvPr>
            <p:cNvSpPr txBox="1"/>
            <p:nvPr/>
          </p:nvSpPr>
          <p:spPr>
            <a:xfrm>
              <a:off x="5969975" y="3708378"/>
              <a:ext cx="586289" cy="40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9C5795-381B-4720-ADE3-4E7627B646CD}"/>
                </a:ext>
              </a:extLst>
            </p:cNvPr>
            <p:cNvSpPr txBox="1"/>
            <p:nvPr/>
          </p:nvSpPr>
          <p:spPr>
            <a:xfrm>
              <a:off x="5969975" y="3893044"/>
              <a:ext cx="586289" cy="40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3E7B2C-A720-4119-8FF0-A651BFD7AF22}"/>
                </a:ext>
              </a:extLst>
            </p:cNvPr>
            <p:cNvSpPr txBox="1"/>
            <p:nvPr/>
          </p:nvSpPr>
          <p:spPr>
            <a:xfrm>
              <a:off x="5969975" y="4077709"/>
              <a:ext cx="586289" cy="40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</p:grpSp>
      <p:sp>
        <p:nvSpPr>
          <p:cNvPr id="7" name="Left Brace 6">
            <a:extLst>
              <a:ext uri="{FF2B5EF4-FFF2-40B4-BE49-F238E27FC236}">
                <a16:creationId xmlns:a16="http://schemas.microsoft.com/office/drawing/2014/main" id="{0E332FFD-5652-4B22-9A78-9E6375D6ACBD}"/>
              </a:ext>
            </a:extLst>
          </p:cNvPr>
          <p:cNvSpPr/>
          <p:nvPr/>
        </p:nvSpPr>
        <p:spPr>
          <a:xfrm flipH="1">
            <a:off x="3603545" y="1124684"/>
            <a:ext cx="394136" cy="1623049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C474AC-1A08-4F3F-8447-91045E425999}"/>
                  </a:ext>
                </a:extLst>
              </p:cNvPr>
              <p:cNvSpPr txBox="1"/>
              <p:nvPr/>
            </p:nvSpPr>
            <p:spPr>
              <a:xfrm>
                <a:off x="4436925" y="1745170"/>
                <a:ext cx="2879314" cy="299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48" dirty="0"/>
                  <a:t>Project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348" dirty="0"/>
                  <a:t> onto </a:t>
                </a:r>
                <a:r>
                  <a:rPr lang="en-US" sz="1348" i="1" dirty="0"/>
                  <a:t>K</a:t>
                </a:r>
                <a:r>
                  <a:rPr lang="en-US" sz="1348" dirty="0"/>
                  <a:t> filters: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348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348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348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C474AC-1A08-4F3F-8447-91045E425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925" y="1745170"/>
                <a:ext cx="2879314" cy="29976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30B941-E725-4132-BF98-B421C0C4859D}"/>
              </a:ext>
            </a:extLst>
          </p:cNvPr>
          <p:cNvGrpSpPr/>
          <p:nvPr/>
        </p:nvGrpSpPr>
        <p:grpSpPr>
          <a:xfrm>
            <a:off x="2999394" y="2988766"/>
            <a:ext cx="3332158" cy="1818417"/>
            <a:chOff x="3653581" y="4171141"/>
            <a:chExt cx="4447868" cy="242727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E96D80-971E-4D34-B07C-D50723788A61}"/>
                </a:ext>
              </a:extLst>
            </p:cNvPr>
            <p:cNvGrpSpPr/>
            <p:nvPr/>
          </p:nvGrpSpPr>
          <p:grpSpPr>
            <a:xfrm>
              <a:off x="3715936" y="6126449"/>
              <a:ext cx="4200452" cy="195089"/>
              <a:chOff x="3715089" y="4094672"/>
              <a:chExt cx="4200452" cy="195089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A8DB076-2380-41D8-8A6E-5180BFA374DA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4FCC4C3-3318-46BF-9D53-DDDB4ADF35A8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E1E460A-35D9-4290-9E6E-EA6B372E5FC2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370C2ED-091C-499B-B6F4-E2F27960BC99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8AC23EB-3181-4E9D-B7A7-96A9C09493C1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9EBF2EE-0EF6-4FFB-9ECD-54C76ECF7A65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C6FC55D-0CA0-48C4-BA41-BCEFA8FAED16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6B849D9-E374-463C-AB05-495BB65A1918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E9D4B4F-6290-4250-8598-D74D5BF9215C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F436675-B731-45B5-BF44-73417FF830FD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F79EB43-0422-42B9-B99C-8F16BD511C63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D231EBA-2C6B-4796-B993-E62AE07F933B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9F6B416-6A80-456C-8FD7-E09FD1501B7D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E449B17-A7BE-4EE2-B97E-AA07B766EC06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68A0487-6AE6-4F55-9690-BF585DCA8EAF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21B71D3-BDE2-4039-968C-809911C6AC01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C2B2985D-8649-49C9-A834-83EA00A91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83AFC0-DB58-4632-87DF-A96C2869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426" y="4574957"/>
              <a:ext cx="207283" cy="195089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950147-F2E9-44FA-A05B-9D20B2234E35}"/>
                </a:ext>
              </a:extLst>
            </p:cNvPr>
            <p:cNvCxnSpPr>
              <a:stCxn id="75" idx="0"/>
              <a:endCxn id="17" idx="2"/>
            </p:cNvCxnSpPr>
            <p:nvPr/>
          </p:nvCxnSpPr>
          <p:spPr>
            <a:xfrm flipV="1">
              <a:off x="3813703" y="4770045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9DCD4E6-49E0-4029-A7F5-A80D7134CE95}"/>
                </a:ext>
              </a:extLst>
            </p:cNvPr>
            <p:cNvCxnSpPr>
              <a:cxnSpLocks/>
              <a:stCxn id="76" idx="0"/>
              <a:endCxn id="17" idx="2"/>
            </p:cNvCxnSpPr>
            <p:nvPr/>
          </p:nvCxnSpPr>
          <p:spPr>
            <a:xfrm flipV="1">
              <a:off x="4084015" y="4770045"/>
              <a:ext cx="414055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DEE6051-8282-4070-A296-BC5B05CE07CB}"/>
                </a:ext>
              </a:extLst>
            </p:cNvPr>
            <p:cNvCxnSpPr>
              <a:cxnSpLocks/>
              <a:stCxn id="77" idx="0"/>
              <a:endCxn id="17" idx="2"/>
            </p:cNvCxnSpPr>
            <p:nvPr/>
          </p:nvCxnSpPr>
          <p:spPr>
            <a:xfrm flipV="1">
              <a:off x="4354328" y="4770045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E49546C-FB0A-4A57-9B1F-1AF72756AB09}"/>
                </a:ext>
              </a:extLst>
            </p:cNvPr>
            <p:cNvCxnSpPr>
              <a:cxnSpLocks/>
              <a:stCxn id="90" idx="1"/>
              <a:endCxn id="17" idx="2"/>
            </p:cNvCxnSpPr>
            <p:nvPr/>
          </p:nvCxnSpPr>
          <p:spPr>
            <a:xfrm flipH="1" flipV="1">
              <a:off x="4498070" y="4770044"/>
              <a:ext cx="296295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19A8B3-C97E-4833-BBCB-84204862DABE}"/>
                </a:ext>
              </a:extLst>
            </p:cNvPr>
            <p:cNvCxnSpPr>
              <a:cxnSpLocks/>
              <a:stCxn id="91" idx="0"/>
              <a:endCxn id="17" idx="2"/>
            </p:cNvCxnSpPr>
            <p:nvPr/>
          </p:nvCxnSpPr>
          <p:spPr>
            <a:xfrm flipH="1" flipV="1">
              <a:off x="4498068" y="4770045"/>
              <a:ext cx="3314679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E008DC8-4BB6-4953-B015-DEA47C943B31}"/>
                </a:ext>
              </a:extLst>
            </p:cNvPr>
            <p:cNvCxnSpPr>
              <a:cxnSpLocks/>
              <a:stCxn id="83" idx="1"/>
              <a:endCxn id="17" idx="2"/>
            </p:cNvCxnSpPr>
            <p:nvPr/>
          </p:nvCxnSpPr>
          <p:spPr>
            <a:xfrm flipH="1" flipV="1">
              <a:off x="4498069" y="4770044"/>
              <a:ext cx="1250731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6772BD-C267-4505-95C4-47B2E0962610}"/>
                    </a:ext>
                  </a:extLst>
                </p:cNvPr>
                <p:cNvSpPr txBox="1"/>
                <p:nvPr/>
              </p:nvSpPr>
              <p:spPr>
                <a:xfrm>
                  <a:off x="3653581" y="6307540"/>
                  <a:ext cx="339020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B6772BD-C267-4505-95C4-47B2E0962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81" y="6307540"/>
                  <a:ext cx="339020" cy="276883"/>
                </a:xfrm>
                <a:prstGeom prst="rect">
                  <a:avLst/>
                </a:prstGeom>
                <a:blipFill>
                  <a:blip r:embed="rId6"/>
                  <a:stretch>
                    <a:fillRect l="-4762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BA02EB-B888-4A84-9188-5C0D8959A83E}"/>
                    </a:ext>
                  </a:extLst>
                </p:cNvPr>
                <p:cNvSpPr txBox="1"/>
                <p:nvPr/>
              </p:nvSpPr>
              <p:spPr>
                <a:xfrm>
                  <a:off x="7709106" y="6321537"/>
                  <a:ext cx="39234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2BA02EB-B888-4A84-9188-5C0D8959A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106" y="6321537"/>
                  <a:ext cx="392343" cy="276883"/>
                </a:xfrm>
                <a:prstGeom prst="rect">
                  <a:avLst/>
                </a:prstGeom>
                <a:blipFill>
                  <a:blip r:embed="rId7"/>
                  <a:stretch>
                    <a:fillRect l="-4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951A1DD-FB08-4EA5-BFE2-F8DA77F51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4798" y="4574956"/>
              <a:ext cx="207283" cy="19508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B71A895-43D7-470D-93D3-F0C7A9C3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95169" y="4572457"/>
              <a:ext cx="207283" cy="19508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D344980-7D8E-4CC1-AF9B-8559295ED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7158" y="4588514"/>
              <a:ext cx="207283" cy="1950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00E138C-5CCB-4211-9520-036E20AA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7530" y="4588513"/>
              <a:ext cx="207283" cy="19508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E954BD3-C5E8-4764-B473-04CDA5D23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07901" y="4586016"/>
              <a:ext cx="207283" cy="195089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1BFFF82-490D-4D9D-9E47-749E31CB2685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3813703" y="4743095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E61A8D5-43FE-475D-89F0-135535B67B17}"/>
                </a:ext>
              </a:extLst>
            </p:cNvPr>
            <p:cNvCxnSpPr>
              <a:cxnSpLocks/>
              <a:stCxn id="76" idx="0"/>
              <a:endCxn id="26" idx="2"/>
            </p:cNvCxnSpPr>
            <p:nvPr/>
          </p:nvCxnSpPr>
          <p:spPr>
            <a:xfrm flipV="1">
              <a:off x="4084015" y="4770043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977CBE-ED0E-4BB4-B3D7-923598B065F7}"/>
                </a:ext>
              </a:extLst>
            </p:cNvPr>
            <p:cNvCxnSpPr>
              <a:cxnSpLocks/>
              <a:stCxn id="77" idx="0"/>
              <a:endCxn id="26" idx="2"/>
            </p:cNvCxnSpPr>
            <p:nvPr/>
          </p:nvCxnSpPr>
          <p:spPr>
            <a:xfrm flipV="1">
              <a:off x="4354328" y="4770043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3347305-D38E-4E3D-8F99-368653462C02}"/>
                </a:ext>
              </a:extLst>
            </p:cNvPr>
            <p:cNvCxnSpPr>
              <a:cxnSpLocks/>
              <a:stCxn id="83" idx="0"/>
              <a:endCxn id="27" idx="2"/>
            </p:cNvCxnSpPr>
            <p:nvPr/>
          </p:nvCxnSpPr>
          <p:spPr>
            <a:xfrm flipH="1" flipV="1">
              <a:off x="5498810" y="4767546"/>
              <a:ext cx="319120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3A710D-652A-49FC-8313-8EB8BE2B7A49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5817930" y="4763347"/>
              <a:ext cx="221331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7334CC4-8D56-4345-99A0-7C27ECD5B80C}"/>
                </a:ext>
              </a:extLst>
            </p:cNvPr>
            <p:cNvCxnSpPr>
              <a:cxnSpLocks/>
              <a:stCxn id="83" idx="7"/>
              <a:endCxn id="30" idx="2"/>
            </p:cNvCxnSpPr>
            <p:nvPr/>
          </p:nvCxnSpPr>
          <p:spPr>
            <a:xfrm flipV="1">
              <a:off x="5887062" y="4781105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4DF92D-9B15-42B7-A879-B2E84DFF16FE}"/>
                </a:ext>
              </a:extLst>
            </p:cNvPr>
            <p:cNvCxnSpPr>
              <a:cxnSpLocks/>
              <a:stCxn id="75" idx="0"/>
              <a:endCxn id="27" idx="2"/>
            </p:cNvCxnSpPr>
            <p:nvPr/>
          </p:nvCxnSpPr>
          <p:spPr>
            <a:xfrm flipV="1">
              <a:off x="3813701" y="4767546"/>
              <a:ext cx="1685109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E1A845-0859-4BB7-990B-6BF57EC5BD32}"/>
                </a:ext>
              </a:extLst>
            </p:cNvPr>
            <p:cNvCxnSpPr>
              <a:cxnSpLocks/>
              <a:stCxn id="76" idx="0"/>
              <a:endCxn id="27" idx="2"/>
            </p:cNvCxnSpPr>
            <p:nvPr/>
          </p:nvCxnSpPr>
          <p:spPr>
            <a:xfrm flipV="1">
              <a:off x="4084015" y="4767546"/>
              <a:ext cx="141479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F7CAA52-79EC-49F2-B058-6FB3770354E8}"/>
                </a:ext>
              </a:extLst>
            </p:cNvPr>
            <p:cNvCxnSpPr>
              <a:cxnSpLocks/>
              <a:stCxn id="75" idx="7"/>
              <a:endCxn id="27" idx="2"/>
            </p:cNvCxnSpPr>
            <p:nvPr/>
          </p:nvCxnSpPr>
          <p:spPr>
            <a:xfrm flipV="1">
              <a:off x="3882832" y="4767546"/>
              <a:ext cx="1615979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A27726F-03A6-49E1-A72D-2F34EEF1D16E}"/>
                </a:ext>
              </a:extLst>
            </p:cNvPr>
            <p:cNvCxnSpPr>
              <a:cxnSpLocks/>
              <a:stCxn id="75" idx="7"/>
            </p:cNvCxnSpPr>
            <p:nvPr/>
          </p:nvCxnSpPr>
          <p:spPr>
            <a:xfrm flipV="1">
              <a:off x="3882833" y="4760769"/>
              <a:ext cx="2094611" cy="139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173D56-E808-4AC9-B3C0-12388B961908}"/>
                </a:ext>
              </a:extLst>
            </p:cNvPr>
            <p:cNvCxnSpPr>
              <a:cxnSpLocks/>
              <a:stCxn id="75" idx="7"/>
            </p:cNvCxnSpPr>
            <p:nvPr/>
          </p:nvCxnSpPr>
          <p:spPr>
            <a:xfrm flipV="1">
              <a:off x="3882832" y="4742655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A39B31-C6AF-477A-B81E-09DBE89001E5}"/>
                </a:ext>
              </a:extLst>
            </p:cNvPr>
            <p:cNvCxnSpPr>
              <a:cxnSpLocks/>
              <a:stCxn id="75" idx="7"/>
            </p:cNvCxnSpPr>
            <p:nvPr/>
          </p:nvCxnSpPr>
          <p:spPr>
            <a:xfrm flipV="1">
              <a:off x="3882833" y="4747155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29A07DF-89B3-41DE-8B0F-2880594B9885}"/>
                </a:ext>
              </a:extLst>
            </p:cNvPr>
            <p:cNvCxnSpPr>
              <a:cxnSpLocks/>
              <a:stCxn id="90" idx="1"/>
              <a:endCxn id="27" idx="2"/>
            </p:cNvCxnSpPr>
            <p:nvPr/>
          </p:nvCxnSpPr>
          <p:spPr>
            <a:xfrm flipH="1" flipV="1">
              <a:off x="5498810" y="4767546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DD1397B-C7F2-4576-8578-2F300986ABCD}"/>
                </a:ext>
              </a:extLst>
            </p:cNvPr>
            <p:cNvCxnSpPr>
              <a:cxnSpLocks/>
              <a:stCxn id="90" idx="1"/>
              <a:endCxn id="28" idx="2"/>
            </p:cNvCxnSpPr>
            <p:nvPr/>
          </p:nvCxnSpPr>
          <p:spPr>
            <a:xfrm flipH="1" flipV="1">
              <a:off x="6010801" y="4783603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91A072-6FD7-47D0-9D96-190F638525E7}"/>
                </a:ext>
              </a:extLst>
            </p:cNvPr>
            <p:cNvCxnSpPr>
              <a:cxnSpLocks/>
              <a:stCxn id="90" idx="0"/>
              <a:endCxn id="30" idx="2"/>
            </p:cNvCxnSpPr>
            <p:nvPr/>
          </p:nvCxnSpPr>
          <p:spPr>
            <a:xfrm flipH="1" flipV="1">
              <a:off x="7011542" y="4781103"/>
              <a:ext cx="518611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5CA156E-A94A-4938-831C-1E56B949CAAB}"/>
                </a:ext>
              </a:extLst>
            </p:cNvPr>
            <p:cNvCxnSpPr>
              <a:cxnSpLocks/>
              <a:stCxn id="90" idx="1"/>
              <a:endCxn id="26" idx="2"/>
            </p:cNvCxnSpPr>
            <p:nvPr/>
          </p:nvCxnSpPr>
          <p:spPr>
            <a:xfrm flipH="1" flipV="1">
              <a:off x="4998439" y="4770044"/>
              <a:ext cx="246258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169D42-5CED-4B56-9553-23127C88B6C9}"/>
                </a:ext>
              </a:extLst>
            </p:cNvPr>
            <p:cNvCxnSpPr>
              <a:cxnSpLocks/>
              <a:stCxn id="91" idx="0"/>
              <a:endCxn id="27" idx="2"/>
            </p:cNvCxnSpPr>
            <p:nvPr/>
          </p:nvCxnSpPr>
          <p:spPr>
            <a:xfrm flipH="1" flipV="1">
              <a:off x="5498810" y="4767546"/>
              <a:ext cx="231393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69F1166-6EFE-46B5-BEF8-9E3DD6746119}"/>
                </a:ext>
              </a:extLst>
            </p:cNvPr>
            <p:cNvCxnSpPr>
              <a:cxnSpLocks/>
              <a:stCxn id="91" idx="0"/>
              <a:endCxn id="28" idx="2"/>
            </p:cNvCxnSpPr>
            <p:nvPr/>
          </p:nvCxnSpPr>
          <p:spPr>
            <a:xfrm flipH="1" flipV="1">
              <a:off x="6010800" y="4783603"/>
              <a:ext cx="1801947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21ED50B-901C-47A4-B1B7-6B19697F40B9}"/>
                </a:ext>
              </a:extLst>
            </p:cNvPr>
            <p:cNvCxnSpPr>
              <a:cxnSpLocks/>
              <a:stCxn id="91" idx="0"/>
              <a:endCxn id="29" idx="2"/>
            </p:cNvCxnSpPr>
            <p:nvPr/>
          </p:nvCxnSpPr>
          <p:spPr>
            <a:xfrm flipH="1" flipV="1">
              <a:off x="6511172" y="4783602"/>
              <a:ext cx="1301575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11881D6-0715-4977-A47F-104CAA305EA6}"/>
                </a:ext>
              </a:extLst>
            </p:cNvPr>
            <p:cNvCxnSpPr>
              <a:cxnSpLocks/>
              <a:stCxn id="91" idx="0"/>
              <a:endCxn id="30" idx="2"/>
            </p:cNvCxnSpPr>
            <p:nvPr/>
          </p:nvCxnSpPr>
          <p:spPr>
            <a:xfrm flipH="1" flipV="1">
              <a:off x="7011543" y="4781103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789148-16F9-4D71-878D-3AD2DCE34F66}"/>
                </a:ext>
              </a:extLst>
            </p:cNvPr>
            <p:cNvCxnSpPr>
              <a:cxnSpLocks/>
              <a:stCxn id="83" idx="0"/>
              <a:endCxn id="26" idx="2"/>
            </p:cNvCxnSpPr>
            <p:nvPr/>
          </p:nvCxnSpPr>
          <p:spPr>
            <a:xfrm flipH="1" flipV="1">
              <a:off x="4998440" y="4770043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D8BF126-609F-485C-A189-E47E7CE0D55C}"/>
                </a:ext>
              </a:extLst>
            </p:cNvPr>
            <p:cNvCxnSpPr>
              <a:cxnSpLocks/>
              <a:stCxn id="83" idx="0"/>
              <a:endCxn id="29" idx="2"/>
            </p:cNvCxnSpPr>
            <p:nvPr/>
          </p:nvCxnSpPr>
          <p:spPr>
            <a:xfrm flipV="1">
              <a:off x="5817931" y="4783602"/>
              <a:ext cx="693241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9B1F923-8446-4DC2-89E2-4466D3350C98}"/>
                </a:ext>
              </a:extLst>
            </p:cNvPr>
            <p:cNvCxnSpPr>
              <a:cxnSpLocks/>
              <a:stCxn id="90" idx="1"/>
              <a:endCxn id="29" idx="2"/>
            </p:cNvCxnSpPr>
            <p:nvPr/>
          </p:nvCxnSpPr>
          <p:spPr>
            <a:xfrm flipH="1" flipV="1">
              <a:off x="6511170" y="4783602"/>
              <a:ext cx="949851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F00FE8C-4267-41DC-985A-15CD82BB1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94428" y="4225230"/>
              <a:ext cx="217531" cy="20473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F96FB26-B8F6-43D7-9EC5-EE97A8ED5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945" y="4222789"/>
              <a:ext cx="207283" cy="19508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2944360-79C3-4DB1-8D78-55F35B94F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8184" y="4222789"/>
              <a:ext cx="207283" cy="19508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E7A9165-8A72-4BEF-AC89-4BA94094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9962" y="4231666"/>
              <a:ext cx="207283" cy="18772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A89E820-5B48-4E0D-B3EA-E08DACA2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4308" y="4231036"/>
              <a:ext cx="207283" cy="19508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B084A62-3E0F-4314-AA2A-6CF92BAE2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7185" y="4231036"/>
              <a:ext cx="207283" cy="195089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AA3CD4-0FC7-4D6B-9046-E21B13CF3A9F}"/>
                </a:ext>
              </a:extLst>
            </p:cNvPr>
            <p:cNvCxnSpPr>
              <a:cxnSpLocks/>
              <a:stCxn id="17" idx="0"/>
              <a:endCxn id="54" idx="2"/>
            </p:cNvCxnSpPr>
            <p:nvPr/>
          </p:nvCxnSpPr>
          <p:spPr>
            <a:xfrm flipV="1">
              <a:off x="4498069" y="4429966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555BF8-B319-4BCA-B43F-10BE822619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2517" y="4416628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A0A8870-908B-49F3-80E2-523B19E979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0458" y="4410835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09C8F0C-FEE7-4C4A-8FA9-56EACA7A04BD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6010800" y="4421153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019C54-71BD-473D-B720-6E23F26DA9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7372" y="4427132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60480A7-720E-4E64-91EF-5B689982C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0633" y="4426376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75AC4C4-D6D2-4277-BF6C-D90EEF283D1D}"/>
                    </a:ext>
                  </a:extLst>
                </p:cNvPr>
                <p:cNvSpPr txBox="1"/>
                <p:nvPr/>
              </p:nvSpPr>
              <p:spPr>
                <a:xfrm>
                  <a:off x="3991848" y="4523586"/>
                  <a:ext cx="32489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75AC4C4-D6D2-4277-BF6C-D90EEF28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848" y="4523586"/>
                  <a:ext cx="324898" cy="276883"/>
                </a:xfrm>
                <a:prstGeom prst="rect">
                  <a:avLst/>
                </a:prstGeom>
                <a:blipFill>
                  <a:blip r:embed="rId8"/>
                  <a:stretch>
                    <a:fillRect l="-5000" r="-5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AA0289D-58B4-4DEB-8C3F-8C88F71EC8AA}"/>
                    </a:ext>
                  </a:extLst>
                </p:cNvPr>
                <p:cNvSpPr txBox="1"/>
                <p:nvPr/>
              </p:nvSpPr>
              <p:spPr>
                <a:xfrm>
                  <a:off x="3736648" y="4171141"/>
                  <a:ext cx="657927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AA0289D-58B4-4DEB-8C3F-8C88F71EC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6648" y="4171141"/>
                  <a:ext cx="657927" cy="276883"/>
                </a:xfrm>
                <a:prstGeom prst="rect">
                  <a:avLst/>
                </a:prstGeom>
                <a:blipFill>
                  <a:blip r:embed="rId9"/>
                  <a:stretch>
                    <a:fillRect l="-2500" r="-125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0D3FBB-E3AD-4750-845B-4C78BC80DEFD}"/>
                    </a:ext>
                  </a:extLst>
                </p:cNvPr>
                <p:cNvSpPr txBox="1"/>
                <p:nvPr/>
              </p:nvSpPr>
              <p:spPr>
                <a:xfrm>
                  <a:off x="7252029" y="4531501"/>
                  <a:ext cx="33572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0D3FBB-E3AD-4750-845B-4C78BC80D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2029" y="4531501"/>
                  <a:ext cx="335725" cy="276883"/>
                </a:xfrm>
                <a:prstGeom prst="rect">
                  <a:avLst/>
                </a:prstGeom>
                <a:blipFill>
                  <a:blip r:embed="rId10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7B719E1-1DEC-41DD-9771-1CFC738DC793}"/>
                    </a:ext>
                  </a:extLst>
                </p:cNvPr>
                <p:cNvSpPr txBox="1"/>
                <p:nvPr/>
              </p:nvSpPr>
              <p:spPr>
                <a:xfrm>
                  <a:off x="7108398" y="4171141"/>
                  <a:ext cx="678183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7B719E1-1DEC-41DD-9771-1CFC738DC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8398" y="4171141"/>
                  <a:ext cx="678183" cy="276883"/>
                </a:xfrm>
                <a:prstGeom prst="rect">
                  <a:avLst/>
                </a:prstGeom>
                <a:blipFill>
                  <a:blip r:embed="rId11"/>
                  <a:stretch>
                    <a:fillRect l="-2439" r="-1219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5166E97-4642-374D-AC32-4A88D0F36CE1}"/>
              </a:ext>
            </a:extLst>
          </p:cNvPr>
          <p:cNvSpPr txBox="1"/>
          <p:nvPr/>
        </p:nvSpPr>
        <p:spPr>
          <a:xfrm>
            <a:off x="6513768" y="793363"/>
            <a:ext cx="2170851" cy="415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98" dirty="0">
                <a:solidFill>
                  <a:srgbClr val="0070C0"/>
                </a:solidFill>
              </a:rPr>
              <a:t>Introduce </a:t>
            </a:r>
            <a:r>
              <a:rPr lang="en-US" sz="2098" i="1" dirty="0">
                <a:solidFill>
                  <a:srgbClr val="0070C0"/>
                </a:solidFill>
              </a:rPr>
              <a:t>K</a:t>
            </a:r>
            <a:r>
              <a:rPr lang="en-US" sz="2098" dirty="0">
                <a:solidFill>
                  <a:srgbClr val="0070C0"/>
                </a:solidFill>
              </a:rPr>
              <a:t> Filters</a:t>
            </a:r>
          </a:p>
        </p:txBody>
      </p:sp>
      <p:sp>
        <p:nvSpPr>
          <p:cNvPr id="93" name="Title 2">
            <a:extLst>
              <a:ext uri="{FF2B5EF4-FFF2-40B4-BE49-F238E27FC236}">
                <a16:creationId xmlns:a16="http://schemas.microsoft.com/office/drawing/2014/main" id="{6551DECD-107C-274A-8BFB-5530C86AD49E}"/>
              </a:ext>
            </a:extLst>
          </p:cNvPr>
          <p:cNvSpPr txBox="1">
            <a:spLocks/>
          </p:cNvSpPr>
          <p:nvPr/>
        </p:nvSpPr>
        <p:spPr>
          <a:xfrm>
            <a:off x="461818" y="208635"/>
            <a:ext cx="8220364" cy="85628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3196"/>
              <a:t>Why Limit Ourselves to Only One Filter?</a:t>
            </a:r>
            <a:endParaRPr lang="en-US" sz="3196" dirty="0"/>
          </a:p>
        </p:txBody>
      </p:sp>
    </p:spTree>
    <p:extLst>
      <p:ext uri="{BB962C8B-B14F-4D97-AF65-F5344CB8AC3E}">
        <p14:creationId xmlns:p14="http://schemas.microsoft.com/office/powerpoint/2010/main" val="265759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901258" y="4123631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5" y="2961318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974502" y="3107470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1177007" y="3107470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1379513" y="3107470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1487201" y="3107469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1487200" y="3107470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1487199" y="3107469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4762" r="-47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2" y="2961316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68" y="2959446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0" y="2971475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88" y="2971474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44" y="2969603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4502" y="3087279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1177009" y="3107471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1379513" y="3107471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2236913" y="3105598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75985" y="3102454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2527776" y="3115756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974501" y="3105598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1177007" y="3105598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1026289" y="3105597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90" y="3100521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86950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90322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2236915" y="3105597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2620475" y="3117627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3370188" y="3115754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1862057" y="3107469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2236913" y="3105598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2620474" y="3117626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2995333" y="3117627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3370189" y="3115754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1862057" y="3107471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2475985" y="3117627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2995333" y="3117626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7" y="2699319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74" y="2697488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19" y="2697488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30" y="2704141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65" y="2703666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24" y="2703666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1487199" y="2852698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1865109" y="2842705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2238148" y="283836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620476" y="2846094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2999976" y="2850575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3362015" y="2850009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1107958" y="2922834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58" y="2922834"/>
                <a:ext cx="243400" cy="207429"/>
              </a:xfrm>
              <a:prstGeom prst="rect">
                <a:avLst/>
              </a:prstGeom>
              <a:blipFill>
                <a:blip r:embed="rId5"/>
                <a:stretch>
                  <a:fillRect l="-5000" r="-10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blipFill>
                <a:blip r:embed="rId6"/>
                <a:stretch>
                  <a:fillRect l="-5128" r="-128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3550352" y="2928763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52" y="2928763"/>
                <a:ext cx="251512" cy="207429"/>
              </a:xfrm>
              <a:prstGeom prst="rect">
                <a:avLst/>
              </a:prstGeom>
              <a:blipFill>
                <a:blip r:embed="rId7"/>
                <a:stretch>
                  <a:fillRect l="-10000" r="-5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3442751" y="2658796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51" y="2658796"/>
                <a:ext cx="508066" cy="207429"/>
              </a:xfrm>
              <a:prstGeom prst="rect">
                <a:avLst/>
              </a:prstGeom>
              <a:blipFill>
                <a:blip r:embed="rId8"/>
                <a:stretch>
                  <a:fillRect l="-2439" r="-121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>
            <a:extLst>
              <a:ext uri="{FF2B5EF4-FFF2-40B4-BE49-F238E27FC236}">
                <a16:creationId xmlns:a16="http://schemas.microsoft.com/office/drawing/2014/main" id="{A5D43FDD-F5DF-4611-B0AB-46420FA0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20" y="1465094"/>
            <a:ext cx="155288" cy="146153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CB32FD-4284-47C0-86AE-F027165CFE6C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2246664" y="1615565"/>
            <a:ext cx="146784" cy="108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DE75D-D9AA-4700-A97E-25FF089A5E16}"/>
              </a:ext>
            </a:extLst>
          </p:cNvPr>
          <p:cNvCxnSpPr>
            <a:cxnSpLocks/>
            <a:stCxn id="133" idx="0"/>
            <a:endCxn id="75" idx="2"/>
          </p:cNvCxnSpPr>
          <p:nvPr/>
        </p:nvCxnSpPr>
        <p:spPr>
          <a:xfrm flipH="1" flipV="1">
            <a:off x="2393466" y="1611247"/>
            <a:ext cx="229110" cy="1092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926FA-1073-414F-9430-93C598C33350}"/>
              </a:ext>
            </a:extLst>
          </p:cNvPr>
          <p:cNvCxnSpPr>
            <a:cxnSpLocks/>
            <a:stCxn id="134" idx="0"/>
            <a:endCxn id="75" idx="2"/>
          </p:cNvCxnSpPr>
          <p:nvPr/>
        </p:nvCxnSpPr>
        <p:spPr>
          <a:xfrm flipH="1" flipV="1">
            <a:off x="2393464" y="1611246"/>
            <a:ext cx="60694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D102D7-FAB2-414C-9312-2B5DCCE1F787}"/>
              </a:ext>
            </a:extLst>
          </p:cNvPr>
          <p:cNvCxnSpPr>
            <a:cxnSpLocks/>
            <a:stCxn id="130" idx="0"/>
            <a:endCxn id="75" idx="2"/>
          </p:cNvCxnSpPr>
          <p:nvPr/>
        </p:nvCxnSpPr>
        <p:spPr>
          <a:xfrm flipV="1">
            <a:off x="1491038" y="1611249"/>
            <a:ext cx="902428" cy="108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5E9C18-1DBB-4352-A677-9B37ECDEF794}"/>
              </a:ext>
            </a:extLst>
          </p:cNvPr>
          <p:cNvCxnSpPr>
            <a:cxnSpLocks/>
            <a:stCxn id="135" idx="0"/>
            <a:endCxn id="75" idx="2"/>
          </p:cNvCxnSpPr>
          <p:nvPr/>
        </p:nvCxnSpPr>
        <p:spPr>
          <a:xfrm flipH="1" flipV="1">
            <a:off x="2393466" y="1611246"/>
            <a:ext cx="96120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2F2689-EA88-423D-8A95-40D43EF7BF1F}"/>
              </a:ext>
            </a:extLst>
          </p:cNvPr>
          <p:cNvCxnSpPr>
            <a:cxnSpLocks/>
            <a:stCxn id="131" idx="0"/>
            <a:endCxn id="75" idx="2"/>
          </p:cNvCxnSpPr>
          <p:nvPr/>
        </p:nvCxnSpPr>
        <p:spPr>
          <a:xfrm flipV="1">
            <a:off x="1859920" y="1611246"/>
            <a:ext cx="533546" cy="108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AADEE5D-06FA-48BE-A89E-B80577D7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54" y="1161704"/>
            <a:ext cx="155288" cy="14615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CB78DB-C7A2-4C11-A10A-26AF4482A5AA}"/>
              </a:ext>
            </a:extLst>
          </p:cNvPr>
          <p:cNvCxnSpPr>
            <a:stCxn id="90" idx="2"/>
            <a:endCxn id="75" idx="0"/>
          </p:cNvCxnSpPr>
          <p:nvPr/>
        </p:nvCxnSpPr>
        <p:spPr>
          <a:xfrm>
            <a:off x="2392198" y="1307857"/>
            <a:ext cx="1268" cy="157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/>
              <p:nvPr/>
            </p:nvSpPr>
            <p:spPr>
              <a:xfrm>
                <a:off x="1889962" y="1110723"/>
                <a:ext cx="416268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62" y="1110723"/>
                <a:ext cx="416268" cy="207429"/>
              </a:xfrm>
              <a:prstGeom prst="rect">
                <a:avLst/>
              </a:prstGeom>
              <a:blipFill>
                <a:blip r:embed="rId9"/>
                <a:stretch>
                  <a:fillRect l="-2941" r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/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blipFill>
                <a:blip r:embed="rId10"/>
                <a:stretch>
                  <a:fillRect l="-2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">
            <a:extLst>
              <a:ext uri="{FF2B5EF4-FFF2-40B4-BE49-F238E27FC236}">
                <a16:creationId xmlns:a16="http://schemas.microsoft.com/office/drawing/2014/main" id="{12DA1C10-C181-F64A-B03D-C04F5FA39DD3}"/>
              </a:ext>
            </a:extLst>
          </p:cNvPr>
          <p:cNvSpPr txBox="1">
            <a:spLocks/>
          </p:cNvSpPr>
          <p:nvPr/>
        </p:nvSpPr>
        <p:spPr>
          <a:xfrm>
            <a:off x="614047" y="360864"/>
            <a:ext cx="8220364" cy="856288"/>
          </a:xfrm>
          <a:prstGeom prst="rect">
            <a:avLst/>
          </a:prstGeom>
        </p:spPr>
        <p:txBody>
          <a:bodyPr vert="horz" lIns="91338" tIns="45669" rIns="91338" bIns="4566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4396"/>
              <a:t>Extended Logistic Regression</a:t>
            </a:r>
            <a:endParaRPr lang="en-US" sz="43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C2D154-0264-3341-9438-D5748402E5AB}"/>
                  </a:ext>
                </a:extLst>
              </p:cNvPr>
              <p:cNvSpPr/>
              <p:nvPr/>
            </p:nvSpPr>
            <p:spPr>
              <a:xfrm>
                <a:off x="3790269" y="4201783"/>
                <a:ext cx="51558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C2D154-0264-3341-9438-D5748402E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69" y="4201783"/>
                <a:ext cx="51558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1199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781E6C-B7E3-F448-A0C2-43921FBC2ACE}"/>
              </a:ext>
            </a:extLst>
          </p:cNvPr>
          <p:cNvGrpSpPr/>
          <p:nvPr/>
        </p:nvGrpSpPr>
        <p:grpSpPr>
          <a:xfrm>
            <a:off x="874978" y="1110723"/>
            <a:ext cx="3311725" cy="3408852"/>
            <a:chOff x="870823" y="1109081"/>
            <a:chExt cx="3315445" cy="34126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48709B-6A49-4B71-9191-4E6A3814BDB6}"/>
                </a:ext>
              </a:extLst>
            </p:cNvPr>
            <p:cNvGrpSpPr/>
            <p:nvPr/>
          </p:nvGrpSpPr>
          <p:grpSpPr>
            <a:xfrm>
              <a:off x="897133" y="4125374"/>
              <a:ext cx="3150339" cy="146317"/>
              <a:chOff x="3715089" y="4094672"/>
              <a:chExt cx="4200452" cy="1950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E3557-C6AB-40CA-B3BF-F54C536ACA25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F7F3D04-EF70-49E4-B9B8-B6170DF43B3D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395DED-513B-4E58-848F-D2CF5B33BFA0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9A13FD-5906-4833-8FFB-BB69590856E7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14FA65-E002-4926-830A-036B3DBC764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D7D557F-6139-4DC8-B548-7711D44C1900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7AECC9-CA76-4A2B-AAD5-6C66AE1C6486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DC13873-FF75-4B66-8993-901770DB2CC2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FA7473-6F15-47F1-B2AF-8B7AEA4F6145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17A6EC-C6DE-4925-8F72-8CF5ACD3493D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F0B356-EE26-43B5-8E6B-99C7A3024BAE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675309-B02D-4C30-9E10-124767699933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F5A5A1-097B-41E6-A763-8368404D5705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65C12A1-8AC4-493D-B4DE-7AF0BD505085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6E85563-30FD-447C-A239-6C6C1BB81456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503098-07B3-416C-B858-AFAE7C1F2917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96E2B1C-9736-4ACF-B68F-2B4A8BF55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EACEE6-4852-45A3-AE77-1962655AF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002" y="2961755"/>
              <a:ext cx="155462" cy="146317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9A62ED5-2DC2-4D1D-87D5-35FE25078933}"/>
                </a:ext>
              </a:extLst>
            </p:cNvPr>
            <p:cNvCxnSpPr>
              <a:stCxn id="21" idx="0"/>
              <a:endCxn id="39" idx="2"/>
            </p:cNvCxnSpPr>
            <p:nvPr/>
          </p:nvCxnSpPr>
          <p:spPr>
            <a:xfrm flipV="1">
              <a:off x="970458" y="3108072"/>
              <a:ext cx="513275" cy="101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746B43-144B-47DB-BFE1-39FDD7DF8240}"/>
                </a:ext>
              </a:extLst>
            </p:cNvPr>
            <p:cNvCxnSpPr>
              <a:cxnSpLocks/>
              <a:stCxn id="22" idx="0"/>
              <a:endCxn id="39" idx="2"/>
            </p:cNvCxnSpPr>
            <p:nvPr/>
          </p:nvCxnSpPr>
          <p:spPr>
            <a:xfrm flipV="1">
              <a:off x="1173192" y="3108072"/>
              <a:ext cx="310541" cy="101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1035BD-B0C8-4EDB-A978-D4788379A5DD}"/>
                </a:ext>
              </a:extLst>
            </p:cNvPr>
            <p:cNvCxnSpPr>
              <a:cxnSpLocks/>
              <a:stCxn id="23" idx="0"/>
              <a:endCxn id="39" idx="2"/>
            </p:cNvCxnSpPr>
            <p:nvPr/>
          </p:nvCxnSpPr>
          <p:spPr>
            <a:xfrm flipV="1">
              <a:off x="1375926" y="3108072"/>
              <a:ext cx="107806" cy="101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74ED61-D6CF-4A3A-A494-164928EFC75A}"/>
                </a:ext>
              </a:extLst>
            </p:cNvPr>
            <p:cNvCxnSpPr>
              <a:cxnSpLocks/>
              <a:stCxn id="36" idx="1"/>
              <a:endCxn id="39" idx="2"/>
            </p:cNvCxnSpPr>
            <p:nvPr/>
          </p:nvCxnSpPr>
          <p:spPr>
            <a:xfrm flipH="1" flipV="1">
              <a:off x="1483733" y="3108070"/>
              <a:ext cx="2222215" cy="10375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E8299-B4BB-4EDE-A7AE-192645FFC146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H="1" flipV="1">
              <a:off x="1483733" y="3108072"/>
              <a:ext cx="2486009" cy="10173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B65F8F-9524-4B2B-859A-621FBA1684C9}"/>
                </a:ext>
              </a:extLst>
            </p:cNvPr>
            <p:cNvCxnSpPr>
              <a:cxnSpLocks/>
              <a:stCxn id="29" idx="1"/>
              <a:endCxn id="39" idx="2"/>
            </p:cNvCxnSpPr>
            <p:nvPr/>
          </p:nvCxnSpPr>
          <p:spPr>
            <a:xfrm flipH="1" flipV="1">
              <a:off x="1483732" y="3108070"/>
              <a:ext cx="938048" cy="10375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/>
                <p:nvPr/>
              </p:nvSpPr>
              <p:spPr>
                <a:xfrm>
                  <a:off x="870823" y="4314100"/>
                  <a:ext cx="254265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23" y="4314100"/>
                  <a:ext cx="254265" cy="207662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/>
                <p:nvPr/>
              </p:nvSpPr>
              <p:spPr>
                <a:xfrm>
                  <a:off x="3892011" y="4271691"/>
                  <a:ext cx="294257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2011" y="4271691"/>
                  <a:ext cx="294257" cy="207662"/>
                </a:xfrm>
                <a:prstGeom prst="rect">
                  <a:avLst/>
                </a:prstGeom>
                <a:blipFill>
                  <a:blip r:embed="rId5"/>
                  <a:stretch>
                    <a:fillRect l="-833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FE8A6-01E1-475C-8949-6A715A3A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280" y="2961754"/>
              <a:ext cx="155462" cy="14631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A0E47CC-9325-41AE-BB82-5D8F5568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6557" y="2959881"/>
              <a:ext cx="155462" cy="14631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823EE3-328B-420E-9CDD-4B8E725C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0551" y="2971924"/>
              <a:ext cx="155462" cy="14631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6B81BBF-EB08-46DE-85DE-4D857B87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5829" y="2971923"/>
              <a:ext cx="155462" cy="14631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26A7855-6D53-4BA0-AA6A-D03C1061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1106" y="2970049"/>
              <a:ext cx="155462" cy="146317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FDFD3DA-0168-477C-B7BE-2FE8BA6CF5E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970458" y="3087859"/>
              <a:ext cx="847643" cy="103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FE72AC-2575-4460-86D1-8596DD6E60E9}"/>
                </a:ext>
              </a:extLst>
            </p:cNvPr>
            <p:cNvCxnSpPr>
              <a:cxnSpLocks/>
              <a:stCxn id="22" idx="0"/>
              <a:endCxn id="40" idx="2"/>
            </p:cNvCxnSpPr>
            <p:nvPr/>
          </p:nvCxnSpPr>
          <p:spPr>
            <a:xfrm flipV="1">
              <a:off x="1173193" y="3108071"/>
              <a:ext cx="685819" cy="101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36BC6-5FC6-4006-B3A2-4ED7135EEBB8}"/>
                </a:ext>
              </a:extLst>
            </p:cNvPr>
            <p:cNvCxnSpPr>
              <a:cxnSpLocks/>
              <a:stCxn id="23" idx="0"/>
              <a:endCxn id="40" idx="2"/>
            </p:cNvCxnSpPr>
            <p:nvPr/>
          </p:nvCxnSpPr>
          <p:spPr>
            <a:xfrm flipV="1">
              <a:off x="1375926" y="3108071"/>
              <a:ext cx="483084" cy="101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0EFB97-8B3E-45A1-878A-6680F2B81ED1}"/>
                </a:ext>
              </a:extLst>
            </p:cNvPr>
            <p:cNvCxnSpPr>
              <a:cxnSpLocks/>
              <a:stCxn id="29" idx="0"/>
              <a:endCxn id="43" idx="2"/>
            </p:cNvCxnSpPr>
            <p:nvPr/>
          </p:nvCxnSpPr>
          <p:spPr>
            <a:xfrm flipH="1" flipV="1">
              <a:off x="2234288" y="3106197"/>
              <a:ext cx="239340" cy="101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E13A673-C482-4D17-A68F-897170F93BBF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2473629" y="3103049"/>
              <a:ext cx="165998" cy="10223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508CF5-B8DC-45A5-9AC8-7EF63543E5AC}"/>
                </a:ext>
              </a:extLst>
            </p:cNvPr>
            <p:cNvCxnSpPr>
              <a:cxnSpLocks/>
              <a:stCxn id="29" idx="7"/>
              <a:endCxn id="47" idx="2"/>
            </p:cNvCxnSpPr>
            <p:nvPr/>
          </p:nvCxnSpPr>
          <p:spPr>
            <a:xfrm flipV="1">
              <a:off x="2525478" y="3116366"/>
              <a:ext cx="843361" cy="102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E34E3-DC48-4084-AA6B-9EDF7293EAEB}"/>
                </a:ext>
              </a:extLst>
            </p:cNvPr>
            <p:cNvCxnSpPr>
              <a:cxnSpLocks/>
              <a:stCxn id="21" idx="0"/>
              <a:endCxn id="43" idx="2"/>
            </p:cNvCxnSpPr>
            <p:nvPr/>
          </p:nvCxnSpPr>
          <p:spPr>
            <a:xfrm flipV="1">
              <a:off x="970458" y="3106197"/>
              <a:ext cx="1263832" cy="101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CB5D8E4-D395-497B-82E3-ED5425CA8BD9}"/>
                </a:ext>
              </a:extLst>
            </p:cNvPr>
            <p:cNvCxnSpPr>
              <a:cxnSpLocks/>
              <a:stCxn id="22" idx="0"/>
              <a:endCxn id="43" idx="2"/>
            </p:cNvCxnSpPr>
            <p:nvPr/>
          </p:nvCxnSpPr>
          <p:spPr>
            <a:xfrm flipV="1">
              <a:off x="1173191" y="3106197"/>
              <a:ext cx="1061097" cy="101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3C51105-F6EC-4906-A68C-331284E1AC11}"/>
                </a:ext>
              </a:extLst>
            </p:cNvPr>
            <p:cNvCxnSpPr>
              <a:cxnSpLocks/>
              <a:stCxn id="21" idx="7"/>
              <a:endCxn id="43" idx="2"/>
            </p:cNvCxnSpPr>
            <p:nvPr/>
          </p:nvCxnSpPr>
          <p:spPr>
            <a:xfrm flipV="1">
              <a:off x="1022305" y="3106197"/>
              <a:ext cx="1211984" cy="103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D06EF61-835C-4E71-A305-B85616227EC3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1022305" y="3101114"/>
              <a:ext cx="1570958" cy="10444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2A3BC1-233C-4B3A-BC8C-54C8B3F7EDDF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1022305" y="3087528"/>
              <a:ext cx="1929294" cy="10580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0D70C58-231D-409F-90E6-FA375A2AACDC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1022305" y="3090904"/>
              <a:ext cx="2312990" cy="10546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32D9B7E-6C46-4332-99CD-91457CCDE51C}"/>
                </a:ext>
              </a:extLst>
            </p:cNvPr>
            <p:cNvCxnSpPr>
              <a:cxnSpLocks/>
              <a:stCxn id="36" idx="1"/>
              <a:endCxn id="43" idx="2"/>
            </p:cNvCxnSpPr>
            <p:nvPr/>
          </p:nvCxnSpPr>
          <p:spPr>
            <a:xfrm flipH="1" flipV="1">
              <a:off x="2234290" y="3106197"/>
              <a:ext cx="1471658" cy="10393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11B82D7-BAFF-49DB-88F3-E2D15AEF70FC}"/>
                </a:ext>
              </a:extLst>
            </p:cNvPr>
            <p:cNvCxnSpPr>
              <a:cxnSpLocks/>
              <a:stCxn id="36" idx="1"/>
              <a:endCxn id="44" idx="2"/>
            </p:cNvCxnSpPr>
            <p:nvPr/>
          </p:nvCxnSpPr>
          <p:spPr>
            <a:xfrm flipH="1" flipV="1">
              <a:off x="2618282" y="3118240"/>
              <a:ext cx="1087666" cy="10273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A77CF10-436B-47B1-83C8-65AC05A8CC6A}"/>
                </a:ext>
              </a:extLst>
            </p:cNvPr>
            <p:cNvCxnSpPr>
              <a:cxnSpLocks/>
              <a:stCxn id="36" idx="0"/>
              <a:endCxn id="47" idx="2"/>
            </p:cNvCxnSpPr>
            <p:nvPr/>
          </p:nvCxnSpPr>
          <p:spPr>
            <a:xfrm flipH="1" flipV="1">
              <a:off x="3368838" y="3116365"/>
              <a:ext cx="388958" cy="100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814B37-4F59-4B10-9177-5C22CF9D0ADA}"/>
                </a:ext>
              </a:extLst>
            </p:cNvPr>
            <p:cNvCxnSpPr>
              <a:cxnSpLocks/>
              <a:stCxn id="36" idx="1"/>
              <a:endCxn id="40" idx="2"/>
            </p:cNvCxnSpPr>
            <p:nvPr/>
          </p:nvCxnSpPr>
          <p:spPr>
            <a:xfrm flipH="1" flipV="1">
              <a:off x="1859011" y="3108070"/>
              <a:ext cx="1846937" cy="10375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51609AA-A53E-42C2-8B8A-CFCB5EB7F06E}"/>
                </a:ext>
              </a:extLst>
            </p:cNvPr>
            <p:cNvCxnSpPr>
              <a:cxnSpLocks/>
              <a:stCxn id="38" idx="0"/>
              <a:endCxn id="43" idx="2"/>
            </p:cNvCxnSpPr>
            <p:nvPr/>
          </p:nvCxnSpPr>
          <p:spPr>
            <a:xfrm flipH="1" flipV="1">
              <a:off x="2234288" y="3106197"/>
              <a:ext cx="1735452" cy="10191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A1F72EA-B7AD-4A04-BBFA-9D30BE12C80A}"/>
                </a:ext>
              </a:extLst>
            </p:cNvPr>
            <p:cNvCxnSpPr>
              <a:cxnSpLocks/>
              <a:stCxn id="38" idx="0"/>
              <a:endCxn id="44" idx="2"/>
            </p:cNvCxnSpPr>
            <p:nvPr/>
          </p:nvCxnSpPr>
          <p:spPr>
            <a:xfrm flipH="1" flipV="1">
              <a:off x="2618281" y="3118239"/>
              <a:ext cx="1351460" cy="100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F2E790A-E0AC-4670-BC68-BB202BD0A8F0}"/>
                </a:ext>
              </a:extLst>
            </p:cNvPr>
            <p:cNvCxnSpPr>
              <a:cxnSpLocks/>
              <a:stCxn id="38" idx="0"/>
              <a:endCxn id="46" idx="2"/>
            </p:cNvCxnSpPr>
            <p:nvPr/>
          </p:nvCxnSpPr>
          <p:spPr>
            <a:xfrm flipH="1" flipV="1">
              <a:off x="2993561" y="3118239"/>
              <a:ext cx="976181" cy="100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B3206B5-366F-4BEC-A881-AABE26D27D57}"/>
                </a:ext>
              </a:extLst>
            </p:cNvPr>
            <p:cNvCxnSpPr>
              <a:cxnSpLocks/>
              <a:stCxn id="38" idx="0"/>
              <a:endCxn id="47" idx="2"/>
            </p:cNvCxnSpPr>
            <p:nvPr/>
          </p:nvCxnSpPr>
          <p:spPr>
            <a:xfrm flipH="1" flipV="1">
              <a:off x="3368837" y="3116365"/>
              <a:ext cx="600903" cy="10090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2A61656-2A63-4E4A-8B50-A04BC095360E}"/>
                </a:ext>
              </a:extLst>
            </p:cNvPr>
            <p:cNvCxnSpPr>
              <a:cxnSpLocks/>
              <a:stCxn id="29" idx="0"/>
              <a:endCxn id="40" idx="2"/>
            </p:cNvCxnSpPr>
            <p:nvPr/>
          </p:nvCxnSpPr>
          <p:spPr>
            <a:xfrm flipH="1" flipV="1">
              <a:off x="1859011" y="3108071"/>
              <a:ext cx="614618" cy="1017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FDAD8D0-00F0-402A-8746-AE141F8F4C3B}"/>
                </a:ext>
              </a:extLst>
            </p:cNvPr>
            <p:cNvCxnSpPr>
              <a:cxnSpLocks/>
              <a:stCxn id="29" idx="0"/>
              <a:endCxn id="46" idx="2"/>
            </p:cNvCxnSpPr>
            <p:nvPr/>
          </p:nvCxnSpPr>
          <p:spPr>
            <a:xfrm flipV="1">
              <a:off x="2473630" y="3118239"/>
              <a:ext cx="519931" cy="10071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FB98B3D-445E-4DA5-900F-5067C907E5E4}"/>
                </a:ext>
              </a:extLst>
            </p:cNvPr>
            <p:cNvCxnSpPr>
              <a:cxnSpLocks/>
              <a:stCxn id="36" idx="1"/>
              <a:endCxn id="46" idx="2"/>
            </p:cNvCxnSpPr>
            <p:nvPr/>
          </p:nvCxnSpPr>
          <p:spPr>
            <a:xfrm flipH="1" flipV="1">
              <a:off x="2993560" y="3118239"/>
              <a:ext cx="712388" cy="10273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0C5E5DA-63C0-4FF9-BEA8-E92B6540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002" y="2699461"/>
              <a:ext cx="163148" cy="153551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D20677E-4870-4B0F-B26C-3B87195D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9139" y="2697629"/>
              <a:ext cx="155462" cy="14631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F433889-9230-4589-A3B6-0D50DE17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6319" y="2697629"/>
              <a:ext cx="155462" cy="14631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2EFFB40-88A3-40BD-BC0D-A8EF8EA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2653" y="2704288"/>
              <a:ext cx="155462" cy="140797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326EC98-DF84-40A8-9B66-0CFCFD29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0912" y="2703814"/>
              <a:ext cx="155462" cy="146317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297BCD0A-A4B2-40ED-A94C-3A0CE91B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5569" y="2703814"/>
              <a:ext cx="155462" cy="146317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4647E1-EF95-4BE2-88C8-F12F14803D72}"/>
                </a:ext>
              </a:extLst>
            </p:cNvPr>
            <p:cNvCxnSpPr>
              <a:cxnSpLocks/>
              <a:stCxn id="39" idx="0"/>
              <a:endCxn id="130" idx="2"/>
            </p:cNvCxnSpPr>
            <p:nvPr/>
          </p:nvCxnSpPr>
          <p:spPr>
            <a:xfrm flipV="1">
              <a:off x="1483733" y="2853012"/>
              <a:ext cx="3844" cy="1087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3A0C64-44D9-421F-AF9B-93965EC1B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2068" y="2843009"/>
              <a:ext cx="866" cy="1217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AC05DDC-D212-496D-BAFF-0DABDC964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5526" y="2838663"/>
              <a:ext cx="866" cy="1217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4DBC43A-3078-4E00-8F08-95D85A343B9A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618282" y="2846402"/>
              <a:ext cx="2103" cy="12552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F8B4AE3-490E-4ACC-920A-1D8D30771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8210" y="2850888"/>
              <a:ext cx="866" cy="1217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9F2162F-84FA-47FD-8C41-774A9EC53C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0655" y="2850321"/>
              <a:ext cx="866" cy="1217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/>
                <p:nvPr/>
              </p:nvSpPr>
              <p:spPr>
                <a:xfrm>
                  <a:off x="1104065" y="2923228"/>
                  <a:ext cx="243673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065" y="2923228"/>
                  <a:ext cx="243673" cy="207662"/>
                </a:xfrm>
                <a:prstGeom prst="rect">
                  <a:avLst/>
                </a:prstGeom>
                <a:blipFill>
                  <a:blip r:embed="rId6"/>
                  <a:stretch>
                    <a:fillRect l="-5000" r="-1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/>
                <p:nvPr/>
              </p:nvSpPr>
              <p:spPr>
                <a:xfrm>
                  <a:off x="912667" y="2658894"/>
                  <a:ext cx="49344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667" y="2658894"/>
                  <a:ext cx="493446" cy="207662"/>
                </a:xfrm>
                <a:prstGeom prst="rect">
                  <a:avLst/>
                </a:prstGeom>
                <a:blipFill>
                  <a:blip r:embed="rId7"/>
                  <a:stretch>
                    <a:fillRect l="-5128" r="-1282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/>
                <p:nvPr/>
              </p:nvSpPr>
              <p:spPr>
                <a:xfrm>
                  <a:off x="3549203" y="2929164"/>
                  <a:ext cx="251794" cy="207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203" y="2929164"/>
                  <a:ext cx="251794" cy="207662"/>
                </a:xfrm>
                <a:prstGeom prst="rect">
                  <a:avLst/>
                </a:prstGeom>
                <a:blipFill>
                  <a:blip r:embed="rId8"/>
                  <a:stretch>
                    <a:fillRect l="-10000" r="-5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/>
                <p:nvPr/>
              </p:nvSpPr>
              <p:spPr>
                <a:xfrm>
                  <a:off x="3441481" y="2658894"/>
                  <a:ext cx="508637" cy="20766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481" y="2658894"/>
                  <a:ext cx="508637" cy="207662"/>
                </a:xfrm>
                <a:prstGeom prst="rect">
                  <a:avLst/>
                </a:prstGeom>
                <a:blipFill>
                  <a:blip r:embed="rId9"/>
                  <a:stretch>
                    <a:fillRect l="-2439" r="-1219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5D43FDD-F5DF-4611-B0AB-46420FA05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3286" y="1463851"/>
              <a:ext cx="155462" cy="146317"/>
            </a:xfrm>
            <a:prstGeom prst="rect">
              <a:avLst/>
            </a:prstGeom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DCB32FD-4284-47C0-86AE-F027165CFE6C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V="1">
              <a:off x="2244050" y="1614490"/>
              <a:ext cx="146949" cy="10831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0DE75D-D9AA-4700-A97E-25FF089A5E16}"/>
                </a:ext>
              </a:extLst>
            </p:cNvPr>
            <p:cNvCxnSpPr>
              <a:cxnSpLocks/>
              <a:stCxn id="133" idx="0"/>
              <a:endCxn id="75" idx="2"/>
            </p:cNvCxnSpPr>
            <p:nvPr/>
          </p:nvCxnSpPr>
          <p:spPr>
            <a:xfrm flipH="1" flipV="1">
              <a:off x="2391017" y="1610167"/>
              <a:ext cx="229367" cy="1094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926FA-1073-414F-9430-93C598C33350}"/>
                </a:ext>
              </a:extLst>
            </p:cNvPr>
            <p:cNvCxnSpPr>
              <a:cxnSpLocks/>
              <a:stCxn id="134" idx="0"/>
              <a:endCxn id="75" idx="2"/>
            </p:cNvCxnSpPr>
            <p:nvPr/>
          </p:nvCxnSpPr>
          <p:spPr>
            <a:xfrm flipH="1" flipV="1">
              <a:off x="2391017" y="1610167"/>
              <a:ext cx="607626" cy="1093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FD102D7-FAB2-414C-9312-2B5DCCE1F787}"/>
                </a:ext>
              </a:extLst>
            </p:cNvPr>
            <p:cNvCxnSpPr>
              <a:cxnSpLocks/>
              <a:stCxn id="130" idx="0"/>
              <a:endCxn id="75" idx="2"/>
            </p:cNvCxnSpPr>
            <p:nvPr/>
          </p:nvCxnSpPr>
          <p:spPr>
            <a:xfrm flipV="1">
              <a:off x="1487576" y="1610168"/>
              <a:ext cx="903441" cy="10892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5E9C18-1DBB-4352-A677-9B37ECDEF794}"/>
                </a:ext>
              </a:extLst>
            </p:cNvPr>
            <p:cNvCxnSpPr>
              <a:cxnSpLocks/>
              <a:stCxn id="135" idx="0"/>
              <a:endCxn id="75" idx="2"/>
            </p:cNvCxnSpPr>
            <p:nvPr/>
          </p:nvCxnSpPr>
          <p:spPr>
            <a:xfrm flipH="1" flipV="1">
              <a:off x="2391018" y="1610167"/>
              <a:ext cx="962284" cy="10936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62F2689-EA88-423D-8A95-40D43EF7BF1F}"/>
                </a:ext>
              </a:extLst>
            </p:cNvPr>
            <p:cNvCxnSpPr>
              <a:cxnSpLocks/>
              <a:stCxn id="131" idx="0"/>
              <a:endCxn id="75" idx="2"/>
            </p:cNvCxnSpPr>
            <p:nvPr/>
          </p:nvCxnSpPr>
          <p:spPr>
            <a:xfrm flipV="1">
              <a:off x="1856872" y="1610166"/>
              <a:ext cx="534146" cy="10874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AADEE5D-06FA-48BE-A89E-B80577D7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2017" y="1160119"/>
              <a:ext cx="155462" cy="146317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CB78DB-C7A2-4C11-A10A-26AF4482A5AA}"/>
                </a:ext>
              </a:extLst>
            </p:cNvPr>
            <p:cNvCxnSpPr>
              <a:stCxn id="90" idx="2"/>
              <a:endCxn id="75" idx="0"/>
            </p:cNvCxnSpPr>
            <p:nvPr/>
          </p:nvCxnSpPr>
          <p:spPr>
            <a:xfrm>
              <a:off x="2389748" y="1306436"/>
              <a:ext cx="1269" cy="1574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/>
                <p:nvPr/>
              </p:nvSpPr>
              <p:spPr>
                <a:xfrm>
                  <a:off x="1886948" y="1109081"/>
                  <a:ext cx="416736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948" y="1109081"/>
                  <a:ext cx="416736" cy="207662"/>
                </a:xfrm>
                <a:prstGeom prst="rect">
                  <a:avLst/>
                </a:prstGeom>
                <a:blipFill>
                  <a:blip r:embed="rId10"/>
                  <a:stretch>
                    <a:fillRect l="-2941" r="-1176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/>
                <p:nvPr/>
              </p:nvSpPr>
              <p:spPr>
                <a:xfrm>
                  <a:off x="2097942" y="1442469"/>
                  <a:ext cx="166964" cy="2076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942" y="1442469"/>
                  <a:ext cx="166964" cy="207662"/>
                </a:xfrm>
                <a:prstGeom prst="rect">
                  <a:avLst/>
                </a:prstGeom>
                <a:blipFill>
                  <a:blip r:embed="rId11"/>
                  <a:stretch>
                    <a:fillRect l="-26667" r="-6667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9090C9A-9592-421E-92ED-FA60024EEA1E}"/>
                  </a:ext>
                </a:extLst>
              </p:cNvPr>
              <p:cNvSpPr/>
              <p:nvPr/>
            </p:nvSpPr>
            <p:spPr>
              <a:xfrm>
                <a:off x="3940212" y="3141935"/>
                <a:ext cx="4603334" cy="1167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r>
                  <a:rPr lang="en-US" sz="1398" dirty="0">
                    <a:solidFill>
                      <a:schemeClr val="tx2"/>
                    </a:solidFill>
                  </a:rPr>
                  <a:t>	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endParaRPr lang="en-US" sz="1398" dirty="0">
                  <a:solidFill>
                    <a:schemeClr val="tx2"/>
                  </a:solidFill>
                </a:endParaRPr>
              </a:p>
              <a:p>
                <a:endParaRPr lang="en-US" sz="1398" dirty="0">
                  <a:solidFill>
                    <a:schemeClr val="tx2"/>
                  </a:solidFill>
                </a:endParaRPr>
              </a:p>
              <a:p>
                <a:r>
                  <a:rPr lang="en-US" sz="1398" dirty="0">
                    <a:solidFill>
                      <a:schemeClr val="tx2"/>
                    </a:solidFill>
                  </a:rPr>
                  <a:t>	 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9090C9A-9592-421E-92ED-FA60024EE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212" y="3141935"/>
                <a:ext cx="4603334" cy="11679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7E8D7E1-94A6-4659-BFCC-4FA3025E10D9}"/>
              </a:ext>
            </a:extLst>
          </p:cNvPr>
          <p:cNvSpPr txBox="1"/>
          <p:nvPr/>
        </p:nvSpPr>
        <p:spPr>
          <a:xfrm>
            <a:off x="6111125" y="3576301"/>
            <a:ext cx="439223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073" indent="-214073">
              <a:buFont typeface="Arial" panose="020B0604020202020204" pitchFamily="34" charset="0"/>
              <a:buChar char="•"/>
            </a:pPr>
            <a:r>
              <a:rPr lang="en-US" sz="1348" dirty="0"/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69911A-261B-4267-8E5F-1B00F0C5AA1F}"/>
              </a:ext>
            </a:extLst>
          </p:cNvPr>
          <p:cNvSpPr txBox="1"/>
          <p:nvPr/>
        </p:nvSpPr>
        <p:spPr>
          <a:xfrm>
            <a:off x="6111125" y="3671727"/>
            <a:ext cx="439223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073" indent="-214073">
              <a:buFont typeface="Arial" panose="020B0604020202020204" pitchFamily="34" charset="0"/>
              <a:buChar char="•"/>
            </a:pPr>
            <a:r>
              <a:rPr lang="en-US" sz="1348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8848355-07B5-494A-AAB0-8F179507F6A4}"/>
              </a:ext>
            </a:extLst>
          </p:cNvPr>
          <p:cNvSpPr txBox="1"/>
          <p:nvPr/>
        </p:nvSpPr>
        <p:spPr>
          <a:xfrm>
            <a:off x="6111122" y="3767155"/>
            <a:ext cx="366668" cy="29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073" indent="-214073">
              <a:buFont typeface="Arial" panose="020B0604020202020204" pitchFamily="34" charset="0"/>
              <a:buChar char="•"/>
            </a:pPr>
            <a:r>
              <a:rPr lang="en-US" sz="1348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D121B5-6E89-4A9A-A8B4-F444F64FF976}"/>
              </a:ext>
            </a:extLst>
          </p:cNvPr>
          <p:cNvCxnSpPr>
            <a:cxnSpLocks/>
          </p:cNvCxnSpPr>
          <p:nvPr/>
        </p:nvCxnSpPr>
        <p:spPr>
          <a:xfrm flipH="1" flipV="1">
            <a:off x="6630962" y="4308738"/>
            <a:ext cx="417984" cy="31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FD5329-26A9-4A42-AB52-2222EE438276}"/>
              </a:ext>
            </a:extLst>
          </p:cNvPr>
          <p:cNvSpPr txBox="1"/>
          <p:nvPr/>
        </p:nvSpPr>
        <p:spPr>
          <a:xfrm>
            <a:off x="6954238" y="4561478"/>
            <a:ext cx="1264320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i="1" dirty="0"/>
              <a:t>K</a:t>
            </a:r>
            <a:r>
              <a:rPr lang="en-US" sz="1348" dirty="0"/>
              <a:t> Layer-1 filters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44073D-73FD-4E1B-B0FD-2859E683EA01}"/>
              </a:ext>
            </a:extLst>
          </p:cNvPr>
          <p:cNvCxnSpPr>
            <a:cxnSpLocks/>
          </p:cNvCxnSpPr>
          <p:nvPr/>
        </p:nvCxnSpPr>
        <p:spPr>
          <a:xfrm flipV="1">
            <a:off x="4877738" y="4299149"/>
            <a:ext cx="258626" cy="2335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101EA-9035-43FB-AB0E-90FDEC79ACCC}"/>
              </a:ext>
            </a:extLst>
          </p:cNvPr>
          <p:cNvSpPr txBox="1"/>
          <p:nvPr/>
        </p:nvSpPr>
        <p:spPr>
          <a:xfrm>
            <a:off x="4184042" y="4542245"/>
            <a:ext cx="2369238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i="1" dirty="0"/>
              <a:t>K</a:t>
            </a:r>
            <a:r>
              <a:rPr lang="en-US" sz="1348" dirty="0"/>
              <a:t> Features output from Layer-1</a:t>
            </a:r>
          </a:p>
        </p:txBody>
      </p:sp>
      <p:sp>
        <p:nvSpPr>
          <p:cNvPr id="97" name="Title 8">
            <a:extLst>
              <a:ext uri="{FF2B5EF4-FFF2-40B4-BE49-F238E27FC236}">
                <a16:creationId xmlns:a16="http://schemas.microsoft.com/office/drawing/2014/main" id="{DD2612B1-D4AB-C449-BD84-A2EAF9FA53AD}"/>
              </a:ext>
            </a:extLst>
          </p:cNvPr>
          <p:cNvSpPr txBox="1">
            <a:spLocks/>
          </p:cNvSpPr>
          <p:nvPr/>
        </p:nvSpPr>
        <p:spPr>
          <a:xfrm>
            <a:off x="614047" y="360864"/>
            <a:ext cx="8220364" cy="856288"/>
          </a:xfrm>
          <a:prstGeom prst="rect">
            <a:avLst/>
          </a:prstGeom>
        </p:spPr>
        <p:txBody>
          <a:bodyPr vert="horz" lIns="91338" tIns="45669" rIns="91338" bIns="4566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4396"/>
              <a:t>Extended Logistic Regression</a:t>
            </a:r>
            <a:endParaRPr lang="en-US" sz="4396" dirty="0"/>
          </a:p>
        </p:txBody>
      </p:sp>
    </p:spTree>
    <p:extLst>
      <p:ext uri="{BB962C8B-B14F-4D97-AF65-F5344CB8AC3E}">
        <p14:creationId xmlns:p14="http://schemas.microsoft.com/office/powerpoint/2010/main" val="3524342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901258" y="4123631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5" y="2961318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974502" y="3107470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1177007" y="3107470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1379513" y="3107470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1487201" y="3107469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1487200" y="3107470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1487199" y="3107469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78" y="4312144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4762" r="-47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/>
              <p:nvPr/>
            </p:nvSpPr>
            <p:spPr>
              <a:xfrm>
                <a:off x="3892775" y="4269783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75" y="4269783"/>
                <a:ext cx="293927" cy="207429"/>
              </a:xfrm>
              <a:prstGeom prst="rect">
                <a:avLst/>
              </a:prstGeom>
              <a:blipFill>
                <a:blip r:embed="rId5"/>
                <a:stretch>
                  <a:fillRect l="-833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12" y="2961316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68" y="2959446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30" y="2971475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688" y="2971474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44" y="2969603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74502" y="3087279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1177009" y="3107471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1379513" y="3107471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2236913" y="3105598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475985" y="3102454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2527776" y="3115756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974501" y="3105598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1177007" y="3105598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1026289" y="3105597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90" y="3100521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86950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1026289" y="3090322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2236915" y="3105597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2620475" y="3117627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3370188" y="3115754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1862057" y="3107469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2236913" y="3105598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2620474" y="3117626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2995333" y="3117627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3370189" y="3115754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1862057" y="3107471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2475985" y="3117627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2995333" y="3117626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57" y="2699319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74" y="2697488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19" y="2697488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30" y="2704141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765" y="2703666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24" y="2703666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1487199" y="2852698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1865109" y="2842705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2238148" y="283836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2620476" y="2846094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2999976" y="2850575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3362015" y="2850009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1107958" y="2922834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58" y="2922834"/>
                <a:ext cx="243400" cy="207429"/>
              </a:xfrm>
              <a:prstGeom prst="rect">
                <a:avLst/>
              </a:prstGeom>
              <a:blipFill>
                <a:blip r:embed="rId6"/>
                <a:stretch>
                  <a:fillRect l="-5000" r="-10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6" y="2658796"/>
                <a:ext cx="492892" cy="207429"/>
              </a:xfrm>
              <a:prstGeom prst="rect">
                <a:avLst/>
              </a:prstGeom>
              <a:blipFill>
                <a:blip r:embed="rId7"/>
                <a:stretch>
                  <a:fillRect l="-5128" r="-1282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3550352" y="2928763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52" y="2928763"/>
                <a:ext cx="251512" cy="207429"/>
              </a:xfrm>
              <a:prstGeom prst="rect">
                <a:avLst/>
              </a:prstGeom>
              <a:blipFill>
                <a:blip r:embed="rId8"/>
                <a:stretch>
                  <a:fillRect l="-10000" r="-5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3442751" y="2658796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51" y="2658796"/>
                <a:ext cx="508066" cy="207429"/>
              </a:xfrm>
              <a:prstGeom prst="rect">
                <a:avLst/>
              </a:prstGeom>
              <a:blipFill>
                <a:blip r:embed="rId9"/>
                <a:stretch>
                  <a:fillRect l="-2439" r="-1219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>
            <a:extLst>
              <a:ext uri="{FF2B5EF4-FFF2-40B4-BE49-F238E27FC236}">
                <a16:creationId xmlns:a16="http://schemas.microsoft.com/office/drawing/2014/main" id="{A5D43FDD-F5DF-4611-B0AB-46420FA0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20" y="1465094"/>
            <a:ext cx="155288" cy="146153"/>
          </a:xfrm>
          <a:prstGeom prst="rect">
            <a:avLst/>
          </a:prstGeom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CB32FD-4284-47C0-86AE-F027165CFE6C}"/>
              </a:ext>
            </a:extLst>
          </p:cNvPr>
          <p:cNvCxnSpPr>
            <a:cxnSpLocks/>
            <a:stCxn id="132" idx="0"/>
          </p:cNvCxnSpPr>
          <p:nvPr/>
        </p:nvCxnSpPr>
        <p:spPr>
          <a:xfrm flipV="1">
            <a:off x="2246664" y="1615565"/>
            <a:ext cx="146784" cy="1081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DE75D-D9AA-4700-A97E-25FF089A5E16}"/>
              </a:ext>
            </a:extLst>
          </p:cNvPr>
          <p:cNvCxnSpPr>
            <a:cxnSpLocks/>
            <a:stCxn id="133" idx="0"/>
            <a:endCxn id="75" idx="2"/>
          </p:cNvCxnSpPr>
          <p:nvPr/>
        </p:nvCxnSpPr>
        <p:spPr>
          <a:xfrm flipH="1" flipV="1">
            <a:off x="2393466" y="1611247"/>
            <a:ext cx="229110" cy="1092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926FA-1073-414F-9430-93C598C33350}"/>
              </a:ext>
            </a:extLst>
          </p:cNvPr>
          <p:cNvCxnSpPr>
            <a:cxnSpLocks/>
            <a:stCxn id="134" idx="0"/>
            <a:endCxn id="75" idx="2"/>
          </p:cNvCxnSpPr>
          <p:nvPr/>
        </p:nvCxnSpPr>
        <p:spPr>
          <a:xfrm flipH="1" flipV="1">
            <a:off x="2393464" y="1611246"/>
            <a:ext cx="60694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D102D7-FAB2-414C-9312-2B5DCCE1F787}"/>
              </a:ext>
            </a:extLst>
          </p:cNvPr>
          <p:cNvCxnSpPr>
            <a:cxnSpLocks/>
            <a:stCxn id="130" idx="0"/>
            <a:endCxn id="75" idx="2"/>
          </p:cNvCxnSpPr>
          <p:nvPr/>
        </p:nvCxnSpPr>
        <p:spPr>
          <a:xfrm flipV="1">
            <a:off x="1491038" y="1611249"/>
            <a:ext cx="902428" cy="1088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5E9C18-1DBB-4352-A677-9B37ECDEF794}"/>
              </a:ext>
            </a:extLst>
          </p:cNvPr>
          <p:cNvCxnSpPr>
            <a:cxnSpLocks/>
            <a:stCxn id="135" idx="0"/>
            <a:endCxn id="75" idx="2"/>
          </p:cNvCxnSpPr>
          <p:nvPr/>
        </p:nvCxnSpPr>
        <p:spPr>
          <a:xfrm flipH="1" flipV="1">
            <a:off x="2393466" y="1611246"/>
            <a:ext cx="961204" cy="1092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2F2689-EA88-423D-8A95-40D43EF7BF1F}"/>
              </a:ext>
            </a:extLst>
          </p:cNvPr>
          <p:cNvCxnSpPr>
            <a:cxnSpLocks/>
            <a:stCxn id="131" idx="0"/>
            <a:endCxn id="75" idx="2"/>
          </p:cNvCxnSpPr>
          <p:nvPr/>
        </p:nvCxnSpPr>
        <p:spPr>
          <a:xfrm flipV="1">
            <a:off x="1859920" y="1611246"/>
            <a:ext cx="533546" cy="1086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0AADEE5D-06FA-48BE-A89E-B80577D7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54" y="1161704"/>
            <a:ext cx="155288" cy="14615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6CB78DB-C7A2-4C11-A10A-26AF4482A5AA}"/>
              </a:ext>
            </a:extLst>
          </p:cNvPr>
          <p:cNvCxnSpPr>
            <a:stCxn id="90" idx="2"/>
            <a:endCxn id="75" idx="0"/>
          </p:cNvCxnSpPr>
          <p:nvPr/>
        </p:nvCxnSpPr>
        <p:spPr>
          <a:xfrm>
            <a:off x="2392198" y="1307857"/>
            <a:ext cx="1268" cy="157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/>
              <p:nvPr/>
            </p:nvSpPr>
            <p:spPr>
              <a:xfrm>
                <a:off x="1889962" y="1110723"/>
                <a:ext cx="416268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62" y="1110723"/>
                <a:ext cx="416268" cy="207429"/>
              </a:xfrm>
              <a:prstGeom prst="rect">
                <a:avLst/>
              </a:prstGeom>
              <a:blipFill>
                <a:blip r:embed="rId10"/>
                <a:stretch>
                  <a:fillRect l="-2941" r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/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719" y="1443736"/>
                <a:ext cx="166777" cy="207429"/>
              </a:xfrm>
              <a:prstGeom prst="rect">
                <a:avLst/>
              </a:prstGeom>
              <a:blipFill>
                <a:blip r:embed="rId11"/>
                <a:stretch>
                  <a:fillRect l="-26667" r="-6667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9090C9A-9592-421E-92ED-FA60024EEA1E}"/>
                  </a:ext>
                </a:extLst>
              </p:cNvPr>
              <p:cNvSpPr/>
              <p:nvPr/>
            </p:nvSpPr>
            <p:spPr>
              <a:xfrm>
                <a:off x="4235285" y="2774994"/>
                <a:ext cx="4603334" cy="1167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98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1398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9090C9A-9592-421E-92ED-FA60024EE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85" y="2774994"/>
                <a:ext cx="4603334" cy="11679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D9E293-075C-EA4E-A2F9-49F5EEB3C02A}"/>
              </a:ext>
            </a:extLst>
          </p:cNvPr>
          <p:cNvGrpSpPr/>
          <p:nvPr/>
        </p:nvGrpSpPr>
        <p:grpSpPr>
          <a:xfrm>
            <a:off x="6397025" y="3215464"/>
            <a:ext cx="439225" cy="502296"/>
            <a:chOff x="6112851" y="3213513"/>
            <a:chExt cx="439719" cy="5028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8D7E1-94A6-4659-BFCC-4FA3025E10D9}"/>
                </a:ext>
              </a:extLst>
            </p:cNvPr>
            <p:cNvSpPr txBox="1"/>
            <p:nvPr/>
          </p:nvSpPr>
          <p:spPr>
            <a:xfrm>
              <a:off x="6112851" y="3416275"/>
              <a:ext cx="439717" cy="300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669911A-261B-4267-8E5F-1B00F0C5AA1F}"/>
                </a:ext>
              </a:extLst>
            </p:cNvPr>
            <p:cNvSpPr txBox="1"/>
            <p:nvPr/>
          </p:nvSpPr>
          <p:spPr>
            <a:xfrm>
              <a:off x="6112853" y="3213513"/>
              <a:ext cx="439717" cy="300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8848355-07B5-494A-AAB0-8F179507F6A4}"/>
                </a:ext>
              </a:extLst>
            </p:cNvPr>
            <p:cNvSpPr txBox="1"/>
            <p:nvPr/>
          </p:nvSpPr>
          <p:spPr>
            <a:xfrm>
              <a:off x="6112852" y="3309047"/>
              <a:ext cx="367079" cy="300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073" indent="-214073">
                <a:buFont typeface="Arial" panose="020B0604020202020204" pitchFamily="34" charset="0"/>
                <a:buChar char="•"/>
              </a:pPr>
              <a:r>
                <a:rPr lang="en-US" sz="1348" dirty="0"/>
                <a:t>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D121B5-6E89-4A9A-A8B4-F444F64FF976}"/>
              </a:ext>
            </a:extLst>
          </p:cNvPr>
          <p:cNvCxnSpPr/>
          <p:nvPr/>
        </p:nvCxnSpPr>
        <p:spPr>
          <a:xfrm flipV="1">
            <a:off x="7249310" y="3972560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FD5329-26A9-4A42-AB52-2222EE438276}"/>
              </a:ext>
            </a:extLst>
          </p:cNvPr>
          <p:cNvSpPr txBox="1"/>
          <p:nvPr/>
        </p:nvSpPr>
        <p:spPr>
          <a:xfrm>
            <a:off x="7249310" y="4194537"/>
            <a:ext cx="1264320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i="1" dirty="0"/>
              <a:t>K</a:t>
            </a:r>
            <a:r>
              <a:rPr lang="en-US" sz="1348" dirty="0"/>
              <a:t> Layer-1 filters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44073D-73FD-4E1B-B0FD-2859E683EA01}"/>
              </a:ext>
            </a:extLst>
          </p:cNvPr>
          <p:cNvCxnSpPr/>
          <p:nvPr/>
        </p:nvCxnSpPr>
        <p:spPr>
          <a:xfrm flipV="1">
            <a:off x="5920966" y="3941799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B101EA-9035-43FB-AB0E-90FDEC79ACCC}"/>
              </a:ext>
            </a:extLst>
          </p:cNvPr>
          <p:cNvSpPr txBox="1"/>
          <p:nvPr/>
        </p:nvSpPr>
        <p:spPr>
          <a:xfrm>
            <a:off x="4486047" y="4354781"/>
            <a:ext cx="2369238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i="1" dirty="0"/>
              <a:t>K</a:t>
            </a:r>
            <a:r>
              <a:rPr lang="en-US" sz="1348" dirty="0"/>
              <a:t> Features output from Layer-1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A2C2F9-C74B-4F27-A031-B0DB4CA6041C}"/>
                  </a:ext>
                </a:extLst>
              </p:cNvPr>
              <p:cNvSpPr/>
              <p:nvPr/>
            </p:nvSpPr>
            <p:spPr>
              <a:xfrm>
                <a:off x="5356157" y="1594275"/>
                <a:ext cx="1660198" cy="299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4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)⊙</m:t>
                      </m:r>
                      <m:r>
                        <a:rPr lang="en-US" sz="134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348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A2C2F9-C74B-4F27-A031-B0DB4CA60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57" y="1594275"/>
                <a:ext cx="1660198" cy="29976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8899C19-47C9-487B-9C03-B4642F751DA3}"/>
              </a:ext>
            </a:extLst>
          </p:cNvPr>
          <p:cNvCxnSpPr>
            <a:cxnSpLocks/>
          </p:cNvCxnSpPr>
          <p:nvPr/>
        </p:nvCxnSpPr>
        <p:spPr>
          <a:xfrm>
            <a:off x="6877392" y="1110723"/>
            <a:ext cx="0" cy="482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681542D-A5A9-4E3A-ACCB-188BC8EE8B7D}"/>
              </a:ext>
            </a:extLst>
          </p:cNvPr>
          <p:cNvSpPr txBox="1"/>
          <p:nvPr/>
        </p:nvSpPr>
        <p:spPr>
          <a:xfrm>
            <a:off x="6836388" y="807963"/>
            <a:ext cx="1557414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Single Layer-2 Filter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131A260-927E-4D53-A76B-D43EE0FA7C05}"/>
              </a:ext>
            </a:extLst>
          </p:cNvPr>
          <p:cNvCxnSpPr/>
          <p:nvPr/>
        </p:nvCxnSpPr>
        <p:spPr>
          <a:xfrm flipV="1">
            <a:off x="6417890" y="1870963"/>
            <a:ext cx="0" cy="360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C68B3DF-3269-47EE-B934-E55B86A14D0E}"/>
              </a:ext>
            </a:extLst>
          </p:cNvPr>
          <p:cNvSpPr txBox="1"/>
          <p:nvPr/>
        </p:nvSpPr>
        <p:spPr>
          <a:xfrm>
            <a:off x="4969799" y="2257463"/>
            <a:ext cx="3745897" cy="299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i="1" dirty="0"/>
              <a:t>K-</a:t>
            </a:r>
            <a:r>
              <a:rPr lang="en-US" sz="1348" dirty="0"/>
              <a:t>Dimensional Feature Vector Output from Layer-1</a:t>
            </a:r>
          </a:p>
        </p:txBody>
      </p:sp>
      <p:sp>
        <p:nvSpPr>
          <p:cNvPr id="108" name="Title 8">
            <a:extLst>
              <a:ext uri="{FF2B5EF4-FFF2-40B4-BE49-F238E27FC236}">
                <a16:creationId xmlns:a16="http://schemas.microsoft.com/office/drawing/2014/main" id="{1E9BEE3E-62D5-694F-AA78-E18C7FAA56A4}"/>
              </a:ext>
            </a:extLst>
          </p:cNvPr>
          <p:cNvSpPr txBox="1">
            <a:spLocks/>
          </p:cNvSpPr>
          <p:nvPr/>
        </p:nvSpPr>
        <p:spPr>
          <a:xfrm>
            <a:off x="492602" y="15150"/>
            <a:ext cx="8220364" cy="856288"/>
          </a:xfrm>
          <a:prstGeom prst="rect">
            <a:avLst/>
          </a:prstGeom>
        </p:spPr>
        <p:txBody>
          <a:bodyPr vert="horz" lIns="91338" tIns="45669" rIns="91338" bIns="45669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1A57"/>
                </a:solidFill>
                <a:latin typeface="Helvetica"/>
                <a:ea typeface="+mj-ea"/>
                <a:cs typeface="+mj-cs"/>
              </a:defRPr>
            </a:lvl1pPr>
          </a:lstStyle>
          <a:p>
            <a:r>
              <a:rPr lang="en-US" sz="4396" dirty="0"/>
              <a:t>Extended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98323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1952498" y="4179778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95" y="3017464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2025742" y="3163618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2228248" y="3163618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2430755" y="3163618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2538441" y="3163616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2538440" y="3163618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2538441" y="3163616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1926219" y="4368291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19" y="4368291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9524" r="-476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/>
              <p:nvPr/>
            </p:nvSpPr>
            <p:spPr>
              <a:xfrm>
                <a:off x="4944016" y="4325930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016" y="4325930"/>
                <a:ext cx="293927" cy="207429"/>
              </a:xfrm>
              <a:prstGeom prst="rect">
                <a:avLst/>
              </a:prstGeom>
              <a:blipFill>
                <a:blip r:embed="rId5"/>
                <a:stretch>
                  <a:fillRect l="-4167" r="-416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652" y="3017464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10" y="3015593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070" y="3027623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929" y="3027621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785" y="3025749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025743" y="3143428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2228249" y="3163617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2430755" y="3163617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3288155" y="3161744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3527225" y="3158600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3579016" y="3171903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2025741" y="3161744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2228249" y="3161744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2077530" y="3161744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077532" y="3156668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077531" y="3143098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077531" y="3146470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3288155" y="3161744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3671716" y="3173775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4421430" y="3171903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2913297" y="3163616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3288155" y="3161744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3671714" y="3173774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4046573" y="3173774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4421431" y="3171903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2913297" y="3163617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3527225" y="3173774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4046573" y="3173774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97" y="2755466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515" y="2753635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260" y="2753635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72" y="2760287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06" y="2759814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66" y="2759814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2538440" y="2908845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2916351" y="2898853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3289388" y="2894511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671715" y="2902242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4051218" y="2906723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4413256" y="2906156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2159199" y="2978980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199" y="2978980"/>
                <a:ext cx="243400" cy="207429"/>
              </a:xfrm>
              <a:prstGeom prst="rect">
                <a:avLst/>
              </a:prstGeom>
              <a:blipFill>
                <a:blip r:embed="rId6"/>
                <a:stretch>
                  <a:fillRect l="-5000" r="-500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1968016" y="2714943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016" y="2714943"/>
                <a:ext cx="492892" cy="207429"/>
              </a:xfrm>
              <a:prstGeom prst="rect">
                <a:avLst/>
              </a:prstGeom>
              <a:blipFill>
                <a:blip r:embed="rId7"/>
                <a:stretch>
                  <a:fillRect l="-2500" r="-100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4601593" y="2984910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93" y="2984910"/>
                <a:ext cx="251512" cy="207429"/>
              </a:xfrm>
              <a:prstGeom prst="rect">
                <a:avLst/>
              </a:prstGeom>
              <a:blipFill>
                <a:blip r:embed="rId8"/>
                <a:stretch>
                  <a:fillRect l="-4762" r="-95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4493991" y="2714943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1" y="2714943"/>
                <a:ext cx="508066" cy="207429"/>
              </a:xfrm>
              <a:prstGeom prst="rect">
                <a:avLst/>
              </a:prstGeom>
              <a:blipFill>
                <a:blip r:embed="rId9"/>
                <a:stretch>
                  <a:fillRect l="-4878" r="-121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DA13AFD4-2354-49BB-A9E2-D15E15D7963F}"/>
              </a:ext>
            </a:extLst>
          </p:cNvPr>
          <p:cNvSpPr/>
          <p:nvPr/>
        </p:nvSpPr>
        <p:spPr>
          <a:xfrm>
            <a:off x="5303729" y="2714944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69250-1261-4704-A048-AE6DC0E7F94D}"/>
              </a:ext>
            </a:extLst>
          </p:cNvPr>
          <p:cNvSpPr txBox="1"/>
          <p:nvPr/>
        </p:nvSpPr>
        <p:spPr>
          <a:xfrm>
            <a:off x="5804031" y="2594691"/>
            <a:ext cx="2335134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Layer-1 latent processes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CB32FD-4284-47C0-86AE-F027165CFE6C}"/>
              </a:ext>
            </a:extLst>
          </p:cNvPr>
          <p:cNvCxnSpPr>
            <a:cxnSpLocks/>
            <a:stCxn id="131" idx="0"/>
            <a:endCxn id="103" idx="2"/>
          </p:cNvCxnSpPr>
          <p:nvPr/>
        </p:nvCxnSpPr>
        <p:spPr>
          <a:xfrm flipV="1">
            <a:off x="2911159" y="1598052"/>
            <a:ext cx="297673" cy="115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DE75D-D9AA-4700-A97E-25FF089A5E16}"/>
              </a:ext>
            </a:extLst>
          </p:cNvPr>
          <p:cNvCxnSpPr>
            <a:cxnSpLocks/>
            <a:stCxn id="133" idx="0"/>
            <a:endCxn id="75" idx="2"/>
          </p:cNvCxnSpPr>
          <p:nvPr/>
        </p:nvCxnSpPr>
        <p:spPr>
          <a:xfrm flipH="1" flipV="1">
            <a:off x="2846598" y="1598051"/>
            <a:ext cx="827218" cy="116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926FA-1073-414F-9430-93C598C33350}"/>
              </a:ext>
            </a:extLst>
          </p:cNvPr>
          <p:cNvCxnSpPr>
            <a:cxnSpLocks/>
            <a:stCxn id="134" idx="0"/>
            <a:endCxn id="75" idx="2"/>
          </p:cNvCxnSpPr>
          <p:nvPr/>
        </p:nvCxnSpPr>
        <p:spPr>
          <a:xfrm flipH="1" flipV="1">
            <a:off x="2846597" y="1598051"/>
            <a:ext cx="1205053" cy="116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D102D7-FAB2-414C-9312-2B5DCCE1F787}"/>
              </a:ext>
            </a:extLst>
          </p:cNvPr>
          <p:cNvCxnSpPr>
            <a:cxnSpLocks/>
            <a:stCxn id="130" idx="0"/>
            <a:endCxn id="75" idx="2"/>
          </p:cNvCxnSpPr>
          <p:nvPr/>
        </p:nvCxnSpPr>
        <p:spPr>
          <a:xfrm flipV="1">
            <a:off x="2542279" y="1598051"/>
            <a:ext cx="304318" cy="11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5E9C18-1DBB-4352-A677-9B37ECDEF794}"/>
              </a:ext>
            </a:extLst>
          </p:cNvPr>
          <p:cNvCxnSpPr>
            <a:cxnSpLocks/>
            <a:stCxn id="135" idx="0"/>
            <a:endCxn id="75" idx="2"/>
          </p:cNvCxnSpPr>
          <p:nvPr/>
        </p:nvCxnSpPr>
        <p:spPr>
          <a:xfrm flipH="1" flipV="1">
            <a:off x="2846597" y="1598051"/>
            <a:ext cx="1559313" cy="116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2F2689-EA88-423D-8A95-40D43EF7BF1F}"/>
              </a:ext>
            </a:extLst>
          </p:cNvPr>
          <p:cNvCxnSpPr>
            <a:cxnSpLocks/>
            <a:stCxn id="131" idx="0"/>
            <a:endCxn id="75" idx="2"/>
          </p:cNvCxnSpPr>
          <p:nvPr/>
        </p:nvCxnSpPr>
        <p:spPr>
          <a:xfrm flipH="1" flipV="1">
            <a:off x="2846598" y="1598052"/>
            <a:ext cx="64563" cy="115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FEBF4-5CA5-43BB-8E60-EB24EDB8E8E0}"/>
              </a:ext>
            </a:extLst>
          </p:cNvPr>
          <p:cNvGrpSpPr/>
          <p:nvPr/>
        </p:nvGrpSpPr>
        <p:grpSpPr>
          <a:xfrm>
            <a:off x="2767686" y="1148508"/>
            <a:ext cx="156556" cy="449543"/>
            <a:chOff x="4485919" y="1739760"/>
            <a:chExt cx="208974" cy="60006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5D43FDD-F5DF-4611-B0AB-46420FA05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AADEE5D-06FA-48BE-A89E-B80577D7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CB78DB-C7A2-4C11-A10A-26AF4482A5AA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/>
              <p:nvPr/>
            </p:nvSpPr>
            <p:spPr>
              <a:xfrm>
                <a:off x="2290926" y="1112364"/>
                <a:ext cx="48571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26" y="1112364"/>
                <a:ext cx="485710" cy="207429"/>
              </a:xfrm>
              <a:prstGeom prst="rect">
                <a:avLst/>
              </a:prstGeom>
              <a:blipFill>
                <a:blip r:embed="rId10"/>
                <a:stretch>
                  <a:fillRect l="-5128" t="-5882" r="-1025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/>
              <p:nvPr/>
            </p:nvSpPr>
            <p:spPr>
              <a:xfrm>
                <a:off x="2483017" y="1417141"/>
                <a:ext cx="236219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017" y="1417141"/>
                <a:ext cx="236219" cy="207429"/>
              </a:xfrm>
              <a:prstGeom prst="rect">
                <a:avLst/>
              </a:prstGeom>
              <a:blipFill>
                <a:blip r:embed="rId11"/>
                <a:stretch>
                  <a:fillRect l="-21053" r="-5263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AAB40B4-2169-4BAC-B79B-843B088492F2}"/>
              </a:ext>
            </a:extLst>
          </p:cNvPr>
          <p:cNvGrpSpPr/>
          <p:nvPr/>
        </p:nvGrpSpPr>
        <p:grpSpPr>
          <a:xfrm>
            <a:off x="3129921" y="1148508"/>
            <a:ext cx="156556" cy="449543"/>
            <a:chOff x="4485919" y="1739760"/>
            <a:chExt cx="208974" cy="600064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AEC09FC-D70A-43F4-9767-6E2BB41C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C27CBCBF-9892-484A-80C1-49CA9F2D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638DE51-144E-4C8A-82B8-FF278FE3E488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C295095-7695-4EC8-9F9C-61856241AA0D}"/>
              </a:ext>
            </a:extLst>
          </p:cNvPr>
          <p:cNvGrpSpPr/>
          <p:nvPr/>
        </p:nvGrpSpPr>
        <p:grpSpPr>
          <a:xfrm>
            <a:off x="3487016" y="1145969"/>
            <a:ext cx="156556" cy="449543"/>
            <a:chOff x="4485919" y="1739760"/>
            <a:chExt cx="208974" cy="600064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0A16B21E-60AD-4964-BC0F-4F7CD4F27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385DC25-825B-41EE-AEF2-DE70260E9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E88FFC4-4546-485F-836F-88A6F91A174A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01B0E3-35DB-4F8B-B2F8-FC8BEC828D84}"/>
              </a:ext>
            </a:extLst>
          </p:cNvPr>
          <p:cNvGrpSpPr/>
          <p:nvPr/>
        </p:nvGrpSpPr>
        <p:grpSpPr>
          <a:xfrm>
            <a:off x="3849251" y="1145969"/>
            <a:ext cx="156556" cy="449543"/>
            <a:chOff x="4485919" y="1739760"/>
            <a:chExt cx="208974" cy="600064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CE0163E-6792-4A0B-8299-7598D6E2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478A642-3031-4F18-9F49-E6C5012BB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309671C-81EE-41D3-B565-7C933C7E9A6D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6680D5-0C9D-489A-9785-3DC61F824889}"/>
              </a:ext>
            </a:extLst>
          </p:cNvPr>
          <p:cNvCxnSpPr>
            <a:cxnSpLocks/>
            <a:stCxn id="130" idx="0"/>
            <a:endCxn id="103" idx="2"/>
          </p:cNvCxnSpPr>
          <p:nvPr/>
        </p:nvCxnSpPr>
        <p:spPr>
          <a:xfrm flipV="1">
            <a:off x="2542279" y="1598051"/>
            <a:ext cx="666553" cy="11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A8E4BAE-F2D7-474A-BE92-552EC911C662}"/>
              </a:ext>
            </a:extLst>
          </p:cNvPr>
          <p:cNvCxnSpPr>
            <a:cxnSpLocks/>
            <a:stCxn id="130" idx="0"/>
            <a:endCxn id="108" idx="2"/>
          </p:cNvCxnSpPr>
          <p:nvPr/>
        </p:nvCxnSpPr>
        <p:spPr>
          <a:xfrm flipV="1">
            <a:off x="2542279" y="1595513"/>
            <a:ext cx="1023648" cy="1159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6B81B7A-F9A1-437F-8BA9-F6AAFD165F3C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2542280" y="1580144"/>
            <a:ext cx="1358403" cy="117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BA99856-8914-4658-8609-210B1CC7A0BF}"/>
              </a:ext>
            </a:extLst>
          </p:cNvPr>
          <p:cNvCxnSpPr>
            <a:cxnSpLocks/>
            <a:stCxn id="131" idx="0"/>
            <a:endCxn id="108" idx="2"/>
          </p:cNvCxnSpPr>
          <p:nvPr/>
        </p:nvCxnSpPr>
        <p:spPr>
          <a:xfrm flipV="1">
            <a:off x="2911160" y="1595512"/>
            <a:ext cx="654768" cy="1158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3ACCF2-DA5A-4F98-8B05-335E4D4BBC9D}"/>
              </a:ext>
            </a:extLst>
          </p:cNvPr>
          <p:cNvCxnSpPr>
            <a:cxnSpLocks/>
            <a:stCxn id="131" idx="0"/>
            <a:endCxn id="114" idx="2"/>
          </p:cNvCxnSpPr>
          <p:nvPr/>
        </p:nvCxnSpPr>
        <p:spPr>
          <a:xfrm flipV="1">
            <a:off x="2911159" y="1595512"/>
            <a:ext cx="1017003" cy="1158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2BEADF-8267-4B45-9819-ACDCA17A7347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3208833" y="1598050"/>
            <a:ext cx="100501" cy="116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42FB8D-B3F0-4C9D-A5A9-3041BC8AC769}"/>
              </a:ext>
            </a:extLst>
          </p:cNvPr>
          <p:cNvCxnSpPr>
            <a:cxnSpLocks/>
          </p:cNvCxnSpPr>
          <p:nvPr/>
        </p:nvCxnSpPr>
        <p:spPr>
          <a:xfrm flipH="1" flipV="1">
            <a:off x="3244770" y="1610203"/>
            <a:ext cx="827218" cy="116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F169B6A-A48A-4661-B336-9D795C5199CF}"/>
              </a:ext>
            </a:extLst>
          </p:cNvPr>
          <p:cNvCxnSpPr>
            <a:cxnSpLocks/>
          </p:cNvCxnSpPr>
          <p:nvPr/>
        </p:nvCxnSpPr>
        <p:spPr>
          <a:xfrm flipH="1" flipV="1">
            <a:off x="3244771" y="1610203"/>
            <a:ext cx="1205053" cy="116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BEFBCF-6B2F-4FF2-BF8D-774D72ABF652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2846596" y="1598050"/>
            <a:ext cx="462736" cy="116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F7027D0-D73E-4A84-A077-90AFF4761FFB}"/>
              </a:ext>
            </a:extLst>
          </p:cNvPr>
          <p:cNvCxnSpPr>
            <a:cxnSpLocks/>
          </p:cNvCxnSpPr>
          <p:nvPr/>
        </p:nvCxnSpPr>
        <p:spPr>
          <a:xfrm flipV="1">
            <a:off x="3309332" y="1607665"/>
            <a:ext cx="654768" cy="1158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7CB888-CABC-4FF1-A821-10B6C06A94BB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3309334" y="1595513"/>
            <a:ext cx="256594" cy="11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038F4B3-8494-4B0C-888E-F3DDAA0167DD}"/>
              </a:ext>
            </a:extLst>
          </p:cNvPr>
          <p:cNvCxnSpPr>
            <a:cxnSpLocks/>
            <a:stCxn id="135" idx="0"/>
            <a:endCxn id="114" idx="2"/>
          </p:cNvCxnSpPr>
          <p:nvPr/>
        </p:nvCxnSpPr>
        <p:spPr>
          <a:xfrm flipH="1" flipV="1">
            <a:off x="3928163" y="1595515"/>
            <a:ext cx="477748" cy="116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ECCF181-11E9-4DEB-8BA7-0E4731171C78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3565926" y="1595512"/>
            <a:ext cx="839986" cy="1117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E744F41-4ABA-4275-B1E8-A5BCCDA43C03}"/>
              </a:ext>
            </a:extLst>
          </p:cNvPr>
          <p:cNvCxnSpPr>
            <a:cxnSpLocks/>
            <a:stCxn id="133" idx="0"/>
            <a:endCxn id="114" idx="2"/>
          </p:cNvCxnSpPr>
          <p:nvPr/>
        </p:nvCxnSpPr>
        <p:spPr>
          <a:xfrm flipV="1">
            <a:off x="3673814" y="1595512"/>
            <a:ext cx="254348" cy="116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04116DB-A499-4287-BFD3-F4118680317D}"/>
                  </a:ext>
                </a:extLst>
              </p:cNvPr>
              <p:cNvSpPr txBox="1"/>
              <p:nvPr/>
            </p:nvSpPr>
            <p:spPr>
              <a:xfrm>
                <a:off x="4038086" y="1085003"/>
                <a:ext cx="475643" cy="22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04116DB-A499-4287-BFD3-F41186803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86" y="1085003"/>
                <a:ext cx="475643" cy="222240"/>
              </a:xfrm>
              <a:prstGeom prst="rect">
                <a:avLst/>
              </a:prstGeom>
              <a:blipFill>
                <a:blip r:embed="rId12"/>
                <a:stretch>
                  <a:fillRect l="-2632" r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3652A57-BC74-4BDD-9FAC-D7F0A75147D4}"/>
                  </a:ext>
                </a:extLst>
              </p:cNvPr>
              <p:cNvSpPr txBox="1"/>
              <p:nvPr/>
            </p:nvSpPr>
            <p:spPr>
              <a:xfrm>
                <a:off x="4230175" y="1389781"/>
                <a:ext cx="226152" cy="22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3652A57-BC74-4BDD-9FAC-D7F0A751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175" y="1389781"/>
                <a:ext cx="226152" cy="222240"/>
              </a:xfrm>
              <a:prstGeom prst="rect">
                <a:avLst/>
              </a:prstGeom>
              <a:blipFill>
                <a:blip r:embed="rId13"/>
                <a:stretch>
                  <a:fillRect l="-21053" r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ight Brace 189">
            <a:extLst>
              <a:ext uri="{FF2B5EF4-FFF2-40B4-BE49-F238E27FC236}">
                <a16:creationId xmlns:a16="http://schemas.microsoft.com/office/drawing/2014/main" id="{F98BAFEA-C262-4D32-B0DC-067C8E290FE9}"/>
              </a:ext>
            </a:extLst>
          </p:cNvPr>
          <p:cNvSpPr/>
          <p:nvPr/>
        </p:nvSpPr>
        <p:spPr>
          <a:xfrm>
            <a:off x="5285528" y="1188760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49FCA98-5D3E-42DA-B37E-E967BF48CF30}"/>
              </a:ext>
            </a:extLst>
          </p:cNvPr>
          <p:cNvSpPr txBox="1"/>
          <p:nvPr/>
        </p:nvSpPr>
        <p:spPr>
          <a:xfrm>
            <a:off x="5804031" y="1085003"/>
            <a:ext cx="2335134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Layer-2 latent processes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Deeper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67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48709B-6A49-4B71-9191-4E6A3814BDB6}"/>
              </a:ext>
            </a:extLst>
          </p:cNvPr>
          <p:cNvGrpSpPr/>
          <p:nvPr/>
        </p:nvGrpSpPr>
        <p:grpSpPr>
          <a:xfrm>
            <a:off x="2523147" y="4258930"/>
            <a:ext cx="3146804" cy="146153"/>
            <a:chOff x="3715089" y="4094672"/>
            <a:chExt cx="4200452" cy="19508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7E3557-C6AB-40CA-B3BF-F54C536ACA25}"/>
                </a:ext>
              </a:extLst>
            </p:cNvPr>
            <p:cNvSpPr/>
            <p:nvPr/>
          </p:nvSpPr>
          <p:spPr>
            <a:xfrm>
              <a:off x="371508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F7F3D04-EF70-49E4-B9B8-B6170DF43B3D}"/>
                </a:ext>
              </a:extLst>
            </p:cNvPr>
            <p:cNvSpPr/>
            <p:nvPr/>
          </p:nvSpPr>
          <p:spPr>
            <a:xfrm>
              <a:off x="39854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395DED-513B-4E58-848F-D2CF5B33BFA0}"/>
                </a:ext>
              </a:extLst>
            </p:cNvPr>
            <p:cNvSpPr/>
            <p:nvPr/>
          </p:nvSpPr>
          <p:spPr>
            <a:xfrm>
              <a:off x="425571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49A13FD-5906-4833-8FFB-BB69590856E7}"/>
                </a:ext>
              </a:extLst>
            </p:cNvPr>
            <p:cNvSpPr/>
            <p:nvPr/>
          </p:nvSpPr>
          <p:spPr>
            <a:xfrm>
              <a:off x="449722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14FA65-E002-4926-830A-036B3DBC7640}"/>
                </a:ext>
              </a:extLst>
            </p:cNvPr>
            <p:cNvSpPr/>
            <p:nvPr/>
          </p:nvSpPr>
          <p:spPr>
            <a:xfrm>
              <a:off x="475890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7D557F-6139-4DC8-B548-7711D44C1900}"/>
                </a:ext>
              </a:extLst>
            </p:cNvPr>
            <p:cNvSpPr/>
            <p:nvPr/>
          </p:nvSpPr>
          <p:spPr>
            <a:xfrm>
              <a:off x="5011973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47AECC9-CA76-4A2B-AAD5-6C66AE1C6486}"/>
                </a:ext>
              </a:extLst>
            </p:cNvPr>
            <p:cNvSpPr/>
            <p:nvPr/>
          </p:nvSpPr>
          <p:spPr>
            <a:xfrm>
              <a:off x="5250611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DC13873-FF75-4B66-8993-901770DB2CC2}"/>
                </a:ext>
              </a:extLst>
            </p:cNvPr>
            <p:cNvSpPr/>
            <p:nvPr/>
          </p:nvSpPr>
          <p:spPr>
            <a:xfrm>
              <a:off x="5489249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A7473-6F15-47F1-B2AF-8B7AEA4F6145}"/>
                </a:ext>
              </a:extLst>
            </p:cNvPr>
            <p:cNvSpPr/>
            <p:nvPr/>
          </p:nvSpPr>
          <p:spPr>
            <a:xfrm>
              <a:off x="571931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7A6EC-C6DE-4925-8F72-8CF5ACD3493D}"/>
                </a:ext>
              </a:extLst>
            </p:cNvPr>
            <p:cNvSpPr/>
            <p:nvPr/>
          </p:nvSpPr>
          <p:spPr>
            <a:xfrm>
              <a:off x="5972385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F0B356-EE26-43B5-8E6B-99C7A3024BAE}"/>
                </a:ext>
              </a:extLst>
            </p:cNvPr>
            <p:cNvSpPr/>
            <p:nvPr/>
          </p:nvSpPr>
          <p:spPr>
            <a:xfrm>
              <a:off x="622108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6675309-B02D-4C30-9E10-124767699933}"/>
                </a:ext>
              </a:extLst>
            </p:cNvPr>
            <p:cNvSpPr/>
            <p:nvPr/>
          </p:nvSpPr>
          <p:spPr>
            <a:xfrm>
              <a:off x="6476988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F5A5A1-097B-41E6-A763-8368404D5705}"/>
                </a:ext>
              </a:extLst>
            </p:cNvPr>
            <p:cNvSpPr/>
            <p:nvPr/>
          </p:nvSpPr>
          <p:spPr>
            <a:xfrm>
              <a:off x="6715626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65C12A1-8AC4-493D-B4DE-7AF0BD505085}"/>
                </a:ext>
              </a:extLst>
            </p:cNvPr>
            <p:cNvSpPr/>
            <p:nvPr/>
          </p:nvSpPr>
          <p:spPr>
            <a:xfrm>
              <a:off x="6954264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6E85563-30FD-447C-A239-6C6C1BB81456}"/>
                </a:ext>
              </a:extLst>
            </p:cNvPr>
            <p:cNvSpPr/>
            <p:nvPr/>
          </p:nvSpPr>
          <p:spPr>
            <a:xfrm>
              <a:off x="7192902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503098-07B3-416C-B858-AFAE7C1F2917}"/>
                </a:ext>
              </a:extLst>
            </p:cNvPr>
            <p:cNvSpPr/>
            <p:nvPr/>
          </p:nvSpPr>
          <p:spPr>
            <a:xfrm>
              <a:off x="7431540" y="4094672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96E2B1C-9736-4ACF-B68F-2B4A8BF55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8259" y="4094672"/>
              <a:ext cx="207282" cy="195089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6EACEE6-4852-45A3-AE77-1962655A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45" y="3096616"/>
            <a:ext cx="155288" cy="14615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A62ED5-2DC2-4D1D-87D5-35FE25078933}"/>
              </a:ext>
            </a:extLst>
          </p:cNvPr>
          <p:cNvCxnSpPr>
            <a:stCxn id="21" idx="0"/>
            <a:endCxn id="39" idx="2"/>
          </p:cNvCxnSpPr>
          <p:nvPr/>
        </p:nvCxnSpPr>
        <p:spPr>
          <a:xfrm flipV="1">
            <a:off x="2596391" y="3242769"/>
            <a:ext cx="51269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746B43-144B-47DB-BFE1-39FDD7DF8240}"/>
              </a:ext>
            </a:extLst>
          </p:cNvPr>
          <p:cNvCxnSpPr>
            <a:cxnSpLocks/>
            <a:stCxn id="22" idx="0"/>
            <a:endCxn id="39" idx="2"/>
          </p:cNvCxnSpPr>
          <p:nvPr/>
        </p:nvCxnSpPr>
        <p:spPr>
          <a:xfrm flipV="1">
            <a:off x="2798896" y="3242769"/>
            <a:ext cx="310193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1035BD-B0C8-4EDB-A978-D4788379A5DD}"/>
              </a:ext>
            </a:extLst>
          </p:cNvPr>
          <p:cNvCxnSpPr>
            <a:cxnSpLocks/>
            <a:stCxn id="23" idx="0"/>
            <a:endCxn id="39" idx="2"/>
          </p:cNvCxnSpPr>
          <p:nvPr/>
        </p:nvCxnSpPr>
        <p:spPr>
          <a:xfrm flipV="1">
            <a:off x="3001405" y="3242769"/>
            <a:ext cx="107686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74ED61-D6CF-4A3A-A494-164928EFC75A}"/>
              </a:ext>
            </a:extLst>
          </p:cNvPr>
          <p:cNvCxnSpPr>
            <a:cxnSpLocks/>
            <a:stCxn id="36" idx="1"/>
            <a:endCxn id="39" idx="2"/>
          </p:cNvCxnSpPr>
          <p:nvPr/>
        </p:nvCxnSpPr>
        <p:spPr>
          <a:xfrm flipH="1" flipV="1">
            <a:off x="3109090" y="3242769"/>
            <a:ext cx="2219721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7E8299-B4BB-4EDE-A7AE-192645FFC146}"/>
              </a:ext>
            </a:extLst>
          </p:cNvPr>
          <p:cNvCxnSpPr>
            <a:cxnSpLocks/>
            <a:stCxn id="38" idx="0"/>
            <a:endCxn id="39" idx="2"/>
          </p:cNvCxnSpPr>
          <p:nvPr/>
        </p:nvCxnSpPr>
        <p:spPr>
          <a:xfrm flipH="1" flipV="1">
            <a:off x="3109090" y="3242769"/>
            <a:ext cx="2483219" cy="1016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B65F8F-9524-4B2B-859A-621FBA1684C9}"/>
              </a:ext>
            </a:extLst>
          </p:cNvPr>
          <p:cNvCxnSpPr>
            <a:cxnSpLocks/>
            <a:stCxn id="29" idx="1"/>
            <a:endCxn id="39" idx="2"/>
          </p:cNvCxnSpPr>
          <p:nvPr/>
        </p:nvCxnSpPr>
        <p:spPr>
          <a:xfrm flipH="1" flipV="1">
            <a:off x="3109091" y="3242769"/>
            <a:ext cx="936996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/>
              <p:nvPr/>
            </p:nvSpPr>
            <p:spPr>
              <a:xfrm>
                <a:off x="2496868" y="4447444"/>
                <a:ext cx="25398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993168D-E6CE-42F2-9674-A2D24AFB6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68" y="4447444"/>
                <a:ext cx="253980" cy="207429"/>
              </a:xfrm>
              <a:prstGeom prst="rect">
                <a:avLst/>
              </a:prstGeom>
              <a:blipFill>
                <a:blip r:embed="rId4"/>
                <a:stretch>
                  <a:fillRect l="-952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/>
              <p:nvPr/>
            </p:nvSpPr>
            <p:spPr>
              <a:xfrm>
                <a:off x="5514666" y="4405081"/>
                <a:ext cx="293927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𝑖𝑀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6298B6-BA1F-46B3-8B74-72258676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66" y="4405081"/>
                <a:ext cx="293927" cy="207429"/>
              </a:xfrm>
              <a:prstGeom prst="rect">
                <a:avLst/>
              </a:prstGeom>
              <a:blipFill>
                <a:blip r:embed="rId5"/>
                <a:stretch>
                  <a:fillRect l="-4167" r="-416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53FFE8A6-01E1-475C-8949-6A715A3A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302" y="3096615"/>
            <a:ext cx="155288" cy="14615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0E47CC-9325-41AE-BB82-5D8F55689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160" y="3094744"/>
            <a:ext cx="155288" cy="14615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9823EE3-328B-420E-9CDD-4B8E725CC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20" y="3106774"/>
            <a:ext cx="155288" cy="14615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6B81BBF-EB08-46DE-85DE-4D857B87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77" y="3106773"/>
            <a:ext cx="155288" cy="14615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26A7855-6D53-4BA0-AA6A-D03C1061F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435" y="3104902"/>
            <a:ext cx="155288" cy="146153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FDFD3DA-0168-477C-B7BE-2FE8BA6CF5E1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596391" y="3222579"/>
            <a:ext cx="846692" cy="103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FE72AC-2575-4460-86D1-8596DD6E60E9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2798899" y="3242768"/>
            <a:ext cx="685049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436BC6-5FC6-4006-B3A2-4ED7135EEBB8}"/>
              </a:ext>
            </a:extLst>
          </p:cNvPr>
          <p:cNvCxnSpPr>
            <a:cxnSpLocks/>
            <a:stCxn id="23" idx="0"/>
            <a:endCxn id="40" idx="2"/>
          </p:cNvCxnSpPr>
          <p:nvPr/>
        </p:nvCxnSpPr>
        <p:spPr>
          <a:xfrm flipV="1">
            <a:off x="3001404" y="3242768"/>
            <a:ext cx="482542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0EFB97-8B3E-45A1-878A-6680F2B81ED1}"/>
              </a:ext>
            </a:extLst>
          </p:cNvPr>
          <p:cNvCxnSpPr>
            <a:cxnSpLocks/>
            <a:stCxn id="29" idx="0"/>
            <a:endCxn id="43" idx="2"/>
          </p:cNvCxnSpPr>
          <p:nvPr/>
        </p:nvCxnSpPr>
        <p:spPr>
          <a:xfrm flipH="1" flipV="1">
            <a:off x="3858803" y="3240897"/>
            <a:ext cx="239072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13A673-C482-4D17-A68F-897170F93BB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097875" y="3237751"/>
            <a:ext cx="165812" cy="1021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508CF5-B8DC-45A5-9AC8-7EF63543E5AC}"/>
              </a:ext>
            </a:extLst>
          </p:cNvPr>
          <p:cNvCxnSpPr>
            <a:cxnSpLocks/>
            <a:stCxn id="29" idx="7"/>
            <a:endCxn id="47" idx="2"/>
          </p:cNvCxnSpPr>
          <p:nvPr/>
        </p:nvCxnSpPr>
        <p:spPr>
          <a:xfrm flipV="1">
            <a:off x="4149665" y="3251055"/>
            <a:ext cx="842414" cy="1028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BE34E3-DC48-4084-AA6B-9EDF7293EAEB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V="1">
            <a:off x="2596391" y="3240897"/>
            <a:ext cx="126241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CB5D8E4-D395-497B-82E3-ED5425CA8BD9}"/>
              </a:ext>
            </a:extLst>
          </p:cNvPr>
          <p:cNvCxnSpPr>
            <a:cxnSpLocks/>
            <a:stCxn id="22" idx="0"/>
            <a:endCxn id="43" idx="2"/>
          </p:cNvCxnSpPr>
          <p:nvPr/>
        </p:nvCxnSpPr>
        <p:spPr>
          <a:xfrm flipV="1">
            <a:off x="2798898" y="3240897"/>
            <a:ext cx="1059906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3C51105-F6EC-4906-A68C-331284E1AC11}"/>
              </a:ext>
            </a:extLst>
          </p:cNvPr>
          <p:cNvCxnSpPr>
            <a:cxnSpLocks/>
            <a:stCxn id="21" idx="7"/>
            <a:endCxn id="43" idx="2"/>
          </p:cNvCxnSpPr>
          <p:nvPr/>
        </p:nvCxnSpPr>
        <p:spPr>
          <a:xfrm flipV="1">
            <a:off x="2648180" y="3240896"/>
            <a:ext cx="1210624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06EF61-835C-4E71-A305-B85616227EC3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648182" y="3235820"/>
            <a:ext cx="1569194" cy="1043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2A3BC1-233C-4B3A-BC8C-54C8B3F7EDDF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648179" y="3222250"/>
            <a:ext cx="1927129" cy="1056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D70C58-231D-409F-90E6-FA375A2AACDC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648181" y="3225622"/>
            <a:ext cx="2310394" cy="1053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32D9B7E-6C46-4332-99CD-91457CCDE51C}"/>
              </a:ext>
            </a:extLst>
          </p:cNvPr>
          <p:cNvCxnSpPr>
            <a:cxnSpLocks/>
            <a:stCxn id="36" idx="1"/>
            <a:endCxn id="43" idx="2"/>
          </p:cNvCxnSpPr>
          <p:nvPr/>
        </p:nvCxnSpPr>
        <p:spPr>
          <a:xfrm flipH="1" flipV="1">
            <a:off x="3858805" y="3240896"/>
            <a:ext cx="1470006" cy="10382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1B82D7-BAFF-49DB-88F3-E2D15AEF70FC}"/>
              </a:ext>
            </a:extLst>
          </p:cNvPr>
          <p:cNvCxnSpPr>
            <a:cxnSpLocks/>
            <a:stCxn id="36" idx="1"/>
            <a:endCxn id="44" idx="2"/>
          </p:cNvCxnSpPr>
          <p:nvPr/>
        </p:nvCxnSpPr>
        <p:spPr>
          <a:xfrm flipH="1" flipV="1">
            <a:off x="4242365" y="3252927"/>
            <a:ext cx="1086446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A77CF10-436B-47B1-83C8-65AC05A8CC6A}"/>
              </a:ext>
            </a:extLst>
          </p:cNvPr>
          <p:cNvCxnSpPr>
            <a:cxnSpLocks/>
            <a:stCxn id="36" idx="0"/>
            <a:endCxn id="47" idx="2"/>
          </p:cNvCxnSpPr>
          <p:nvPr/>
        </p:nvCxnSpPr>
        <p:spPr>
          <a:xfrm flipH="1" flipV="1">
            <a:off x="4992078" y="3251053"/>
            <a:ext cx="388522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814B37-4F59-4B10-9177-5C22CF9D0ADA}"/>
              </a:ext>
            </a:extLst>
          </p:cNvPr>
          <p:cNvCxnSpPr>
            <a:cxnSpLocks/>
            <a:stCxn id="36" idx="1"/>
            <a:endCxn id="40" idx="2"/>
          </p:cNvCxnSpPr>
          <p:nvPr/>
        </p:nvCxnSpPr>
        <p:spPr>
          <a:xfrm flipH="1" flipV="1">
            <a:off x="3483947" y="3242769"/>
            <a:ext cx="1844864" cy="10363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1609AA-A53E-42C2-8B8A-CFCB5EB7F06E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H="1" flipV="1">
            <a:off x="3858805" y="3240897"/>
            <a:ext cx="1733504" cy="101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1F72EA-B7AD-4A04-BBFA-9D30BE12C80A}"/>
              </a:ext>
            </a:extLst>
          </p:cNvPr>
          <p:cNvCxnSpPr>
            <a:cxnSpLocks/>
            <a:stCxn id="38" idx="0"/>
            <a:endCxn id="44" idx="2"/>
          </p:cNvCxnSpPr>
          <p:nvPr/>
        </p:nvCxnSpPr>
        <p:spPr>
          <a:xfrm flipH="1" flipV="1">
            <a:off x="4242364" y="3252926"/>
            <a:ext cx="1349944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2E790A-E0AC-4670-BC68-BB202BD0A8F0}"/>
              </a:ext>
            </a:extLst>
          </p:cNvPr>
          <p:cNvCxnSpPr>
            <a:cxnSpLocks/>
            <a:stCxn id="38" idx="0"/>
            <a:endCxn id="46" idx="2"/>
          </p:cNvCxnSpPr>
          <p:nvPr/>
        </p:nvCxnSpPr>
        <p:spPr>
          <a:xfrm flipH="1" flipV="1">
            <a:off x="4617223" y="3252927"/>
            <a:ext cx="975086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B3206B5-366F-4BEC-A881-AABE26D27D57}"/>
              </a:ext>
            </a:extLst>
          </p:cNvPr>
          <p:cNvCxnSpPr>
            <a:cxnSpLocks/>
            <a:stCxn id="38" idx="0"/>
            <a:endCxn id="47" idx="2"/>
          </p:cNvCxnSpPr>
          <p:nvPr/>
        </p:nvCxnSpPr>
        <p:spPr>
          <a:xfrm flipH="1" flipV="1">
            <a:off x="4992081" y="3251053"/>
            <a:ext cx="600228" cy="100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2A61656-2A63-4E4A-8B50-A04BC095360E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flipH="1" flipV="1">
            <a:off x="3483947" y="3242768"/>
            <a:ext cx="613928" cy="10161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FDAD8D0-00F0-402A-8746-AE141F8F4C3B}"/>
              </a:ext>
            </a:extLst>
          </p:cNvPr>
          <p:cNvCxnSpPr>
            <a:cxnSpLocks/>
            <a:stCxn id="29" idx="0"/>
            <a:endCxn id="46" idx="2"/>
          </p:cNvCxnSpPr>
          <p:nvPr/>
        </p:nvCxnSpPr>
        <p:spPr>
          <a:xfrm flipV="1">
            <a:off x="4097875" y="3252927"/>
            <a:ext cx="519348" cy="100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B98B3D-445E-4DA5-900F-5067C907E5E4}"/>
              </a:ext>
            </a:extLst>
          </p:cNvPr>
          <p:cNvCxnSpPr>
            <a:cxnSpLocks/>
            <a:stCxn id="36" idx="1"/>
            <a:endCxn id="46" idx="2"/>
          </p:cNvCxnSpPr>
          <p:nvPr/>
        </p:nvCxnSpPr>
        <p:spPr>
          <a:xfrm flipH="1" flipV="1">
            <a:off x="4617222" y="3252925"/>
            <a:ext cx="711588" cy="1026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A0C5E5DA-63C0-4FF9-BEA8-E92B6540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47" y="2834617"/>
            <a:ext cx="162964" cy="15337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D20677E-4870-4B0F-B26C-3B87195D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65" y="2832787"/>
            <a:ext cx="155288" cy="146153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F433889-9230-4589-A3B6-0D50DE17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10" y="2832787"/>
            <a:ext cx="155288" cy="14615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2EFFB40-88A3-40BD-BC0D-A8EF8EA65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20" y="2839438"/>
            <a:ext cx="155288" cy="14063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326EC98-DF84-40A8-9B66-0CFCFD29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55" y="2838965"/>
            <a:ext cx="155288" cy="146153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97BCD0A-A4B2-40ED-A94C-3A0CE91B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15" y="2838965"/>
            <a:ext cx="155288" cy="14615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64647E1-EF95-4BE2-88C8-F12F14803D72}"/>
              </a:ext>
            </a:extLst>
          </p:cNvPr>
          <p:cNvCxnSpPr>
            <a:cxnSpLocks/>
            <a:stCxn id="39" idx="0"/>
            <a:endCxn id="130" idx="2"/>
          </p:cNvCxnSpPr>
          <p:nvPr/>
        </p:nvCxnSpPr>
        <p:spPr>
          <a:xfrm flipV="1">
            <a:off x="3109088" y="2987996"/>
            <a:ext cx="3840" cy="108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63A0C64-44D9-421F-AF9B-93965EC1B476}"/>
              </a:ext>
            </a:extLst>
          </p:cNvPr>
          <p:cNvCxnSpPr>
            <a:cxnSpLocks/>
          </p:cNvCxnSpPr>
          <p:nvPr/>
        </p:nvCxnSpPr>
        <p:spPr>
          <a:xfrm flipH="1" flipV="1">
            <a:off x="3487001" y="297800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C05DDC-D212-496D-BAFF-0DABDC964A00}"/>
              </a:ext>
            </a:extLst>
          </p:cNvPr>
          <p:cNvCxnSpPr>
            <a:cxnSpLocks/>
          </p:cNvCxnSpPr>
          <p:nvPr/>
        </p:nvCxnSpPr>
        <p:spPr>
          <a:xfrm flipH="1" flipV="1">
            <a:off x="3860038" y="2973664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4DBC43A-3078-4E00-8F08-95D85A343B9A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4242365" y="2981394"/>
            <a:ext cx="2101" cy="1253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F8B4AE3-490E-4ACC-920A-1D8D307717AE}"/>
              </a:ext>
            </a:extLst>
          </p:cNvPr>
          <p:cNvCxnSpPr>
            <a:cxnSpLocks/>
          </p:cNvCxnSpPr>
          <p:nvPr/>
        </p:nvCxnSpPr>
        <p:spPr>
          <a:xfrm flipH="1" flipV="1">
            <a:off x="4621866" y="2985873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9F2162F-84FA-47FD-8C41-774A9EC53CC5}"/>
              </a:ext>
            </a:extLst>
          </p:cNvPr>
          <p:cNvCxnSpPr>
            <a:cxnSpLocks/>
          </p:cNvCxnSpPr>
          <p:nvPr/>
        </p:nvCxnSpPr>
        <p:spPr>
          <a:xfrm flipH="1" flipV="1">
            <a:off x="4983906" y="2985307"/>
            <a:ext cx="866" cy="121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/>
              <p:nvPr/>
            </p:nvSpPr>
            <p:spPr>
              <a:xfrm>
                <a:off x="2729849" y="3058131"/>
                <a:ext cx="24340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9108442-E0B6-496C-B90C-8EE31D95E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849" y="3058131"/>
                <a:ext cx="243400" cy="207429"/>
              </a:xfrm>
              <a:prstGeom prst="rect">
                <a:avLst/>
              </a:prstGeom>
              <a:blipFill>
                <a:blip r:embed="rId6"/>
                <a:stretch>
                  <a:fillRect l="-5000" r="-500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/>
              <p:nvPr/>
            </p:nvSpPr>
            <p:spPr>
              <a:xfrm>
                <a:off x="2538666" y="2794094"/>
                <a:ext cx="49289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FAEEE0F-61E0-4E18-8945-103308D1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666" y="2794094"/>
                <a:ext cx="492892" cy="207429"/>
              </a:xfrm>
              <a:prstGeom prst="rect">
                <a:avLst/>
              </a:prstGeom>
              <a:blipFill>
                <a:blip r:embed="rId7"/>
                <a:stretch>
                  <a:fillRect l="-2500" r="-100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/>
              <p:nvPr/>
            </p:nvSpPr>
            <p:spPr>
              <a:xfrm>
                <a:off x="5172241" y="3064061"/>
                <a:ext cx="251512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BBF8C05C-BFB5-460D-B44F-F1BA38237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41" y="3064061"/>
                <a:ext cx="251512" cy="207429"/>
              </a:xfrm>
              <a:prstGeom prst="rect">
                <a:avLst/>
              </a:prstGeom>
              <a:blipFill>
                <a:blip r:embed="rId8"/>
                <a:stretch>
                  <a:fillRect l="-4762" r="-476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/>
              <p:nvPr/>
            </p:nvSpPr>
            <p:spPr>
              <a:xfrm>
                <a:off x="5064641" y="2794094"/>
                <a:ext cx="50806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𝑖𝐾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9B41CEA-2B69-4320-AB1C-A1AA5F425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41" y="2794094"/>
                <a:ext cx="508066" cy="207429"/>
              </a:xfrm>
              <a:prstGeom prst="rect">
                <a:avLst/>
              </a:prstGeom>
              <a:blipFill>
                <a:blip r:embed="rId9"/>
                <a:stretch>
                  <a:fillRect l="-4878" r="-1219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DA13AFD4-2354-49BB-A9E2-D15E15D7963F}"/>
              </a:ext>
            </a:extLst>
          </p:cNvPr>
          <p:cNvSpPr/>
          <p:nvPr/>
        </p:nvSpPr>
        <p:spPr>
          <a:xfrm>
            <a:off x="5874378" y="2794096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69250-1261-4704-A048-AE6DC0E7F94D}"/>
              </a:ext>
            </a:extLst>
          </p:cNvPr>
          <p:cNvSpPr txBox="1"/>
          <p:nvPr/>
        </p:nvSpPr>
        <p:spPr>
          <a:xfrm>
            <a:off x="6369984" y="2673843"/>
            <a:ext cx="2335134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Layer-1 latent processes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DCB32FD-4284-47C0-86AE-F027165CFE6C}"/>
              </a:ext>
            </a:extLst>
          </p:cNvPr>
          <p:cNvCxnSpPr>
            <a:cxnSpLocks/>
            <a:stCxn id="131" idx="0"/>
            <a:endCxn id="103" idx="2"/>
          </p:cNvCxnSpPr>
          <p:nvPr/>
        </p:nvCxnSpPr>
        <p:spPr>
          <a:xfrm flipV="1">
            <a:off x="3481809" y="1677204"/>
            <a:ext cx="297673" cy="115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0DE75D-D9AA-4700-A97E-25FF089A5E16}"/>
              </a:ext>
            </a:extLst>
          </p:cNvPr>
          <p:cNvCxnSpPr>
            <a:cxnSpLocks/>
            <a:stCxn id="133" idx="0"/>
            <a:endCxn id="75" idx="2"/>
          </p:cNvCxnSpPr>
          <p:nvPr/>
        </p:nvCxnSpPr>
        <p:spPr>
          <a:xfrm flipH="1" flipV="1">
            <a:off x="3417247" y="1677203"/>
            <a:ext cx="827218" cy="116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C2926FA-1073-414F-9430-93C598C33350}"/>
              </a:ext>
            </a:extLst>
          </p:cNvPr>
          <p:cNvCxnSpPr>
            <a:cxnSpLocks/>
            <a:stCxn id="134" idx="0"/>
            <a:endCxn id="75" idx="2"/>
          </p:cNvCxnSpPr>
          <p:nvPr/>
        </p:nvCxnSpPr>
        <p:spPr>
          <a:xfrm flipH="1" flipV="1">
            <a:off x="3417247" y="1677202"/>
            <a:ext cx="1205053" cy="116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D102D7-FAB2-414C-9312-2B5DCCE1F787}"/>
              </a:ext>
            </a:extLst>
          </p:cNvPr>
          <p:cNvCxnSpPr>
            <a:cxnSpLocks/>
            <a:stCxn id="130" idx="0"/>
            <a:endCxn id="75" idx="2"/>
          </p:cNvCxnSpPr>
          <p:nvPr/>
        </p:nvCxnSpPr>
        <p:spPr>
          <a:xfrm flipV="1">
            <a:off x="3112929" y="1677202"/>
            <a:ext cx="304318" cy="11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F5E9C18-1DBB-4352-A677-9B37ECDEF794}"/>
              </a:ext>
            </a:extLst>
          </p:cNvPr>
          <p:cNvCxnSpPr>
            <a:cxnSpLocks/>
            <a:stCxn id="135" idx="0"/>
            <a:endCxn id="75" idx="2"/>
          </p:cNvCxnSpPr>
          <p:nvPr/>
        </p:nvCxnSpPr>
        <p:spPr>
          <a:xfrm flipH="1" flipV="1">
            <a:off x="3417247" y="1677202"/>
            <a:ext cx="1559313" cy="116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62F2689-EA88-423D-8A95-40D43EF7BF1F}"/>
              </a:ext>
            </a:extLst>
          </p:cNvPr>
          <p:cNvCxnSpPr>
            <a:cxnSpLocks/>
            <a:stCxn id="131" idx="0"/>
            <a:endCxn id="75" idx="2"/>
          </p:cNvCxnSpPr>
          <p:nvPr/>
        </p:nvCxnSpPr>
        <p:spPr>
          <a:xfrm flipH="1" flipV="1">
            <a:off x="3417248" y="1677204"/>
            <a:ext cx="64563" cy="115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6FBFEBF4-5CA5-43BB-8E60-EB24EDB8E8E0}"/>
              </a:ext>
            </a:extLst>
          </p:cNvPr>
          <p:cNvGrpSpPr/>
          <p:nvPr/>
        </p:nvGrpSpPr>
        <p:grpSpPr>
          <a:xfrm>
            <a:off x="3338336" y="1227659"/>
            <a:ext cx="156556" cy="449543"/>
            <a:chOff x="4485919" y="1739760"/>
            <a:chExt cx="208974" cy="60006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5D43FDD-F5DF-4611-B0AB-46420FA05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AADEE5D-06FA-48BE-A89E-B80577D74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CB78DB-C7A2-4C11-A10A-26AF4482A5AA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/>
              <p:nvPr/>
            </p:nvSpPr>
            <p:spPr>
              <a:xfrm>
                <a:off x="2861574" y="1191516"/>
                <a:ext cx="485710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A3CA6ED-4ED0-41E2-9A8A-2F93114E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574" y="1191516"/>
                <a:ext cx="485710" cy="207429"/>
              </a:xfrm>
              <a:prstGeom prst="rect">
                <a:avLst/>
              </a:prstGeom>
              <a:blipFill>
                <a:blip r:embed="rId10"/>
                <a:stretch>
                  <a:fillRect l="-2500" r="-10000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/>
              <p:nvPr/>
            </p:nvSpPr>
            <p:spPr>
              <a:xfrm>
                <a:off x="3053665" y="1496292"/>
                <a:ext cx="236219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06E89C0-D5EF-4783-8FB9-6A13B53D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665" y="1496292"/>
                <a:ext cx="236219" cy="207429"/>
              </a:xfrm>
              <a:prstGeom prst="rect">
                <a:avLst/>
              </a:prstGeom>
              <a:blipFill>
                <a:blip r:embed="rId11"/>
                <a:stretch>
                  <a:fillRect l="-26316" r="-5263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AAB40B4-2169-4BAC-B79B-843B088492F2}"/>
              </a:ext>
            </a:extLst>
          </p:cNvPr>
          <p:cNvGrpSpPr/>
          <p:nvPr/>
        </p:nvGrpSpPr>
        <p:grpSpPr>
          <a:xfrm>
            <a:off x="3700571" y="1227659"/>
            <a:ext cx="156556" cy="449543"/>
            <a:chOff x="4485919" y="1739760"/>
            <a:chExt cx="208974" cy="600064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3AEC09FC-D70A-43F4-9767-6E2BB41CF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C27CBCBF-9892-484A-80C1-49CA9F2D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638DE51-144E-4C8A-82B8-FF278FE3E488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C295095-7695-4EC8-9F9C-61856241AA0D}"/>
              </a:ext>
            </a:extLst>
          </p:cNvPr>
          <p:cNvGrpSpPr/>
          <p:nvPr/>
        </p:nvGrpSpPr>
        <p:grpSpPr>
          <a:xfrm>
            <a:off x="4057666" y="1225121"/>
            <a:ext cx="156556" cy="449543"/>
            <a:chOff x="4485919" y="1739760"/>
            <a:chExt cx="208974" cy="600064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0A16B21E-60AD-4964-BC0F-4F7CD4F27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3385DC25-825B-41EE-AEF2-DE70260E9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E88FFC4-4546-485F-836F-88A6F91A174A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01B0E3-35DB-4F8B-B2F8-FC8BEC828D84}"/>
              </a:ext>
            </a:extLst>
          </p:cNvPr>
          <p:cNvGrpSpPr/>
          <p:nvPr/>
        </p:nvGrpSpPr>
        <p:grpSpPr>
          <a:xfrm>
            <a:off x="4419901" y="1225121"/>
            <a:ext cx="156556" cy="449543"/>
            <a:chOff x="4485919" y="1739760"/>
            <a:chExt cx="208974" cy="600064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CE0163E-6792-4A0B-8299-7598D6E2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7611" y="2144735"/>
              <a:ext cx="207282" cy="19508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478A642-3031-4F18-9F49-E6C5012BB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5919" y="1739760"/>
              <a:ext cx="207282" cy="195089"/>
            </a:xfrm>
            <a:prstGeom prst="rect">
              <a:avLst/>
            </a:prstGeom>
          </p:spPr>
        </p:pic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309671C-81EE-41D3-B565-7C933C7E9A6D}"/>
                </a:ext>
              </a:extLst>
            </p:cNvPr>
            <p:cNvCxnSpPr>
              <a:cxnSpLocks/>
            </p:cNvCxnSpPr>
            <p:nvPr/>
          </p:nvCxnSpPr>
          <p:spPr>
            <a:xfrm>
              <a:off x="4587868" y="193146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D6680D5-0C9D-489A-9785-3DC61F824889}"/>
              </a:ext>
            </a:extLst>
          </p:cNvPr>
          <p:cNvCxnSpPr>
            <a:cxnSpLocks/>
            <a:stCxn id="130" idx="0"/>
            <a:endCxn id="103" idx="2"/>
          </p:cNvCxnSpPr>
          <p:nvPr/>
        </p:nvCxnSpPr>
        <p:spPr>
          <a:xfrm flipV="1">
            <a:off x="3112928" y="1677202"/>
            <a:ext cx="666553" cy="1157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A8E4BAE-F2D7-474A-BE92-552EC911C662}"/>
              </a:ext>
            </a:extLst>
          </p:cNvPr>
          <p:cNvCxnSpPr>
            <a:cxnSpLocks/>
            <a:stCxn id="130" idx="0"/>
            <a:endCxn id="108" idx="2"/>
          </p:cNvCxnSpPr>
          <p:nvPr/>
        </p:nvCxnSpPr>
        <p:spPr>
          <a:xfrm flipV="1">
            <a:off x="3112929" y="1674665"/>
            <a:ext cx="1023648" cy="1159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6B81B7A-F9A1-437F-8BA9-F6AAFD165F3C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3112929" y="1659296"/>
            <a:ext cx="1358403" cy="1175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BA99856-8914-4658-8609-210B1CC7A0BF}"/>
              </a:ext>
            </a:extLst>
          </p:cNvPr>
          <p:cNvCxnSpPr>
            <a:cxnSpLocks/>
            <a:stCxn id="131" idx="0"/>
            <a:endCxn id="108" idx="2"/>
          </p:cNvCxnSpPr>
          <p:nvPr/>
        </p:nvCxnSpPr>
        <p:spPr>
          <a:xfrm flipV="1">
            <a:off x="3481809" y="1674664"/>
            <a:ext cx="654768" cy="1158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C3ACCF2-DA5A-4F98-8B05-335E4D4BBC9D}"/>
              </a:ext>
            </a:extLst>
          </p:cNvPr>
          <p:cNvCxnSpPr>
            <a:cxnSpLocks/>
            <a:stCxn id="131" idx="0"/>
            <a:endCxn id="114" idx="2"/>
          </p:cNvCxnSpPr>
          <p:nvPr/>
        </p:nvCxnSpPr>
        <p:spPr>
          <a:xfrm flipV="1">
            <a:off x="3481809" y="1674664"/>
            <a:ext cx="1017003" cy="1158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92BEADF-8267-4B45-9819-ACDCA17A7347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3779483" y="1677203"/>
            <a:ext cx="100501" cy="116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242FB8D-B3F0-4C9D-A5A9-3041BC8AC769}"/>
              </a:ext>
            </a:extLst>
          </p:cNvPr>
          <p:cNvCxnSpPr>
            <a:cxnSpLocks/>
          </p:cNvCxnSpPr>
          <p:nvPr/>
        </p:nvCxnSpPr>
        <p:spPr>
          <a:xfrm flipH="1" flipV="1">
            <a:off x="3815420" y="1689355"/>
            <a:ext cx="827218" cy="116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F169B6A-A48A-4661-B336-9D795C5199CF}"/>
              </a:ext>
            </a:extLst>
          </p:cNvPr>
          <p:cNvCxnSpPr>
            <a:cxnSpLocks/>
          </p:cNvCxnSpPr>
          <p:nvPr/>
        </p:nvCxnSpPr>
        <p:spPr>
          <a:xfrm flipH="1" flipV="1">
            <a:off x="3815421" y="1689355"/>
            <a:ext cx="1205053" cy="116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BEFBCF-6B2F-4FF2-BF8D-774D72ABF652}"/>
              </a:ext>
            </a:extLst>
          </p:cNvPr>
          <p:cNvCxnSpPr>
            <a:cxnSpLocks/>
            <a:endCxn id="75" idx="2"/>
          </p:cNvCxnSpPr>
          <p:nvPr/>
        </p:nvCxnSpPr>
        <p:spPr>
          <a:xfrm flipH="1" flipV="1">
            <a:off x="3417246" y="1677203"/>
            <a:ext cx="462736" cy="1167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F7027D0-D73E-4A84-A077-90AFF4761FFB}"/>
              </a:ext>
            </a:extLst>
          </p:cNvPr>
          <p:cNvCxnSpPr>
            <a:cxnSpLocks/>
          </p:cNvCxnSpPr>
          <p:nvPr/>
        </p:nvCxnSpPr>
        <p:spPr>
          <a:xfrm flipV="1">
            <a:off x="3879982" y="1686816"/>
            <a:ext cx="654768" cy="1158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47CB888-CABC-4FF1-A821-10B6C06A94BB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3879982" y="1674664"/>
            <a:ext cx="256594" cy="117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E038F4B3-8494-4B0C-888E-F3DDAA0167DD}"/>
              </a:ext>
            </a:extLst>
          </p:cNvPr>
          <p:cNvCxnSpPr>
            <a:cxnSpLocks/>
            <a:stCxn id="135" idx="0"/>
            <a:endCxn id="114" idx="2"/>
          </p:cNvCxnSpPr>
          <p:nvPr/>
        </p:nvCxnSpPr>
        <p:spPr>
          <a:xfrm flipH="1" flipV="1">
            <a:off x="4498813" y="1674665"/>
            <a:ext cx="477748" cy="1164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ECCF181-11E9-4DEB-8BA7-0E4731171C78}"/>
              </a:ext>
            </a:extLst>
          </p:cNvPr>
          <p:cNvCxnSpPr>
            <a:cxnSpLocks/>
            <a:endCxn id="108" idx="2"/>
          </p:cNvCxnSpPr>
          <p:nvPr/>
        </p:nvCxnSpPr>
        <p:spPr>
          <a:xfrm flipH="1" flipV="1">
            <a:off x="4136576" y="1674664"/>
            <a:ext cx="839986" cy="1117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E744F41-4ABA-4275-B1E8-A5BCCDA43C03}"/>
              </a:ext>
            </a:extLst>
          </p:cNvPr>
          <p:cNvCxnSpPr>
            <a:cxnSpLocks/>
            <a:stCxn id="133" idx="0"/>
            <a:endCxn id="114" idx="2"/>
          </p:cNvCxnSpPr>
          <p:nvPr/>
        </p:nvCxnSpPr>
        <p:spPr>
          <a:xfrm flipV="1">
            <a:off x="4244464" y="1674664"/>
            <a:ext cx="254348" cy="1164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04116DB-A499-4287-BFD3-F4118680317D}"/>
                  </a:ext>
                </a:extLst>
              </p:cNvPr>
              <p:cNvSpPr txBox="1"/>
              <p:nvPr/>
            </p:nvSpPr>
            <p:spPr>
              <a:xfrm>
                <a:off x="4608735" y="1164155"/>
                <a:ext cx="475643" cy="22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04116DB-A499-4287-BFD3-F41186803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735" y="1164155"/>
                <a:ext cx="475643" cy="222240"/>
              </a:xfrm>
              <a:prstGeom prst="rect">
                <a:avLst/>
              </a:prstGeom>
              <a:blipFill>
                <a:blip r:embed="rId12"/>
                <a:stretch>
                  <a:fillRect l="-2632" r="-13158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3652A57-BC74-4BDD-9FAC-D7F0A75147D4}"/>
                  </a:ext>
                </a:extLst>
              </p:cNvPr>
              <p:cNvSpPr txBox="1"/>
              <p:nvPr/>
            </p:nvSpPr>
            <p:spPr>
              <a:xfrm>
                <a:off x="4800825" y="1468932"/>
                <a:ext cx="226152" cy="222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𝑖𝐽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3652A57-BC74-4BDD-9FAC-D7F0A751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825" y="1468932"/>
                <a:ext cx="226152" cy="222240"/>
              </a:xfrm>
              <a:prstGeom prst="rect">
                <a:avLst/>
              </a:prstGeom>
              <a:blipFill>
                <a:blip r:embed="rId13"/>
                <a:stretch>
                  <a:fillRect l="-21053" r="-1052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Right Brace 189">
            <a:extLst>
              <a:ext uri="{FF2B5EF4-FFF2-40B4-BE49-F238E27FC236}">
                <a16:creationId xmlns:a16="http://schemas.microsoft.com/office/drawing/2014/main" id="{F98BAFEA-C262-4D32-B0DC-067C8E290FE9}"/>
              </a:ext>
            </a:extLst>
          </p:cNvPr>
          <p:cNvSpPr/>
          <p:nvPr/>
        </p:nvSpPr>
        <p:spPr>
          <a:xfrm>
            <a:off x="5856177" y="1267913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49FCA98-5D3E-42DA-B37E-E967BF48CF30}"/>
              </a:ext>
            </a:extLst>
          </p:cNvPr>
          <p:cNvSpPr txBox="1"/>
          <p:nvPr/>
        </p:nvSpPr>
        <p:spPr>
          <a:xfrm>
            <a:off x="6369984" y="1164154"/>
            <a:ext cx="2335134" cy="100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Layer-2 latent processes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E3C173DD-B2C4-4D57-B1DC-75588F4A1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874" y="530710"/>
            <a:ext cx="155288" cy="146153"/>
          </a:xfrm>
          <a:prstGeom prst="rect">
            <a:avLst/>
          </a:prstGeom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C01A486-9E6A-418F-9613-DE4B0F735617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3916502" y="681182"/>
            <a:ext cx="218808" cy="54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E65DDCF8-1D3A-4CD8-BE2C-77EC715A0B62}"/>
              </a:ext>
            </a:extLst>
          </p:cNvPr>
          <p:cNvCxnSpPr>
            <a:cxnSpLocks/>
            <a:stCxn id="115" idx="0"/>
            <a:endCxn id="139" idx="2"/>
          </p:cNvCxnSpPr>
          <p:nvPr/>
        </p:nvCxnSpPr>
        <p:spPr>
          <a:xfrm flipH="1" flipV="1">
            <a:off x="3916519" y="676861"/>
            <a:ext cx="581026" cy="548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4764256-66AA-40FC-815D-5C6917E23A99}"/>
              </a:ext>
            </a:extLst>
          </p:cNvPr>
          <p:cNvCxnSpPr>
            <a:cxnSpLocks/>
            <a:stCxn id="90" idx="0"/>
            <a:endCxn id="139" idx="2"/>
          </p:cNvCxnSpPr>
          <p:nvPr/>
        </p:nvCxnSpPr>
        <p:spPr>
          <a:xfrm flipV="1">
            <a:off x="3415980" y="676862"/>
            <a:ext cx="500538" cy="550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267E0A8-230C-438B-9591-7F3C45D4FA41}"/>
              </a:ext>
            </a:extLst>
          </p:cNvPr>
          <p:cNvCxnSpPr>
            <a:cxnSpLocks/>
            <a:stCxn id="105" idx="0"/>
            <a:endCxn id="139" idx="2"/>
          </p:cNvCxnSpPr>
          <p:nvPr/>
        </p:nvCxnSpPr>
        <p:spPr>
          <a:xfrm flipV="1">
            <a:off x="3778214" y="676862"/>
            <a:ext cx="138304" cy="5507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F2BB838A-AD00-42B8-93B9-0F78C60B8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06" y="227320"/>
            <a:ext cx="155288" cy="146153"/>
          </a:xfrm>
          <a:prstGeom prst="rect">
            <a:avLst/>
          </a:prstGeom>
        </p:spPr>
      </p:pic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304C58F-935D-4D4A-BD98-56BCD664D529}"/>
              </a:ext>
            </a:extLst>
          </p:cNvPr>
          <p:cNvCxnSpPr>
            <a:stCxn id="160" idx="2"/>
            <a:endCxn id="139" idx="0"/>
          </p:cNvCxnSpPr>
          <p:nvPr/>
        </p:nvCxnSpPr>
        <p:spPr>
          <a:xfrm>
            <a:off x="3915250" y="373472"/>
            <a:ext cx="1268" cy="157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577E1A2-CCB2-4888-B6F5-90ADD10CBB6B}"/>
                  </a:ext>
                </a:extLst>
              </p:cNvPr>
              <p:cNvSpPr txBox="1"/>
              <p:nvPr/>
            </p:nvSpPr>
            <p:spPr>
              <a:xfrm>
                <a:off x="3413014" y="176337"/>
                <a:ext cx="416618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48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48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48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577E1A2-CCB2-4888-B6F5-90ADD10CB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14" y="176337"/>
                <a:ext cx="416618" cy="207429"/>
              </a:xfrm>
              <a:prstGeom prst="rect">
                <a:avLst/>
              </a:prstGeom>
              <a:blipFill>
                <a:blip r:embed="rId14"/>
                <a:stretch>
                  <a:fillRect l="-5882" r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0F261E6-7616-4145-A836-00E3038FA525}"/>
                  </a:ext>
                </a:extLst>
              </p:cNvPr>
              <p:cNvSpPr txBox="1"/>
              <p:nvPr/>
            </p:nvSpPr>
            <p:spPr>
              <a:xfrm>
                <a:off x="3623771" y="509351"/>
                <a:ext cx="167406" cy="2074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0F261E6-7616-4145-A836-00E3038FA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771" y="509351"/>
                <a:ext cx="167406" cy="207429"/>
              </a:xfrm>
              <a:prstGeom prst="rect">
                <a:avLst/>
              </a:prstGeom>
              <a:blipFill>
                <a:blip r:embed="rId15"/>
                <a:stretch>
                  <a:fillRect l="-20000" r="-6667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ight Brace 169">
            <a:extLst>
              <a:ext uri="{FF2B5EF4-FFF2-40B4-BE49-F238E27FC236}">
                <a16:creationId xmlns:a16="http://schemas.microsoft.com/office/drawing/2014/main" id="{8FE05465-E397-4018-ADE2-05DF766FE88E}"/>
              </a:ext>
            </a:extLst>
          </p:cNvPr>
          <p:cNvSpPr/>
          <p:nvPr/>
        </p:nvSpPr>
        <p:spPr>
          <a:xfrm>
            <a:off x="5874378" y="227320"/>
            <a:ext cx="613799" cy="477483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7C8D4A7-6F66-4B03-B55F-E8DE79BAED29}"/>
              </a:ext>
            </a:extLst>
          </p:cNvPr>
          <p:cNvSpPr txBox="1"/>
          <p:nvPr/>
        </p:nvSpPr>
        <p:spPr>
          <a:xfrm>
            <a:off x="6369984" y="94321"/>
            <a:ext cx="2335134" cy="70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</a:t>
            </a:r>
          </a:p>
          <a:p>
            <a:pPr algn="ctr"/>
            <a:r>
              <a:rPr lang="en-US" sz="19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outcome</a:t>
            </a:r>
          </a:p>
        </p:txBody>
      </p:sp>
    </p:spTree>
    <p:extLst>
      <p:ext uri="{BB962C8B-B14F-4D97-AF65-F5344CB8AC3E}">
        <p14:creationId xmlns:p14="http://schemas.microsoft.com/office/powerpoint/2010/main" val="3676679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EF5B84-63A6-4F58-8A26-2519A576488E}"/>
              </a:ext>
            </a:extLst>
          </p:cNvPr>
          <p:cNvGrpSpPr/>
          <p:nvPr/>
        </p:nvGrpSpPr>
        <p:grpSpPr>
          <a:xfrm>
            <a:off x="1299369" y="391722"/>
            <a:ext cx="3342545" cy="4436174"/>
            <a:chOff x="3284906" y="231529"/>
            <a:chExt cx="4461734" cy="59215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48709B-6A49-4B71-9191-4E6A3814BDB6}"/>
                </a:ext>
              </a:extLst>
            </p:cNvPr>
            <p:cNvGrpSpPr/>
            <p:nvPr/>
          </p:nvGrpSpPr>
          <p:grpSpPr>
            <a:xfrm>
              <a:off x="3361127" y="5681101"/>
              <a:ext cx="4200452" cy="195089"/>
              <a:chOff x="3715089" y="4094672"/>
              <a:chExt cx="4200452" cy="1950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E3557-C6AB-40CA-B3BF-F54C536ACA25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F7F3D04-EF70-49E4-B9B8-B6170DF43B3D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395DED-513B-4E58-848F-D2CF5B33BFA0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9A13FD-5906-4833-8FFB-BB69590856E7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14FA65-E002-4926-830A-036B3DBC764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D7D557F-6139-4DC8-B548-7711D44C1900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7AECC9-CA76-4A2B-AAD5-6C66AE1C6486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DC13873-FF75-4B66-8993-901770DB2CC2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FA7473-6F15-47F1-B2AF-8B7AEA4F6145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17A6EC-C6DE-4925-8F72-8CF5ACD3493D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F0B356-EE26-43B5-8E6B-99C7A3024BAE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675309-B02D-4C30-9E10-124767699933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F5A5A1-097B-41E6-A763-8368404D5705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65C12A1-8AC4-493D-B4DE-7AF0BD505085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6E85563-30FD-447C-A239-6C6C1BB81456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503098-07B3-416C-B858-AFAE7C1F2917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96E2B1C-9736-4ACF-B68F-2B4A8BF55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EACEE6-4852-45A3-AE77-1962655AF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619" y="4129609"/>
              <a:ext cx="207283" cy="195089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9A62ED5-2DC2-4D1D-87D5-35FE25078933}"/>
                </a:ext>
              </a:extLst>
            </p:cNvPr>
            <p:cNvCxnSpPr>
              <a:stCxn id="21" idx="0"/>
              <a:endCxn id="39" idx="2"/>
            </p:cNvCxnSpPr>
            <p:nvPr/>
          </p:nvCxnSpPr>
          <p:spPr>
            <a:xfrm flipV="1">
              <a:off x="3458894" y="4324697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746B43-144B-47DB-BFE1-39FDD7DF8240}"/>
                </a:ext>
              </a:extLst>
            </p:cNvPr>
            <p:cNvCxnSpPr>
              <a:cxnSpLocks/>
              <a:stCxn id="22" idx="0"/>
              <a:endCxn id="39" idx="2"/>
            </p:cNvCxnSpPr>
            <p:nvPr/>
          </p:nvCxnSpPr>
          <p:spPr>
            <a:xfrm flipV="1">
              <a:off x="3729206" y="4324697"/>
              <a:ext cx="414055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1035BD-B0C8-4EDB-A978-D4788379A5DD}"/>
                </a:ext>
              </a:extLst>
            </p:cNvPr>
            <p:cNvCxnSpPr>
              <a:cxnSpLocks/>
              <a:stCxn id="23" idx="0"/>
              <a:endCxn id="39" idx="2"/>
            </p:cNvCxnSpPr>
            <p:nvPr/>
          </p:nvCxnSpPr>
          <p:spPr>
            <a:xfrm flipV="1">
              <a:off x="3999520" y="4324697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74ED61-D6CF-4A3A-A494-164928EFC75A}"/>
                </a:ext>
              </a:extLst>
            </p:cNvPr>
            <p:cNvCxnSpPr>
              <a:cxnSpLocks/>
              <a:stCxn id="36" idx="1"/>
              <a:endCxn id="39" idx="2"/>
            </p:cNvCxnSpPr>
            <p:nvPr/>
          </p:nvCxnSpPr>
          <p:spPr>
            <a:xfrm flipH="1" flipV="1">
              <a:off x="4143261" y="4324696"/>
              <a:ext cx="296295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E8299-B4BB-4EDE-A7AE-192645FFC146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H="1" flipV="1">
              <a:off x="4143261" y="4324697"/>
              <a:ext cx="3314679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B65F8F-9524-4B2B-859A-621FBA1684C9}"/>
                </a:ext>
              </a:extLst>
            </p:cNvPr>
            <p:cNvCxnSpPr>
              <a:cxnSpLocks/>
              <a:stCxn id="29" idx="1"/>
              <a:endCxn id="39" idx="2"/>
            </p:cNvCxnSpPr>
            <p:nvPr/>
          </p:nvCxnSpPr>
          <p:spPr>
            <a:xfrm flipH="1" flipV="1">
              <a:off x="4143261" y="4324696"/>
              <a:ext cx="1250731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/>
                <p:nvPr/>
              </p:nvSpPr>
              <p:spPr>
                <a:xfrm>
                  <a:off x="3284906" y="5864165"/>
                  <a:ext cx="339020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906" y="5864165"/>
                  <a:ext cx="339020" cy="276883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/>
                <p:nvPr/>
              </p:nvSpPr>
              <p:spPr>
                <a:xfrm>
                  <a:off x="7354297" y="5876190"/>
                  <a:ext cx="39234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297" y="5876190"/>
                  <a:ext cx="392343" cy="276883"/>
                </a:xfrm>
                <a:prstGeom prst="rect">
                  <a:avLst/>
                </a:prstGeom>
                <a:blipFill>
                  <a:blip r:embed="rId5"/>
                  <a:stretch>
                    <a:fillRect l="-4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FE8A6-01E1-475C-8949-6A715A3A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989" y="4129608"/>
              <a:ext cx="207283" cy="19508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A0E47CC-9325-41AE-BB82-5D8F5568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361" y="4127109"/>
              <a:ext cx="207283" cy="19508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823EE3-328B-420E-9CDD-4B8E725C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351" y="4143166"/>
              <a:ext cx="207283" cy="19508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6B81BBF-EB08-46DE-85DE-4D857B87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2721" y="4143165"/>
              <a:ext cx="207283" cy="19508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26A7855-6D53-4BA0-AA6A-D03C1061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093" y="4140668"/>
              <a:ext cx="207283" cy="195089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FDFD3DA-0168-477C-B7BE-2FE8BA6CF5E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3458894" y="4297747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FE72AC-2575-4460-86D1-8596DD6E60E9}"/>
                </a:ext>
              </a:extLst>
            </p:cNvPr>
            <p:cNvCxnSpPr>
              <a:cxnSpLocks/>
              <a:stCxn id="22" idx="0"/>
              <a:endCxn id="40" idx="2"/>
            </p:cNvCxnSpPr>
            <p:nvPr/>
          </p:nvCxnSpPr>
          <p:spPr>
            <a:xfrm flipV="1">
              <a:off x="3729208" y="4324695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36BC6-5FC6-4006-B3A2-4ED7135EEBB8}"/>
                </a:ext>
              </a:extLst>
            </p:cNvPr>
            <p:cNvCxnSpPr>
              <a:cxnSpLocks/>
              <a:stCxn id="23" idx="0"/>
              <a:endCxn id="40" idx="2"/>
            </p:cNvCxnSpPr>
            <p:nvPr/>
          </p:nvCxnSpPr>
          <p:spPr>
            <a:xfrm flipV="1">
              <a:off x="3999519" y="4324695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0EFB97-8B3E-45A1-878A-6680F2B81ED1}"/>
                </a:ext>
              </a:extLst>
            </p:cNvPr>
            <p:cNvCxnSpPr>
              <a:cxnSpLocks/>
              <a:stCxn id="29" idx="0"/>
              <a:endCxn id="43" idx="2"/>
            </p:cNvCxnSpPr>
            <p:nvPr/>
          </p:nvCxnSpPr>
          <p:spPr>
            <a:xfrm flipH="1" flipV="1">
              <a:off x="5144003" y="4322198"/>
              <a:ext cx="319120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E13A673-C482-4D17-A68F-897170F93BBF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463121" y="4317999"/>
              <a:ext cx="221331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508CF5-B8DC-45A5-9AC8-7EF63543E5AC}"/>
                </a:ext>
              </a:extLst>
            </p:cNvPr>
            <p:cNvCxnSpPr>
              <a:cxnSpLocks/>
              <a:stCxn id="29" idx="7"/>
              <a:endCxn id="47" idx="2"/>
            </p:cNvCxnSpPr>
            <p:nvPr/>
          </p:nvCxnSpPr>
          <p:spPr>
            <a:xfrm flipV="1">
              <a:off x="5532254" y="4335757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E34E3-DC48-4084-AA6B-9EDF7293EAEB}"/>
                </a:ext>
              </a:extLst>
            </p:cNvPr>
            <p:cNvCxnSpPr>
              <a:cxnSpLocks/>
              <a:stCxn id="21" idx="0"/>
              <a:endCxn id="43" idx="2"/>
            </p:cNvCxnSpPr>
            <p:nvPr/>
          </p:nvCxnSpPr>
          <p:spPr>
            <a:xfrm flipV="1">
              <a:off x="3458894" y="4322198"/>
              <a:ext cx="1685109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CB5D8E4-D395-497B-82E3-ED5425CA8BD9}"/>
                </a:ext>
              </a:extLst>
            </p:cNvPr>
            <p:cNvCxnSpPr>
              <a:cxnSpLocks/>
              <a:stCxn id="22" idx="0"/>
              <a:endCxn id="43" idx="2"/>
            </p:cNvCxnSpPr>
            <p:nvPr/>
          </p:nvCxnSpPr>
          <p:spPr>
            <a:xfrm flipV="1">
              <a:off x="3729207" y="4322198"/>
              <a:ext cx="141479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3C51105-F6EC-4906-A68C-331284E1AC11}"/>
                </a:ext>
              </a:extLst>
            </p:cNvPr>
            <p:cNvCxnSpPr>
              <a:cxnSpLocks/>
              <a:stCxn id="21" idx="7"/>
              <a:endCxn id="43" idx="2"/>
            </p:cNvCxnSpPr>
            <p:nvPr/>
          </p:nvCxnSpPr>
          <p:spPr>
            <a:xfrm flipV="1">
              <a:off x="3528024" y="4322198"/>
              <a:ext cx="1615979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D06EF61-835C-4E71-A305-B85616227EC3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5" y="4315421"/>
              <a:ext cx="2094611" cy="139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2A3BC1-233C-4B3A-BC8C-54C8B3F7EDDF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4" y="4297307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0D70C58-231D-409F-90E6-FA375A2AACDC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5" y="4301807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32D9B7E-6C46-4332-99CD-91457CCDE51C}"/>
                </a:ext>
              </a:extLst>
            </p:cNvPr>
            <p:cNvCxnSpPr>
              <a:cxnSpLocks/>
              <a:stCxn id="36" idx="1"/>
              <a:endCxn id="43" idx="2"/>
            </p:cNvCxnSpPr>
            <p:nvPr/>
          </p:nvCxnSpPr>
          <p:spPr>
            <a:xfrm flipH="1" flipV="1">
              <a:off x="5144003" y="4322198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11B82D7-BAFF-49DB-88F3-E2D15AEF70FC}"/>
                </a:ext>
              </a:extLst>
            </p:cNvPr>
            <p:cNvCxnSpPr>
              <a:cxnSpLocks/>
              <a:stCxn id="36" idx="1"/>
              <a:endCxn id="44" idx="2"/>
            </p:cNvCxnSpPr>
            <p:nvPr/>
          </p:nvCxnSpPr>
          <p:spPr>
            <a:xfrm flipH="1" flipV="1">
              <a:off x="5655992" y="4338255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A77CF10-436B-47B1-83C8-65AC05A8CC6A}"/>
                </a:ext>
              </a:extLst>
            </p:cNvPr>
            <p:cNvCxnSpPr>
              <a:cxnSpLocks/>
              <a:stCxn id="36" idx="0"/>
              <a:endCxn id="47" idx="2"/>
            </p:cNvCxnSpPr>
            <p:nvPr/>
          </p:nvCxnSpPr>
          <p:spPr>
            <a:xfrm flipH="1" flipV="1">
              <a:off x="6656733" y="4335755"/>
              <a:ext cx="518611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814B37-4F59-4B10-9177-5C22CF9D0ADA}"/>
                </a:ext>
              </a:extLst>
            </p:cNvPr>
            <p:cNvCxnSpPr>
              <a:cxnSpLocks/>
              <a:stCxn id="36" idx="1"/>
              <a:endCxn id="40" idx="2"/>
            </p:cNvCxnSpPr>
            <p:nvPr/>
          </p:nvCxnSpPr>
          <p:spPr>
            <a:xfrm flipH="1" flipV="1">
              <a:off x="4643631" y="4324696"/>
              <a:ext cx="246258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51609AA-A53E-42C2-8B8A-CFCB5EB7F06E}"/>
                </a:ext>
              </a:extLst>
            </p:cNvPr>
            <p:cNvCxnSpPr>
              <a:cxnSpLocks/>
              <a:stCxn id="38" idx="0"/>
              <a:endCxn id="43" idx="2"/>
            </p:cNvCxnSpPr>
            <p:nvPr/>
          </p:nvCxnSpPr>
          <p:spPr>
            <a:xfrm flipH="1" flipV="1">
              <a:off x="5144003" y="4322198"/>
              <a:ext cx="231393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A1F72EA-B7AD-4A04-BBFA-9D30BE12C80A}"/>
                </a:ext>
              </a:extLst>
            </p:cNvPr>
            <p:cNvCxnSpPr>
              <a:cxnSpLocks/>
              <a:stCxn id="38" idx="0"/>
              <a:endCxn id="44" idx="2"/>
            </p:cNvCxnSpPr>
            <p:nvPr/>
          </p:nvCxnSpPr>
          <p:spPr>
            <a:xfrm flipH="1" flipV="1">
              <a:off x="5655992" y="4338255"/>
              <a:ext cx="1801947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F2E790A-E0AC-4670-BC68-BB202BD0A8F0}"/>
                </a:ext>
              </a:extLst>
            </p:cNvPr>
            <p:cNvCxnSpPr>
              <a:cxnSpLocks/>
              <a:stCxn id="38" idx="0"/>
              <a:endCxn id="46" idx="2"/>
            </p:cNvCxnSpPr>
            <p:nvPr/>
          </p:nvCxnSpPr>
          <p:spPr>
            <a:xfrm flipH="1" flipV="1">
              <a:off x="6156365" y="4338254"/>
              <a:ext cx="1301575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B3206B5-366F-4BEC-A881-AABE26D27D57}"/>
                </a:ext>
              </a:extLst>
            </p:cNvPr>
            <p:cNvCxnSpPr>
              <a:cxnSpLocks/>
              <a:stCxn id="38" idx="0"/>
              <a:endCxn id="47" idx="2"/>
            </p:cNvCxnSpPr>
            <p:nvPr/>
          </p:nvCxnSpPr>
          <p:spPr>
            <a:xfrm flipH="1" flipV="1">
              <a:off x="6656735" y="4335755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2A61656-2A63-4E4A-8B50-A04BC095360E}"/>
                </a:ext>
              </a:extLst>
            </p:cNvPr>
            <p:cNvCxnSpPr>
              <a:cxnSpLocks/>
              <a:stCxn id="29" idx="0"/>
              <a:endCxn id="40" idx="2"/>
            </p:cNvCxnSpPr>
            <p:nvPr/>
          </p:nvCxnSpPr>
          <p:spPr>
            <a:xfrm flipH="1" flipV="1">
              <a:off x="4643632" y="4324695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FDAD8D0-00F0-402A-8746-AE141F8F4C3B}"/>
                </a:ext>
              </a:extLst>
            </p:cNvPr>
            <p:cNvCxnSpPr>
              <a:cxnSpLocks/>
              <a:stCxn id="29" idx="0"/>
              <a:endCxn id="46" idx="2"/>
            </p:cNvCxnSpPr>
            <p:nvPr/>
          </p:nvCxnSpPr>
          <p:spPr>
            <a:xfrm flipV="1">
              <a:off x="5463124" y="4338254"/>
              <a:ext cx="693241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FB98B3D-445E-4DA5-900F-5067C907E5E4}"/>
                </a:ext>
              </a:extLst>
            </p:cNvPr>
            <p:cNvCxnSpPr>
              <a:cxnSpLocks/>
              <a:stCxn id="36" idx="1"/>
              <a:endCxn id="46" idx="2"/>
            </p:cNvCxnSpPr>
            <p:nvPr/>
          </p:nvCxnSpPr>
          <p:spPr>
            <a:xfrm flipH="1" flipV="1">
              <a:off x="6156363" y="4338254"/>
              <a:ext cx="949851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0C5E5DA-63C0-4FF9-BEA8-E92B6540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620" y="3779882"/>
              <a:ext cx="217531" cy="20473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D20677E-4870-4B0F-B26C-3B87195D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7137" y="3777441"/>
              <a:ext cx="207283" cy="195089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F433889-9230-4589-A3B6-0D50DE17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376" y="3777441"/>
              <a:ext cx="207283" cy="195089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2EFFB40-88A3-40BD-BC0D-A8EF8EA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5153" y="3786318"/>
              <a:ext cx="207283" cy="187729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326EC98-DF84-40A8-9B66-0CFCFD29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500" y="3785688"/>
              <a:ext cx="207283" cy="195089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297BCD0A-A4B2-40ED-A94C-3A0CE91B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377" y="3785688"/>
              <a:ext cx="207283" cy="195089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4647E1-EF95-4BE2-88C8-F12F14803D72}"/>
                </a:ext>
              </a:extLst>
            </p:cNvPr>
            <p:cNvCxnSpPr>
              <a:cxnSpLocks/>
              <a:stCxn id="39" idx="0"/>
              <a:endCxn id="130" idx="2"/>
            </p:cNvCxnSpPr>
            <p:nvPr/>
          </p:nvCxnSpPr>
          <p:spPr>
            <a:xfrm flipV="1">
              <a:off x="4143260" y="3984618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3A0C64-44D9-421F-AF9B-93965EC1B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7709" y="3971280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AC05DDC-D212-496D-BAFF-0DABDC964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651" y="3965487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4DBC43A-3078-4E00-8F08-95D85A343B9A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5655993" y="3975805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F8B4AE3-490E-4ACC-920A-1D8D30771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2564" y="3981784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9F2162F-84FA-47FD-8C41-774A9EC53C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5825" y="3981028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/>
                <p:nvPr/>
              </p:nvSpPr>
              <p:spPr>
                <a:xfrm>
                  <a:off x="3637038" y="4078237"/>
                  <a:ext cx="32489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38" y="4078237"/>
                  <a:ext cx="324898" cy="276883"/>
                </a:xfrm>
                <a:prstGeom prst="rect">
                  <a:avLst/>
                </a:prstGeom>
                <a:blipFill>
                  <a:blip r:embed="rId6"/>
                  <a:stretch>
                    <a:fillRect l="-5000" r="-1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/>
                <p:nvPr/>
              </p:nvSpPr>
              <p:spPr>
                <a:xfrm>
                  <a:off x="3381840" y="3725793"/>
                  <a:ext cx="65792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840" y="3725793"/>
                  <a:ext cx="657928" cy="276883"/>
                </a:xfrm>
                <a:prstGeom prst="rect">
                  <a:avLst/>
                </a:prstGeom>
                <a:blipFill>
                  <a:blip r:embed="rId7"/>
                  <a:stretch>
                    <a:fillRect l="-5128" r="-1025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/>
                <p:nvPr/>
              </p:nvSpPr>
              <p:spPr>
                <a:xfrm>
                  <a:off x="6897220" y="4086154"/>
                  <a:ext cx="33572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220" y="4086154"/>
                  <a:ext cx="335725" cy="276883"/>
                </a:xfrm>
                <a:prstGeom prst="rect">
                  <a:avLst/>
                </a:prstGeom>
                <a:blipFill>
                  <a:blip r:embed="rId8"/>
                  <a:stretch>
                    <a:fillRect l="-4762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/>
                <p:nvPr/>
              </p:nvSpPr>
              <p:spPr>
                <a:xfrm>
                  <a:off x="6753590" y="3725793"/>
                  <a:ext cx="678182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590" y="3725793"/>
                  <a:ext cx="678182" cy="276883"/>
                </a:xfrm>
                <a:prstGeom prst="rect">
                  <a:avLst/>
                </a:prstGeom>
                <a:blipFill>
                  <a:blip r:embed="rId9"/>
                  <a:stretch>
                    <a:fillRect l="-2439" r="-12195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DCB32FD-4284-47C0-86AE-F027165CFE6C}"/>
                </a:ext>
              </a:extLst>
            </p:cNvPr>
            <p:cNvCxnSpPr>
              <a:cxnSpLocks/>
              <a:stCxn id="131" idx="0"/>
              <a:endCxn id="103" idx="2"/>
            </p:cNvCxnSpPr>
            <p:nvPr/>
          </p:nvCxnSpPr>
          <p:spPr>
            <a:xfrm flipV="1">
              <a:off x="4640779" y="2234930"/>
              <a:ext cx="397343" cy="154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0DE75D-D9AA-4700-A97E-25FF089A5E16}"/>
                </a:ext>
              </a:extLst>
            </p:cNvPr>
            <p:cNvCxnSpPr>
              <a:cxnSpLocks/>
              <a:stCxn id="133" idx="0"/>
              <a:endCxn id="75" idx="2"/>
            </p:cNvCxnSpPr>
            <p:nvPr/>
          </p:nvCxnSpPr>
          <p:spPr>
            <a:xfrm flipH="1" flipV="1">
              <a:off x="4554599" y="2234930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926FA-1073-414F-9430-93C598C33350}"/>
                </a:ext>
              </a:extLst>
            </p:cNvPr>
            <p:cNvCxnSpPr>
              <a:cxnSpLocks/>
              <a:stCxn id="134" idx="0"/>
              <a:endCxn id="75" idx="2"/>
            </p:cNvCxnSpPr>
            <p:nvPr/>
          </p:nvCxnSpPr>
          <p:spPr>
            <a:xfrm flipH="1" flipV="1">
              <a:off x="4554599" y="2234930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FD102D7-FAB2-414C-9312-2B5DCCE1F787}"/>
                </a:ext>
              </a:extLst>
            </p:cNvPr>
            <p:cNvCxnSpPr>
              <a:cxnSpLocks/>
              <a:stCxn id="130" idx="0"/>
              <a:endCxn id="75" idx="2"/>
            </p:cNvCxnSpPr>
            <p:nvPr/>
          </p:nvCxnSpPr>
          <p:spPr>
            <a:xfrm flipV="1">
              <a:off x="4148386" y="2234929"/>
              <a:ext cx="406213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5E9C18-1DBB-4352-A677-9B37ECDEF794}"/>
                </a:ext>
              </a:extLst>
            </p:cNvPr>
            <p:cNvCxnSpPr>
              <a:cxnSpLocks/>
              <a:stCxn id="135" idx="0"/>
              <a:endCxn id="75" idx="2"/>
            </p:cNvCxnSpPr>
            <p:nvPr/>
          </p:nvCxnSpPr>
          <p:spPr>
            <a:xfrm flipH="1" flipV="1">
              <a:off x="4554599" y="2234930"/>
              <a:ext cx="2081420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62F2689-EA88-423D-8A95-40D43EF7BF1F}"/>
                </a:ext>
              </a:extLst>
            </p:cNvPr>
            <p:cNvCxnSpPr>
              <a:cxnSpLocks/>
              <a:stCxn id="131" idx="0"/>
              <a:endCxn id="75" idx="2"/>
            </p:cNvCxnSpPr>
            <p:nvPr/>
          </p:nvCxnSpPr>
          <p:spPr>
            <a:xfrm flipH="1" flipV="1">
              <a:off x="4554599" y="2234930"/>
              <a:ext cx="86180" cy="154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BFEBF4-5CA5-43BB-8E60-EB24EDB8E8E0}"/>
                </a:ext>
              </a:extLst>
            </p:cNvPr>
            <p:cNvGrpSpPr/>
            <p:nvPr/>
          </p:nvGrpSpPr>
          <p:grpSpPr>
            <a:xfrm>
              <a:off x="4449266" y="1634865"/>
              <a:ext cx="208975" cy="600064"/>
              <a:chOff x="4485919" y="1739760"/>
              <a:chExt cx="208974" cy="600064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5D43FDD-F5DF-4611-B0AB-46420FA05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AADEE5D-06FA-48BE-A89E-B80577D7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CB78DB-C7A2-4C11-A10A-26AF4482A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/>
                <p:nvPr/>
              </p:nvSpPr>
              <p:spPr>
                <a:xfrm>
                  <a:off x="3812869" y="1586620"/>
                  <a:ext cx="648341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9" y="1586620"/>
                  <a:ext cx="648341" cy="276883"/>
                </a:xfrm>
                <a:prstGeom prst="rect">
                  <a:avLst/>
                </a:prstGeom>
                <a:blipFill>
                  <a:blip r:embed="rId10"/>
                  <a:stretch>
                    <a:fillRect r="-10000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/>
                <p:nvPr/>
              </p:nvSpPr>
              <p:spPr>
                <a:xfrm>
                  <a:off x="4069279" y="1993446"/>
                  <a:ext cx="31531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279" y="1993446"/>
                  <a:ext cx="315313" cy="276883"/>
                </a:xfrm>
                <a:prstGeom prst="rect">
                  <a:avLst/>
                </a:prstGeom>
                <a:blipFill>
                  <a:blip r:embed="rId11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AAB40B4-2169-4BAC-B79B-843B088492F2}"/>
                </a:ext>
              </a:extLst>
            </p:cNvPr>
            <p:cNvGrpSpPr/>
            <p:nvPr/>
          </p:nvGrpSpPr>
          <p:grpSpPr>
            <a:xfrm>
              <a:off x="4932789" y="1634865"/>
              <a:ext cx="208975" cy="600064"/>
              <a:chOff x="4485919" y="1739760"/>
              <a:chExt cx="208974" cy="600064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3AEC09FC-D70A-43F4-9767-6E2BB41CF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C27CBCBF-9892-484A-80C1-49CA9F2D5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638DE51-144E-4C8A-82B8-FF278FE3E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C295095-7695-4EC8-9F9C-61856241AA0D}"/>
                </a:ext>
              </a:extLst>
            </p:cNvPr>
            <p:cNvGrpSpPr/>
            <p:nvPr/>
          </p:nvGrpSpPr>
          <p:grpSpPr>
            <a:xfrm>
              <a:off x="5409450" y="1631477"/>
              <a:ext cx="208975" cy="600064"/>
              <a:chOff x="4485919" y="1739760"/>
              <a:chExt cx="208974" cy="600064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0A16B21E-60AD-4964-BC0F-4F7CD4F27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3385DC25-825B-41EE-AEF2-DE70260E9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88FFC4-4546-485F-836F-88A6F91A1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601B0E3-35DB-4F8B-B2F8-FC8BEC828D84}"/>
                </a:ext>
              </a:extLst>
            </p:cNvPr>
            <p:cNvGrpSpPr/>
            <p:nvPr/>
          </p:nvGrpSpPr>
          <p:grpSpPr>
            <a:xfrm>
              <a:off x="5892973" y="1631477"/>
              <a:ext cx="208975" cy="600064"/>
              <a:chOff x="4485919" y="1739760"/>
              <a:chExt cx="208974" cy="600064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3CE0163E-6792-4A0B-8299-7598D6E20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8478A642-3031-4F18-9F49-E6C5012BB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09671C-81EE-41D3-B565-7C933C7E9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0D6680D5-0C9D-489A-9785-3DC61F824889}"/>
                </a:ext>
              </a:extLst>
            </p:cNvPr>
            <p:cNvCxnSpPr>
              <a:cxnSpLocks/>
              <a:stCxn id="130" idx="0"/>
              <a:endCxn id="103" idx="2"/>
            </p:cNvCxnSpPr>
            <p:nvPr/>
          </p:nvCxnSpPr>
          <p:spPr>
            <a:xfrm flipV="1">
              <a:off x="4148385" y="2234929"/>
              <a:ext cx="889736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A8E4BAE-F2D7-474A-BE92-552EC911C662}"/>
                </a:ext>
              </a:extLst>
            </p:cNvPr>
            <p:cNvCxnSpPr>
              <a:cxnSpLocks/>
              <a:stCxn id="130" idx="0"/>
              <a:endCxn id="108" idx="2"/>
            </p:cNvCxnSpPr>
            <p:nvPr/>
          </p:nvCxnSpPr>
          <p:spPr>
            <a:xfrm flipV="1">
              <a:off x="4148386" y="2231542"/>
              <a:ext cx="1366397" cy="154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6B81B7A-F9A1-437F-8BA9-F6AAFD165F3C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V="1">
              <a:off x="4148386" y="2211027"/>
              <a:ext cx="1813239" cy="156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BA99856-8914-4658-8609-210B1CC7A0BF}"/>
                </a:ext>
              </a:extLst>
            </p:cNvPr>
            <p:cNvCxnSpPr>
              <a:cxnSpLocks/>
              <a:stCxn id="131" idx="0"/>
              <a:endCxn id="108" idx="2"/>
            </p:cNvCxnSpPr>
            <p:nvPr/>
          </p:nvCxnSpPr>
          <p:spPr>
            <a:xfrm flipV="1">
              <a:off x="4640779" y="2231541"/>
              <a:ext cx="874004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C3ACCF2-DA5A-4F98-8B05-335E4D4BBC9D}"/>
                </a:ext>
              </a:extLst>
            </p:cNvPr>
            <p:cNvCxnSpPr>
              <a:cxnSpLocks/>
              <a:stCxn id="131" idx="0"/>
              <a:endCxn id="114" idx="2"/>
            </p:cNvCxnSpPr>
            <p:nvPr/>
          </p:nvCxnSpPr>
          <p:spPr>
            <a:xfrm flipV="1">
              <a:off x="4640779" y="2231541"/>
              <a:ext cx="1357527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92BEADF-8267-4B45-9819-ACDCA17A7347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H="1" flipV="1">
              <a:off x="5038121" y="2234930"/>
              <a:ext cx="134152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242FB8D-B3F0-4C9D-A5A9-3041BC8AC7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6092" y="2251151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F169B6A-A48A-4661-B336-9D795C519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6094" y="2251151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EBEFBCF-6B2F-4FF2-BF8D-774D72ABF652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4554597" y="2234930"/>
              <a:ext cx="617675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F7027D0-D73E-4A84-A077-90AFF4761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273" y="2247761"/>
              <a:ext cx="874004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7CB888-CABC-4FF1-A821-10B6C06A94BB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172273" y="2231541"/>
              <a:ext cx="342511" cy="156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038F4B3-8494-4B0C-888E-F3DDAA0167DD}"/>
                </a:ext>
              </a:extLst>
            </p:cNvPr>
            <p:cNvCxnSpPr>
              <a:cxnSpLocks/>
              <a:stCxn id="135" idx="0"/>
              <a:endCxn id="114" idx="2"/>
            </p:cNvCxnSpPr>
            <p:nvPr/>
          </p:nvCxnSpPr>
          <p:spPr>
            <a:xfrm flipH="1" flipV="1">
              <a:off x="5998306" y="2231542"/>
              <a:ext cx="637713" cy="15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ECCF181-11E9-4DEB-8BA7-0E4731171C78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H="1" flipV="1">
              <a:off x="5514782" y="2231541"/>
              <a:ext cx="1121239" cy="14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E744F41-4ABA-4275-B1E8-A5BCCDA43C03}"/>
                </a:ext>
              </a:extLst>
            </p:cNvPr>
            <p:cNvCxnSpPr>
              <a:cxnSpLocks/>
              <a:stCxn id="133" idx="0"/>
              <a:endCxn id="114" idx="2"/>
            </p:cNvCxnSpPr>
            <p:nvPr/>
          </p:nvCxnSpPr>
          <p:spPr>
            <a:xfrm flipV="1">
              <a:off x="5658795" y="2231541"/>
              <a:ext cx="339511" cy="155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04116DB-A499-4287-BFD3-F4118680317D}"/>
                    </a:ext>
                  </a:extLst>
                </p:cNvPr>
                <p:cNvSpPr txBox="1"/>
                <p:nvPr/>
              </p:nvSpPr>
              <p:spPr>
                <a:xfrm>
                  <a:off x="6145034" y="1550095"/>
                  <a:ext cx="634903" cy="296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04116DB-A499-4287-BFD3-F41186803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034" y="1550095"/>
                  <a:ext cx="634903" cy="296653"/>
                </a:xfrm>
                <a:prstGeom prst="rect">
                  <a:avLst/>
                </a:prstGeom>
                <a:blipFill>
                  <a:blip r:embed="rId12"/>
                  <a:stretch>
                    <a:fillRect l="-2632" r="-13158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83652A57-BC74-4BDD-9FAC-D7F0A75147D4}"/>
                    </a:ext>
                  </a:extLst>
                </p:cNvPr>
                <p:cNvSpPr txBox="1"/>
                <p:nvPr/>
              </p:nvSpPr>
              <p:spPr>
                <a:xfrm>
                  <a:off x="6401442" y="1956923"/>
                  <a:ext cx="301875" cy="296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83652A57-BC74-4BDD-9FAC-D7F0A7514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442" y="1956923"/>
                  <a:ext cx="301875" cy="296653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10526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3C173DD-B2C4-4D57-B1DC-75588F4A1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400" y="704556"/>
              <a:ext cx="207283" cy="195089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C01A486-9E6A-418F-9613-DE4B0F73561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H="1" flipV="1">
              <a:off x="5221019" y="905410"/>
              <a:ext cx="292072" cy="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65DDCF8-1D3A-4CD8-BE2C-77EC715A0B62}"/>
                </a:ext>
              </a:extLst>
            </p:cNvPr>
            <p:cNvCxnSpPr>
              <a:cxnSpLocks/>
              <a:stCxn id="115" idx="0"/>
              <a:endCxn id="139" idx="2"/>
            </p:cNvCxnSpPr>
            <p:nvPr/>
          </p:nvCxnSpPr>
          <p:spPr>
            <a:xfrm flipH="1" flipV="1">
              <a:off x="5221042" y="899643"/>
              <a:ext cx="775572" cy="73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4764256-66AA-40FC-815D-5C6917E23A99}"/>
                </a:ext>
              </a:extLst>
            </p:cNvPr>
            <p:cNvCxnSpPr>
              <a:cxnSpLocks/>
              <a:stCxn id="90" idx="0"/>
              <a:endCxn id="139" idx="2"/>
            </p:cNvCxnSpPr>
            <p:nvPr/>
          </p:nvCxnSpPr>
          <p:spPr>
            <a:xfrm flipV="1">
              <a:off x="4552907" y="899643"/>
              <a:ext cx="668135" cy="73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267E0A8-230C-438B-9591-7F3C45D4FA41}"/>
                </a:ext>
              </a:extLst>
            </p:cNvPr>
            <p:cNvCxnSpPr>
              <a:cxnSpLocks/>
              <a:stCxn id="105" idx="0"/>
              <a:endCxn id="139" idx="2"/>
            </p:cNvCxnSpPr>
            <p:nvPr/>
          </p:nvCxnSpPr>
          <p:spPr>
            <a:xfrm flipV="1">
              <a:off x="5036430" y="899643"/>
              <a:ext cx="184612" cy="73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2BB838A-AD00-42B8-93B9-0F78C60B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5708" y="299581"/>
              <a:ext cx="207283" cy="195089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304C58F-935D-4D4A-BD98-56BCD664D529}"/>
                </a:ext>
              </a:extLst>
            </p:cNvPr>
            <p:cNvCxnSpPr>
              <a:stCxn id="160" idx="2"/>
              <a:endCxn id="139" idx="0"/>
            </p:cNvCxnSpPr>
            <p:nvPr/>
          </p:nvCxnSpPr>
          <p:spPr>
            <a:xfrm>
              <a:off x="5219350" y="494669"/>
              <a:ext cx="1692" cy="209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577E1A2-CCB2-4888-B6F5-90ADD10CBB6B}"/>
                    </a:ext>
                  </a:extLst>
                </p:cNvPr>
                <p:cNvSpPr txBox="1"/>
                <p:nvPr/>
              </p:nvSpPr>
              <p:spPr>
                <a:xfrm>
                  <a:off x="4548948" y="231529"/>
                  <a:ext cx="55611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577E1A2-CCB2-4888-B6F5-90ADD10CB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948" y="231529"/>
                  <a:ext cx="556115" cy="276883"/>
                </a:xfrm>
                <a:prstGeom prst="rect">
                  <a:avLst/>
                </a:prstGeom>
                <a:blipFill>
                  <a:blip r:embed="rId14"/>
                  <a:stretch>
                    <a:fillRect l="-5882" r="-1470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0F261E6-7616-4145-A836-00E3038FA525}"/>
                    </a:ext>
                  </a:extLst>
                </p:cNvPr>
                <p:cNvSpPr txBox="1"/>
                <p:nvPr/>
              </p:nvSpPr>
              <p:spPr>
                <a:xfrm>
                  <a:off x="4830273" y="676047"/>
                  <a:ext cx="223459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0F261E6-7616-4145-A836-00E3038FA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73" y="676047"/>
                  <a:ext cx="223459" cy="276883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2A341E5-9993-45EA-88FD-7721F843CD1E}"/>
                  </a:ext>
                </a:extLst>
              </p:cNvPr>
              <p:cNvSpPr/>
              <p:nvPr/>
            </p:nvSpPr>
            <p:spPr>
              <a:xfrm>
                <a:off x="3840125" y="3569729"/>
                <a:ext cx="4603334" cy="952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2A341E5-9993-45EA-88FD-7721F843C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25" y="3569729"/>
                <a:ext cx="4603334" cy="9528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EC89F550-B422-4FE7-9E59-ED273D84D973}"/>
              </a:ext>
            </a:extLst>
          </p:cNvPr>
          <p:cNvSpPr/>
          <p:nvPr/>
        </p:nvSpPr>
        <p:spPr>
          <a:xfrm flipH="1">
            <a:off x="7113165" y="3451202"/>
            <a:ext cx="269353" cy="11318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B8E-425C-4E7D-9089-EB0D1F9884A9}"/>
              </a:ext>
            </a:extLst>
          </p:cNvPr>
          <p:cNvSpPr txBox="1"/>
          <p:nvPr/>
        </p:nvSpPr>
        <p:spPr>
          <a:xfrm>
            <a:off x="7511782" y="3717859"/>
            <a:ext cx="1412887" cy="714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Features of the </a:t>
            </a:r>
          </a:p>
          <a:p>
            <a:r>
              <a:rPr lang="en-US" sz="1348" dirty="0"/>
              <a:t>Data with Layer-1</a:t>
            </a:r>
          </a:p>
          <a:p>
            <a:r>
              <a:rPr lang="en-US" sz="1348" dirty="0"/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1429346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EF5B84-63A6-4F58-8A26-2519A576488E}"/>
              </a:ext>
            </a:extLst>
          </p:cNvPr>
          <p:cNvGrpSpPr/>
          <p:nvPr/>
        </p:nvGrpSpPr>
        <p:grpSpPr>
          <a:xfrm>
            <a:off x="1330191" y="391722"/>
            <a:ext cx="3311723" cy="4478535"/>
            <a:chOff x="3326048" y="231529"/>
            <a:chExt cx="4420592" cy="59780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48709B-6A49-4B71-9191-4E6A3814BDB6}"/>
                </a:ext>
              </a:extLst>
            </p:cNvPr>
            <p:cNvGrpSpPr/>
            <p:nvPr/>
          </p:nvGrpSpPr>
          <p:grpSpPr>
            <a:xfrm>
              <a:off x="3361127" y="5681101"/>
              <a:ext cx="4200452" cy="195089"/>
              <a:chOff x="3715089" y="4094672"/>
              <a:chExt cx="4200452" cy="1950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E3557-C6AB-40CA-B3BF-F54C536ACA25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F7F3D04-EF70-49E4-B9B8-B6170DF43B3D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395DED-513B-4E58-848F-D2CF5B33BFA0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9A13FD-5906-4833-8FFB-BB69590856E7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14FA65-E002-4926-830A-036B3DBC764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D7D557F-6139-4DC8-B548-7711D44C1900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7AECC9-CA76-4A2B-AAD5-6C66AE1C6486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DC13873-FF75-4B66-8993-901770DB2CC2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FA7473-6F15-47F1-B2AF-8B7AEA4F6145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17A6EC-C6DE-4925-8F72-8CF5ACD3493D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F0B356-EE26-43B5-8E6B-99C7A3024BAE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675309-B02D-4C30-9E10-124767699933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F5A5A1-097B-41E6-A763-8368404D5705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65C12A1-8AC4-493D-B4DE-7AF0BD505085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6E85563-30FD-447C-A239-6C6C1BB81456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503098-07B3-416C-B858-AFAE7C1F2917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96E2B1C-9736-4ACF-B68F-2B4A8BF55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EACEE6-4852-45A3-AE77-1962655AF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619" y="4129609"/>
              <a:ext cx="207283" cy="195089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9A62ED5-2DC2-4D1D-87D5-35FE25078933}"/>
                </a:ext>
              </a:extLst>
            </p:cNvPr>
            <p:cNvCxnSpPr>
              <a:stCxn id="21" idx="0"/>
              <a:endCxn id="39" idx="2"/>
            </p:cNvCxnSpPr>
            <p:nvPr/>
          </p:nvCxnSpPr>
          <p:spPr>
            <a:xfrm flipV="1">
              <a:off x="3458894" y="4324697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746B43-144B-47DB-BFE1-39FDD7DF8240}"/>
                </a:ext>
              </a:extLst>
            </p:cNvPr>
            <p:cNvCxnSpPr>
              <a:cxnSpLocks/>
              <a:stCxn id="22" idx="0"/>
              <a:endCxn id="39" idx="2"/>
            </p:cNvCxnSpPr>
            <p:nvPr/>
          </p:nvCxnSpPr>
          <p:spPr>
            <a:xfrm flipV="1">
              <a:off x="3729206" y="4324697"/>
              <a:ext cx="414055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1035BD-B0C8-4EDB-A978-D4788379A5DD}"/>
                </a:ext>
              </a:extLst>
            </p:cNvPr>
            <p:cNvCxnSpPr>
              <a:cxnSpLocks/>
              <a:stCxn id="23" idx="0"/>
              <a:endCxn id="39" idx="2"/>
            </p:cNvCxnSpPr>
            <p:nvPr/>
          </p:nvCxnSpPr>
          <p:spPr>
            <a:xfrm flipV="1">
              <a:off x="3999520" y="4324697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74ED61-D6CF-4A3A-A494-164928EFC75A}"/>
                </a:ext>
              </a:extLst>
            </p:cNvPr>
            <p:cNvCxnSpPr>
              <a:cxnSpLocks/>
              <a:stCxn id="36" idx="1"/>
              <a:endCxn id="39" idx="2"/>
            </p:cNvCxnSpPr>
            <p:nvPr/>
          </p:nvCxnSpPr>
          <p:spPr>
            <a:xfrm flipH="1" flipV="1">
              <a:off x="4143261" y="4324696"/>
              <a:ext cx="296295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E8299-B4BB-4EDE-A7AE-192645FFC146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H="1" flipV="1">
              <a:off x="4143261" y="4324697"/>
              <a:ext cx="3314679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B65F8F-9524-4B2B-859A-621FBA1684C9}"/>
                </a:ext>
              </a:extLst>
            </p:cNvPr>
            <p:cNvCxnSpPr>
              <a:cxnSpLocks/>
              <a:stCxn id="29" idx="1"/>
              <a:endCxn id="39" idx="2"/>
            </p:cNvCxnSpPr>
            <p:nvPr/>
          </p:nvCxnSpPr>
          <p:spPr>
            <a:xfrm flipH="1" flipV="1">
              <a:off x="4143261" y="4324696"/>
              <a:ext cx="1250731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/>
                <p:nvPr/>
              </p:nvSpPr>
              <p:spPr>
                <a:xfrm>
                  <a:off x="3326048" y="5932735"/>
                  <a:ext cx="339020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048" y="5932735"/>
                  <a:ext cx="339020" cy="276883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/>
                <p:nvPr/>
              </p:nvSpPr>
              <p:spPr>
                <a:xfrm>
                  <a:off x="7354297" y="5876190"/>
                  <a:ext cx="39234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297" y="5876190"/>
                  <a:ext cx="392343" cy="276883"/>
                </a:xfrm>
                <a:prstGeom prst="rect">
                  <a:avLst/>
                </a:prstGeom>
                <a:blipFill>
                  <a:blip r:embed="rId5"/>
                  <a:stretch>
                    <a:fillRect l="-4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FE8A6-01E1-475C-8949-6A715A3A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989" y="4129608"/>
              <a:ext cx="207283" cy="19508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A0E47CC-9325-41AE-BB82-5D8F5568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361" y="4127109"/>
              <a:ext cx="207283" cy="19508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823EE3-328B-420E-9CDD-4B8E725C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351" y="4143166"/>
              <a:ext cx="207283" cy="19508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6B81BBF-EB08-46DE-85DE-4D857B87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2721" y="4143165"/>
              <a:ext cx="207283" cy="19508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26A7855-6D53-4BA0-AA6A-D03C1061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093" y="4140668"/>
              <a:ext cx="207283" cy="195089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FDFD3DA-0168-477C-B7BE-2FE8BA6CF5E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3458894" y="4297747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FE72AC-2575-4460-86D1-8596DD6E60E9}"/>
                </a:ext>
              </a:extLst>
            </p:cNvPr>
            <p:cNvCxnSpPr>
              <a:cxnSpLocks/>
              <a:stCxn id="22" idx="0"/>
              <a:endCxn id="40" idx="2"/>
            </p:cNvCxnSpPr>
            <p:nvPr/>
          </p:nvCxnSpPr>
          <p:spPr>
            <a:xfrm flipV="1">
              <a:off x="3729208" y="4324695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36BC6-5FC6-4006-B3A2-4ED7135EEBB8}"/>
                </a:ext>
              </a:extLst>
            </p:cNvPr>
            <p:cNvCxnSpPr>
              <a:cxnSpLocks/>
              <a:stCxn id="23" idx="0"/>
              <a:endCxn id="40" idx="2"/>
            </p:cNvCxnSpPr>
            <p:nvPr/>
          </p:nvCxnSpPr>
          <p:spPr>
            <a:xfrm flipV="1">
              <a:off x="3999519" y="4324695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0EFB97-8B3E-45A1-878A-6680F2B81ED1}"/>
                </a:ext>
              </a:extLst>
            </p:cNvPr>
            <p:cNvCxnSpPr>
              <a:cxnSpLocks/>
              <a:stCxn id="29" idx="0"/>
              <a:endCxn id="43" idx="2"/>
            </p:cNvCxnSpPr>
            <p:nvPr/>
          </p:nvCxnSpPr>
          <p:spPr>
            <a:xfrm flipH="1" flipV="1">
              <a:off x="5144003" y="4322198"/>
              <a:ext cx="319120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E13A673-C482-4D17-A68F-897170F93BBF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463121" y="4317999"/>
              <a:ext cx="221331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508CF5-B8DC-45A5-9AC8-7EF63543E5AC}"/>
                </a:ext>
              </a:extLst>
            </p:cNvPr>
            <p:cNvCxnSpPr>
              <a:cxnSpLocks/>
              <a:stCxn id="29" idx="7"/>
              <a:endCxn id="47" idx="2"/>
            </p:cNvCxnSpPr>
            <p:nvPr/>
          </p:nvCxnSpPr>
          <p:spPr>
            <a:xfrm flipV="1">
              <a:off x="5532254" y="4335757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E34E3-DC48-4084-AA6B-9EDF7293EAEB}"/>
                </a:ext>
              </a:extLst>
            </p:cNvPr>
            <p:cNvCxnSpPr>
              <a:cxnSpLocks/>
              <a:stCxn id="21" idx="0"/>
              <a:endCxn id="43" idx="2"/>
            </p:cNvCxnSpPr>
            <p:nvPr/>
          </p:nvCxnSpPr>
          <p:spPr>
            <a:xfrm flipV="1">
              <a:off x="3458894" y="4322198"/>
              <a:ext cx="1685109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CB5D8E4-D395-497B-82E3-ED5425CA8BD9}"/>
                </a:ext>
              </a:extLst>
            </p:cNvPr>
            <p:cNvCxnSpPr>
              <a:cxnSpLocks/>
              <a:stCxn id="22" idx="0"/>
              <a:endCxn id="43" idx="2"/>
            </p:cNvCxnSpPr>
            <p:nvPr/>
          </p:nvCxnSpPr>
          <p:spPr>
            <a:xfrm flipV="1">
              <a:off x="3729207" y="4322198"/>
              <a:ext cx="141479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3C51105-F6EC-4906-A68C-331284E1AC11}"/>
                </a:ext>
              </a:extLst>
            </p:cNvPr>
            <p:cNvCxnSpPr>
              <a:cxnSpLocks/>
              <a:stCxn id="21" idx="7"/>
              <a:endCxn id="43" idx="2"/>
            </p:cNvCxnSpPr>
            <p:nvPr/>
          </p:nvCxnSpPr>
          <p:spPr>
            <a:xfrm flipV="1">
              <a:off x="3528024" y="4322198"/>
              <a:ext cx="1615979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D06EF61-835C-4E71-A305-B85616227EC3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5" y="4315421"/>
              <a:ext cx="2094611" cy="139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2A3BC1-233C-4B3A-BC8C-54C8B3F7EDDF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4" y="4297307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0D70C58-231D-409F-90E6-FA375A2AACDC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5" y="4301807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32D9B7E-6C46-4332-99CD-91457CCDE51C}"/>
                </a:ext>
              </a:extLst>
            </p:cNvPr>
            <p:cNvCxnSpPr>
              <a:cxnSpLocks/>
              <a:stCxn id="36" idx="1"/>
              <a:endCxn id="43" idx="2"/>
            </p:cNvCxnSpPr>
            <p:nvPr/>
          </p:nvCxnSpPr>
          <p:spPr>
            <a:xfrm flipH="1" flipV="1">
              <a:off x="5144003" y="4322198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11B82D7-BAFF-49DB-88F3-E2D15AEF70FC}"/>
                </a:ext>
              </a:extLst>
            </p:cNvPr>
            <p:cNvCxnSpPr>
              <a:cxnSpLocks/>
              <a:stCxn id="36" idx="1"/>
              <a:endCxn id="44" idx="2"/>
            </p:cNvCxnSpPr>
            <p:nvPr/>
          </p:nvCxnSpPr>
          <p:spPr>
            <a:xfrm flipH="1" flipV="1">
              <a:off x="5655992" y="4338255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A77CF10-436B-47B1-83C8-65AC05A8CC6A}"/>
                </a:ext>
              </a:extLst>
            </p:cNvPr>
            <p:cNvCxnSpPr>
              <a:cxnSpLocks/>
              <a:stCxn id="36" idx="0"/>
              <a:endCxn id="47" idx="2"/>
            </p:cNvCxnSpPr>
            <p:nvPr/>
          </p:nvCxnSpPr>
          <p:spPr>
            <a:xfrm flipH="1" flipV="1">
              <a:off x="6656733" y="4335755"/>
              <a:ext cx="518611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814B37-4F59-4B10-9177-5C22CF9D0ADA}"/>
                </a:ext>
              </a:extLst>
            </p:cNvPr>
            <p:cNvCxnSpPr>
              <a:cxnSpLocks/>
              <a:stCxn id="36" idx="1"/>
              <a:endCxn id="40" idx="2"/>
            </p:cNvCxnSpPr>
            <p:nvPr/>
          </p:nvCxnSpPr>
          <p:spPr>
            <a:xfrm flipH="1" flipV="1">
              <a:off x="4643631" y="4324696"/>
              <a:ext cx="246258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51609AA-A53E-42C2-8B8A-CFCB5EB7F06E}"/>
                </a:ext>
              </a:extLst>
            </p:cNvPr>
            <p:cNvCxnSpPr>
              <a:cxnSpLocks/>
              <a:stCxn id="38" idx="0"/>
              <a:endCxn id="43" idx="2"/>
            </p:cNvCxnSpPr>
            <p:nvPr/>
          </p:nvCxnSpPr>
          <p:spPr>
            <a:xfrm flipH="1" flipV="1">
              <a:off x="5144003" y="4322198"/>
              <a:ext cx="231393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A1F72EA-B7AD-4A04-BBFA-9D30BE12C80A}"/>
                </a:ext>
              </a:extLst>
            </p:cNvPr>
            <p:cNvCxnSpPr>
              <a:cxnSpLocks/>
              <a:stCxn id="38" idx="0"/>
              <a:endCxn id="44" idx="2"/>
            </p:cNvCxnSpPr>
            <p:nvPr/>
          </p:nvCxnSpPr>
          <p:spPr>
            <a:xfrm flipH="1" flipV="1">
              <a:off x="5655992" y="4338255"/>
              <a:ext cx="1801947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F2E790A-E0AC-4670-BC68-BB202BD0A8F0}"/>
                </a:ext>
              </a:extLst>
            </p:cNvPr>
            <p:cNvCxnSpPr>
              <a:cxnSpLocks/>
              <a:stCxn id="38" idx="0"/>
              <a:endCxn id="46" idx="2"/>
            </p:cNvCxnSpPr>
            <p:nvPr/>
          </p:nvCxnSpPr>
          <p:spPr>
            <a:xfrm flipH="1" flipV="1">
              <a:off x="6156365" y="4338254"/>
              <a:ext cx="1301575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B3206B5-366F-4BEC-A881-AABE26D27D57}"/>
                </a:ext>
              </a:extLst>
            </p:cNvPr>
            <p:cNvCxnSpPr>
              <a:cxnSpLocks/>
              <a:stCxn id="38" idx="0"/>
              <a:endCxn id="47" idx="2"/>
            </p:cNvCxnSpPr>
            <p:nvPr/>
          </p:nvCxnSpPr>
          <p:spPr>
            <a:xfrm flipH="1" flipV="1">
              <a:off x="6656735" y="4335755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2A61656-2A63-4E4A-8B50-A04BC095360E}"/>
                </a:ext>
              </a:extLst>
            </p:cNvPr>
            <p:cNvCxnSpPr>
              <a:cxnSpLocks/>
              <a:stCxn id="29" idx="0"/>
              <a:endCxn id="40" idx="2"/>
            </p:cNvCxnSpPr>
            <p:nvPr/>
          </p:nvCxnSpPr>
          <p:spPr>
            <a:xfrm flipH="1" flipV="1">
              <a:off x="4643632" y="4324695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FDAD8D0-00F0-402A-8746-AE141F8F4C3B}"/>
                </a:ext>
              </a:extLst>
            </p:cNvPr>
            <p:cNvCxnSpPr>
              <a:cxnSpLocks/>
              <a:stCxn id="29" idx="0"/>
              <a:endCxn id="46" idx="2"/>
            </p:cNvCxnSpPr>
            <p:nvPr/>
          </p:nvCxnSpPr>
          <p:spPr>
            <a:xfrm flipV="1">
              <a:off x="5463124" y="4338254"/>
              <a:ext cx="693241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FB98B3D-445E-4DA5-900F-5067C907E5E4}"/>
                </a:ext>
              </a:extLst>
            </p:cNvPr>
            <p:cNvCxnSpPr>
              <a:cxnSpLocks/>
              <a:stCxn id="36" idx="1"/>
              <a:endCxn id="46" idx="2"/>
            </p:cNvCxnSpPr>
            <p:nvPr/>
          </p:nvCxnSpPr>
          <p:spPr>
            <a:xfrm flipH="1" flipV="1">
              <a:off x="6156363" y="4338254"/>
              <a:ext cx="949851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0C5E5DA-63C0-4FF9-BEA8-E92B6540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620" y="3779882"/>
              <a:ext cx="217531" cy="20473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D20677E-4870-4B0F-B26C-3B87195D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7137" y="3777441"/>
              <a:ext cx="207283" cy="195089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F433889-9230-4589-A3B6-0D50DE17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376" y="3777441"/>
              <a:ext cx="207283" cy="195089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2EFFB40-88A3-40BD-BC0D-A8EF8EA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5153" y="3786318"/>
              <a:ext cx="207283" cy="187729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326EC98-DF84-40A8-9B66-0CFCFD29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500" y="3785688"/>
              <a:ext cx="207283" cy="195089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297BCD0A-A4B2-40ED-A94C-3A0CE91B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377" y="3785688"/>
              <a:ext cx="207283" cy="195089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4647E1-EF95-4BE2-88C8-F12F14803D72}"/>
                </a:ext>
              </a:extLst>
            </p:cNvPr>
            <p:cNvCxnSpPr>
              <a:cxnSpLocks/>
              <a:stCxn id="39" idx="0"/>
              <a:endCxn id="130" idx="2"/>
            </p:cNvCxnSpPr>
            <p:nvPr/>
          </p:nvCxnSpPr>
          <p:spPr>
            <a:xfrm flipV="1">
              <a:off x="4143260" y="3984618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3A0C64-44D9-421F-AF9B-93965EC1B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7709" y="3971280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AC05DDC-D212-496D-BAFF-0DABDC964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651" y="3965487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4DBC43A-3078-4E00-8F08-95D85A343B9A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5655993" y="3975805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F8B4AE3-490E-4ACC-920A-1D8D30771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2564" y="3981784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9F2162F-84FA-47FD-8C41-774A9EC53C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5825" y="3981028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/>
                <p:nvPr/>
              </p:nvSpPr>
              <p:spPr>
                <a:xfrm>
                  <a:off x="3637038" y="4078237"/>
                  <a:ext cx="32489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38" y="4078237"/>
                  <a:ext cx="324898" cy="276883"/>
                </a:xfrm>
                <a:prstGeom prst="rect">
                  <a:avLst/>
                </a:prstGeom>
                <a:blipFill>
                  <a:blip r:embed="rId6"/>
                  <a:stretch>
                    <a:fillRect l="-5000" r="-1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/>
                <p:nvPr/>
              </p:nvSpPr>
              <p:spPr>
                <a:xfrm>
                  <a:off x="3381840" y="3725793"/>
                  <a:ext cx="65792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840" y="3725793"/>
                  <a:ext cx="657928" cy="276883"/>
                </a:xfrm>
                <a:prstGeom prst="rect">
                  <a:avLst/>
                </a:prstGeom>
                <a:blipFill>
                  <a:blip r:embed="rId7"/>
                  <a:stretch>
                    <a:fillRect l="-5128" r="-1025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/>
                <p:nvPr/>
              </p:nvSpPr>
              <p:spPr>
                <a:xfrm>
                  <a:off x="6897220" y="4086154"/>
                  <a:ext cx="33572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220" y="4086154"/>
                  <a:ext cx="335725" cy="276883"/>
                </a:xfrm>
                <a:prstGeom prst="rect">
                  <a:avLst/>
                </a:prstGeom>
                <a:blipFill>
                  <a:blip r:embed="rId8"/>
                  <a:stretch>
                    <a:fillRect l="-4762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/>
                <p:nvPr/>
              </p:nvSpPr>
              <p:spPr>
                <a:xfrm>
                  <a:off x="6753590" y="3725793"/>
                  <a:ext cx="678182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590" y="3725793"/>
                  <a:ext cx="678182" cy="276883"/>
                </a:xfrm>
                <a:prstGeom prst="rect">
                  <a:avLst/>
                </a:prstGeom>
                <a:blipFill>
                  <a:blip r:embed="rId9"/>
                  <a:stretch>
                    <a:fillRect l="-2439" r="-12195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DCB32FD-4284-47C0-86AE-F027165CFE6C}"/>
                </a:ext>
              </a:extLst>
            </p:cNvPr>
            <p:cNvCxnSpPr>
              <a:cxnSpLocks/>
              <a:stCxn id="131" idx="0"/>
              <a:endCxn id="103" idx="2"/>
            </p:cNvCxnSpPr>
            <p:nvPr/>
          </p:nvCxnSpPr>
          <p:spPr>
            <a:xfrm flipV="1">
              <a:off x="4640779" y="2234930"/>
              <a:ext cx="397343" cy="154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0DE75D-D9AA-4700-A97E-25FF089A5E16}"/>
                </a:ext>
              </a:extLst>
            </p:cNvPr>
            <p:cNvCxnSpPr>
              <a:cxnSpLocks/>
              <a:stCxn id="133" idx="0"/>
              <a:endCxn id="75" idx="2"/>
            </p:cNvCxnSpPr>
            <p:nvPr/>
          </p:nvCxnSpPr>
          <p:spPr>
            <a:xfrm flipH="1" flipV="1">
              <a:off x="4554599" y="2234930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926FA-1073-414F-9430-93C598C33350}"/>
                </a:ext>
              </a:extLst>
            </p:cNvPr>
            <p:cNvCxnSpPr>
              <a:cxnSpLocks/>
              <a:stCxn id="134" idx="0"/>
              <a:endCxn id="75" idx="2"/>
            </p:cNvCxnSpPr>
            <p:nvPr/>
          </p:nvCxnSpPr>
          <p:spPr>
            <a:xfrm flipH="1" flipV="1">
              <a:off x="4554599" y="2234930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FD102D7-FAB2-414C-9312-2B5DCCE1F787}"/>
                </a:ext>
              </a:extLst>
            </p:cNvPr>
            <p:cNvCxnSpPr>
              <a:cxnSpLocks/>
              <a:stCxn id="130" idx="0"/>
              <a:endCxn id="75" idx="2"/>
            </p:cNvCxnSpPr>
            <p:nvPr/>
          </p:nvCxnSpPr>
          <p:spPr>
            <a:xfrm flipV="1">
              <a:off x="4148386" y="2234929"/>
              <a:ext cx="406213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5E9C18-1DBB-4352-A677-9B37ECDEF794}"/>
                </a:ext>
              </a:extLst>
            </p:cNvPr>
            <p:cNvCxnSpPr>
              <a:cxnSpLocks/>
              <a:stCxn id="135" idx="0"/>
              <a:endCxn id="75" idx="2"/>
            </p:cNvCxnSpPr>
            <p:nvPr/>
          </p:nvCxnSpPr>
          <p:spPr>
            <a:xfrm flipH="1" flipV="1">
              <a:off x="4554599" y="2234930"/>
              <a:ext cx="2081420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62F2689-EA88-423D-8A95-40D43EF7BF1F}"/>
                </a:ext>
              </a:extLst>
            </p:cNvPr>
            <p:cNvCxnSpPr>
              <a:cxnSpLocks/>
              <a:stCxn id="131" idx="0"/>
              <a:endCxn id="75" idx="2"/>
            </p:cNvCxnSpPr>
            <p:nvPr/>
          </p:nvCxnSpPr>
          <p:spPr>
            <a:xfrm flipH="1" flipV="1">
              <a:off x="4554599" y="2234930"/>
              <a:ext cx="86180" cy="154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BFEBF4-5CA5-43BB-8E60-EB24EDB8E8E0}"/>
                </a:ext>
              </a:extLst>
            </p:cNvPr>
            <p:cNvGrpSpPr/>
            <p:nvPr/>
          </p:nvGrpSpPr>
          <p:grpSpPr>
            <a:xfrm>
              <a:off x="4449266" y="1634865"/>
              <a:ext cx="208975" cy="600064"/>
              <a:chOff x="4485919" y="1739760"/>
              <a:chExt cx="208974" cy="600064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5D43FDD-F5DF-4611-B0AB-46420FA05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AADEE5D-06FA-48BE-A89E-B80577D7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CB78DB-C7A2-4C11-A10A-26AF4482A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/>
                <p:nvPr/>
              </p:nvSpPr>
              <p:spPr>
                <a:xfrm>
                  <a:off x="3812869" y="1586620"/>
                  <a:ext cx="648341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9" y="1586620"/>
                  <a:ext cx="648341" cy="276883"/>
                </a:xfrm>
                <a:prstGeom prst="rect">
                  <a:avLst/>
                </a:prstGeom>
                <a:blipFill>
                  <a:blip r:embed="rId10"/>
                  <a:stretch>
                    <a:fillRect r="-10000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/>
                <p:nvPr/>
              </p:nvSpPr>
              <p:spPr>
                <a:xfrm>
                  <a:off x="4069279" y="1993446"/>
                  <a:ext cx="31531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279" y="1993446"/>
                  <a:ext cx="315313" cy="276883"/>
                </a:xfrm>
                <a:prstGeom prst="rect">
                  <a:avLst/>
                </a:prstGeom>
                <a:blipFill>
                  <a:blip r:embed="rId11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AAB40B4-2169-4BAC-B79B-843B088492F2}"/>
                </a:ext>
              </a:extLst>
            </p:cNvPr>
            <p:cNvGrpSpPr/>
            <p:nvPr/>
          </p:nvGrpSpPr>
          <p:grpSpPr>
            <a:xfrm>
              <a:off x="4932789" y="1634865"/>
              <a:ext cx="208975" cy="600064"/>
              <a:chOff x="4485919" y="1739760"/>
              <a:chExt cx="208974" cy="600064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3AEC09FC-D70A-43F4-9767-6E2BB41CF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C27CBCBF-9892-484A-80C1-49CA9F2D5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638DE51-144E-4C8A-82B8-FF278FE3E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C295095-7695-4EC8-9F9C-61856241AA0D}"/>
                </a:ext>
              </a:extLst>
            </p:cNvPr>
            <p:cNvGrpSpPr/>
            <p:nvPr/>
          </p:nvGrpSpPr>
          <p:grpSpPr>
            <a:xfrm>
              <a:off x="5409450" y="1631477"/>
              <a:ext cx="208975" cy="600064"/>
              <a:chOff x="4485919" y="1739760"/>
              <a:chExt cx="208974" cy="600064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0A16B21E-60AD-4964-BC0F-4F7CD4F27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3385DC25-825B-41EE-AEF2-DE70260E9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88FFC4-4546-485F-836F-88A6F91A1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601B0E3-35DB-4F8B-B2F8-FC8BEC828D84}"/>
                </a:ext>
              </a:extLst>
            </p:cNvPr>
            <p:cNvGrpSpPr/>
            <p:nvPr/>
          </p:nvGrpSpPr>
          <p:grpSpPr>
            <a:xfrm>
              <a:off x="5892973" y="1631477"/>
              <a:ext cx="208975" cy="600064"/>
              <a:chOff x="4485919" y="1739760"/>
              <a:chExt cx="208974" cy="600064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3CE0163E-6792-4A0B-8299-7598D6E20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8478A642-3031-4F18-9F49-E6C5012BB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09671C-81EE-41D3-B565-7C933C7E9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0D6680D5-0C9D-489A-9785-3DC61F824889}"/>
                </a:ext>
              </a:extLst>
            </p:cNvPr>
            <p:cNvCxnSpPr>
              <a:cxnSpLocks/>
              <a:stCxn id="130" idx="0"/>
              <a:endCxn id="103" idx="2"/>
            </p:cNvCxnSpPr>
            <p:nvPr/>
          </p:nvCxnSpPr>
          <p:spPr>
            <a:xfrm flipV="1">
              <a:off x="4148385" y="2234929"/>
              <a:ext cx="889736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A8E4BAE-F2D7-474A-BE92-552EC911C662}"/>
                </a:ext>
              </a:extLst>
            </p:cNvPr>
            <p:cNvCxnSpPr>
              <a:cxnSpLocks/>
              <a:stCxn id="130" idx="0"/>
              <a:endCxn id="108" idx="2"/>
            </p:cNvCxnSpPr>
            <p:nvPr/>
          </p:nvCxnSpPr>
          <p:spPr>
            <a:xfrm flipV="1">
              <a:off x="4148386" y="2231542"/>
              <a:ext cx="1366397" cy="154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6B81B7A-F9A1-437F-8BA9-F6AAFD165F3C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V="1">
              <a:off x="4148386" y="2211027"/>
              <a:ext cx="1813239" cy="156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BA99856-8914-4658-8609-210B1CC7A0BF}"/>
                </a:ext>
              </a:extLst>
            </p:cNvPr>
            <p:cNvCxnSpPr>
              <a:cxnSpLocks/>
              <a:stCxn id="131" idx="0"/>
              <a:endCxn id="108" idx="2"/>
            </p:cNvCxnSpPr>
            <p:nvPr/>
          </p:nvCxnSpPr>
          <p:spPr>
            <a:xfrm flipV="1">
              <a:off x="4640779" y="2231541"/>
              <a:ext cx="874004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C3ACCF2-DA5A-4F98-8B05-335E4D4BBC9D}"/>
                </a:ext>
              </a:extLst>
            </p:cNvPr>
            <p:cNvCxnSpPr>
              <a:cxnSpLocks/>
              <a:stCxn id="131" idx="0"/>
              <a:endCxn id="114" idx="2"/>
            </p:cNvCxnSpPr>
            <p:nvPr/>
          </p:nvCxnSpPr>
          <p:spPr>
            <a:xfrm flipV="1">
              <a:off x="4640779" y="2231541"/>
              <a:ext cx="1357527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92BEADF-8267-4B45-9819-ACDCA17A7347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H="1" flipV="1">
              <a:off x="5038121" y="2234930"/>
              <a:ext cx="134152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242FB8D-B3F0-4C9D-A5A9-3041BC8AC7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6092" y="2251151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F169B6A-A48A-4661-B336-9D795C519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6094" y="2251151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EBEFBCF-6B2F-4FF2-BF8D-774D72ABF652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4554597" y="2234930"/>
              <a:ext cx="617675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F7027D0-D73E-4A84-A077-90AFF4761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273" y="2247761"/>
              <a:ext cx="874004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7CB888-CABC-4FF1-A821-10B6C06A94BB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172273" y="2231541"/>
              <a:ext cx="342511" cy="156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038F4B3-8494-4B0C-888E-F3DDAA0167DD}"/>
                </a:ext>
              </a:extLst>
            </p:cNvPr>
            <p:cNvCxnSpPr>
              <a:cxnSpLocks/>
              <a:stCxn id="135" idx="0"/>
              <a:endCxn id="114" idx="2"/>
            </p:cNvCxnSpPr>
            <p:nvPr/>
          </p:nvCxnSpPr>
          <p:spPr>
            <a:xfrm flipH="1" flipV="1">
              <a:off x="5998306" y="2231542"/>
              <a:ext cx="637713" cy="15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ECCF181-11E9-4DEB-8BA7-0E4731171C78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H="1" flipV="1">
              <a:off x="5514782" y="2231541"/>
              <a:ext cx="1121239" cy="14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E744F41-4ABA-4275-B1E8-A5BCCDA43C03}"/>
                </a:ext>
              </a:extLst>
            </p:cNvPr>
            <p:cNvCxnSpPr>
              <a:cxnSpLocks/>
              <a:stCxn id="133" idx="0"/>
              <a:endCxn id="114" idx="2"/>
            </p:cNvCxnSpPr>
            <p:nvPr/>
          </p:nvCxnSpPr>
          <p:spPr>
            <a:xfrm flipV="1">
              <a:off x="5658795" y="2231541"/>
              <a:ext cx="339511" cy="155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04116DB-A499-4287-BFD3-F4118680317D}"/>
                    </a:ext>
                  </a:extLst>
                </p:cNvPr>
                <p:cNvSpPr txBox="1"/>
                <p:nvPr/>
              </p:nvSpPr>
              <p:spPr>
                <a:xfrm>
                  <a:off x="6145034" y="1550095"/>
                  <a:ext cx="634903" cy="296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04116DB-A499-4287-BFD3-F41186803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034" y="1550095"/>
                  <a:ext cx="634903" cy="296653"/>
                </a:xfrm>
                <a:prstGeom prst="rect">
                  <a:avLst/>
                </a:prstGeom>
                <a:blipFill>
                  <a:blip r:embed="rId12"/>
                  <a:stretch>
                    <a:fillRect l="-2632" r="-13158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83652A57-BC74-4BDD-9FAC-D7F0A75147D4}"/>
                    </a:ext>
                  </a:extLst>
                </p:cNvPr>
                <p:cNvSpPr txBox="1"/>
                <p:nvPr/>
              </p:nvSpPr>
              <p:spPr>
                <a:xfrm>
                  <a:off x="6401442" y="1956923"/>
                  <a:ext cx="301875" cy="296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83652A57-BC74-4BDD-9FAC-D7F0A7514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442" y="1956923"/>
                  <a:ext cx="301875" cy="296653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10526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3C173DD-B2C4-4D57-B1DC-75588F4A1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400" y="704556"/>
              <a:ext cx="207283" cy="195089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C01A486-9E6A-418F-9613-DE4B0F73561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H="1" flipV="1">
              <a:off x="5221019" y="905410"/>
              <a:ext cx="292072" cy="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65DDCF8-1D3A-4CD8-BE2C-77EC715A0B62}"/>
                </a:ext>
              </a:extLst>
            </p:cNvPr>
            <p:cNvCxnSpPr>
              <a:cxnSpLocks/>
              <a:stCxn id="115" idx="0"/>
              <a:endCxn id="139" idx="2"/>
            </p:cNvCxnSpPr>
            <p:nvPr/>
          </p:nvCxnSpPr>
          <p:spPr>
            <a:xfrm flipH="1" flipV="1">
              <a:off x="5221042" y="899643"/>
              <a:ext cx="775572" cy="73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4764256-66AA-40FC-815D-5C6917E23A99}"/>
                </a:ext>
              </a:extLst>
            </p:cNvPr>
            <p:cNvCxnSpPr>
              <a:cxnSpLocks/>
              <a:stCxn id="90" idx="0"/>
              <a:endCxn id="139" idx="2"/>
            </p:cNvCxnSpPr>
            <p:nvPr/>
          </p:nvCxnSpPr>
          <p:spPr>
            <a:xfrm flipV="1">
              <a:off x="4552907" y="899643"/>
              <a:ext cx="668135" cy="73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267E0A8-230C-438B-9591-7F3C45D4FA41}"/>
                </a:ext>
              </a:extLst>
            </p:cNvPr>
            <p:cNvCxnSpPr>
              <a:cxnSpLocks/>
              <a:stCxn id="105" idx="0"/>
              <a:endCxn id="139" idx="2"/>
            </p:cNvCxnSpPr>
            <p:nvPr/>
          </p:nvCxnSpPr>
          <p:spPr>
            <a:xfrm flipV="1">
              <a:off x="5036430" y="899643"/>
              <a:ext cx="184612" cy="73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2BB838A-AD00-42B8-93B9-0F78C60B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5708" y="299581"/>
              <a:ext cx="207283" cy="195089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304C58F-935D-4D4A-BD98-56BCD664D529}"/>
                </a:ext>
              </a:extLst>
            </p:cNvPr>
            <p:cNvCxnSpPr>
              <a:stCxn id="160" idx="2"/>
              <a:endCxn id="139" idx="0"/>
            </p:cNvCxnSpPr>
            <p:nvPr/>
          </p:nvCxnSpPr>
          <p:spPr>
            <a:xfrm>
              <a:off x="5219350" y="494669"/>
              <a:ext cx="1692" cy="209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577E1A2-CCB2-4888-B6F5-90ADD10CBB6B}"/>
                    </a:ext>
                  </a:extLst>
                </p:cNvPr>
                <p:cNvSpPr txBox="1"/>
                <p:nvPr/>
              </p:nvSpPr>
              <p:spPr>
                <a:xfrm>
                  <a:off x="4548948" y="231529"/>
                  <a:ext cx="55611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577E1A2-CCB2-4888-B6F5-90ADD10CB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948" y="231529"/>
                  <a:ext cx="556115" cy="276883"/>
                </a:xfrm>
                <a:prstGeom prst="rect">
                  <a:avLst/>
                </a:prstGeom>
                <a:blipFill>
                  <a:blip r:embed="rId14"/>
                  <a:stretch>
                    <a:fillRect l="-5882" r="-1470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0F261E6-7616-4145-A836-00E3038FA525}"/>
                    </a:ext>
                  </a:extLst>
                </p:cNvPr>
                <p:cNvSpPr txBox="1"/>
                <p:nvPr/>
              </p:nvSpPr>
              <p:spPr>
                <a:xfrm>
                  <a:off x="4830273" y="676047"/>
                  <a:ext cx="223459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0F261E6-7616-4145-A836-00E3038FA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73" y="676047"/>
                  <a:ext cx="223459" cy="276883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2A341E5-9993-45EA-88FD-7721F843CD1E}"/>
                  </a:ext>
                </a:extLst>
              </p:cNvPr>
              <p:cNvSpPr/>
              <p:nvPr/>
            </p:nvSpPr>
            <p:spPr>
              <a:xfrm>
                <a:off x="3840125" y="3569729"/>
                <a:ext cx="4603334" cy="952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2A341E5-9993-45EA-88FD-7721F843C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25" y="3569729"/>
                <a:ext cx="4603334" cy="9528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EC89F550-B422-4FE7-9E59-ED273D84D973}"/>
              </a:ext>
            </a:extLst>
          </p:cNvPr>
          <p:cNvSpPr/>
          <p:nvPr/>
        </p:nvSpPr>
        <p:spPr>
          <a:xfrm flipH="1">
            <a:off x="7113165" y="3451202"/>
            <a:ext cx="269353" cy="11318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B8E-425C-4E7D-9089-EB0D1F9884A9}"/>
              </a:ext>
            </a:extLst>
          </p:cNvPr>
          <p:cNvSpPr txBox="1"/>
          <p:nvPr/>
        </p:nvSpPr>
        <p:spPr>
          <a:xfrm>
            <a:off x="7511782" y="3717859"/>
            <a:ext cx="1412887" cy="714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Features of the </a:t>
            </a:r>
          </a:p>
          <a:p>
            <a:r>
              <a:rPr lang="en-US" sz="1348" dirty="0"/>
              <a:t>Data with Layer-1</a:t>
            </a:r>
          </a:p>
          <a:p>
            <a:r>
              <a:rPr lang="en-US" sz="1348" dirty="0"/>
              <a:t>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E4F6F36-CF82-4FC3-A24D-F20A8B32312F}"/>
                  </a:ext>
                </a:extLst>
              </p:cNvPr>
              <p:cNvSpPr/>
              <p:nvPr/>
            </p:nvSpPr>
            <p:spPr>
              <a:xfrm>
                <a:off x="3840125" y="1943582"/>
                <a:ext cx="4603334" cy="968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E4F6F36-CF82-4FC3-A24D-F20A8B323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25" y="1943582"/>
                <a:ext cx="4603334" cy="968150"/>
              </a:xfrm>
              <a:prstGeom prst="rect">
                <a:avLst/>
              </a:prstGeom>
              <a:blipFill>
                <a:blip r:embed="rId1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4740FF42-2467-48D3-8834-1D344B4E8466}"/>
              </a:ext>
            </a:extLst>
          </p:cNvPr>
          <p:cNvSpPr/>
          <p:nvPr/>
        </p:nvSpPr>
        <p:spPr>
          <a:xfrm flipH="1">
            <a:off x="7104280" y="1848500"/>
            <a:ext cx="269353" cy="11318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2517136-D578-4618-B8AC-AB37A906F53A}"/>
              </a:ext>
            </a:extLst>
          </p:cNvPr>
          <p:cNvSpPr txBox="1"/>
          <p:nvPr/>
        </p:nvSpPr>
        <p:spPr>
          <a:xfrm>
            <a:off x="7445068" y="2009684"/>
            <a:ext cx="1514389" cy="714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Features of the </a:t>
            </a:r>
          </a:p>
          <a:p>
            <a:r>
              <a:rPr lang="en-US" sz="1348"/>
              <a:t>Layer-1</a:t>
            </a:r>
            <a:r>
              <a:rPr lang="en-US" sz="1348" dirty="0"/>
              <a:t> </a:t>
            </a:r>
            <a:r>
              <a:rPr lang="en-US" sz="1348"/>
              <a:t>Features, </a:t>
            </a:r>
          </a:p>
          <a:p>
            <a:r>
              <a:rPr lang="en-US" sz="1348"/>
              <a:t>with Layer-2 Filters</a:t>
            </a:r>
            <a:endParaRPr lang="en-US" sz="1348" dirty="0"/>
          </a:p>
        </p:txBody>
      </p:sp>
    </p:spTree>
    <p:extLst>
      <p:ext uri="{BB962C8B-B14F-4D97-AF65-F5344CB8AC3E}">
        <p14:creationId xmlns:p14="http://schemas.microsoft.com/office/powerpoint/2010/main" val="3414507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EF5B84-63A6-4F58-8A26-2519A576488E}"/>
              </a:ext>
            </a:extLst>
          </p:cNvPr>
          <p:cNvGrpSpPr/>
          <p:nvPr/>
        </p:nvGrpSpPr>
        <p:grpSpPr>
          <a:xfrm>
            <a:off x="1330191" y="391722"/>
            <a:ext cx="3311723" cy="4478535"/>
            <a:chOff x="3326048" y="231529"/>
            <a:chExt cx="4420592" cy="597808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48709B-6A49-4B71-9191-4E6A3814BDB6}"/>
                </a:ext>
              </a:extLst>
            </p:cNvPr>
            <p:cNvGrpSpPr/>
            <p:nvPr/>
          </p:nvGrpSpPr>
          <p:grpSpPr>
            <a:xfrm>
              <a:off x="3361127" y="5681101"/>
              <a:ext cx="4200452" cy="195089"/>
              <a:chOff x="3715089" y="4094672"/>
              <a:chExt cx="4200452" cy="195089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E3557-C6AB-40CA-B3BF-F54C536ACA25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F7F3D04-EF70-49E4-B9B8-B6170DF43B3D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395DED-513B-4E58-848F-D2CF5B33BFA0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49A13FD-5906-4833-8FFB-BB69590856E7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314FA65-E002-4926-830A-036B3DBC764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D7D557F-6139-4DC8-B548-7711D44C1900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7AECC9-CA76-4A2B-AAD5-6C66AE1C6486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DC13873-FF75-4B66-8993-901770DB2CC2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FA7473-6F15-47F1-B2AF-8B7AEA4F6145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D17A6EC-C6DE-4925-8F72-8CF5ACD3493D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F0B356-EE26-43B5-8E6B-99C7A3024BAE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6675309-B02D-4C30-9E10-124767699933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F5A5A1-097B-41E6-A763-8368404D5705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65C12A1-8AC4-493D-B4DE-7AF0BD505085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6E85563-30FD-447C-A239-6C6C1BB81456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E503098-07B3-416C-B858-AFAE7C1F2917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96E2B1C-9736-4ACF-B68F-2B4A8BF556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6EACEE6-4852-45A3-AE77-1962655AF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619" y="4129609"/>
              <a:ext cx="207283" cy="195089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9A62ED5-2DC2-4D1D-87D5-35FE25078933}"/>
                </a:ext>
              </a:extLst>
            </p:cNvPr>
            <p:cNvCxnSpPr>
              <a:stCxn id="21" idx="0"/>
              <a:endCxn id="39" idx="2"/>
            </p:cNvCxnSpPr>
            <p:nvPr/>
          </p:nvCxnSpPr>
          <p:spPr>
            <a:xfrm flipV="1">
              <a:off x="3458894" y="4324697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746B43-144B-47DB-BFE1-39FDD7DF8240}"/>
                </a:ext>
              </a:extLst>
            </p:cNvPr>
            <p:cNvCxnSpPr>
              <a:cxnSpLocks/>
              <a:stCxn id="22" idx="0"/>
              <a:endCxn id="39" idx="2"/>
            </p:cNvCxnSpPr>
            <p:nvPr/>
          </p:nvCxnSpPr>
          <p:spPr>
            <a:xfrm flipV="1">
              <a:off x="3729206" y="4324697"/>
              <a:ext cx="414055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1035BD-B0C8-4EDB-A978-D4788379A5DD}"/>
                </a:ext>
              </a:extLst>
            </p:cNvPr>
            <p:cNvCxnSpPr>
              <a:cxnSpLocks/>
              <a:stCxn id="23" idx="0"/>
              <a:endCxn id="39" idx="2"/>
            </p:cNvCxnSpPr>
            <p:nvPr/>
          </p:nvCxnSpPr>
          <p:spPr>
            <a:xfrm flipV="1">
              <a:off x="3999520" y="4324697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74ED61-D6CF-4A3A-A494-164928EFC75A}"/>
                </a:ext>
              </a:extLst>
            </p:cNvPr>
            <p:cNvCxnSpPr>
              <a:cxnSpLocks/>
              <a:stCxn id="36" idx="1"/>
              <a:endCxn id="39" idx="2"/>
            </p:cNvCxnSpPr>
            <p:nvPr/>
          </p:nvCxnSpPr>
          <p:spPr>
            <a:xfrm flipH="1" flipV="1">
              <a:off x="4143261" y="4324696"/>
              <a:ext cx="296295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17E8299-B4BB-4EDE-A7AE-192645FFC146}"/>
                </a:ext>
              </a:extLst>
            </p:cNvPr>
            <p:cNvCxnSpPr>
              <a:cxnSpLocks/>
              <a:stCxn id="38" idx="0"/>
              <a:endCxn id="39" idx="2"/>
            </p:cNvCxnSpPr>
            <p:nvPr/>
          </p:nvCxnSpPr>
          <p:spPr>
            <a:xfrm flipH="1" flipV="1">
              <a:off x="4143261" y="4324697"/>
              <a:ext cx="3314679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B65F8F-9524-4B2B-859A-621FBA1684C9}"/>
                </a:ext>
              </a:extLst>
            </p:cNvPr>
            <p:cNvCxnSpPr>
              <a:cxnSpLocks/>
              <a:stCxn id="29" idx="1"/>
              <a:endCxn id="39" idx="2"/>
            </p:cNvCxnSpPr>
            <p:nvPr/>
          </p:nvCxnSpPr>
          <p:spPr>
            <a:xfrm flipH="1" flipV="1">
              <a:off x="4143261" y="4324696"/>
              <a:ext cx="1250731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/>
                <p:nvPr/>
              </p:nvSpPr>
              <p:spPr>
                <a:xfrm>
                  <a:off x="3326048" y="5932735"/>
                  <a:ext cx="339020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93168D-E6CE-42F2-9674-A2D24AFB6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048" y="5932735"/>
                  <a:ext cx="339020" cy="276883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/>
                <p:nvPr/>
              </p:nvSpPr>
              <p:spPr>
                <a:xfrm>
                  <a:off x="7354297" y="5876190"/>
                  <a:ext cx="39234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76298B6-BA1F-46B3-8B74-72258676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297" y="5876190"/>
                  <a:ext cx="392343" cy="276883"/>
                </a:xfrm>
                <a:prstGeom prst="rect">
                  <a:avLst/>
                </a:prstGeom>
                <a:blipFill>
                  <a:blip r:embed="rId5"/>
                  <a:stretch>
                    <a:fillRect l="-4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FE8A6-01E1-475C-8949-6A715A3A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989" y="4129608"/>
              <a:ext cx="207283" cy="19508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A0E47CC-9325-41AE-BB82-5D8F5568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361" y="4127109"/>
              <a:ext cx="207283" cy="19508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823EE3-328B-420E-9CDD-4B8E725CC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351" y="4143166"/>
              <a:ext cx="207283" cy="19508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6B81BBF-EB08-46DE-85DE-4D857B878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2721" y="4143165"/>
              <a:ext cx="207283" cy="19508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26A7855-6D53-4BA0-AA6A-D03C1061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093" y="4140668"/>
              <a:ext cx="207283" cy="195089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FDFD3DA-0168-477C-B7BE-2FE8BA6CF5E1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3458894" y="4297747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FE72AC-2575-4460-86D1-8596DD6E60E9}"/>
                </a:ext>
              </a:extLst>
            </p:cNvPr>
            <p:cNvCxnSpPr>
              <a:cxnSpLocks/>
              <a:stCxn id="22" idx="0"/>
              <a:endCxn id="40" idx="2"/>
            </p:cNvCxnSpPr>
            <p:nvPr/>
          </p:nvCxnSpPr>
          <p:spPr>
            <a:xfrm flipV="1">
              <a:off x="3729208" y="4324695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4436BC6-5FC6-4006-B3A2-4ED7135EEBB8}"/>
                </a:ext>
              </a:extLst>
            </p:cNvPr>
            <p:cNvCxnSpPr>
              <a:cxnSpLocks/>
              <a:stCxn id="23" idx="0"/>
              <a:endCxn id="40" idx="2"/>
            </p:cNvCxnSpPr>
            <p:nvPr/>
          </p:nvCxnSpPr>
          <p:spPr>
            <a:xfrm flipV="1">
              <a:off x="3999519" y="4324695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0EFB97-8B3E-45A1-878A-6680F2B81ED1}"/>
                </a:ext>
              </a:extLst>
            </p:cNvPr>
            <p:cNvCxnSpPr>
              <a:cxnSpLocks/>
              <a:stCxn id="29" idx="0"/>
              <a:endCxn id="43" idx="2"/>
            </p:cNvCxnSpPr>
            <p:nvPr/>
          </p:nvCxnSpPr>
          <p:spPr>
            <a:xfrm flipH="1" flipV="1">
              <a:off x="5144003" y="4322198"/>
              <a:ext cx="319120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E13A673-C482-4D17-A68F-897170F93BBF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5463121" y="4317999"/>
              <a:ext cx="221331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508CF5-B8DC-45A5-9AC8-7EF63543E5AC}"/>
                </a:ext>
              </a:extLst>
            </p:cNvPr>
            <p:cNvCxnSpPr>
              <a:cxnSpLocks/>
              <a:stCxn id="29" idx="7"/>
              <a:endCxn id="47" idx="2"/>
            </p:cNvCxnSpPr>
            <p:nvPr/>
          </p:nvCxnSpPr>
          <p:spPr>
            <a:xfrm flipV="1">
              <a:off x="5532254" y="4335757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BE34E3-DC48-4084-AA6B-9EDF7293EAEB}"/>
                </a:ext>
              </a:extLst>
            </p:cNvPr>
            <p:cNvCxnSpPr>
              <a:cxnSpLocks/>
              <a:stCxn id="21" idx="0"/>
              <a:endCxn id="43" idx="2"/>
            </p:cNvCxnSpPr>
            <p:nvPr/>
          </p:nvCxnSpPr>
          <p:spPr>
            <a:xfrm flipV="1">
              <a:off x="3458894" y="4322198"/>
              <a:ext cx="1685109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CB5D8E4-D395-497B-82E3-ED5425CA8BD9}"/>
                </a:ext>
              </a:extLst>
            </p:cNvPr>
            <p:cNvCxnSpPr>
              <a:cxnSpLocks/>
              <a:stCxn id="22" idx="0"/>
              <a:endCxn id="43" idx="2"/>
            </p:cNvCxnSpPr>
            <p:nvPr/>
          </p:nvCxnSpPr>
          <p:spPr>
            <a:xfrm flipV="1">
              <a:off x="3729207" y="4322198"/>
              <a:ext cx="141479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3C51105-F6EC-4906-A68C-331284E1AC11}"/>
                </a:ext>
              </a:extLst>
            </p:cNvPr>
            <p:cNvCxnSpPr>
              <a:cxnSpLocks/>
              <a:stCxn id="21" idx="7"/>
              <a:endCxn id="43" idx="2"/>
            </p:cNvCxnSpPr>
            <p:nvPr/>
          </p:nvCxnSpPr>
          <p:spPr>
            <a:xfrm flipV="1">
              <a:off x="3528024" y="4322198"/>
              <a:ext cx="1615979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D06EF61-835C-4E71-A305-B85616227EC3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5" y="4315421"/>
              <a:ext cx="2094611" cy="139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2A3BC1-233C-4B3A-BC8C-54C8B3F7EDDF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4" y="4297307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0D70C58-231D-409F-90E6-FA375A2AACDC}"/>
                </a:ext>
              </a:extLst>
            </p:cNvPr>
            <p:cNvCxnSpPr>
              <a:cxnSpLocks/>
              <a:stCxn id="21" idx="7"/>
            </p:cNvCxnSpPr>
            <p:nvPr/>
          </p:nvCxnSpPr>
          <p:spPr>
            <a:xfrm flipV="1">
              <a:off x="3528025" y="4301807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32D9B7E-6C46-4332-99CD-91457CCDE51C}"/>
                </a:ext>
              </a:extLst>
            </p:cNvPr>
            <p:cNvCxnSpPr>
              <a:cxnSpLocks/>
              <a:stCxn id="36" idx="1"/>
              <a:endCxn id="43" idx="2"/>
            </p:cNvCxnSpPr>
            <p:nvPr/>
          </p:nvCxnSpPr>
          <p:spPr>
            <a:xfrm flipH="1" flipV="1">
              <a:off x="5144003" y="4322198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11B82D7-BAFF-49DB-88F3-E2D15AEF70FC}"/>
                </a:ext>
              </a:extLst>
            </p:cNvPr>
            <p:cNvCxnSpPr>
              <a:cxnSpLocks/>
              <a:stCxn id="36" idx="1"/>
              <a:endCxn id="44" idx="2"/>
            </p:cNvCxnSpPr>
            <p:nvPr/>
          </p:nvCxnSpPr>
          <p:spPr>
            <a:xfrm flipH="1" flipV="1">
              <a:off x="5655992" y="4338255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A77CF10-436B-47B1-83C8-65AC05A8CC6A}"/>
                </a:ext>
              </a:extLst>
            </p:cNvPr>
            <p:cNvCxnSpPr>
              <a:cxnSpLocks/>
              <a:stCxn id="36" idx="0"/>
              <a:endCxn id="47" idx="2"/>
            </p:cNvCxnSpPr>
            <p:nvPr/>
          </p:nvCxnSpPr>
          <p:spPr>
            <a:xfrm flipH="1" flipV="1">
              <a:off x="6656733" y="4335755"/>
              <a:ext cx="518611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7814B37-4F59-4B10-9177-5C22CF9D0ADA}"/>
                </a:ext>
              </a:extLst>
            </p:cNvPr>
            <p:cNvCxnSpPr>
              <a:cxnSpLocks/>
              <a:stCxn id="36" idx="1"/>
              <a:endCxn id="40" idx="2"/>
            </p:cNvCxnSpPr>
            <p:nvPr/>
          </p:nvCxnSpPr>
          <p:spPr>
            <a:xfrm flipH="1" flipV="1">
              <a:off x="4643631" y="4324696"/>
              <a:ext cx="2462583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51609AA-A53E-42C2-8B8A-CFCB5EB7F06E}"/>
                </a:ext>
              </a:extLst>
            </p:cNvPr>
            <p:cNvCxnSpPr>
              <a:cxnSpLocks/>
              <a:stCxn id="38" idx="0"/>
              <a:endCxn id="43" idx="2"/>
            </p:cNvCxnSpPr>
            <p:nvPr/>
          </p:nvCxnSpPr>
          <p:spPr>
            <a:xfrm flipH="1" flipV="1">
              <a:off x="5144003" y="4322198"/>
              <a:ext cx="2313936" cy="1358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A1F72EA-B7AD-4A04-BBFA-9D30BE12C80A}"/>
                </a:ext>
              </a:extLst>
            </p:cNvPr>
            <p:cNvCxnSpPr>
              <a:cxnSpLocks/>
              <a:stCxn id="38" idx="0"/>
              <a:endCxn id="44" idx="2"/>
            </p:cNvCxnSpPr>
            <p:nvPr/>
          </p:nvCxnSpPr>
          <p:spPr>
            <a:xfrm flipH="1" flipV="1">
              <a:off x="5655992" y="4338255"/>
              <a:ext cx="1801947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F2E790A-E0AC-4670-BC68-BB202BD0A8F0}"/>
                </a:ext>
              </a:extLst>
            </p:cNvPr>
            <p:cNvCxnSpPr>
              <a:cxnSpLocks/>
              <a:stCxn id="38" idx="0"/>
              <a:endCxn id="46" idx="2"/>
            </p:cNvCxnSpPr>
            <p:nvPr/>
          </p:nvCxnSpPr>
          <p:spPr>
            <a:xfrm flipH="1" flipV="1">
              <a:off x="6156365" y="4338254"/>
              <a:ext cx="1301575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B3206B5-366F-4BEC-A881-AABE26D27D57}"/>
                </a:ext>
              </a:extLst>
            </p:cNvPr>
            <p:cNvCxnSpPr>
              <a:cxnSpLocks/>
              <a:stCxn id="38" idx="0"/>
              <a:endCxn id="47" idx="2"/>
            </p:cNvCxnSpPr>
            <p:nvPr/>
          </p:nvCxnSpPr>
          <p:spPr>
            <a:xfrm flipH="1" flipV="1">
              <a:off x="6656735" y="4335755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2A61656-2A63-4E4A-8B50-A04BC095360E}"/>
                </a:ext>
              </a:extLst>
            </p:cNvPr>
            <p:cNvCxnSpPr>
              <a:cxnSpLocks/>
              <a:stCxn id="29" idx="0"/>
              <a:endCxn id="40" idx="2"/>
            </p:cNvCxnSpPr>
            <p:nvPr/>
          </p:nvCxnSpPr>
          <p:spPr>
            <a:xfrm flipH="1" flipV="1">
              <a:off x="4643632" y="4324695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6FDAD8D0-00F0-402A-8746-AE141F8F4C3B}"/>
                </a:ext>
              </a:extLst>
            </p:cNvPr>
            <p:cNvCxnSpPr>
              <a:cxnSpLocks/>
              <a:stCxn id="29" idx="0"/>
              <a:endCxn id="46" idx="2"/>
            </p:cNvCxnSpPr>
            <p:nvPr/>
          </p:nvCxnSpPr>
          <p:spPr>
            <a:xfrm flipV="1">
              <a:off x="5463124" y="4338254"/>
              <a:ext cx="693241" cy="134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FB98B3D-445E-4DA5-900F-5067C907E5E4}"/>
                </a:ext>
              </a:extLst>
            </p:cNvPr>
            <p:cNvCxnSpPr>
              <a:cxnSpLocks/>
              <a:stCxn id="36" idx="1"/>
              <a:endCxn id="46" idx="2"/>
            </p:cNvCxnSpPr>
            <p:nvPr/>
          </p:nvCxnSpPr>
          <p:spPr>
            <a:xfrm flipH="1" flipV="1">
              <a:off x="6156363" y="4338254"/>
              <a:ext cx="949851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A0C5E5DA-63C0-4FF9-BEA8-E92B65404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9620" y="3779882"/>
              <a:ext cx="217531" cy="204735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D20677E-4870-4B0F-B26C-3B87195D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7137" y="3777441"/>
              <a:ext cx="207283" cy="195089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F433889-9230-4589-A3B6-0D50DE172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3376" y="3777441"/>
              <a:ext cx="207283" cy="195089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92EFFB40-88A3-40BD-BC0D-A8EF8EA6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5153" y="3786318"/>
              <a:ext cx="207283" cy="187729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326EC98-DF84-40A8-9B66-0CFCFD29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500" y="3785688"/>
              <a:ext cx="207283" cy="195089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297BCD0A-A4B2-40ED-A94C-3A0CE91B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2377" y="3785688"/>
              <a:ext cx="207283" cy="195089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64647E1-EF95-4BE2-88C8-F12F14803D72}"/>
                </a:ext>
              </a:extLst>
            </p:cNvPr>
            <p:cNvCxnSpPr>
              <a:cxnSpLocks/>
              <a:stCxn id="39" idx="0"/>
              <a:endCxn id="130" idx="2"/>
            </p:cNvCxnSpPr>
            <p:nvPr/>
          </p:nvCxnSpPr>
          <p:spPr>
            <a:xfrm flipV="1">
              <a:off x="4143260" y="3984618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63A0C64-44D9-421F-AF9B-93965EC1B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7709" y="3971280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AC05DDC-D212-496D-BAFF-0DABDC964A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5651" y="3965487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4DBC43A-3078-4E00-8F08-95D85A343B9A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5655993" y="3975805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F8B4AE3-490E-4ACC-920A-1D8D307717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62564" y="3981784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9F2162F-84FA-47FD-8C41-774A9EC53C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5825" y="3981028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/>
                <p:nvPr/>
              </p:nvSpPr>
              <p:spPr>
                <a:xfrm>
                  <a:off x="3637038" y="4078237"/>
                  <a:ext cx="32489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9108442-E0B6-496C-B90C-8EE31D95ED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38" y="4078237"/>
                  <a:ext cx="324898" cy="276883"/>
                </a:xfrm>
                <a:prstGeom prst="rect">
                  <a:avLst/>
                </a:prstGeom>
                <a:blipFill>
                  <a:blip r:embed="rId6"/>
                  <a:stretch>
                    <a:fillRect l="-5000" r="-1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/>
                <p:nvPr/>
              </p:nvSpPr>
              <p:spPr>
                <a:xfrm>
                  <a:off x="3381840" y="3725793"/>
                  <a:ext cx="65792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7FAEEE0F-61E0-4E18-8945-103308D13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840" y="3725793"/>
                  <a:ext cx="657928" cy="276883"/>
                </a:xfrm>
                <a:prstGeom prst="rect">
                  <a:avLst/>
                </a:prstGeom>
                <a:blipFill>
                  <a:blip r:embed="rId7"/>
                  <a:stretch>
                    <a:fillRect l="-5128" r="-1025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/>
                <p:nvPr/>
              </p:nvSpPr>
              <p:spPr>
                <a:xfrm>
                  <a:off x="6897220" y="4086154"/>
                  <a:ext cx="33572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BF8C05C-BFB5-460D-B44F-F1BA38237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220" y="4086154"/>
                  <a:ext cx="335725" cy="276883"/>
                </a:xfrm>
                <a:prstGeom prst="rect">
                  <a:avLst/>
                </a:prstGeom>
                <a:blipFill>
                  <a:blip r:embed="rId8"/>
                  <a:stretch>
                    <a:fillRect l="-4762" r="-476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/>
                <p:nvPr/>
              </p:nvSpPr>
              <p:spPr>
                <a:xfrm>
                  <a:off x="6753590" y="3725793"/>
                  <a:ext cx="678182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B41CEA-2B69-4320-AB1C-A1AA5F425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590" y="3725793"/>
                  <a:ext cx="678182" cy="276883"/>
                </a:xfrm>
                <a:prstGeom prst="rect">
                  <a:avLst/>
                </a:prstGeom>
                <a:blipFill>
                  <a:blip r:embed="rId9"/>
                  <a:stretch>
                    <a:fillRect l="-2439" r="-12195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DCB32FD-4284-47C0-86AE-F027165CFE6C}"/>
                </a:ext>
              </a:extLst>
            </p:cNvPr>
            <p:cNvCxnSpPr>
              <a:cxnSpLocks/>
              <a:stCxn id="131" idx="0"/>
              <a:endCxn id="103" idx="2"/>
            </p:cNvCxnSpPr>
            <p:nvPr/>
          </p:nvCxnSpPr>
          <p:spPr>
            <a:xfrm flipV="1">
              <a:off x="4640779" y="2234930"/>
              <a:ext cx="397343" cy="154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50DE75D-D9AA-4700-A97E-25FF089A5E16}"/>
                </a:ext>
              </a:extLst>
            </p:cNvPr>
            <p:cNvCxnSpPr>
              <a:cxnSpLocks/>
              <a:stCxn id="133" idx="0"/>
              <a:endCxn id="75" idx="2"/>
            </p:cNvCxnSpPr>
            <p:nvPr/>
          </p:nvCxnSpPr>
          <p:spPr>
            <a:xfrm flipH="1" flipV="1">
              <a:off x="4554599" y="2234930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C2926FA-1073-414F-9430-93C598C33350}"/>
                </a:ext>
              </a:extLst>
            </p:cNvPr>
            <p:cNvCxnSpPr>
              <a:cxnSpLocks/>
              <a:stCxn id="134" idx="0"/>
              <a:endCxn id="75" idx="2"/>
            </p:cNvCxnSpPr>
            <p:nvPr/>
          </p:nvCxnSpPr>
          <p:spPr>
            <a:xfrm flipH="1" flipV="1">
              <a:off x="4554599" y="2234930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FD102D7-FAB2-414C-9312-2B5DCCE1F787}"/>
                </a:ext>
              </a:extLst>
            </p:cNvPr>
            <p:cNvCxnSpPr>
              <a:cxnSpLocks/>
              <a:stCxn id="130" idx="0"/>
              <a:endCxn id="75" idx="2"/>
            </p:cNvCxnSpPr>
            <p:nvPr/>
          </p:nvCxnSpPr>
          <p:spPr>
            <a:xfrm flipV="1">
              <a:off x="4148386" y="2234929"/>
              <a:ext cx="406213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F5E9C18-1DBB-4352-A677-9B37ECDEF794}"/>
                </a:ext>
              </a:extLst>
            </p:cNvPr>
            <p:cNvCxnSpPr>
              <a:cxnSpLocks/>
              <a:stCxn id="135" idx="0"/>
              <a:endCxn id="75" idx="2"/>
            </p:cNvCxnSpPr>
            <p:nvPr/>
          </p:nvCxnSpPr>
          <p:spPr>
            <a:xfrm flipH="1" flipV="1">
              <a:off x="4554599" y="2234930"/>
              <a:ext cx="2081420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62F2689-EA88-423D-8A95-40D43EF7BF1F}"/>
                </a:ext>
              </a:extLst>
            </p:cNvPr>
            <p:cNvCxnSpPr>
              <a:cxnSpLocks/>
              <a:stCxn id="131" idx="0"/>
              <a:endCxn id="75" idx="2"/>
            </p:cNvCxnSpPr>
            <p:nvPr/>
          </p:nvCxnSpPr>
          <p:spPr>
            <a:xfrm flipH="1" flipV="1">
              <a:off x="4554599" y="2234930"/>
              <a:ext cx="86180" cy="15425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BFEBF4-5CA5-43BB-8E60-EB24EDB8E8E0}"/>
                </a:ext>
              </a:extLst>
            </p:cNvPr>
            <p:cNvGrpSpPr/>
            <p:nvPr/>
          </p:nvGrpSpPr>
          <p:grpSpPr>
            <a:xfrm>
              <a:off x="4449266" y="1634865"/>
              <a:ext cx="208975" cy="600064"/>
              <a:chOff x="4485919" y="1739760"/>
              <a:chExt cx="208974" cy="600064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5D43FDD-F5DF-4611-B0AB-46420FA05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0AADEE5D-06FA-48BE-A89E-B80577D7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6CB78DB-C7A2-4C11-A10A-26AF4482A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/>
                <p:nvPr/>
              </p:nvSpPr>
              <p:spPr>
                <a:xfrm>
                  <a:off x="3812869" y="1586620"/>
                  <a:ext cx="648341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A3CA6ED-4ED0-41E2-9A8A-2F93114E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2869" y="1586620"/>
                  <a:ext cx="648341" cy="276883"/>
                </a:xfrm>
                <a:prstGeom prst="rect">
                  <a:avLst/>
                </a:prstGeom>
                <a:blipFill>
                  <a:blip r:embed="rId10"/>
                  <a:stretch>
                    <a:fillRect r="-10000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/>
                <p:nvPr/>
              </p:nvSpPr>
              <p:spPr>
                <a:xfrm>
                  <a:off x="4069279" y="1993446"/>
                  <a:ext cx="315313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6E89C0-D5EF-4783-8FB9-6A13B53D2A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279" y="1993446"/>
                  <a:ext cx="315313" cy="276883"/>
                </a:xfrm>
                <a:prstGeom prst="rect">
                  <a:avLst/>
                </a:prstGeom>
                <a:blipFill>
                  <a:blip r:embed="rId11"/>
                  <a:stretch>
                    <a:fillRect l="-21053" r="-5263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AAB40B4-2169-4BAC-B79B-843B088492F2}"/>
                </a:ext>
              </a:extLst>
            </p:cNvPr>
            <p:cNvGrpSpPr/>
            <p:nvPr/>
          </p:nvGrpSpPr>
          <p:grpSpPr>
            <a:xfrm>
              <a:off x="4932789" y="1634865"/>
              <a:ext cx="208975" cy="600064"/>
              <a:chOff x="4485919" y="1739760"/>
              <a:chExt cx="208974" cy="600064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3AEC09FC-D70A-43F4-9767-6E2BB41CF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C27CBCBF-9892-484A-80C1-49CA9F2D5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638DE51-144E-4C8A-82B8-FF278FE3E4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C295095-7695-4EC8-9F9C-61856241AA0D}"/>
                </a:ext>
              </a:extLst>
            </p:cNvPr>
            <p:cNvGrpSpPr/>
            <p:nvPr/>
          </p:nvGrpSpPr>
          <p:grpSpPr>
            <a:xfrm>
              <a:off x="5409450" y="1631477"/>
              <a:ext cx="208975" cy="600064"/>
              <a:chOff x="4485919" y="1739760"/>
              <a:chExt cx="208974" cy="600064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0A16B21E-60AD-4964-BC0F-4F7CD4F27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3385DC25-825B-41EE-AEF2-DE70260E9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E88FFC4-4546-485F-836F-88A6F91A1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601B0E3-35DB-4F8B-B2F8-FC8BEC828D84}"/>
                </a:ext>
              </a:extLst>
            </p:cNvPr>
            <p:cNvGrpSpPr/>
            <p:nvPr/>
          </p:nvGrpSpPr>
          <p:grpSpPr>
            <a:xfrm>
              <a:off x="5892973" y="1631477"/>
              <a:ext cx="208975" cy="600064"/>
              <a:chOff x="4485919" y="1739760"/>
              <a:chExt cx="208974" cy="600064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3CE0163E-6792-4A0B-8299-7598D6E20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8478A642-3031-4F18-9F49-E6C5012BB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309671C-81EE-41D3-B565-7C933C7E9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0D6680D5-0C9D-489A-9785-3DC61F824889}"/>
                </a:ext>
              </a:extLst>
            </p:cNvPr>
            <p:cNvCxnSpPr>
              <a:cxnSpLocks/>
              <a:stCxn id="130" idx="0"/>
              <a:endCxn id="103" idx="2"/>
            </p:cNvCxnSpPr>
            <p:nvPr/>
          </p:nvCxnSpPr>
          <p:spPr>
            <a:xfrm flipV="1">
              <a:off x="4148385" y="2234929"/>
              <a:ext cx="889736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A8E4BAE-F2D7-474A-BE92-552EC911C662}"/>
                </a:ext>
              </a:extLst>
            </p:cNvPr>
            <p:cNvCxnSpPr>
              <a:cxnSpLocks/>
              <a:stCxn id="130" idx="0"/>
              <a:endCxn id="108" idx="2"/>
            </p:cNvCxnSpPr>
            <p:nvPr/>
          </p:nvCxnSpPr>
          <p:spPr>
            <a:xfrm flipV="1">
              <a:off x="4148386" y="2231542"/>
              <a:ext cx="1366397" cy="154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66B81B7A-F9A1-437F-8BA9-F6AAFD165F3C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V="1">
              <a:off x="4148386" y="2211027"/>
              <a:ext cx="1813239" cy="1568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BA99856-8914-4658-8609-210B1CC7A0BF}"/>
                </a:ext>
              </a:extLst>
            </p:cNvPr>
            <p:cNvCxnSpPr>
              <a:cxnSpLocks/>
              <a:stCxn id="131" idx="0"/>
              <a:endCxn id="108" idx="2"/>
            </p:cNvCxnSpPr>
            <p:nvPr/>
          </p:nvCxnSpPr>
          <p:spPr>
            <a:xfrm flipV="1">
              <a:off x="4640779" y="2231541"/>
              <a:ext cx="874004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0C3ACCF2-DA5A-4F98-8B05-335E4D4BBC9D}"/>
                </a:ext>
              </a:extLst>
            </p:cNvPr>
            <p:cNvCxnSpPr>
              <a:cxnSpLocks/>
              <a:stCxn id="131" idx="0"/>
              <a:endCxn id="114" idx="2"/>
            </p:cNvCxnSpPr>
            <p:nvPr/>
          </p:nvCxnSpPr>
          <p:spPr>
            <a:xfrm flipV="1">
              <a:off x="4640779" y="2231541"/>
              <a:ext cx="1357527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F92BEADF-8267-4B45-9819-ACDCA17A7347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H="1" flipV="1">
              <a:off x="5038121" y="2234930"/>
              <a:ext cx="134152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242FB8D-B3F0-4C9D-A5A9-3041BC8AC7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6092" y="2251151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F169B6A-A48A-4661-B336-9D795C519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6094" y="2251151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EBEFBCF-6B2F-4FF2-BF8D-774D72ABF652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4554597" y="2234930"/>
              <a:ext cx="617675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EF7027D0-D73E-4A84-A077-90AFF4761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72273" y="2247761"/>
              <a:ext cx="874004" cy="15458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647CB888-CABC-4FF1-A821-10B6C06A94BB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V="1">
              <a:off x="5172273" y="2231541"/>
              <a:ext cx="342511" cy="156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038F4B3-8494-4B0C-888E-F3DDAA0167DD}"/>
                </a:ext>
              </a:extLst>
            </p:cNvPr>
            <p:cNvCxnSpPr>
              <a:cxnSpLocks/>
              <a:stCxn id="135" idx="0"/>
              <a:endCxn id="114" idx="2"/>
            </p:cNvCxnSpPr>
            <p:nvPr/>
          </p:nvCxnSpPr>
          <p:spPr>
            <a:xfrm flipH="1" flipV="1">
              <a:off x="5998306" y="2231542"/>
              <a:ext cx="637713" cy="15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0ECCF181-11E9-4DEB-8BA7-0E4731171C78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H="1" flipV="1">
              <a:off x="5514782" y="2231541"/>
              <a:ext cx="1121239" cy="149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E744F41-4ABA-4275-B1E8-A5BCCDA43C03}"/>
                </a:ext>
              </a:extLst>
            </p:cNvPr>
            <p:cNvCxnSpPr>
              <a:cxnSpLocks/>
              <a:stCxn id="133" idx="0"/>
              <a:endCxn id="114" idx="2"/>
            </p:cNvCxnSpPr>
            <p:nvPr/>
          </p:nvCxnSpPr>
          <p:spPr>
            <a:xfrm flipV="1">
              <a:off x="5658795" y="2231541"/>
              <a:ext cx="339511" cy="155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04116DB-A499-4287-BFD3-F4118680317D}"/>
                    </a:ext>
                  </a:extLst>
                </p:cNvPr>
                <p:cNvSpPr txBox="1"/>
                <p:nvPr/>
              </p:nvSpPr>
              <p:spPr>
                <a:xfrm>
                  <a:off x="6145034" y="1550095"/>
                  <a:ext cx="634903" cy="296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C04116DB-A499-4287-BFD3-F41186803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034" y="1550095"/>
                  <a:ext cx="634903" cy="296653"/>
                </a:xfrm>
                <a:prstGeom prst="rect">
                  <a:avLst/>
                </a:prstGeom>
                <a:blipFill>
                  <a:blip r:embed="rId12"/>
                  <a:stretch>
                    <a:fillRect l="-2632" r="-13158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83652A57-BC74-4BDD-9FAC-D7F0A75147D4}"/>
                    </a:ext>
                  </a:extLst>
                </p:cNvPr>
                <p:cNvSpPr txBox="1"/>
                <p:nvPr/>
              </p:nvSpPr>
              <p:spPr>
                <a:xfrm>
                  <a:off x="6401442" y="1956923"/>
                  <a:ext cx="301875" cy="2966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83652A57-BC74-4BDD-9FAC-D7F0A7514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442" y="1956923"/>
                  <a:ext cx="301875" cy="296653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10526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E3C173DD-B2C4-4D57-B1DC-75588F4A1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7400" y="704556"/>
              <a:ext cx="207283" cy="195089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C01A486-9E6A-418F-9613-DE4B0F73561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H="1" flipV="1">
              <a:off x="5221019" y="905410"/>
              <a:ext cx="292072" cy="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65DDCF8-1D3A-4CD8-BE2C-77EC715A0B62}"/>
                </a:ext>
              </a:extLst>
            </p:cNvPr>
            <p:cNvCxnSpPr>
              <a:cxnSpLocks/>
              <a:stCxn id="115" idx="0"/>
              <a:endCxn id="139" idx="2"/>
            </p:cNvCxnSpPr>
            <p:nvPr/>
          </p:nvCxnSpPr>
          <p:spPr>
            <a:xfrm flipH="1" flipV="1">
              <a:off x="5221042" y="899643"/>
              <a:ext cx="775572" cy="731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24764256-66AA-40FC-815D-5C6917E23A99}"/>
                </a:ext>
              </a:extLst>
            </p:cNvPr>
            <p:cNvCxnSpPr>
              <a:cxnSpLocks/>
              <a:stCxn id="90" idx="0"/>
              <a:endCxn id="139" idx="2"/>
            </p:cNvCxnSpPr>
            <p:nvPr/>
          </p:nvCxnSpPr>
          <p:spPr>
            <a:xfrm flipV="1">
              <a:off x="4552907" y="899643"/>
              <a:ext cx="668135" cy="73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267E0A8-230C-438B-9591-7F3C45D4FA41}"/>
                </a:ext>
              </a:extLst>
            </p:cNvPr>
            <p:cNvCxnSpPr>
              <a:cxnSpLocks/>
              <a:stCxn id="105" idx="0"/>
              <a:endCxn id="139" idx="2"/>
            </p:cNvCxnSpPr>
            <p:nvPr/>
          </p:nvCxnSpPr>
          <p:spPr>
            <a:xfrm flipV="1">
              <a:off x="5036430" y="899643"/>
              <a:ext cx="184612" cy="7352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2BB838A-AD00-42B8-93B9-0F78C60B8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5708" y="299581"/>
              <a:ext cx="207283" cy="195089"/>
            </a:xfrm>
            <a:prstGeom prst="rect">
              <a:avLst/>
            </a:prstGeom>
          </p:spPr>
        </p:pic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304C58F-935D-4D4A-BD98-56BCD664D529}"/>
                </a:ext>
              </a:extLst>
            </p:cNvPr>
            <p:cNvCxnSpPr>
              <a:stCxn id="160" idx="2"/>
              <a:endCxn id="139" idx="0"/>
            </p:cNvCxnSpPr>
            <p:nvPr/>
          </p:nvCxnSpPr>
          <p:spPr>
            <a:xfrm>
              <a:off x="5219350" y="494669"/>
              <a:ext cx="1692" cy="2098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577E1A2-CCB2-4888-B6F5-90ADD10CBB6B}"/>
                    </a:ext>
                  </a:extLst>
                </p:cNvPr>
                <p:cNvSpPr txBox="1"/>
                <p:nvPr/>
              </p:nvSpPr>
              <p:spPr>
                <a:xfrm>
                  <a:off x="4548948" y="231529"/>
                  <a:ext cx="556115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0577E1A2-CCB2-4888-B6F5-90ADD10CB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8948" y="231529"/>
                  <a:ext cx="556115" cy="276883"/>
                </a:xfrm>
                <a:prstGeom prst="rect">
                  <a:avLst/>
                </a:prstGeom>
                <a:blipFill>
                  <a:blip r:embed="rId14"/>
                  <a:stretch>
                    <a:fillRect l="-5882" r="-1470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0F261E6-7616-4145-A836-00E3038FA525}"/>
                    </a:ext>
                  </a:extLst>
                </p:cNvPr>
                <p:cNvSpPr txBox="1"/>
                <p:nvPr/>
              </p:nvSpPr>
              <p:spPr>
                <a:xfrm>
                  <a:off x="4830273" y="676047"/>
                  <a:ext cx="223459" cy="2768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0F261E6-7616-4145-A836-00E3038FA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73" y="676047"/>
                  <a:ext cx="223459" cy="276883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2A341E5-9993-45EA-88FD-7721F843CD1E}"/>
                  </a:ext>
                </a:extLst>
              </p:cNvPr>
              <p:cNvSpPr/>
              <p:nvPr/>
            </p:nvSpPr>
            <p:spPr>
              <a:xfrm>
                <a:off x="3840125" y="3569729"/>
                <a:ext cx="4603334" cy="952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2A341E5-9993-45EA-88FD-7721F843C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25" y="3569729"/>
                <a:ext cx="4603334" cy="9528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EC89F550-B422-4FE7-9E59-ED273D84D973}"/>
              </a:ext>
            </a:extLst>
          </p:cNvPr>
          <p:cNvSpPr/>
          <p:nvPr/>
        </p:nvSpPr>
        <p:spPr>
          <a:xfrm flipH="1">
            <a:off x="7113165" y="3451202"/>
            <a:ext cx="269353" cy="11318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68B8E-425C-4E7D-9089-EB0D1F9884A9}"/>
              </a:ext>
            </a:extLst>
          </p:cNvPr>
          <p:cNvSpPr txBox="1"/>
          <p:nvPr/>
        </p:nvSpPr>
        <p:spPr>
          <a:xfrm>
            <a:off x="7511782" y="3717859"/>
            <a:ext cx="1412887" cy="714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Features of the </a:t>
            </a:r>
          </a:p>
          <a:p>
            <a:r>
              <a:rPr lang="en-US" sz="1348" dirty="0"/>
              <a:t>Data with Layer-1</a:t>
            </a:r>
          </a:p>
          <a:p>
            <a:r>
              <a:rPr lang="en-US" sz="1348" dirty="0"/>
              <a:t>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E4F6F36-CF82-4FC3-A24D-F20A8B32312F}"/>
                  </a:ext>
                </a:extLst>
              </p:cNvPr>
              <p:cNvSpPr/>
              <p:nvPr/>
            </p:nvSpPr>
            <p:spPr>
              <a:xfrm>
                <a:off x="3840125" y="1943582"/>
                <a:ext cx="4603334" cy="968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)⊙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𝑖𝐾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398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)⊙</m:t>
                    </m:r>
                    <m:sSub>
                      <m:sSubPr>
                        <m:ctrlP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398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sz="1398" dirty="0">
                    <a:solidFill>
                      <a:schemeClr val="tx2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E4F6F36-CF82-4FC3-A24D-F20A8B3231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25" y="1943582"/>
                <a:ext cx="4603334" cy="968150"/>
              </a:xfrm>
              <a:prstGeom prst="rect">
                <a:avLst/>
              </a:prstGeom>
              <a:blipFill>
                <a:blip r:embed="rId1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4740FF42-2467-48D3-8834-1D344B4E8466}"/>
              </a:ext>
            </a:extLst>
          </p:cNvPr>
          <p:cNvSpPr/>
          <p:nvPr/>
        </p:nvSpPr>
        <p:spPr>
          <a:xfrm flipH="1">
            <a:off x="7104280" y="1848500"/>
            <a:ext cx="269353" cy="113185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2517136-D578-4618-B8AC-AB37A906F53A}"/>
              </a:ext>
            </a:extLst>
          </p:cNvPr>
          <p:cNvSpPr txBox="1"/>
          <p:nvPr/>
        </p:nvSpPr>
        <p:spPr>
          <a:xfrm>
            <a:off x="7445068" y="2009684"/>
            <a:ext cx="1514389" cy="714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Features of the </a:t>
            </a:r>
          </a:p>
          <a:p>
            <a:r>
              <a:rPr lang="en-US" sz="1348"/>
              <a:t>Layer-1</a:t>
            </a:r>
            <a:r>
              <a:rPr lang="en-US" sz="1348" dirty="0"/>
              <a:t> </a:t>
            </a:r>
            <a:r>
              <a:rPr lang="en-US" sz="1348"/>
              <a:t>Features, </a:t>
            </a:r>
          </a:p>
          <a:p>
            <a:r>
              <a:rPr lang="en-US" sz="1348"/>
              <a:t>with Layer-2 Filters</a:t>
            </a:r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485FC9E-072F-864B-B7B0-4B90DF17C8E2}"/>
                  </a:ext>
                </a:extLst>
              </p:cNvPr>
              <p:cNvSpPr/>
              <p:nvPr/>
            </p:nvSpPr>
            <p:spPr>
              <a:xfrm>
                <a:off x="3839036" y="832281"/>
                <a:ext cx="4603334" cy="522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398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398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98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en-US" sz="1398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sz="1398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1398" dirty="0">
                  <a:solidFill>
                    <a:schemeClr val="tx2"/>
                  </a:solidFill>
                </a:endParaRPr>
              </a:p>
              <a:p>
                <a:r>
                  <a:rPr lang="en-US" sz="1398" dirty="0">
                    <a:solidFill>
                      <a:schemeClr val="tx2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485FC9E-072F-864B-B7B0-4B90DF17C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036" y="832281"/>
                <a:ext cx="4603334" cy="5225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Left Brace 169">
            <a:extLst>
              <a:ext uri="{FF2B5EF4-FFF2-40B4-BE49-F238E27FC236}">
                <a16:creationId xmlns:a16="http://schemas.microsoft.com/office/drawing/2014/main" id="{2D390096-1E13-DD4F-A992-DB89E874E25F}"/>
              </a:ext>
            </a:extLst>
          </p:cNvPr>
          <p:cNvSpPr/>
          <p:nvPr/>
        </p:nvSpPr>
        <p:spPr>
          <a:xfrm flipH="1">
            <a:off x="7082921" y="799614"/>
            <a:ext cx="269353" cy="35511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ED9B62C-18C4-5E4A-9D17-317C2A179B32}"/>
              </a:ext>
            </a:extLst>
          </p:cNvPr>
          <p:cNvSpPr txBox="1"/>
          <p:nvPr/>
        </p:nvSpPr>
        <p:spPr>
          <a:xfrm>
            <a:off x="7445069" y="649236"/>
            <a:ext cx="1653851" cy="714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48" dirty="0"/>
              <a:t>Logistic Regression</a:t>
            </a:r>
          </a:p>
          <a:p>
            <a:r>
              <a:rPr lang="en-US" sz="1348" dirty="0"/>
              <a:t>Based on the Layer-2</a:t>
            </a:r>
          </a:p>
          <a:p>
            <a:r>
              <a:rPr lang="en-US" sz="1348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982433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75901B7-22EC-4F8F-877C-BACE7624C5FE}"/>
              </a:ext>
            </a:extLst>
          </p:cNvPr>
          <p:cNvGrpSpPr/>
          <p:nvPr/>
        </p:nvGrpSpPr>
        <p:grpSpPr>
          <a:xfrm>
            <a:off x="3187231" y="807508"/>
            <a:ext cx="2789330" cy="3849400"/>
            <a:chOff x="1860469" y="597401"/>
            <a:chExt cx="4502726" cy="60259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C86BA6-A8A1-40A2-A5EB-A1CD8B007114}"/>
                </a:ext>
              </a:extLst>
            </p:cNvPr>
            <p:cNvGrpSpPr/>
            <p:nvPr/>
          </p:nvGrpSpPr>
          <p:grpSpPr>
            <a:xfrm>
              <a:off x="1895548" y="6046972"/>
              <a:ext cx="4200452" cy="195089"/>
              <a:chOff x="3715089" y="4094672"/>
              <a:chExt cx="4200452" cy="195089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2D3560E5-2233-488C-B77D-EE96C481357A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66110BA-388B-496F-866D-DAC62AE8D91C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C398F81-0F9A-4AC4-A859-1A39816484C6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DE0FDC7-4AD2-4080-993E-E6174F5FF837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575E40E-D083-45F5-ABF1-5E531F9FFF0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1C875B1-2750-4D40-A6CD-DCB2908BCE49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CD7E96C-AA05-4235-B1D4-05448D0131CD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31C25CE0-970A-4262-9A1F-F0DBF4E5F25A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E5E0C05-0E9D-4232-9272-4B70CC50A4CC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ECE95A8-2C2E-4C27-A7A8-8E63D202E611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C87D08B-4A1A-40C0-953B-4B78F1AA5122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0015CCB-9926-4048-B2F4-628B628FC744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06E02710-54B4-4F57-A549-39E676B27B63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C35929A1-60B7-410D-84A1-791F95513F82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C0615D4-DFA0-4941-B56C-9A0BC1CAFC4C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2B08AC3-F7C1-4720-BB8E-3C24828D9B25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8318E03A-ED50-40B5-9131-85933F3CB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9C17BD-DC8A-4D10-BB02-7F42DEFF5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4040" y="4495480"/>
              <a:ext cx="207282" cy="19508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015B4E-B3D6-4967-8D23-6E63385EF133}"/>
                </a:ext>
              </a:extLst>
            </p:cNvPr>
            <p:cNvCxnSpPr>
              <a:stCxn id="109" idx="0"/>
              <a:endCxn id="7" idx="2"/>
            </p:cNvCxnSpPr>
            <p:nvPr/>
          </p:nvCxnSpPr>
          <p:spPr>
            <a:xfrm flipV="1">
              <a:off x="1993314" y="4690569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16F014-B6A7-45E9-B349-97138233352C}"/>
                </a:ext>
              </a:extLst>
            </p:cNvPr>
            <p:cNvCxnSpPr>
              <a:cxnSpLocks/>
              <a:stCxn id="110" idx="0"/>
              <a:endCxn id="7" idx="2"/>
            </p:cNvCxnSpPr>
            <p:nvPr/>
          </p:nvCxnSpPr>
          <p:spPr>
            <a:xfrm flipV="1">
              <a:off x="2263627" y="4690569"/>
              <a:ext cx="414054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5592F3-C92A-48C6-9C91-A2333ECA9AFD}"/>
                </a:ext>
              </a:extLst>
            </p:cNvPr>
            <p:cNvCxnSpPr>
              <a:cxnSpLocks/>
              <a:stCxn id="111" idx="0"/>
              <a:endCxn id="7" idx="2"/>
            </p:cNvCxnSpPr>
            <p:nvPr/>
          </p:nvCxnSpPr>
          <p:spPr>
            <a:xfrm flipV="1">
              <a:off x="2533940" y="4690569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DA47BA3-6F48-4259-90F4-832319920FEF}"/>
                </a:ext>
              </a:extLst>
            </p:cNvPr>
            <p:cNvCxnSpPr>
              <a:cxnSpLocks/>
              <a:stCxn id="124" idx="1"/>
              <a:endCxn id="7" idx="2"/>
            </p:cNvCxnSpPr>
            <p:nvPr/>
          </p:nvCxnSpPr>
          <p:spPr>
            <a:xfrm flipH="1" flipV="1">
              <a:off x="2677681" y="4690569"/>
              <a:ext cx="2962953" cy="138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EC4FB1-D2AA-4317-9715-F8CB11FD0084}"/>
                </a:ext>
              </a:extLst>
            </p:cNvPr>
            <p:cNvCxnSpPr>
              <a:cxnSpLocks/>
              <a:stCxn id="125" idx="0"/>
              <a:endCxn id="7" idx="2"/>
            </p:cNvCxnSpPr>
            <p:nvPr/>
          </p:nvCxnSpPr>
          <p:spPr>
            <a:xfrm flipH="1" flipV="1">
              <a:off x="2677681" y="4690569"/>
              <a:ext cx="3314678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E0DB27F-495B-4A2D-8AE0-8AEB74913135}"/>
                </a:ext>
              </a:extLst>
            </p:cNvPr>
            <p:cNvCxnSpPr>
              <a:cxnSpLocks/>
              <a:stCxn id="117" idx="1"/>
              <a:endCxn id="7" idx="2"/>
            </p:cNvCxnSpPr>
            <p:nvPr/>
          </p:nvCxnSpPr>
          <p:spPr>
            <a:xfrm flipH="1" flipV="1">
              <a:off x="2677681" y="4690569"/>
              <a:ext cx="1250731" cy="138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B2B9B3-1539-4879-B13C-EB11B9870CBB}"/>
                    </a:ext>
                  </a:extLst>
                </p:cNvPr>
                <p:cNvSpPr txBox="1"/>
                <p:nvPr/>
              </p:nvSpPr>
              <p:spPr>
                <a:xfrm>
                  <a:off x="1860469" y="6298607"/>
                  <a:ext cx="409992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3B2B9B3-1539-4879-B13C-EB11B9870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469" y="6298607"/>
                  <a:ext cx="409992" cy="324713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E90DCF-9164-4387-92C5-12B1445A6A52}"/>
                    </a:ext>
                  </a:extLst>
                </p:cNvPr>
                <p:cNvSpPr txBox="1"/>
                <p:nvPr/>
              </p:nvSpPr>
              <p:spPr>
                <a:xfrm>
                  <a:off x="5888718" y="6242063"/>
                  <a:ext cx="474477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CE90DCF-9164-4387-92C5-12B1445A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718" y="6242063"/>
                  <a:ext cx="474477" cy="324713"/>
                </a:xfrm>
                <a:prstGeom prst="rect">
                  <a:avLst/>
                </a:prstGeom>
                <a:blipFill>
                  <a:blip r:embed="rId5"/>
                  <a:stretch>
                    <a:fillRect l="-4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E845C55-BAEC-4913-BC27-8F42E0643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4411" y="4495479"/>
              <a:ext cx="207282" cy="1950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38F1AA-ED4D-4C1E-B39E-70D8ACDBE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82" y="4492981"/>
              <a:ext cx="207282" cy="19508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EBBEDE0-A8FB-44DB-95BC-94DC342C1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6772" y="4509038"/>
              <a:ext cx="207282" cy="19508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CB478ED-7181-42CC-8DF4-9F5B78F9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7143" y="4509037"/>
              <a:ext cx="207282" cy="19508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5A26703-489B-411F-9EA7-F07B1122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514" y="4506539"/>
              <a:ext cx="207282" cy="19508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FB1EFA-1971-4103-9952-11E8E2D54F60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1993314" y="4663620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177936-528E-46B2-9F59-78B6B8EACE12}"/>
                </a:ext>
              </a:extLst>
            </p:cNvPr>
            <p:cNvCxnSpPr>
              <a:cxnSpLocks/>
              <a:stCxn id="110" idx="0"/>
              <a:endCxn id="16" idx="2"/>
            </p:cNvCxnSpPr>
            <p:nvPr/>
          </p:nvCxnSpPr>
          <p:spPr>
            <a:xfrm flipV="1">
              <a:off x="2263627" y="4690568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CB6229-C24C-42E8-95D3-702281797AC6}"/>
                </a:ext>
              </a:extLst>
            </p:cNvPr>
            <p:cNvCxnSpPr>
              <a:cxnSpLocks/>
              <a:stCxn id="111" idx="0"/>
              <a:endCxn id="16" idx="2"/>
            </p:cNvCxnSpPr>
            <p:nvPr/>
          </p:nvCxnSpPr>
          <p:spPr>
            <a:xfrm flipV="1">
              <a:off x="2533940" y="4690568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39033C3-28B9-4595-AB8C-DF29DAAE4D3C}"/>
                </a:ext>
              </a:extLst>
            </p:cNvPr>
            <p:cNvCxnSpPr>
              <a:cxnSpLocks/>
              <a:stCxn id="117" idx="0"/>
              <a:endCxn id="17" idx="2"/>
            </p:cNvCxnSpPr>
            <p:nvPr/>
          </p:nvCxnSpPr>
          <p:spPr>
            <a:xfrm flipH="1" flipV="1">
              <a:off x="3678423" y="4688070"/>
              <a:ext cx="319120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01682D2-1144-4A06-83B3-EA193627DDD5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3997543" y="4683872"/>
              <a:ext cx="221330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A7907C-A891-4FBD-9125-38B8B11F1B66}"/>
                </a:ext>
              </a:extLst>
            </p:cNvPr>
            <p:cNvCxnSpPr>
              <a:cxnSpLocks/>
              <a:stCxn id="117" idx="7"/>
              <a:endCxn id="20" idx="2"/>
            </p:cNvCxnSpPr>
            <p:nvPr/>
          </p:nvCxnSpPr>
          <p:spPr>
            <a:xfrm flipV="1">
              <a:off x="4066674" y="4701628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4DF29BB-12F9-42F1-BAF4-D82BF552E22E}"/>
                </a:ext>
              </a:extLst>
            </p:cNvPr>
            <p:cNvCxnSpPr>
              <a:cxnSpLocks/>
              <a:stCxn id="109" idx="0"/>
              <a:endCxn id="17" idx="2"/>
            </p:cNvCxnSpPr>
            <p:nvPr/>
          </p:nvCxnSpPr>
          <p:spPr>
            <a:xfrm flipV="1">
              <a:off x="1993314" y="4688070"/>
              <a:ext cx="1685109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D25A2C-5770-4FE7-808D-2F3E4E6797A2}"/>
                </a:ext>
              </a:extLst>
            </p:cNvPr>
            <p:cNvCxnSpPr>
              <a:cxnSpLocks/>
              <a:stCxn id="110" idx="0"/>
              <a:endCxn id="17" idx="2"/>
            </p:cNvCxnSpPr>
            <p:nvPr/>
          </p:nvCxnSpPr>
          <p:spPr>
            <a:xfrm flipV="1">
              <a:off x="2263627" y="4688070"/>
              <a:ext cx="1414796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98A64F0-DA3B-4BE4-8B31-D4A4680796A0}"/>
                </a:ext>
              </a:extLst>
            </p:cNvPr>
            <p:cNvCxnSpPr>
              <a:cxnSpLocks/>
              <a:stCxn id="109" idx="7"/>
              <a:endCxn id="17" idx="2"/>
            </p:cNvCxnSpPr>
            <p:nvPr/>
          </p:nvCxnSpPr>
          <p:spPr>
            <a:xfrm flipV="1">
              <a:off x="2062445" y="4688070"/>
              <a:ext cx="1615978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2B1460-C784-4551-8973-893C3E7391B6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81293"/>
              <a:ext cx="2094611" cy="1392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6DB81C8-4353-4B19-B3AF-70D979B3B458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63179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BE49A2C-43FF-4A6B-B00D-B5D6583E0815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67679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ED6FE3-AD42-4557-983F-9866B07810D7}"/>
                </a:ext>
              </a:extLst>
            </p:cNvPr>
            <p:cNvCxnSpPr>
              <a:cxnSpLocks/>
              <a:stCxn id="124" idx="1"/>
              <a:endCxn id="17" idx="2"/>
            </p:cNvCxnSpPr>
            <p:nvPr/>
          </p:nvCxnSpPr>
          <p:spPr>
            <a:xfrm flipH="1" flipV="1">
              <a:off x="3678423" y="4688070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5723BC-D273-4883-9800-993A520CD722}"/>
                </a:ext>
              </a:extLst>
            </p:cNvPr>
            <p:cNvCxnSpPr>
              <a:cxnSpLocks/>
              <a:stCxn id="124" idx="1"/>
              <a:endCxn id="18" idx="2"/>
            </p:cNvCxnSpPr>
            <p:nvPr/>
          </p:nvCxnSpPr>
          <p:spPr>
            <a:xfrm flipH="1" flipV="1">
              <a:off x="4190413" y="4704127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E1C700-051F-4EE4-9644-8B3737C806EE}"/>
                </a:ext>
              </a:extLst>
            </p:cNvPr>
            <p:cNvCxnSpPr>
              <a:cxnSpLocks/>
              <a:stCxn id="124" idx="0"/>
              <a:endCxn id="20" idx="2"/>
            </p:cNvCxnSpPr>
            <p:nvPr/>
          </p:nvCxnSpPr>
          <p:spPr>
            <a:xfrm flipH="1" flipV="1">
              <a:off x="5191155" y="4701628"/>
              <a:ext cx="518610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C42871-9A49-4E0B-BA80-F362AEFF6BF6}"/>
                </a:ext>
              </a:extLst>
            </p:cNvPr>
            <p:cNvCxnSpPr>
              <a:cxnSpLocks/>
              <a:stCxn id="124" idx="1"/>
              <a:endCxn id="16" idx="2"/>
            </p:cNvCxnSpPr>
            <p:nvPr/>
          </p:nvCxnSpPr>
          <p:spPr>
            <a:xfrm flipH="1" flipV="1">
              <a:off x="3178052" y="4690568"/>
              <a:ext cx="2462582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3C61323-835C-4134-8121-F09C82FD1CF9}"/>
                </a:ext>
              </a:extLst>
            </p:cNvPr>
            <p:cNvCxnSpPr>
              <a:cxnSpLocks/>
              <a:stCxn id="125" idx="0"/>
              <a:endCxn id="17" idx="2"/>
            </p:cNvCxnSpPr>
            <p:nvPr/>
          </p:nvCxnSpPr>
          <p:spPr>
            <a:xfrm flipH="1" flipV="1">
              <a:off x="3678423" y="4688070"/>
              <a:ext cx="2313936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86533C0-FD57-4550-ADC8-230B91DE50DA}"/>
                </a:ext>
              </a:extLst>
            </p:cNvPr>
            <p:cNvCxnSpPr>
              <a:cxnSpLocks/>
              <a:stCxn id="125" idx="0"/>
              <a:endCxn id="18" idx="2"/>
            </p:cNvCxnSpPr>
            <p:nvPr/>
          </p:nvCxnSpPr>
          <p:spPr>
            <a:xfrm flipH="1" flipV="1">
              <a:off x="4190413" y="4704127"/>
              <a:ext cx="1801946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33496F3-3962-4F4F-BFA7-9ACE5EA3887C}"/>
                </a:ext>
              </a:extLst>
            </p:cNvPr>
            <p:cNvCxnSpPr>
              <a:cxnSpLocks/>
              <a:stCxn id="125" idx="0"/>
              <a:endCxn id="19" idx="2"/>
            </p:cNvCxnSpPr>
            <p:nvPr/>
          </p:nvCxnSpPr>
          <p:spPr>
            <a:xfrm flipH="1" flipV="1">
              <a:off x="4690784" y="4704126"/>
              <a:ext cx="1301575" cy="134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B055CAA-6D0F-497F-B9EC-B723FAB2DA45}"/>
                </a:ext>
              </a:extLst>
            </p:cNvPr>
            <p:cNvCxnSpPr>
              <a:cxnSpLocks/>
              <a:stCxn id="125" idx="0"/>
              <a:endCxn id="20" idx="2"/>
            </p:cNvCxnSpPr>
            <p:nvPr/>
          </p:nvCxnSpPr>
          <p:spPr>
            <a:xfrm flipH="1" flipV="1">
              <a:off x="5191155" y="4701628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4792202-DFF0-4F9A-9707-FD00726EFEDF}"/>
                </a:ext>
              </a:extLst>
            </p:cNvPr>
            <p:cNvCxnSpPr>
              <a:cxnSpLocks/>
              <a:stCxn id="117" idx="0"/>
              <a:endCxn id="16" idx="2"/>
            </p:cNvCxnSpPr>
            <p:nvPr/>
          </p:nvCxnSpPr>
          <p:spPr>
            <a:xfrm flipH="1" flipV="1">
              <a:off x="3178052" y="4690568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112A3A-2E5E-471E-86CF-A28903A9B96C}"/>
                </a:ext>
              </a:extLst>
            </p:cNvPr>
            <p:cNvCxnSpPr>
              <a:cxnSpLocks/>
              <a:stCxn id="117" idx="0"/>
              <a:endCxn id="19" idx="2"/>
            </p:cNvCxnSpPr>
            <p:nvPr/>
          </p:nvCxnSpPr>
          <p:spPr>
            <a:xfrm flipV="1">
              <a:off x="3997543" y="4704126"/>
              <a:ext cx="693241" cy="134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34B8678-B724-405C-85E6-7F20BD150E91}"/>
                </a:ext>
              </a:extLst>
            </p:cNvPr>
            <p:cNvCxnSpPr>
              <a:cxnSpLocks/>
              <a:stCxn id="124" idx="1"/>
              <a:endCxn id="19" idx="2"/>
            </p:cNvCxnSpPr>
            <p:nvPr/>
          </p:nvCxnSpPr>
          <p:spPr>
            <a:xfrm flipH="1" flipV="1">
              <a:off x="4690784" y="4704126"/>
              <a:ext cx="949850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857709A-2155-44C4-A48E-1AA3A920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4040" y="4145754"/>
              <a:ext cx="217531" cy="20473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84A0C5-23AC-4DB2-BFB7-2CA3DCA42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558" y="4143312"/>
              <a:ext cx="207282" cy="19508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984DCAA-2FFC-4AC8-9537-A57226407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7797" y="4143312"/>
              <a:ext cx="207282" cy="19508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B3D6F51-B374-44CE-91A8-31790434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575" y="4152190"/>
              <a:ext cx="207282" cy="1877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7DB2BAC-A029-47B3-BA8D-923A5BAB2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921" y="4151559"/>
              <a:ext cx="207282" cy="19508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E4A3EC3-08B0-4B5E-BBF4-A25D9F66A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6798" y="4151559"/>
              <a:ext cx="207282" cy="195089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58FFA9-25F5-4225-9A04-EBE09E186CA1}"/>
                </a:ext>
              </a:extLst>
            </p:cNvPr>
            <p:cNvCxnSpPr>
              <a:cxnSpLocks/>
              <a:stCxn id="7" idx="0"/>
              <a:endCxn id="44" idx="2"/>
            </p:cNvCxnSpPr>
            <p:nvPr/>
          </p:nvCxnSpPr>
          <p:spPr>
            <a:xfrm flipV="1">
              <a:off x="2677681" y="4350489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424824C-82E4-4525-9521-F34352712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2129" y="4337152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BF975B9-4859-4777-A9D1-AC1FDEC7DE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0071" y="4331359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D54C39-4D67-4F6B-8275-4576A22ED705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190413" y="4341678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19AB2A-A1FA-47C8-A8B1-66FC258825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984" y="4347657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7222F8-C855-464B-8E01-B289AE1EF0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0245" y="4346901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A533FF-074A-4FE1-84B5-8A857F10F46F}"/>
                    </a:ext>
                  </a:extLst>
                </p:cNvPr>
                <p:cNvSpPr txBox="1"/>
                <p:nvPr/>
              </p:nvSpPr>
              <p:spPr>
                <a:xfrm>
                  <a:off x="2171459" y="4444108"/>
                  <a:ext cx="392913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9A533FF-074A-4FE1-84B5-8A857F10F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59" y="4444108"/>
                  <a:ext cx="392913" cy="324713"/>
                </a:xfrm>
                <a:prstGeom prst="rect">
                  <a:avLst/>
                </a:prstGeom>
                <a:blipFill>
                  <a:blip r:embed="rId6"/>
                  <a:stretch>
                    <a:fillRect l="-5000" r="-10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22C285D-5E76-4047-895B-1ACC1ED3A703}"/>
                    </a:ext>
                  </a:extLst>
                </p:cNvPr>
                <p:cNvSpPr txBox="1"/>
                <p:nvPr/>
              </p:nvSpPr>
              <p:spPr>
                <a:xfrm>
                  <a:off x="1916260" y="4091667"/>
                  <a:ext cx="795660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22C285D-5E76-4047-895B-1ACC1ED3A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60" y="4091667"/>
                  <a:ext cx="795660" cy="324713"/>
                </a:xfrm>
                <a:prstGeom prst="rect">
                  <a:avLst/>
                </a:prstGeom>
                <a:blipFill>
                  <a:blip r:embed="rId7"/>
                  <a:stretch>
                    <a:fillRect l="-2564" r="-1282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E1587C-C2C2-4B54-9866-7EF690688C21}"/>
                    </a:ext>
                  </a:extLst>
                </p:cNvPr>
                <p:cNvSpPr txBox="1"/>
                <p:nvPr/>
              </p:nvSpPr>
              <p:spPr>
                <a:xfrm>
                  <a:off x="5431641" y="4452025"/>
                  <a:ext cx="335726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E1587C-C2C2-4B54-9866-7EF690688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41" y="4452025"/>
                  <a:ext cx="335726" cy="324713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66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CF7BA89-AB70-4707-B40E-CECDA04E6C38}"/>
                    </a:ext>
                  </a:extLst>
                </p:cNvPr>
                <p:cNvSpPr txBox="1"/>
                <p:nvPr/>
              </p:nvSpPr>
              <p:spPr>
                <a:xfrm>
                  <a:off x="5288009" y="4091667"/>
                  <a:ext cx="678183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0CF7BA89-AB70-4707-B40E-CECDA04E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009" y="4091667"/>
                  <a:ext cx="678183" cy="324713"/>
                </a:xfrm>
                <a:prstGeom prst="rect">
                  <a:avLst/>
                </a:prstGeom>
                <a:blipFill>
                  <a:blip r:embed="rId9"/>
                  <a:stretch>
                    <a:fillRect l="-8824" r="-2941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6FEA22-735A-4751-B2FE-FBDDBD6B15FC}"/>
                </a:ext>
              </a:extLst>
            </p:cNvPr>
            <p:cNvCxnSpPr>
              <a:cxnSpLocks/>
              <a:stCxn id="45" idx="0"/>
              <a:endCxn id="103" idx="2"/>
            </p:cNvCxnSpPr>
            <p:nvPr/>
          </p:nvCxnSpPr>
          <p:spPr>
            <a:xfrm flipV="1">
              <a:off x="3175199" y="2600802"/>
              <a:ext cx="397343" cy="154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7073ACB-D784-4DFD-A037-49EF18D83F81}"/>
                </a:ext>
              </a:extLst>
            </p:cNvPr>
            <p:cNvCxnSpPr>
              <a:cxnSpLocks/>
              <a:stCxn id="47" idx="0"/>
              <a:endCxn id="106" idx="2"/>
            </p:cNvCxnSpPr>
            <p:nvPr/>
          </p:nvCxnSpPr>
          <p:spPr>
            <a:xfrm flipH="1" flipV="1">
              <a:off x="3089019" y="2600802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7681CDA-73B3-40CB-A8BF-CD0F87ABCFD9}"/>
                </a:ext>
              </a:extLst>
            </p:cNvPr>
            <p:cNvCxnSpPr>
              <a:cxnSpLocks/>
              <a:stCxn id="48" idx="0"/>
              <a:endCxn id="106" idx="2"/>
            </p:cNvCxnSpPr>
            <p:nvPr/>
          </p:nvCxnSpPr>
          <p:spPr>
            <a:xfrm flipH="1" flipV="1">
              <a:off x="3089019" y="2600802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A741008-BF09-44DE-AFEB-05116A762896}"/>
                </a:ext>
              </a:extLst>
            </p:cNvPr>
            <p:cNvCxnSpPr>
              <a:cxnSpLocks/>
              <a:stCxn id="44" idx="0"/>
              <a:endCxn id="106" idx="2"/>
            </p:cNvCxnSpPr>
            <p:nvPr/>
          </p:nvCxnSpPr>
          <p:spPr>
            <a:xfrm flipV="1">
              <a:off x="2682806" y="2600802"/>
              <a:ext cx="406213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0AB60D2-DBA3-4B17-A580-F197420EFF31}"/>
                </a:ext>
              </a:extLst>
            </p:cNvPr>
            <p:cNvCxnSpPr>
              <a:cxnSpLocks/>
              <a:stCxn id="49" idx="0"/>
              <a:endCxn id="106" idx="2"/>
            </p:cNvCxnSpPr>
            <p:nvPr/>
          </p:nvCxnSpPr>
          <p:spPr>
            <a:xfrm flipH="1" flipV="1">
              <a:off x="3089019" y="2600802"/>
              <a:ext cx="2081420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5EFBCF9-BA44-4821-9EEF-0C13EE9762BE}"/>
                </a:ext>
              </a:extLst>
            </p:cNvPr>
            <p:cNvCxnSpPr>
              <a:cxnSpLocks/>
              <a:stCxn id="45" idx="0"/>
              <a:endCxn id="106" idx="2"/>
            </p:cNvCxnSpPr>
            <p:nvPr/>
          </p:nvCxnSpPr>
          <p:spPr>
            <a:xfrm flipH="1" flipV="1">
              <a:off x="3089019" y="2600802"/>
              <a:ext cx="86180" cy="154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BCA8452-998B-4966-8FD6-AA1B154F7750}"/>
                </a:ext>
              </a:extLst>
            </p:cNvPr>
            <p:cNvGrpSpPr/>
            <p:nvPr/>
          </p:nvGrpSpPr>
          <p:grpSpPr>
            <a:xfrm>
              <a:off x="2983686" y="2000738"/>
              <a:ext cx="208974" cy="600064"/>
              <a:chOff x="4485919" y="1739760"/>
              <a:chExt cx="208974" cy="60006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D70F9A2D-7BA2-4823-88AC-B2BD9A3AC4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C740F9FF-A1D5-442F-8435-8AC25B5B4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DB193FE-6895-4A9E-9129-DF6576267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1CDF0EC-B3B7-4F7E-B614-A6AD2CF5B2B2}"/>
                    </a:ext>
                  </a:extLst>
                </p:cNvPr>
                <p:cNvSpPr txBox="1"/>
                <p:nvPr/>
              </p:nvSpPr>
              <p:spPr>
                <a:xfrm>
                  <a:off x="2347290" y="1952491"/>
                  <a:ext cx="784066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1CDF0EC-B3B7-4F7E-B614-A6AD2CF5B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290" y="1952491"/>
                  <a:ext cx="784066" cy="324713"/>
                </a:xfrm>
                <a:prstGeom prst="rect">
                  <a:avLst/>
                </a:prstGeom>
                <a:blipFill>
                  <a:blip r:embed="rId10"/>
                  <a:stretch>
                    <a:fillRect l="-2564" t="-6250" r="-10256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3FE666-50BA-4D08-AF59-97ED24A90059}"/>
                    </a:ext>
                  </a:extLst>
                </p:cNvPr>
                <p:cNvSpPr txBox="1"/>
                <p:nvPr/>
              </p:nvSpPr>
              <p:spPr>
                <a:xfrm>
                  <a:off x="2603699" y="2359318"/>
                  <a:ext cx="381321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B3FE666-50BA-4D08-AF59-97ED24A90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99" y="2359318"/>
                  <a:ext cx="381321" cy="324713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500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197304B-6D53-4AEF-8FED-B105998E3AAA}"/>
                </a:ext>
              </a:extLst>
            </p:cNvPr>
            <p:cNvGrpSpPr/>
            <p:nvPr/>
          </p:nvGrpSpPr>
          <p:grpSpPr>
            <a:xfrm>
              <a:off x="3467209" y="2000738"/>
              <a:ext cx="208974" cy="600064"/>
              <a:chOff x="4485919" y="1739760"/>
              <a:chExt cx="208974" cy="600064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AA0C5B7-92CA-4601-A1FE-DA8297DA9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C9A60683-6CF7-436B-A6FE-C97BC6314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435A732-9D5F-4226-87C6-AFF9B96AC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6211E39-5EB1-4331-9682-E96AE31F1214}"/>
                </a:ext>
              </a:extLst>
            </p:cNvPr>
            <p:cNvGrpSpPr/>
            <p:nvPr/>
          </p:nvGrpSpPr>
          <p:grpSpPr>
            <a:xfrm>
              <a:off x="3943870" y="1997350"/>
              <a:ext cx="208974" cy="600064"/>
              <a:chOff x="4485919" y="1739760"/>
              <a:chExt cx="208974" cy="600064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880E4FC-0CC9-4C68-BE05-069A41CA0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51937515-BD65-4885-BF9E-C94558266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6DB745B-FC17-4018-A36B-432E61424C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457AEE5-F7B7-4D94-885D-AD1B19D0E264}"/>
                </a:ext>
              </a:extLst>
            </p:cNvPr>
            <p:cNvGrpSpPr/>
            <p:nvPr/>
          </p:nvGrpSpPr>
          <p:grpSpPr>
            <a:xfrm>
              <a:off x="4427393" y="1997350"/>
              <a:ext cx="208974" cy="600064"/>
              <a:chOff x="4485919" y="1739760"/>
              <a:chExt cx="208974" cy="600064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FF93B41E-8223-444B-B663-FA424FC79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05DB719F-935B-4D86-873A-A47DEC81C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95D299B-CBF5-4C36-B83D-3058D11D3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9EA9848-761F-4440-B652-CAB107ABB725}"/>
                </a:ext>
              </a:extLst>
            </p:cNvPr>
            <p:cNvCxnSpPr>
              <a:cxnSpLocks/>
              <a:stCxn id="44" idx="0"/>
              <a:endCxn id="103" idx="2"/>
            </p:cNvCxnSpPr>
            <p:nvPr/>
          </p:nvCxnSpPr>
          <p:spPr>
            <a:xfrm flipV="1">
              <a:off x="2682806" y="2600802"/>
              <a:ext cx="889736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D4B7502-E213-4A78-B30E-338D15137E29}"/>
                </a:ext>
              </a:extLst>
            </p:cNvPr>
            <p:cNvCxnSpPr>
              <a:cxnSpLocks/>
              <a:stCxn id="44" idx="0"/>
              <a:endCxn id="100" idx="2"/>
            </p:cNvCxnSpPr>
            <p:nvPr/>
          </p:nvCxnSpPr>
          <p:spPr>
            <a:xfrm flipV="1">
              <a:off x="2682806" y="2597414"/>
              <a:ext cx="1366397" cy="154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65EFDF2-AB21-4B91-887B-A35FDE111983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682806" y="2576900"/>
              <a:ext cx="1813239" cy="15688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0BB91BE-10BB-4E6E-AB3B-2411BE088559}"/>
                </a:ext>
              </a:extLst>
            </p:cNvPr>
            <p:cNvCxnSpPr>
              <a:cxnSpLocks/>
              <a:stCxn id="45" idx="0"/>
              <a:endCxn id="100" idx="2"/>
            </p:cNvCxnSpPr>
            <p:nvPr/>
          </p:nvCxnSpPr>
          <p:spPr>
            <a:xfrm flipV="1">
              <a:off x="3175199" y="2597414"/>
              <a:ext cx="874004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42CA07E-94B4-42D0-97F4-72FDB39E9CEB}"/>
                </a:ext>
              </a:extLst>
            </p:cNvPr>
            <p:cNvCxnSpPr>
              <a:cxnSpLocks/>
              <a:stCxn id="45" idx="0"/>
              <a:endCxn id="97" idx="2"/>
            </p:cNvCxnSpPr>
            <p:nvPr/>
          </p:nvCxnSpPr>
          <p:spPr>
            <a:xfrm flipV="1">
              <a:off x="3175199" y="2597414"/>
              <a:ext cx="1357527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A7D3C29-EE34-464A-A4FE-D3C1965EE068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H="1" flipV="1">
              <a:off x="3572542" y="2600802"/>
              <a:ext cx="134152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671B387-B87D-4006-9697-26A32C7E5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0513" y="2617023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3609807-EDAB-4442-BA5F-989A6F714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0513" y="2617023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15E305D-82AF-477B-9A5F-0D91FC56AC8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H="1" flipV="1">
              <a:off x="3089019" y="2600802"/>
              <a:ext cx="617674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37C427B-7DF9-4565-BB05-935B11CD0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693" y="2613635"/>
              <a:ext cx="874004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0EB93A-CAB6-4FA6-9948-7E920EB0D64B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V="1">
              <a:off x="3706693" y="2597414"/>
              <a:ext cx="342510" cy="156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CDF0F61-7251-4137-92F3-EEF7E0C73340}"/>
                </a:ext>
              </a:extLst>
            </p:cNvPr>
            <p:cNvCxnSpPr>
              <a:cxnSpLocks/>
              <a:stCxn id="49" idx="0"/>
              <a:endCxn id="97" idx="2"/>
            </p:cNvCxnSpPr>
            <p:nvPr/>
          </p:nvCxnSpPr>
          <p:spPr>
            <a:xfrm flipH="1" flipV="1">
              <a:off x="4532726" y="2597414"/>
              <a:ext cx="637713" cy="15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9BD2AEF-1947-427C-A309-490294A06890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4049203" y="2597414"/>
              <a:ext cx="1121238" cy="14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A2D8C93-3805-44EE-BDD6-F3799D14AEDA}"/>
                </a:ext>
              </a:extLst>
            </p:cNvPr>
            <p:cNvCxnSpPr>
              <a:cxnSpLocks/>
              <a:stCxn id="47" idx="0"/>
              <a:endCxn id="97" idx="2"/>
            </p:cNvCxnSpPr>
            <p:nvPr/>
          </p:nvCxnSpPr>
          <p:spPr>
            <a:xfrm flipV="1">
              <a:off x="4193216" y="2597414"/>
              <a:ext cx="339510" cy="155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D4FEEB5-2B1A-4A81-B676-67A0509DEF9B}"/>
                    </a:ext>
                  </a:extLst>
                </p:cNvPr>
                <p:cNvSpPr txBox="1"/>
                <p:nvPr/>
              </p:nvSpPr>
              <p:spPr>
                <a:xfrm>
                  <a:off x="4679452" y="1915966"/>
                  <a:ext cx="767815" cy="347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D4FEEB5-2B1A-4A81-B676-67A0509DE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452" y="1915966"/>
                  <a:ext cx="767815" cy="347898"/>
                </a:xfrm>
                <a:prstGeom prst="rect">
                  <a:avLst/>
                </a:prstGeom>
                <a:blipFill>
                  <a:blip r:embed="rId12"/>
                  <a:stretch>
                    <a:fillRect l="-2564" r="-12821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134DAD9-893C-4C82-8266-88307FB21240}"/>
                    </a:ext>
                  </a:extLst>
                </p:cNvPr>
                <p:cNvSpPr txBox="1"/>
                <p:nvPr/>
              </p:nvSpPr>
              <p:spPr>
                <a:xfrm>
                  <a:off x="4935861" y="2322793"/>
                  <a:ext cx="365070" cy="347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0134DAD9-893C-4C82-8266-88307FB21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861" y="2322793"/>
                  <a:ext cx="365070" cy="347898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5263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509FCC8-63AA-4183-8CC5-5A2C5F370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1821" y="1070427"/>
              <a:ext cx="207282" cy="195089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6F32FD7-2079-44CA-9877-5715754F04C8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3755439" y="1271282"/>
              <a:ext cx="292072" cy="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648064D-1CBA-414D-8E27-34EF07CDB60B}"/>
                </a:ext>
              </a:extLst>
            </p:cNvPr>
            <p:cNvCxnSpPr>
              <a:cxnSpLocks/>
              <a:stCxn id="98" idx="0"/>
              <a:endCxn id="88" idx="2"/>
            </p:cNvCxnSpPr>
            <p:nvPr/>
          </p:nvCxnSpPr>
          <p:spPr>
            <a:xfrm flipH="1" flipV="1">
              <a:off x="3755462" y="1265516"/>
              <a:ext cx="775572" cy="73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07A077C-4C1A-4B63-8B68-F00E10A401E2}"/>
                </a:ext>
              </a:extLst>
            </p:cNvPr>
            <p:cNvCxnSpPr>
              <a:cxnSpLocks/>
              <a:stCxn id="107" idx="0"/>
              <a:endCxn id="88" idx="2"/>
            </p:cNvCxnSpPr>
            <p:nvPr/>
          </p:nvCxnSpPr>
          <p:spPr>
            <a:xfrm flipV="1">
              <a:off x="3087327" y="1265516"/>
              <a:ext cx="668135" cy="73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3911723-4957-4CCD-A367-459B22C48800}"/>
                </a:ext>
              </a:extLst>
            </p:cNvPr>
            <p:cNvCxnSpPr>
              <a:cxnSpLocks/>
              <a:stCxn id="104" idx="0"/>
              <a:endCxn id="88" idx="2"/>
            </p:cNvCxnSpPr>
            <p:nvPr/>
          </p:nvCxnSpPr>
          <p:spPr>
            <a:xfrm flipV="1">
              <a:off x="3570850" y="1265516"/>
              <a:ext cx="184612" cy="73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1A97B4B5-3CE5-4C32-9183-E40E03DD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129" y="665452"/>
              <a:ext cx="207282" cy="195089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8EF9494-E541-4E1A-BD0A-2E17E189F030}"/>
                </a:ext>
              </a:extLst>
            </p:cNvPr>
            <p:cNvCxnSpPr>
              <a:stCxn id="93" idx="2"/>
              <a:endCxn id="88" idx="0"/>
            </p:cNvCxnSpPr>
            <p:nvPr/>
          </p:nvCxnSpPr>
          <p:spPr>
            <a:xfrm>
              <a:off x="3753770" y="86054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ADD9607-A056-41F8-8B9E-275177B5AD74}"/>
                    </a:ext>
                  </a:extLst>
                </p:cNvPr>
                <p:cNvSpPr txBox="1"/>
                <p:nvPr/>
              </p:nvSpPr>
              <p:spPr>
                <a:xfrm>
                  <a:off x="3083372" y="597401"/>
                  <a:ext cx="556114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ADD9607-A056-41F8-8B9E-275177B5A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72" y="597401"/>
                  <a:ext cx="556114" cy="324713"/>
                </a:xfrm>
                <a:prstGeom prst="rect">
                  <a:avLst/>
                </a:prstGeom>
                <a:blipFill>
                  <a:blip r:embed="rId14"/>
                  <a:stretch>
                    <a:fillRect l="-10714" t="-5882" r="-35714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13BCB43-A71A-4C47-9AB4-6B57D04CFB61}"/>
                    </a:ext>
                  </a:extLst>
                </p:cNvPr>
                <p:cNvSpPr txBox="1"/>
                <p:nvPr/>
              </p:nvSpPr>
              <p:spPr>
                <a:xfrm>
                  <a:off x="3364694" y="1041919"/>
                  <a:ext cx="223458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13BCB43-A71A-4C47-9AB4-6B57D04CF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94" y="1041919"/>
                  <a:ext cx="223458" cy="324713"/>
                </a:xfrm>
                <a:prstGeom prst="rect">
                  <a:avLst/>
                </a:prstGeom>
                <a:blipFill>
                  <a:blip r:embed="rId15"/>
                  <a:stretch>
                    <a:fillRect l="-45455" r="-27273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Title 128"/>
          <p:cNvSpPr>
            <a:spLocks noGrp="1"/>
          </p:cNvSpPr>
          <p:nvPr>
            <p:ph type="title"/>
          </p:nvPr>
        </p:nvSpPr>
        <p:spPr>
          <a:xfrm>
            <a:off x="241681" y="306401"/>
            <a:ext cx="8649384" cy="856288"/>
          </a:xfrm>
        </p:spPr>
        <p:txBody>
          <a:bodyPr>
            <a:noAutofit/>
          </a:bodyPr>
          <a:lstStyle/>
          <a:p>
            <a:r>
              <a:rPr lang="en-US" sz="3596" dirty="0"/>
              <a:t>Multilayer Perceptron: Neural Network</a:t>
            </a:r>
            <a:br>
              <a:rPr lang="en-US" sz="3596" dirty="0"/>
            </a:br>
            <a:r>
              <a:rPr lang="en-US" sz="3596" dirty="0"/>
              <a:t>      								  Deep Learning</a:t>
            </a:r>
          </a:p>
        </p:txBody>
      </p:sp>
    </p:spTree>
    <p:extLst>
      <p:ext uri="{BB962C8B-B14F-4D97-AF65-F5344CB8AC3E}">
        <p14:creationId xmlns:p14="http://schemas.microsoft.com/office/powerpoint/2010/main" val="77484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A628-C40F-D443-87E7-466A6C7D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21" y="207444"/>
            <a:ext cx="3544374" cy="87056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beats human performance in many tasks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1446C-93AB-A04E-ADD0-B1F7024A7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6564" y="439366"/>
            <a:ext cx="3777013" cy="398303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51F6-6141-5941-A275-6D76B281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821" y="1078005"/>
            <a:ext cx="3617121" cy="3514348"/>
          </a:xfrm>
        </p:spPr>
        <p:txBody>
          <a:bodyPr/>
          <a:lstStyle/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Famously, Google DeepMind trained “AlphaGo” to beat the world champion Go player (a complex game)</a:t>
            </a:r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AlphaGo’s largely works by Deep Learning techniques (learned by repeatedly playing the game)</a:t>
            </a:r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Many other examples: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Voice Recognition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Object Detection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dirty="0"/>
              <a:t>Text Translation</a:t>
            </a:r>
          </a:p>
          <a:p>
            <a:pPr marL="742116" lvl="1" indent="-285429">
              <a:buFont typeface="Arial" panose="020B0604020202020204" pitchFamily="34" charset="0"/>
              <a:buChar char="•"/>
            </a:pPr>
            <a:r>
              <a:rPr lang="en-US" i="1" dirty="0"/>
              <a:t>Etc</a:t>
            </a:r>
            <a:r>
              <a:rPr lang="en-US" dirty="0"/>
              <a:t>.</a:t>
            </a:r>
          </a:p>
          <a:p>
            <a:pPr marL="285429" indent="-285429">
              <a:buFont typeface="Arial" panose="020B0604020202020204" pitchFamily="34" charset="0"/>
              <a:buChar char="•"/>
            </a:pPr>
            <a:r>
              <a:rPr lang="en-US" dirty="0"/>
              <a:t>So what is Deep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53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0F76-07A2-144D-90EB-1B5A92F1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learn non-linear classifications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E64892-3F06-894E-BA03-4C726C5AA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7239" y="104689"/>
            <a:ext cx="4904944" cy="49049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F1FB4-82DA-814E-947A-A448DD74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820" y="1078005"/>
            <a:ext cx="3463544" cy="3514348"/>
          </a:xfrm>
        </p:spPr>
        <p:txBody>
          <a:bodyPr/>
          <a:lstStyle/>
          <a:p>
            <a:r>
              <a:rPr lang="en-US" dirty="0"/>
              <a:t>By learning multiple layers and transformation, it is possible to have a non-linear classifier capable of more accurately capturing the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43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286-B39B-484C-8B95-8FA1B009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 with MNIST?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80463DC6-9E5D-AC4C-ACF8-A335F581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5" y="1762623"/>
            <a:ext cx="3894096" cy="221885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50F8E23-8E5F-8346-B89D-8561CED6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1153308"/>
            <a:ext cx="2052524" cy="115413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570084-4177-B145-BA86-445FE6DEA37E}"/>
              </a:ext>
            </a:extLst>
          </p:cNvPr>
          <p:cNvCxnSpPr/>
          <p:nvPr/>
        </p:nvCxnSpPr>
        <p:spPr>
          <a:xfrm flipV="1">
            <a:off x="4101730" y="1855889"/>
            <a:ext cx="613948" cy="4515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81A34D-908E-DB48-936F-86563F54770A}"/>
              </a:ext>
            </a:extLst>
          </p:cNvPr>
          <p:cNvCxnSpPr>
            <a:cxnSpLocks/>
          </p:cNvCxnSpPr>
          <p:nvPr/>
        </p:nvCxnSpPr>
        <p:spPr>
          <a:xfrm flipV="1">
            <a:off x="6317551" y="1686183"/>
            <a:ext cx="95331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7A3FE7-7774-6343-A5C2-F13CF7342404}"/>
              </a:ext>
            </a:extLst>
          </p:cNvPr>
          <p:cNvSpPr txBox="1"/>
          <p:nvPr/>
        </p:nvSpPr>
        <p:spPr>
          <a:xfrm>
            <a:off x="7493941" y="1501725"/>
            <a:ext cx="171329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~91% Accurate</a:t>
            </a:r>
          </a:p>
        </p:txBody>
      </p:sp>
    </p:spTree>
    <p:extLst>
      <p:ext uri="{BB962C8B-B14F-4D97-AF65-F5344CB8AC3E}">
        <p14:creationId xmlns:p14="http://schemas.microsoft.com/office/powerpoint/2010/main" val="4079459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3286-B39B-484C-8B95-8FA1B009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 with MNIST?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80463DC6-9E5D-AC4C-ACF8-A335F581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5" y="1762623"/>
            <a:ext cx="3894096" cy="221885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50F8E23-8E5F-8346-B89D-8561CED68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1153308"/>
            <a:ext cx="2052524" cy="11541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1127B01-82F0-0443-81F4-40A4CE941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44" y="2826795"/>
            <a:ext cx="1653380" cy="1710176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570084-4177-B145-BA86-445FE6DEA37E}"/>
              </a:ext>
            </a:extLst>
          </p:cNvPr>
          <p:cNvCxnSpPr/>
          <p:nvPr/>
        </p:nvCxnSpPr>
        <p:spPr>
          <a:xfrm flipV="1">
            <a:off x="4101730" y="1855889"/>
            <a:ext cx="613948" cy="4515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2FBE95-7D26-AB4F-8FC9-CD5E9AEEE897}"/>
              </a:ext>
            </a:extLst>
          </p:cNvPr>
          <p:cNvCxnSpPr>
            <a:cxnSpLocks/>
          </p:cNvCxnSpPr>
          <p:nvPr/>
        </p:nvCxnSpPr>
        <p:spPr>
          <a:xfrm>
            <a:off x="4101731" y="3446782"/>
            <a:ext cx="737099" cy="2351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81A34D-908E-DB48-936F-86563F54770A}"/>
              </a:ext>
            </a:extLst>
          </p:cNvPr>
          <p:cNvCxnSpPr>
            <a:cxnSpLocks/>
          </p:cNvCxnSpPr>
          <p:nvPr/>
        </p:nvCxnSpPr>
        <p:spPr>
          <a:xfrm flipV="1">
            <a:off x="6317551" y="1686183"/>
            <a:ext cx="95331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11F6A6-C860-874C-97C4-CDE463881858}"/>
              </a:ext>
            </a:extLst>
          </p:cNvPr>
          <p:cNvCxnSpPr>
            <a:cxnSpLocks/>
          </p:cNvCxnSpPr>
          <p:nvPr/>
        </p:nvCxnSpPr>
        <p:spPr>
          <a:xfrm flipV="1">
            <a:off x="6540623" y="3890937"/>
            <a:ext cx="953318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7A3FE7-7774-6343-A5C2-F13CF7342404}"/>
              </a:ext>
            </a:extLst>
          </p:cNvPr>
          <p:cNvSpPr txBox="1"/>
          <p:nvPr/>
        </p:nvSpPr>
        <p:spPr>
          <a:xfrm>
            <a:off x="7493941" y="1501725"/>
            <a:ext cx="1713290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~91% Accurate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199FC8-DB45-0F4F-9A14-FFBAA987358D}"/>
              </a:ext>
            </a:extLst>
          </p:cNvPr>
          <p:cNvSpPr/>
          <p:nvPr/>
        </p:nvSpPr>
        <p:spPr>
          <a:xfrm>
            <a:off x="7488860" y="3706478"/>
            <a:ext cx="1713290" cy="39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77" dirty="0"/>
              <a:t>~96% Accurate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3501D-93B2-904D-8A52-A82E91EDC088}"/>
              </a:ext>
            </a:extLst>
          </p:cNvPr>
          <p:cNvSpPr txBox="1"/>
          <p:nvPr/>
        </p:nvSpPr>
        <p:spPr>
          <a:xfrm>
            <a:off x="6101133" y="6081248"/>
            <a:ext cx="184731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977"/>
          </a:p>
        </p:txBody>
      </p:sp>
    </p:spTree>
    <p:extLst>
      <p:ext uri="{BB962C8B-B14F-4D97-AF65-F5344CB8AC3E}">
        <p14:creationId xmlns:p14="http://schemas.microsoft.com/office/powerpoint/2010/main" val="162457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66F9D0-6D0D-4ECF-8572-3550D048FFEB}"/>
              </a:ext>
            </a:extLst>
          </p:cNvPr>
          <p:cNvGrpSpPr/>
          <p:nvPr/>
        </p:nvGrpSpPr>
        <p:grpSpPr>
          <a:xfrm>
            <a:off x="6062093" y="788501"/>
            <a:ext cx="2773171" cy="3849400"/>
            <a:chOff x="1860469" y="597401"/>
            <a:chExt cx="4476641" cy="60259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7A28D9-3CCB-4CF0-A99F-D8CB67D3F371}"/>
                </a:ext>
              </a:extLst>
            </p:cNvPr>
            <p:cNvGrpSpPr/>
            <p:nvPr/>
          </p:nvGrpSpPr>
          <p:grpSpPr>
            <a:xfrm>
              <a:off x="1895548" y="6046972"/>
              <a:ext cx="4200452" cy="195089"/>
              <a:chOff x="3715089" y="4094672"/>
              <a:chExt cx="4200452" cy="195089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339B7D6-D723-4681-B3AF-3C67F771F387}"/>
                  </a:ext>
                </a:extLst>
              </p:cNvPr>
              <p:cNvSpPr/>
              <p:nvPr/>
            </p:nvSpPr>
            <p:spPr>
              <a:xfrm>
                <a:off x="371508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5133F47-9A96-47E9-80FC-27303E781216}"/>
                  </a:ext>
                </a:extLst>
              </p:cNvPr>
              <p:cNvSpPr/>
              <p:nvPr/>
            </p:nvSpPr>
            <p:spPr>
              <a:xfrm>
                <a:off x="39854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221D945-F10E-49B3-811A-C27371321882}"/>
                  </a:ext>
                </a:extLst>
              </p:cNvPr>
              <p:cNvSpPr/>
              <p:nvPr/>
            </p:nvSpPr>
            <p:spPr>
              <a:xfrm>
                <a:off x="425571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AD70DAD-3F07-4142-BFB4-9A55C7362CFE}"/>
                  </a:ext>
                </a:extLst>
              </p:cNvPr>
              <p:cNvSpPr/>
              <p:nvPr/>
            </p:nvSpPr>
            <p:spPr>
              <a:xfrm>
                <a:off x="449722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5AC72B5-AF34-440D-97FE-58F2A9E778F0}"/>
                  </a:ext>
                </a:extLst>
              </p:cNvPr>
              <p:cNvSpPr/>
              <p:nvPr/>
            </p:nvSpPr>
            <p:spPr>
              <a:xfrm>
                <a:off x="475890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17EFFCF-1C81-4938-A6B9-8E0187F1868A}"/>
                  </a:ext>
                </a:extLst>
              </p:cNvPr>
              <p:cNvSpPr/>
              <p:nvPr/>
            </p:nvSpPr>
            <p:spPr>
              <a:xfrm>
                <a:off x="5011973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D3162CE5-8F26-489F-8B01-FDC4C1388BF9}"/>
                  </a:ext>
                </a:extLst>
              </p:cNvPr>
              <p:cNvSpPr/>
              <p:nvPr/>
            </p:nvSpPr>
            <p:spPr>
              <a:xfrm>
                <a:off x="5250611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F627B05-D3C0-4DE8-AE35-DED286959267}"/>
                  </a:ext>
                </a:extLst>
              </p:cNvPr>
              <p:cNvSpPr/>
              <p:nvPr/>
            </p:nvSpPr>
            <p:spPr>
              <a:xfrm>
                <a:off x="5489249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436BCCA-E97C-4B74-942A-0AC0388D633D}"/>
                  </a:ext>
                </a:extLst>
              </p:cNvPr>
              <p:cNvSpPr/>
              <p:nvPr/>
            </p:nvSpPr>
            <p:spPr>
              <a:xfrm>
                <a:off x="571931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20B50A9-7260-48FC-A4DE-09CAFF620A8A}"/>
                  </a:ext>
                </a:extLst>
              </p:cNvPr>
              <p:cNvSpPr/>
              <p:nvPr/>
            </p:nvSpPr>
            <p:spPr>
              <a:xfrm>
                <a:off x="5972385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FD46A50-3A38-46F4-8598-D2D746DE652F}"/>
                  </a:ext>
                </a:extLst>
              </p:cNvPr>
              <p:cNvSpPr/>
              <p:nvPr/>
            </p:nvSpPr>
            <p:spPr>
              <a:xfrm>
                <a:off x="622108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5C30B90-5B39-4A39-8664-1B2D60D7FE74}"/>
                  </a:ext>
                </a:extLst>
              </p:cNvPr>
              <p:cNvSpPr/>
              <p:nvPr/>
            </p:nvSpPr>
            <p:spPr>
              <a:xfrm>
                <a:off x="6476988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2238F15-DD74-4747-B587-67CE11485D6B}"/>
                  </a:ext>
                </a:extLst>
              </p:cNvPr>
              <p:cNvSpPr/>
              <p:nvPr/>
            </p:nvSpPr>
            <p:spPr>
              <a:xfrm>
                <a:off x="6715626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9607DB7-41AA-4B67-A4F9-8324B0AF9088}"/>
                  </a:ext>
                </a:extLst>
              </p:cNvPr>
              <p:cNvSpPr/>
              <p:nvPr/>
            </p:nvSpPr>
            <p:spPr>
              <a:xfrm>
                <a:off x="6954264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1C60E07-241A-42CE-AEE7-F9ECC774DEE8}"/>
                  </a:ext>
                </a:extLst>
              </p:cNvPr>
              <p:cNvSpPr/>
              <p:nvPr/>
            </p:nvSpPr>
            <p:spPr>
              <a:xfrm>
                <a:off x="7192902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74556D5-F4CF-416E-9D90-09647489F820}"/>
                  </a:ext>
                </a:extLst>
              </p:cNvPr>
              <p:cNvSpPr/>
              <p:nvPr/>
            </p:nvSpPr>
            <p:spPr>
              <a:xfrm>
                <a:off x="7431540" y="4094672"/>
                <a:ext cx="195532" cy="18403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48" dirty="0"/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7AF1B8D3-9187-46B1-AD49-46C93CA64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8259" y="4094672"/>
                <a:ext cx="207282" cy="195089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97F166-E783-4149-880F-E800647C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4040" y="4495480"/>
              <a:ext cx="207282" cy="19508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B0DC54-D5E3-4BEB-A1E8-148AB35E0140}"/>
                </a:ext>
              </a:extLst>
            </p:cNvPr>
            <p:cNvCxnSpPr>
              <a:stCxn id="109" idx="0"/>
              <a:endCxn id="7" idx="2"/>
            </p:cNvCxnSpPr>
            <p:nvPr/>
          </p:nvCxnSpPr>
          <p:spPr>
            <a:xfrm flipV="1">
              <a:off x="1993314" y="4690569"/>
              <a:ext cx="684367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53F67C-FF1C-41DA-A072-83FE88D0AD5B}"/>
                </a:ext>
              </a:extLst>
            </p:cNvPr>
            <p:cNvCxnSpPr>
              <a:cxnSpLocks/>
              <a:stCxn id="110" idx="0"/>
              <a:endCxn id="7" idx="2"/>
            </p:cNvCxnSpPr>
            <p:nvPr/>
          </p:nvCxnSpPr>
          <p:spPr>
            <a:xfrm flipV="1">
              <a:off x="2263627" y="4690569"/>
              <a:ext cx="414054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FA25B4-C6EE-49DA-978C-429B352F1BBB}"/>
                </a:ext>
              </a:extLst>
            </p:cNvPr>
            <p:cNvCxnSpPr>
              <a:cxnSpLocks/>
              <a:stCxn id="111" idx="0"/>
              <a:endCxn id="7" idx="2"/>
            </p:cNvCxnSpPr>
            <p:nvPr/>
          </p:nvCxnSpPr>
          <p:spPr>
            <a:xfrm flipV="1">
              <a:off x="2533940" y="4690569"/>
              <a:ext cx="143741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5AB7DE-D981-461F-9CD9-250F693B1FB9}"/>
                </a:ext>
              </a:extLst>
            </p:cNvPr>
            <p:cNvCxnSpPr>
              <a:cxnSpLocks/>
              <a:stCxn id="124" idx="1"/>
              <a:endCxn id="7" idx="2"/>
            </p:cNvCxnSpPr>
            <p:nvPr/>
          </p:nvCxnSpPr>
          <p:spPr>
            <a:xfrm flipH="1" flipV="1">
              <a:off x="2677681" y="4690569"/>
              <a:ext cx="2962953" cy="138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DA062A-E050-4D65-B672-2053D46C63E6}"/>
                </a:ext>
              </a:extLst>
            </p:cNvPr>
            <p:cNvCxnSpPr>
              <a:cxnSpLocks/>
              <a:stCxn id="125" idx="0"/>
              <a:endCxn id="7" idx="2"/>
            </p:cNvCxnSpPr>
            <p:nvPr/>
          </p:nvCxnSpPr>
          <p:spPr>
            <a:xfrm flipH="1" flipV="1">
              <a:off x="2677681" y="4690569"/>
              <a:ext cx="3314678" cy="135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E07E34-2D37-40E2-8DB0-784375D4CAA7}"/>
                </a:ext>
              </a:extLst>
            </p:cNvPr>
            <p:cNvCxnSpPr>
              <a:cxnSpLocks/>
              <a:stCxn id="117" idx="1"/>
              <a:endCxn id="7" idx="2"/>
            </p:cNvCxnSpPr>
            <p:nvPr/>
          </p:nvCxnSpPr>
          <p:spPr>
            <a:xfrm flipH="1" flipV="1">
              <a:off x="2677681" y="4690569"/>
              <a:ext cx="1250731" cy="13833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007515-D429-49C6-AABC-5D482DE9C278}"/>
                    </a:ext>
                  </a:extLst>
                </p:cNvPr>
                <p:cNvSpPr txBox="1"/>
                <p:nvPr/>
              </p:nvSpPr>
              <p:spPr>
                <a:xfrm>
                  <a:off x="1860469" y="6298607"/>
                  <a:ext cx="409992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007515-D429-49C6-AABC-5D482DE9C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469" y="6298607"/>
                  <a:ext cx="409992" cy="324713"/>
                </a:xfrm>
                <a:prstGeom prst="rect">
                  <a:avLst/>
                </a:prstGeom>
                <a:blipFill>
                  <a:blip r:embed="rId4"/>
                  <a:stretch>
                    <a:fillRect l="-4762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6AB31D-63F9-4240-B298-8E6EB95EB70A}"/>
                    </a:ext>
                  </a:extLst>
                </p:cNvPr>
                <p:cNvSpPr txBox="1"/>
                <p:nvPr/>
              </p:nvSpPr>
              <p:spPr>
                <a:xfrm>
                  <a:off x="5888718" y="6242063"/>
                  <a:ext cx="448392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C6AB31D-63F9-4240-B298-8E6EB95EB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8718" y="6242063"/>
                  <a:ext cx="448392" cy="324713"/>
                </a:xfrm>
                <a:prstGeom prst="rect">
                  <a:avLst/>
                </a:prstGeom>
                <a:blipFill>
                  <a:blip r:embed="rId5"/>
                  <a:stretch>
                    <a:fillRect l="-4348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DF904E6-8E6F-43F7-9D48-CDF035BD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4411" y="4495479"/>
              <a:ext cx="207282" cy="1950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1F5B4A-D8D0-4981-9F2D-78D292C9B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82" y="4492981"/>
              <a:ext cx="207282" cy="19508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2BCA848-339A-46FE-A2E0-939107371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6772" y="4509038"/>
              <a:ext cx="207282" cy="19508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DDF6DE1-5D19-43D5-9A29-9D37E071D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7143" y="4509037"/>
              <a:ext cx="207282" cy="19508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7C70806-E772-4292-ABD4-2A5C68F68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514" y="4506539"/>
              <a:ext cx="207282" cy="19508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33DD50-340B-4F60-8B44-BBA509D1228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 flipV="1">
              <a:off x="1993314" y="4663620"/>
              <a:ext cx="1130191" cy="13833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D056B0-03A9-4A54-8111-3945501F621D}"/>
                </a:ext>
              </a:extLst>
            </p:cNvPr>
            <p:cNvCxnSpPr>
              <a:cxnSpLocks/>
              <a:stCxn id="110" idx="0"/>
              <a:endCxn id="16" idx="2"/>
            </p:cNvCxnSpPr>
            <p:nvPr/>
          </p:nvCxnSpPr>
          <p:spPr>
            <a:xfrm flipV="1">
              <a:off x="2263627" y="4690568"/>
              <a:ext cx="914425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8D7E6BD-423D-41CA-8220-840BD810E098}"/>
                </a:ext>
              </a:extLst>
            </p:cNvPr>
            <p:cNvCxnSpPr>
              <a:cxnSpLocks/>
              <a:stCxn id="111" idx="0"/>
              <a:endCxn id="16" idx="2"/>
            </p:cNvCxnSpPr>
            <p:nvPr/>
          </p:nvCxnSpPr>
          <p:spPr>
            <a:xfrm flipV="1">
              <a:off x="2533940" y="4690568"/>
              <a:ext cx="644112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7E0C5B-D230-4107-A46C-59F54246791E}"/>
                </a:ext>
              </a:extLst>
            </p:cNvPr>
            <p:cNvCxnSpPr>
              <a:cxnSpLocks/>
              <a:stCxn id="117" idx="0"/>
              <a:endCxn id="17" idx="2"/>
            </p:cNvCxnSpPr>
            <p:nvPr/>
          </p:nvCxnSpPr>
          <p:spPr>
            <a:xfrm flipH="1" flipV="1">
              <a:off x="3678423" y="4688070"/>
              <a:ext cx="319120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A7DB511-76FB-4E37-8B54-98DE1DAF3F86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 flipV="1">
              <a:off x="3997543" y="4683872"/>
              <a:ext cx="221330" cy="13631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35201DE-E3DF-487F-B55B-850636630FDB}"/>
                </a:ext>
              </a:extLst>
            </p:cNvPr>
            <p:cNvCxnSpPr>
              <a:cxnSpLocks/>
              <a:stCxn id="117" idx="7"/>
              <a:endCxn id="20" idx="2"/>
            </p:cNvCxnSpPr>
            <p:nvPr/>
          </p:nvCxnSpPr>
          <p:spPr>
            <a:xfrm flipV="1">
              <a:off x="4066674" y="4701628"/>
              <a:ext cx="1124481" cy="13722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B538999-31A9-471F-871E-ED7F590058C5}"/>
                </a:ext>
              </a:extLst>
            </p:cNvPr>
            <p:cNvCxnSpPr>
              <a:cxnSpLocks/>
              <a:stCxn id="109" idx="0"/>
              <a:endCxn id="17" idx="2"/>
            </p:cNvCxnSpPr>
            <p:nvPr/>
          </p:nvCxnSpPr>
          <p:spPr>
            <a:xfrm flipV="1">
              <a:off x="1993314" y="4688070"/>
              <a:ext cx="1685109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99ED3C-3F80-4F2C-AD36-C77024FFE892}"/>
                </a:ext>
              </a:extLst>
            </p:cNvPr>
            <p:cNvCxnSpPr>
              <a:cxnSpLocks/>
              <a:stCxn id="110" idx="0"/>
              <a:endCxn id="17" idx="2"/>
            </p:cNvCxnSpPr>
            <p:nvPr/>
          </p:nvCxnSpPr>
          <p:spPr>
            <a:xfrm flipV="1">
              <a:off x="2263627" y="4688070"/>
              <a:ext cx="1414796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91F9CB-0E91-4652-87A9-D219EDA7EA24}"/>
                </a:ext>
              </a:extLst>
            </p:cNvPr>
            <p:cNvCxnSpPr>
              <a:cxnSpLocks/>
              <a:stCxn id="109" idx="7"/>
              <a:endCxn id="17" idx="2"/>
            </p:cNvCxnSpPr>
            <p:nvPr/>
          </p:nvCxnSpPr>
          <p:spPr>
            <a:xfrm flipV="1">
              <a:off x="2062445" y="4688070"/>
              <a:ext cx="1615978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FFBBC2A-B088-409D-8438-76B7528B911D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81293"/>
              <a:ext cx="2094611" cy="1392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20E1C7-5E12-42AF-85A5-CEF7FB98C0ED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63179"/>
              <a:ext cx="2572392" cy="141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A3173A-8164-4ECA-B5C0-78A280509324}"/>
                </a:ext>
              </a:extLst>
            </p:cNvPr>
            <p:cNvCxnSpPr>
              <a:cxnSpLocks/>
              <a:stCxn id="109" idx="7"/>
            </p:cNvCxnSpPr>
            <p:nvPr/>
          </p:nvCxnSpPr>
          <p:spPr>
            <a:xfrm flipV="1">
              <a:off x="2062445" y="4667679"/>
              <a:ext cx="3083987" cy="14062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7D9FDB-8967-4E30-ADF3-5DDBAE6E6FC3}"/>
                </a:ext>
              </a:extLst>
            </p:cNvPr>
            <p:cNvCxnSpPr>
              <a:cxnSpLocks/>
              <a:stCxn id="124" idx="1"/>
              <a:endCxn id="17" idx="2"/>
            </p:cNvCxnSpPr>
            <p:nvPr/>
          </p:nvCxnSpPr>
          <p:spPr>
            <a:xfrm flipH="1" flipV="1">
              <a:off x="3678423" y="4688070"/>
              <a:ext cx="1962211" cy="13858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5959FE3-AA34-4051-9957-186A29E8B1EC}"/>
                </a:ext>
              </a:extLst>
            </p:cNvPr>
            <p:cNvCxnSpPr>
              <a:cxnSpLocks/>
              <a:stCxn id="124" idx="1"/>
              <a:endCxn id="18" idx="2"/>
            </p:cNvCxnSpPr>
            <p:nvPr/>
          </p:nvCxnSpPr>
          <p:spPr>
            <a:xfrm flipH="1" flipV="1">
              <a:off x="4190413" y="4704127"/>
              <a:ext cx="1450221" cy="136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CE33048-D0B9-45E4-B8A3-1EC11B7D9924}"/>
                </a:ext>
              </a:extLst>
            </p:cNvPr>
            <p:cNvCxnSpPr>
              <a:cxnSpLocks/>
              <a:stCxn id="124" idx="0"/>
              <a:endCxn id="20" idx="2"/>
            </p:cNvCxnSpPr>
            <p:nvPr/>
          </p:nvCxnSpPr>
          <p:spPr>
            <a:xfrm flipH="1" flipV="1">
              <a:off x="5191155" y="4701628"/>
              <a:ext cx="518610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610F7D5-DE78-4D2B-996E-7A3BFFAACC6E}"/>
                </a:ext>
              </a:extLst>
            </p:cNvPr>
            <p:cNvCxnSpPr>
              <a:cxnSpLocks/>
              <a:stCxn id="124" idx="1"/>
              <a:endCxn id="16" idx="2"/>
            </p:cNvCxnSpPr>
            <p:nvPr/>
          </p:nvCxnSpPr>
          <p:spPr>
            <a:xfrm flipH="1" flipV="1">
              <a:off x="3178052" y="4690568"/>
              <a:ext cx="2462582" cy="1383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6271E5-8E53-4408-AB5C-0D6E212699C7}"/>
                </a:ext>
              </a:extLst>
            </p:cNvPr>
            <p:cNvCxnSpPr>
              <a:cxnSpLocks/>
              <a:stCxn id="125" idx="0"/>
              <a:endCxn id="17" idx="2"/>
            </p:cNvCxnSpPr>
            <p:nvPr/>
          </p:nvCxnSpPr>
          <p:spPr>
            <a:xfrm flipH="1" flipV="1">
              <a:off x="3678423" y="4688070"/>
              <a:ext cx="2313936" cy="1358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4B66B8-A6CA-48E7-BB98-EFAE201E4499}"/>
                </a:ext>
              </a:extLst>
            </p:cNvPr>
            <p:cNvCxnSpPr>
              <a:cxnSpLocks/>
              <a:stCxn id="125" idx="0"/>
              <a:endCxn id="18" idx="2"/>
            </p:cNvCxnSpPr>
            <p:nvPr/>
          </p:nvCxnSpPr>
          <p:spPr>
            <a:xfrm flipH="1" flipV="1">
              <a:off x="4190413" y="4704127"/>
              <a:ext cx="1801946" cy="13428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698E53B-FF65-494A-96E7-8069184823E9}"/>
                </a:ext>
              </a:extLst>
            </p:cNvPr>
            <p:cNvCxnSpPr>
              <a:cxnSpLocks/>
              <a:stCxn id="125" idx="0"/>
              <a:endCxn id="19" idx="2"/>
            </p:cNvCxnSpPr>
            <p:nvPr/>
          </p:nvCxnSpPr>
          <p:spPr>
            <a:xfrm flipH="1" flipV="1">
              <a:off x="4690784" y="4704126"/>
              <a:ext cx="1301575" cy="134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9BC6FD-D0F6-45D2-8B48-8838996F7ED7}"/>
                </a:ext>
              </a:extLst>
            </p:cNvPr>
            <p:cNvCxnSpPr>
              <a:cxnSpLocks/>
              <a:stCxn id="125" idx="0"/>
              <a:endCxn id="20" idx="2"/>
            </p:cNvCxnSpPr>
            <p:nvPr/>
          </p:nvCxnSpPr>
          <p:spPr>
            <a:xfrm flipH="1" flipV="1">
              <a:off x="5191155" y="4701628"/>
              <a:ext cx="801204" cy="13453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1F924AD-C41D-4442-BB05-73DCED802859}"/>
                </a:ext>
              </a:extLst>
            </p:cNvPr>
            <p:cNvCxnSpPr>
              <a:cxnSpLocks/>
              <a:stCxn id="117" idx="0"/>
              <a:endCxn id="16" idx="2"/>
            </p:cNvCxnSpPr>
            <p:nvPr/>
          </p:nvCxnSpPr>
          <p:spPr>
            <a:xfrm flipH="1" flipV="1">
              <a:off x="3178052" y="4690568"/>
              <a:ext cx="819491" cy="1356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24FDBF9-8A26-42DA-B91A-BD7746781EAD}"/>
                </a:ext>
              </a:extLst>
            </p:cNvPr>
            <p:cNvCxnSpPr>
              <a:cxnSpLocks/>
              <a:stCxn id="117" idx="0"/>
              <a:endCxn id="19" idx="2"/>
            </p:cNvCxnSpPr>
            <p:nvPr/>
          </p:nvCxnSpPr>
          <p:spPr>
            <a:xfrm flipV="1">
              <a:off x="3997543" y="4704126"/>
              <a:ext cx="693241" cy="13428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DC79C1C-E64D-4D60-839B-0CD48CD1FD9E}"/>
                </a:ext>
              </a:extLst>
            </p:cNvPr>
            <p:cNvCxnSpPr>
              <a:cxnSpLocks/>
              <a:stCxn id="124" idx="1"/>
              <a:endCxn id="19" idx="2"/>
            </p:cNvCxnSpPr>
            <p:nvPr/>
          </p:nvCxnSpPr>
          <p:spPr>
            <a:xfrm flipH="1" flipV="1">
              <a:off x="4690784" y="4704126"/>
              <a:ext cx="949850" cy="13697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FAAE8F12-A5BD-4C4A-B6EC-F9120E507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4040" y="4145754"/>
              <a:ext cx="217531" cy="20473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2CA88F4-B0FA-4A85-B7F3-47DE2507C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558" y="4143312"/>
              <a:ext cx="207282" cy="19508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7D2AE42-D30C-4FB7-BF58-2C156CAB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7797" y="4143312"/>
              <a:ext cx="207282" cy="19508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BA340D5-01C4-42C9-8A1F-EE764B71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575" y="4152190"/>
              <a:ext cx="207282" cy="1877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A1D630D-70BD-4462-BF67-C9178E43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3921" y="4151559"/>
              <a:ext cx="207282" cy="19508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C6EF1F1-EF05-4C75-B6CD-880AA104B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6798" y="4151559"/>
              <a:ext cx="207282" cy="195089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35ED364-3244-4C4F-A1E0-C36F7E4A2EFD}"/>
                </a:ext>
              </a:extLst>
            </p:cNvPr>
            <p:cNvCxnSpPr>
              <a:cxnSpLocks/>
              <a:stCxn id="7" idx="0"/>
              <a:endCxn id="44" idx="2"/>
            </p:cNvCxnSpPr>
            <p:nvPr/>
          </p:nvCxnSpPr>
          <p:spPr>
            <a:xfrm flipV="1">
              <a:off x="2677681" y="4350489"/>
              <a:ext cx="5125" cy="1449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E18AFF-796B-42A9-AC5D-B02147E56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2129" y="4337152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77FCEE8-32D0-432C-9274-B665A75FCE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80071" y="4331359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5F35BBD-2665-4CD6-B825-9DF7F503E1B1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V="1">
              <a:off x="4190413" y="4341678"/>
              <a:ext cx="2804" cy="167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37C988-A56A-486D-AB8D-1D66AD1269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984" y="4347657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EAA75B-0A77-4FC9-A6C1-2A1968DC9C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0245" y="4346901"/>
              <a:ext cx="1155" cy="16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60AE5A1-126D-4FB0-B5CD-DC1850BE9019}"/>
                    </a:ext>
                  </a:extLst>
                </p:cNvPr>
                <p:cNvSpPr txBox="1"/>
                <p:nvPr/>
              </p:nvSpPr>
              <p:spPr>
                <a:xfrm>
                  <a:off x="2171459" y="4444108"/>
                  <a:ext cx="392913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60AE5A1-126D-4FB0-B5CD-DC1850BE9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1459" y="4444108"/>
                  <a:ext cx="392913" cy="324713"/>
                </a:xfrm>
                <a:prstGeom prst="rect">
                  <a:avLst/>
                </a:prstGeom>
                <a:blipFill>
                  <a:blip r:embed="rId6"/>
                  <a:stretch>
                    <a:fillRect l="-5000" r="-5000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D1AA37-D752-4777-A053-9CFBE662E05D}"/>
                    </a:ext>
                  </a:extLst>
                </p:cNvPr>
                <p:cNvSpPr txBox="1"/>
                <p:nvPr/>
              </p:nvSpPr>
              <p:spPr>
                <a:xfrm>
                  <a:off x="1916260" y="4091667"/>
                  <a:ext cx="795660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AD1AA37-D752-4777-A053-9CFBE662E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60" y="4091667"/>
                  <a:ext cx="795660" cy="324713"/>
                </a:xfrm>
                <a:prstGeom prst="rect">
                  <a:avLst/>
                </a:prstGeom>
                <a:blipFill>
                  <a:blip r:embed="rId7"/>
                  <a:stretch>
                    <a:fillRect l="-5128" r="-10256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22B45DE-C7D0-466E-AADC-557501CCAAE3}"/>
                    </a:ext>
                  </a:extLst>
                </p:cNvPr>
                <p:cNvSpPr txBox="1"/>
                <p:nvPr/>
              </p:nvSpPr>
              <p:spPr>
                <a:xfrm>
                  <a:off x="5431641" y="4452025"/>
                  <a:ext cx="335726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22B45DE-C7D0-466E-AADC-557501CCA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641" y="4452025"/>
                  <a:ext cx="335726" cy="324713"/>
                </a:xfrm>
                <a:prstGeom prst="rect">
                  <a:avLst/>
                </a:prstGeom>
                <a:blipFill>
                  <a:blip r:embed="rId8"/>
                  <a:stretch>
                    <a:fillRect l="-17647" r="-23529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2059D5-DF04-4F60-BB54-03547F4C6635}"/>
                    </a:ext>
                  </a:extLst>
                </p:cNvPr>
                <p:cNvSpPr txBox="1"/>
                <p:nvPr/>
              </p:nvSpPr>
              <p:spPr>
                <a:xfrm>
                  <a:off x="5288009" y="4091667"/>
                  <a:ext cx="678183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𝑖𝐾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E2059D5-DF04-4F60-BB54-03547F4C6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009" y="4091667"/>
                  <a:ext cx="678183" cy="324713"/>
                </a:xfrm>
                <a:prstGeom prst="rect">
                  <a:avLst/>
                </a:prstGeom>
                <a:blipFill>
                  <a:blip r:embed="rId9"/>
                  <a:stretch>
                    <a:fillRect l="-8824" r="-2941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10F6B4-E657-4B3C-85B0-48808821480C}"/>
                </a:ext>
              </a:extLst>
            </p:cNvPr>
            <p:cNvCxnSpPr>
              <a:cxnSpLocks/>
              <a:stCxn id="45" idx="0"/>
              <a:endCxn id="103" idx="2"/>
            </p:cNvCxnSpPr>
            <p:nvPr/>
          </p:nvCxnSpPr>
          <p:spPr>
            <a:xfrm flipV="1">
              <a:off x="3175199" y="2600802"/>
              <a:ext cx="397343" cy="154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ADA4023-487E-4EAB-8970-0AC830B55D31}"/>
                </a:ext>
              </a:extLst>
            </p:cNvPr>
            <p:cNvCxnSpPr>
              <a:cxnSpLocks/>
              <a:stCxn id="47" idx="0"/>
              <a:endCxn id="106" idx="2"/>
            </p:cNvCxnSpPr>
            <p:nvPr/>
          </p:nvCxnSpPr>
          <p:spPr>
            <a:xfrm flipH="1" flipV="1">
              <a:off x="3089019" y="2600802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8E80A43-664B-41C0-85E4-4C7893484955}"/>
                </a:ext>
              </a:extLst>
            </p:cNvPr>
            <p:cNvCxnSpPr>
              <a:cxnSpLocks/>
              <a:stCxn id="48" idx="0"/>
              <a:endCxn id="106" idx="2"/>
            </p:cNvCxnSpPr>
            <p:nvPr/>
          </p:nvCxnSpPr>
          <p:spPr>
            <a:xfrm flipH="1" flipV="1">
              <a:off x="3089019" y="2600802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EAC9720-06E7-4151-86D0-B7E144A611F6}"/>
                </a:ext>
              </a:extLst>
            </p:cNvPr>
            <p:cNvCxnSpPr>
              <a:cxnSpLocks/>
              <a:stCxn id="44" idx="0"/>
              <a:endCxn id="106" idx="2"/>
            </p:cNvCxnSpPr>
            <p:nvPr/>
          </p:nvCxnSpPr>
          <p:spPr>
            <a:xfrm flipV="1">
              <a:off x="2682806" y="2600802"/>
              <a:ext cx="406213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4346BF7-2313-425B-9390-BA926DD53F1B}"/>
                </a:ext>
              </a:extLst>
            </p:cNvPr>
            <p:cNvCxnSpPr>
              <a:cxnSpLocks/>
              <a:stCxn id="49" idx="0"/>
              <a:endCxn id="106" idx="2"/>
            </p:cNvCxnSpPr>
            <p:nvPr/>
          </p:nvCxnSpPr>
          <p:spPr>
            <a:xfrm flipH="1" flipV="1">
              <a:off x="3089019" y="2600802"/>
              <a:ext cx="2081420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38CA09D-0357-4530-A2C8-80D19B19E5FB}"/>
                </a:ext>
              </a:extLst>
            </p:cNvPr>
            <p:cNvCxnSpPr>
              <a:cxnSpLocks/>
              <a:stCxn id="45" idx="0"/>
              <a:endCxn id="106" idx="2"/>
            </p:cNvCxnSpPr>
            <p:nvPr/>
          </p:nvCxnSpPr>
          <p:spPr>
            <a:xfrm flipH="1" flipV="1">
              <a:off x="3089019" y="2600802"/>
              <a:ext cx="86180" cy="154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E0D5282-2536-4D35-A1EA-9E472AE98615}"/>
                </a:ext>
              </a:extLst>
            </p:cNvPr>
            <p:cNvGrpSpPr/>
            <p:nvPr/>
          </p:nvGrpSpPr>
          <p:grpSpPr>
            <a:xfrm>
              <a:off x="2983686" y="2000738"/>
              <a:ext cx="208974" cy="600064"/>
              <a:chOff x="4485919" y="1739760"/>
              <a:chExt cx="208974" cy="60006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0F21E13D-9F0B-4358-B6AD-18CDB2F42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D1547963-D361-4F25-8117-01BC3658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496058-D9E5-4994-8ABF-927B053FF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6CA5BE4-9D08-4CEA-AA94-E6780EAA26F7}"/>
                    </a:ext>
                  </a:extLst>
                </p:cNvPr>
                <p:cNvSpPr txBox="1"/>
                <p:nvPr/>
              </p:nvSpPr>
              <p:spPr>
                <a:xfrm>
                  <a:off x="2347290" y="1952491"/>
                  <a:ext cx="784066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6CA5BE4-9D08-4CEA-AA94-E6780EAA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7290" y="1952491"/>
                  <a:ext cx="784066" cy="324713"/>
                </a:xfrm>
                <a:prstGeom prst="rect">
                  <a:avLst/>
                </a:prstGeom>
                <a:blipFill>
                  <a:blip r:embed="rId10"/>
                  <a:stretch>
                    <a:fillRect l="-2564" r="-12821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F497FB-501E-4325-8CDF-510876F00FB5}"/>
                    </a:ext>
                  </a:extLst>
                </p:cNvPr>
                <p:cNvSpPr txBox="1"/>
                <p:nvPr/>
              </p:nvSpPr>
              <p:spPr>
                <a:xfrm>
                  <a:off x="2603699" y="2359318"/>
                  <a:ext cx="381321" cy="324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FF497FB-501E-4325-8CDF-510876F00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699" y="2359318"/>
                  <a:ext cx="381321" cy="324713"/>
                </a:xfrm>
                <a:prstGeom prst="rect">
                  <a:avLst/>
                </a:prstGeom>
                <a:blipFill>
                  <a:blip r:embed="rId11"/>
                  <a:stretch>
                    <a:fillRect l="-26316" r="-5263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CE2B0C0-5705-412A-9B0B-55515DFF7B5A}"/>
                </a:ext>
              </a:extLst>
            </p:cNvPr>
            <p:cNvGrpSpPr/>
            <p:nvPr/>
          </p:nvGrpSpPr>
          <p:grpSpPr>
            <a:xfrm>
              <a:off x="3467209" y="2000738"/>
              <a:ext cx="208974" cy="600064"/>
              <a:chOff x="4485919" y="1739760"/>
              <a:chExt cx="208974" cy="600064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91927DE4-8AE8-4AF5-B447-12C227D1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FBF3EEFE-AF71-450E-A3EF-0D81037EA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520EA1C-31EE-43F8-992A-22F80513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A04B8C2-3D77-4D0D-89B4-CB503851256E}"/>
                </a:ext>
              </a:extLst>
            </p:cNvPr>
            <p:cNvGrpSpPr/>
            <p:nvPr/>
          </p:nvGrpSpPr>
          <p:grpSpPr>
            <a:xfrm>
              <a:off x="3943870" y="1997350"/>
              <a:ext cx="208974" cy="600064"/>
              <a:chOff x="4485919" y="1739760"/>
              <a:chExt cx="208974" cy="600064"/>
            </a:xfrm>
          </p:grpSpPr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FAD1C7EB-6182-4974-8751-EC6C59D6A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FA3B830D-2537-4372-8D36-7265CDF59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C52AA72-2F9B-4F5E-A485-1AE0BCD27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9F02BFC-6263-4D8E-9750-E551F7955288}"/>
                </a:ext>
              </a:extLst>
            </p:cNvPr>
            <p:cNvGrpSpPr/>
            <p:nvPr/>
          </p:nvGrpSpPr>
          <p:grpSpPr>
            <a:xfrm>
              <a:off x="4427393" y="1997350"/>
              <a:ext cx="208974" cy="600064"/>
              <a:chOff x="4485919" y="1739760"/>
              <a:chExt cx="208974" cy="600064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80797A1A-C8AA-459F-9994-400666A03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7611" y="2144735"/>
                <a:ext cx="207282" cy="195089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EB76FC5C-558E-4DAE-A1BB-9173E51E5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5919" y="1739760"/>
                <a:ext cx="207282" cy="195089"/>
              </a:xfrm>
              <a:prstGeom prst="rect">
                <a:avLst/>
              </a:prstGeom>
            </p:spPr>
          </p:pic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38E8B15-A550-46FF-AED9-FFCD5241D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7868" y="1931461"/>
                <a:ext cx="1692" cy="20988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AEFF580-48F8-4F35-B4AE-CE795843C1E4}"/>
                </a:ext>
              </a:extLst>
            </p:cNvPr>
            <p:cNvCxnSpPr>
              <a:cxnSpLocks/>
              <a:stCxn id="44" idx="0"/>
              <a:endCxn id="103" idx="2"/>
            </p:cNvCxnSpPr>
            <p:nvPr/>
          </p:nvCxnSpPr>
          <p:spPr>
            <a:xfrm flipV="1">
              <a:off x="2682806" y="2600802"/>
              <a:ext cx="889736" cy="15449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321AE17-BBC2-4409-9ED9-A4FD547CB1F9}"/>
                </a:ext>
              </a:extLst>
            </p:cNvPr>
            <p:cNvCxnSpPr>
              <a:cxnSpLocks/>
              <a:stCxn id="44" idx="0"/>
              <a:endCxn id="100" idx="2"/>
            </p:cNvCxnSpPr>
            <p:nvPr/>
          </p:nvCxnSpPr>
          <p:spPr>
            <a:xfrm flipV="1">
              <a:off x="2682806" y="2597414"/>
              <a:ext cx="1366397" cy="15483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9926C08-43B7-4070-A48B-F5E929FE1380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2682806" y="2576900"/>
              <a:ext cx="1813239" cy="15688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55F7E5-AB5E-4201-A9E1-F557001DE6A5}"/>
                </a:ext>
              </a:extLst>
            </p:cNvPr>
            <p:cNvCxnSpPr>
              <a:cxnSpLocks/>
              <a:stCxn id="45" idx="0"/>
              <a:endCxn id="100" idx="2"/>
            </p:cNvCxnSpPr>
            <p:nvPr/>
          </p:nvCxnSpPr>
          <p:spPr>
            <a:xfrm flipV="1">
              <a:off x="3175199" y="2597414"/>
              <a:ext cx="874004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9651F1A-018C-459C-81DF-26C0434A270E}"/>
                </a:ext>
              </a:extLst>
            </p:cNvPr>
            <p:cNvCxnSpPr>
              <a:cxnSpLocks/>
              <a:stCxn id="45" idx="0"/>
              <a:endCxn id="97" idx="2"/>
            </p:cNvCxnSpPr>
            <p:nvPr/>
          </p:nvCxnSpPr>
          <p:spPr>
            <a:xfrm flipV="1">
              <a:off x="3175199" y="2597414"/>
              <a:ext cx="1357527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3F2008A-7BF4-4C0D-9C36-280751666DC7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 flipH="1" flipV="1">
              <a:off x="3572542" y="2600802"/>
              <a:ext cx="134152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499540C-0D5D-46A9-AC5C-5BF73092D6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0513" y="2617023"/>
              <a:ext cx="1104197" cy="15513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309D426-93E0-4DA8-AD9C-994D803904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20513" y="2617023"/>
              <a:ext cx="1608543" cy="155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FBF1A38-9099-433E-9BA2-CBF90B6DAECC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H="1" flipV="1">
              <a:off x="3089019" y="2600802"/>
              <a:ext cx="617674" cy="155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595194-9464-47E5-AD1A-15E1307D5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693" y="2613635"/>
              <a:ext cx="874004" cy="1545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221E3FE-1BF6-4F5A-99D4-A3389A5AFB4C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V="1">
              <a:off x="3706693" y="2597414"/>
              <a:ext cx="342510" cy="1562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4E78099-DF83-40F4-8AA1-87647F64BF46}"/>
                </a:ext>
              </a:extLst>
            </p:cNvPr>
            <p:cNvCxnSpPr>
              <a:cxnSpLocks/>
              <a:stCxn id="49" idx="0"/>
              <a:endCxn id="97" idx="2"/>
            </p:cNvCxnSpPr>
            <p:nvPr/>
          </p:nvCxnSpPr>
          <p:spPr>
            <a:xfrm flipH="1" flipV="1">
              <a:off x="4532726" y="2597414"/>
              <a:ext cx="637713" cy="155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10B2379-6D52-4ED7-8760-1C54A8C35A3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H="1" flipV="1">
              <a:off x="4049203" y="2597414"/>
              <a:ext cx="1121238" cy="14917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CE606BF-2990-45F9-BD00-9212DA8AE654}"/>
                </a:ext>
              </a:extLst>
            </p:cNvPr>
            <p:cNvCxnSpPr>
              <a:cxnSpLocks/>
              <a:stCxn id="47" idx="0"/>
              <a:endCxn id="97" idx="2"/>
            </p:cNvCxnSpPr>
            <p:nvPr/>
          </p:nvCxnSpPr>
          <p:spPr>
            <a:xfrm flipV="1">
              <a:off x="4193216" y="2597414"/>
              <a:ext cx="339510" cy="155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0C6919-CC0E-46EA-8CEB-AD12A67783DF}"/>
                    </a:ext>
                  </a:extLst>
                </p:cNvPr>
                <p:cNvSpPr txBox="1"/>
                <p:nvPr/>
              </p:nvSpPr>
              <p:spPr>
                <a:xfrm>
                  <a:off x="4679452" y="1915966"/>
                  <a:ext cx="767815" cy="347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0C6919-CC0E-46EA-8CEB-AD12A6778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9452" y="1915966"/>
                  <a:ext cx="767815" cy="347898"/>
                </a:xfrm>
                <a:prstGeom prst="rect">
                  <a:avLst/>
                </a:prstGeom>
                <a:blipFill>
                  <a:blip r:embed="rId12"/>
                  <a:stretch>
                    <a:fillRect l="-2632" r="-13158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98E841D-5CED-4E48-B505-74D46DD8DD8C}"/>
                    </a:ext>
                  </a:extLst>
                </p:cNvPr>
                <p:cNvSpPr txBox="1"/>
                <p:nvPr/>
              </p:nvSpPr>
              <p:spPr>
                <a:xfrm>
                  <a:off x="4935862" y="2322793"/>
                  <a:ext cx="365070" cy="3478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𝑖𝐽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98E841D-5CED-4E48-B505-74D46DD8D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5862" y="2322793"/>
                  <a:ext cx="365070" cy="347898"/>
                </a:xfrm>
                <a:prstGeom prst="rect">
                  <a:avLst/>
                </a:prstGeom>
                <a:blipFill>
                  <a:blip r:embed="rId13"/>
                  <a:stretch>
                    <a:fillRect l="-21053" r="-10526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1553440E-3DF7-4513-87B1-1E6C749B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1821" y="1070427"/>
              <a:ext cx="207282" cy="195089"/>
            </a:xfrm>
            <a:prstGeom prst="rect">
              <a:avLst/>
            </a:prstGeom>
          </p:spPr>
        </p:pic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E6627E1-AA13-4478-B2FE-1B5E3E089471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 flipV="1">
              <a:off x="3755439" y="1271282"/>
              <a:ext cx="292072" cy="7260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D3E04E9-5128-4D57-A6E9-A60C15407D2A}"/>
                </a:ext>
              </a:extLst>
            </p:cNvPr>
            <p:cNvCxnSpPr>
              <a:cxnSpLocks/>
              <a:stCxn id="98" idx="0"/>
              <a:endCxn id="88" idx="2"/>
            </p:cNvCxnSpPr>
            <p:nvPr/>
          </p:nvCxnSpPr>
          <p:spPr>
            <a:xfrm flipH="1" flipV="1">
              <a:off x="3755462" y="1265516"/>
              <a:ext cx="775572" cy="73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51D3638-1182-4A71-BF34-803ECF7E0325}"/>
                </a:ext>
              </a:extLst>
            </p:cNvPr>
            <p:cNvCxnSpPr>
              <a:cxnSpLocks/>
              <a:stCxn id="107" idx="0"/>
              <a:endCxn id="88" idx="2"/>
            </p:cNvCxnSpPr>
            <p:nvPr/>
          </p:nvCxnSpPr>
          <p:spPr>
            <a:xfrm flipV="1">
              <a:off x="3087327" y="1265516"/>
              <a:ext cx="668135" cy="73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D58B2FE6-6BBF-4F74-97C8-F7BCE9D4BDBB}"/>
                </a:ext>
              </a:extLst>
            </p:cNvPr>
            <p:cNvCxnSpPr>
              <a:cxnSpLocks/>
              <a:stCxn id="104" idx="0"/>
              <a:endCxn id="88" idx="2"/>
            </p:cNvCxnSpPr>
            <p:nvPr/>
          </p:nvCxnSpPr>
          <p:spPr>
            <a:xfrm flipV="1">
              <a:off x="3570850" y="1265516"/>
              <a:ext cx="184612" cy="7352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E35AF6F1-BAA7-4D08-8EF6-6D2B95C76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0129" y="665452"/>
              <a:ext cx="207282" cy="195089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FDED908-4D28-44B4-BAF3-9FE8A01138FD}"/>
                </a:ext>
              </a:extLst>
            </p:cNvPr>
            <p:cNvCxnSpPr>
              <a:stCxn id="93" idx="2"/>
              <a:endCxn id="88" idx="0"/>
            </p:cNvCxnSpPr>
            <p:nvPr/>
          </p:nvCxnSpPr>
          <p:spPr>
            <a:xfrm>
              <a:off x="3753770" y="860541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6C2BBD-D69B-442B-96F3-F5BB577FFDCC}"/>
                    </a:ext>
                  </a:extLst>
                </p:cNvPr>
                <p:cNvSpPr txBox="1"/>
                <p:nvPr/>
              </p:nvSpPr>
              <p:spPr>
                <a:xfrm>
                  <a:off x="3083372" y="597401"/>
                  <a:ext cx="556114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6C2BBD-D69B-442B-96F3-F5BB577FF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72" y="597401"/>
                  <a:ext cx="556114" cy="324713"/>
                </a:xfrm>
                <a:prstGeom prst="rect">
                  <a:avLst/>
                </a:prstGeom>
                <a:blipFill>
                  <a:blip r:embed="rId14"/>
                  <a:stretch>
                    <a:fillRect l="-10714" r="-35714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4EC792B-D056-472F-A918-D281F79CB87D}"/>
                    </a:ext>
                  </a:extLst>
                </p:cNvPr>
                <p:cNvSpPr txBox="1"/>
                <p:nvPr/>
              </p:nvSpPr>
              <p:spPr>
                <a:xfrm>
                  <a:off x="3364694" y="1041919"/>
                  <a:ext cx="223458" cy="3247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4EC792B-D056-472F-A918-D281F79CB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694" y="1041919"/>
                  <a:ext cx="223458" cy="324713"/>
                </a:xfrm>
                <a:prstGeom prst="rect">
                  <a:avLst/>
                </a:prstGeom>
                <a:blipFill>
                  <a:blip r:embed="rId15"/>
                  <a:stretch>
                    <a:fillRect l="-41667" r="-16667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42BEE9-84A9-49C3-9BAE-D21EBBEFE918}"/>
              </a:ext>
            </a:extLst>
          </p:cNvPr>
          <p:cNvGrpSpPr/>
          <p:nvPr/>
        </p:nvGrpSpPr>
        <p:grpSpPr>
          <a:xfrm>
            <a:off x="463801" y="1658338"/>
            <a:ext cx="3261998" cy="1924657"/>
            <a:chOff x="5594920" y="1658872"/>
            <a:chExt cx="5053026" cy="2569090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7528CD6-3513-4A84-A2F8-8F1F877CA8FB}"/>
                </a:ext>
              </a:extLst>
            </p:cNvPr>
            <p:cNvSpPr/>
            <p:nvPr/>
          </p:nvSpPr>
          <p:spPr>
            <a:xfrm>
              <a:off x="622449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6A241CD-D941-4D57-9225-C70097002D89}"/>
                </a:ext>
              </a:extLst>
            </p:cNvPr>
            <p:cNvSpPr/>
            <p:nvPr/>
          </p:nvSpPr>
          <p:spPr>
            <a:xfrm>
              <a:off x="64948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49A89AD-DFBD-42F0-B20C-F6D4924846B6}"/>
                </a:ext>
              </a:extLst>
            </p:cNvPr>
            <p:cNvSpPr/>
            <p:nvPr/>
          </p:nvSpPr>
          <p:spPr>
            <a:xfrm>
              <a:off x="676512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4BE6AE7-572F-4458-A7F0-F5315DB47B6D}"/>
                </a:ext>
              </a:extLst>
            </p:cNvPr>
            <p:cNvSpPr/>
            <p:nvPr/>
          </p:nvSpPr>
          <p:spPr>
            <a:xfrm>
              <a:off x="700662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9D7CAC1-9DC4-4F57-B157-E8388B848F08}"/>
                </a:ext>
              </a:extLst>
            </p:cNvPr>
            <p:cNvSpPr/>
            <p:nvPr/>
          </p:nvSpPr>
          <p:spPr>
            <a:xfrm>
              <a:off x="726831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1DBA338-7315-42F1-BFD9-8CC4534508B4}"/>
                </a:ext>
              </a:extLst>
            </p:cNvPr>
            <p:cNvSpPr/>
            <p:nvPr/>
          </p:nvSpPr>
          <p:spPr>
            <a:xfrm>
              <a:off x="7521380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93599CB-7929-4843-A673-A469E3FE75A1}"/>
                </a:ext>
              </a:extLst>
            </p:cNvPr>
            <p:cNvSpPr/>
            <p:nvPr/>
          </p:nvSpPr>
          <p:spPr>
            <a:xfrm>
              <a:off x="7760018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E9607DE-98A0-434D-A5DB-ECDEBF9FDFE5}"/>
                </a:ext>
              </a:extLst>
            </p:cNvPr>
            <p:cNvSpPr/>
            <p:nvPr/>
          </p:nvSpPr>
          <p:spPr>
            <a:xfrm>
              <a:off x="7998656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9076C70-F32B-4634-A852-AE45A8E007F2}"/>
                </a:ext>
              </a:extLst>
            </p:cNvPr>
            <p:cNvSpPr/>
            <p:nvPr/>
          </p:nvSpPr>
          <p:spPr>
            <a:xfrm>
              <a:off x="822872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82152F7-D7B0-4FDA-B0BC-1081DC215AA7}"/>
                </a:ext>
              </a:extLst>
            </p:cNvPr>
            <p:cNvSpPr/>
            <p:nvPr/>
          </p:nvSpPr>
          <p:spPr>
            <a:xfrm>
              <a:off x="8481792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2E8E3A-A4A4-4D70-B8DF-4D23C9AF4404}"/>
                </a:ext>
              </a:extLst>
            </p:cNvPr>
            <p:cNvSpPr/>
            <p:nvPr/>
          </p:nvSpPr>
          <p:spPr>
            <a:xfrm>
              <a:off x="873049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2468432-3310-4ECB-8881-E0DF9D439FCD}"/>
                </a:ext>
              </a:extLst>
            </p:cNvPr>
            <p:cNvSpPr/>
            <p:nvPr/>
          </p:nvSpPr>
          <p:spPr>
            <a:xfrm>
              <a:off x="8986395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F6B9F61-CE78-423A-92B3-578C815BAD19}"/>
                </a:ext>
              </a:extLst>
            </p:cNvPr>
            <p:cNvSpPr/>
            <p:nvPr/>
          </p:nvSpPr>
          <p:spPr>
            <a:xfrm>
              <a:off x="9225033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762E4BD-2FFE-47FD-8C37-F525DBFFB970}"/>
                </a:ext>
              </a:extLst>
            </p:cNvPr>
            <p:cNvSpPr/>
            <p:nvPr/>
          </p:nvSpPr>
          <p:spPr>
            <a:xfrm>
              <a:off x="9463671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918504C-F741-487E-8598-0E7E9B1BCB2C}"/>
                </a:ext>
              </a:extLst>
            </p:cNvPr>
            <p:cNvSpPr/>
            <p:nvPr/>
          </p:nvSpPr>
          <p:spPr>
            <a:xfrm>
              <a:off x="9702309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55B69D9-4FC3-4595-A57B-2E51BD75CF81}"/>
                </a:ext>
              </a:extLst>
            </p:cNvPr>
            <p:cNvSpPr/>
            <p:nvPr/>
          </p:nvSpPr>
          <p:spPr>
            <a:xfrm>
              <a:off x="9940947" y="3699444"/>
              <a:ext cx="195532" cy="1840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F12A40C3-1563-4235-8402-CDAF3646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7666" y="3699444"/>
              <a:ext cx="207282" cy="195089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1A42E1B8-DB9F-4E61-BDD7-467C0AA74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502" y="2104000"/>
              <a:ext cx="207282" cy="195089"/>
            </a:xfrm>
            <a:prstGeom prst="rect">
              <a:avLst/>
            </a:prstGeom>
          </p:spPr>
        </p:pic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15E4FB0-E013-4C5B-8C63-3E55BB5AA708}"/>
                </a:ext>
              </a:extLst>
            </p:cNvPr>
            <p:cNvCxnSpPr>
              <a:stCxn id="127" idx="0"/>
              <a:endCxn id="144" idx="2"/>
            </p:cNvCxnSpPr>
            <p:nvPr/>
          </p:nvCxnSpPr>
          <p:spPr>
            <a:xfrm flipH="1" flipV="1">
              <a:off x="6256143" y="2299089"/>
              <a:ext cx="66119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359A2A4-6E08-4163-ABCA-E985559BB247}"/>
                </a:ext>
              </a:extLst>
            </p:cNvPr>
            <p:cNvCxnSpPr>
              <a:cxnSpLocks/>
              <a:stCxn id="128" idx="0"/>
              <a:endCxn id="144" idx="2"/>
            </p:cNvCxnSpPr>
            <p:nvPr/>
          </p:nvCxnSpPr>
          <p:spPr>
            <a:xfrm flipH="1" flipV="1">
              <a:off x="6256143" y="2299089"/>
              <a:ext cx="336432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D46631-865A-421E-AE85-A4078FB7FA95}"/>
                </a:ext>
              </a:extLst>
            </p:cNvPr>
            <p:cNvCxnSpPr>
              <a:cxnSpLocks/>
              <a:stCxn id="129" idx="0"/>
              <a:endCxn id="144" idx="2"/>
            </p:cNvCxnSpPr>
            <p:nvPr/>
          </p:nvCxnSpPr>
          <p:spPr>
            <a:xfrm flipH="1" flipV="1">
              <a:off x="6256143" y="2299089"/>
              <a:ext cx="606745" cy="140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F0E9482-A6D9-4A98-8B18-A62931DDF192}"/>
                </a:ext>
              </a:extLst>
            </p:cNvPr>
            <p:cNvCxnSpPr>
              <a:cxnSpLocks/>
              <a:stCxn id="142" idx="1"/>
              <a:endCxn id="144" idx="2"/>
            </p:cNvCxnSpPr>
            <p:nvPr/>
          </p:nvCxnSpPr>
          <p:spPr>
            <a:xfrm flipH="1" flipV="1">
              <a:off x="6256143" y="2299089"/>
              <a:ext cx="3713439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6C0B65DF-1935-4824-B5F8-A18C1CABBBDD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 flipH="1" flipV="1">
              <a:off x="6334841" y="2236842"/>
              <a:ext cx="3986466" cy="146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E6CD9AF6-B548-487A-9A13-E80AB22DDC26}"/>
                </a:ext>
              </a:extLst>
            </p:cNvPr>
            <p:cNvCxnSpPr>
              <a:cxnSpLocks/>
              <a:stCxn id="135" idx="1"/>
              <a:endCxn id="144" idx="2"/>
            </p:cNvCxnSpPr>
            <p:nvPr/>
          </p:nvCxnSpPr>
          <p:spPr>
            <a:xfrm flipH="1" flipV="1">
              <a:off x="6256143" y="2299089"/>
              <a:ext cx="2001217" cy="142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0F0C87-562B-4C36-A69C-B316E0A484CB}"/>
                    </a:ext>
                  </a:extLst>
                </p:cNvPr>
                <p:cNvSpPr txBox="1"/>
                <p:nvPr/>
              </p:nvSpPr>
              <p:spPr>
                <a:xfrm>
                  <a:off x="6000574" y="2968144"/>
                  <a:ext cx="314168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0F0C87-562B-4C36-A69C-B316E0A484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574" y="2968144"/>
                  <a:ext cx="314168" cy="276883"/>
                </a:xfrm>
                <a:prstGeom prst="rect">
                  <a:avLst/>
                </a:prstGeom>
                <a:blipFill>
                  <a:blip r:embed="rId16"/>
                  <a:stretch>
                    <a:fillRect l="-17647" r="-588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7CC9AEA-0E94-44D0-80B0-D614BD8FD147}"/>
                    </a:ext>
                  </a:extLst>
                </p:cNvPr>
                <p:cNvSpPr txBox="1"/>
                <p:nvPr/>
              </p:nvSpPr>
              <p:spPr>
                <a:xfrm>
                  <a:off x="8968189" y="2874243"/>
                  <a:ext cx="357276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A7CC9AEA-0E94-44D0-80B0-D614BD8FD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189" y="2874243"/>
                  <a:ext cx="357276" cy="276883"/>
                </a:xfrm>
                <a:prstGeom prst="rect">
                  <a:avLst/>
                </a:prstGeom>
                <a:blipFill>
                  <a:blip r:embed="rId17"/>
                  <a:stretch>
                    <a:fillRect l="-15789" r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75FFC90-C31F-4992-B81A-5EA5B0C18BE9}"/>
                    </a:ext>
                  </a:extLst>
                </p:cNvPr>
                <p:cNvSpPr txBox="1"/>
                <p:nvPr/>
              </p:nvSpPr>
              <p:spPr>
                <a:xfrm>
                  <a:off x="6189418" y="3951079"/>
                  <a:ext cx="393430" cy="276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475FFC90-C31F-4992-B81A-5EA5B0C18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418" y="3951079"/>
                  <a:ext cx="393430" cy="276883"/>
                </a:xfrm>
                <a:prstGeom prst="rect">
                  <a:avLst/>
                </a:prstGeom>
                <a:blipFill>
                  <a:blip r:embed="rId18"/>
                  <a:stretch>
                    <a:fillRect l="-9524" r="-476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6DEBCF0-D45E-47CA-9599-15E7C69539CD}"/>
                    </a:ext>
                  </a:extLst>
                </p:cNvPr>
                <p:cNvSpPr txBox="1"/>
                <p:nvPr/>
              </p:nvSpPr>
              <p:spPr>
                <a:xfrm>
                  <a:off x="10217667" y="3894531"/>
                  <a:ext cx="430279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𝑖𝑁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A6DEBCF0-D45E-47CA-9599-15E7C6953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667" y="3894531"/>
                  <a:ext cx="430279" cy="276882"/>
                </a:xfrm>
                <a:prstGeom prst="rect">
                  <a:avLst/>
                </a:prstGeom>
                <a:blipFill>
                  <a:blip r:embed="rId19"/>
                  <a:stretch>
                    <a:fillRect l="-4348" r="-434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F631ABF-53BF-4B37-A68D-77AC83268C0F}"/>
                    </a:ext>
                  </a:extLst>
                </p:cNvPr>
                <p:cNvSpPr txBox="1"/>
                <p:nvPr/>
              </p:nvSpPr>
              <p:spPr>
                <a:xfrm>
                  <a:off x="5878299" y="2059951"/>
                  <a:ext cx="269471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CF631ABF-53BF-4B37-A68D-77AC83268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299" y="2059951"/>
                  <a:ext cx="269471" cy="276882"/>
                </a:xfrm>
                <a:prstGeom prst="rect">
                  <a:avLst/>
                </a:prstGeom>
                <a:blipFill>
                  <a:blip r:embed="rId20"/>
                  <a:stretch>
                    <a:fillRect l="-666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F58BE471-8AEF-4F30-967D-E0D8014B6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2502" y="1699828"/>
              <a:ext cx="207282" cy="195089"/>
            </a:xfrm>
            <a:prstGeom prst="rect">
              <a:avLst/>
            </a:prstGeom>
          </p:spPr>
        </p:pic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AE316A8-7C71-4463-ABEE-E1BCD6172D86}"/>
                </a:ext>
              </a:extLst>
            </p:cNvPr>
            <p:cNvCxnSpPr>
              <a:stCxn id="156" idx="2"/>
            </p:cNvCxnSpPr>
            <p:nvPr/>
          </p:nvCxnSpPr>
          <p:spPr>
            <a:xfrm>
              <a:off x="6256143" y="1894917"/>
              <a:ext cx="1692" cy="20988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2D02928-AAE3-460C-96B9-E6BCC08DEDA3}"/>
                    </a:ext>
                  </a:extLst>
                </p:cNvPr>
                <p:cNvSpPr txBox="1"/>
                <p:nvPr/>
              </p:nvSpPr>
              <p:spPr>
                <a:xfrm>
                  <a:off x="5594920" y="1658872"/>
                  <a:ext cx="655947" cy="276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348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348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348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348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12D02928-AAE3-460C-96B9-E6BCC08DE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20" y="1658872"/>
                  <a:ext cx="655947" cy="276882"/>
                </a:xfrm>
                <a:prstGeom prst="rect">
                  <a:avLst/>
                </a:prstGeom>
                <a:blipFill>
                  <a:blip r:embed="rId21"/>
                  <a:stretch>
                    <a:fillRect l="-2941" r="-11765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0" name="Arrow: Left-Right 159">
            <a:extLst>
              <a:ext uri="{FF2B5EF4-FFF2-40B4-BE49-F238E27FC236}">
                <a16:creationId xmlns:a16="http://schemas.microsoft.com/office/drawing/2014/main" id="{8BD51CCA-AC86-40EB-8A55-0BF139DC22C1}"/>
              </a:ext>
            </a:extLst>
          </p:cNvPr>
          <p:cNvSpPr/>
          <p:nvPr/>
        </p:nvSpPr>
        <p:spPr>
          <a:xfrm>
            <a:off x="4220799" y="2310433"/>
            <a:ext cx="1322669" cy="620552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E2CF31-7A5D-48D1-A152-19B103AD5EE6}"/>
              </a:ext>
            </a:extLst>
          </p:cNvPr>
          <p:cNvSpPr txBox="1"/>
          <p:nvPr/>
        </p:nvSpPr>
        <p:spPr>
          <a:xfrm flipH="1">
            <a:off x="4666223" y="1729105"/>
            <a:ext cx="446456" cy="78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96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FF34E-C712-0B45-AC63-820B746C0238}"/>
              </a:ext>
            </a:extLst>
          </p:cNvPr>
          <p:cNvSpPr/>
          <p:nvPr/>
        </p:nvSpPr>
        <p:spPr>
          <a:xfrm>
            <a:off x="418335" y="173106"/>
            <a:ext cx="5546561" cy="1199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596" dirty="0"/>
              <a:t>Do we always want to increase complexity?</a:t>
            </a:r>
          </a:p>
        </p:txBody>
      </p:sp>
    </p:spTree>
    <p:extLst>
      <p:ext uri="{BB962C8B-B14F-4D97-AF65-F5344CB8AC3E}">
        <p14:creationId xmlns:p14="http://schemas.microsoft.com/office/powerpoint/2010/main" val="3062656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4FFA-3B0F-2A4F-B624-B712E61E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96" dirty="0"/>
              <a:t>Break; When WE return we’ll Discuss how the Network is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9E175-2A1C-564C-8D5A-25100EAD2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71945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08BB-BF3B-E140-916F-7A36BD50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“Shallow”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A26A-937D-B34D-8E45-D8F41B071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understand “shallow” learning before “deep” learning</a:t>
            </a:r>
          </a:p>
        </p:txBody>
      </p:sp>
    </p:spTree>
    <p:extLst>
      <p:ext uri="{BB962C8B-B14F-4D97-AF65-F5344CB8AC3E}">
        <p14:creationId xmlns:p14="http://schemas.microsoft.com/office/powerpoint/2010/main" val="245111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21947B1-6A60-4E7C-89B4-4CF7861A0D12}"/>
              </a:ext>
            </a:extLst>
          </p:cNvPr>
          <p:cNvGrpSpPr/>
          <p:nvPr/>
        </p:nvGrpSpPr>
        <p:grpSpPr>
          <a:xfrm>
            <a:off x="1797413" y="2049360"/>
            <a:ext cx="3196808" cy="180953"/>
            <a:chOff x="3312543" y="2369387"/>
            <a:chExt cx="4267200" cy="2415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FECEFC-7093-4377-A965-73EBDF6D59C4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505DDF-D484-42B1-A8BF-E4F8F72C18CF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031B8D-2ACD-40A7-BA04-7C81413E38F3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272A13-F378-4734-81D8-ED2B040B0E14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8E44DF-5476-48E8-9142-E846B47FA579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6C338A6-FA0C-486F-9EDB-23BF0B540241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7189B4-C725-403B-A2BF-FC86412C1F7A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CC13CC-7A04-4057-A61D-C7D6C2097CD6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FD0B078-8563-45F2-89CE-0B8C1DCFFC5A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CCE6C1-A8CC-486B-9159-280DA38711F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542561-7C86-49CC-A943-C21234490257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BD26A0-5F0D-471C-B4AC-E984A6CF78B8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A0CA6-7704-4D4D-832C-ABF29E8EAC46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2384F8-E9EF-4A2A-BA96-94FCD76E643A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C70BFC-D607-4722-B142-6191303A08AD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2FBED6-CC42-4D67-9539-2EE71334E951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97F528-3BB3-471B-B072-FBF85134FE6F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92374A-BA3C-47D8-868A-27B1C3B5273D}"/>
              </a:ext>
            </a:extLst>
          </p:cNvPr>
          <p:cNvSpPr/>
          <p:nvPr/>
        </p:nvSpPr>
        <p:spPr>
          <a:xfrm>
            <a:off x="5743875" y="204936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D7BE56E-0060-4A54-AA69-1EB18933245C}"/>
              </a:ext>
            </a:extLst>
          </p:cNvPr>
          <p:cNvSpPr/>
          <p:nvPr/>
        </p:nvSpPr>
        <p:spPr>
          <a:xfrm rot="16200000">
            <a:off x="3264413" y="944262"/>
            <a:ext cx="262810" cy="3196808"/>
          </a:xfrm>
          <a:prstGeom prst="leftBrace">
            <a:avLst>
              <a:gd name="adj1" fmla="val 8333"/>
              <a:gd name="adj2" fmla="val 55063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32AC06-632F-43A5-BCC3-B6853BF55ED1}"/>
              </a:ext>
            </a:extLst>
          </p:cNvPr>
          <p:cNvSpPr txBox="1"/>
          <p:nvPr/>
        </p:nvSpPr>
        <p:spPr>
          <a:xfrm>
            <a:off x="2426435" y="2767738"/>
            <a:ext cx="2240351" cy="73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data/features for a subject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C2050F-9E94-4BD9-B0FA-61947BD99315}"/>
              </a:ext>
            </a:extLst>
          </p:cNvPr>
          <p:cNvSpPr txBox="1"/>
          <p:nvPr/>
        </p:nvSpPr>
        <p:spPr>
          <a:xfrm>
            <a:off x="5743876" y="2375763"/>
            <a:ext cx="2578559" cy="415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98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associated label 0/1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 Predictive Model </a:t>
            </a:r>
            <a:br>
              <a:rPr lang="en-US" dirty="0"/>
            </a:br>
            <a:r>
              <a:rPr lang="en-US" dirty="0"/>
              <a:t>Based on Labeled Data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DB9E1-43B6-E249-9D75-E82D12E3759D}"/>
              </a:ext>
            </a:extLst>
          </p:cNvPr>
          <p:cNvSpPr txBox="1"/>
          <p:nvPr/>
        </p:nvSpPr>
        <p:spPr>
          <a:xfrm>
            <a:off x="3395817" y="3952673"/>
            <a:ext cx="2854243" cy="39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77" dirty="0"/>
              <a:t>End goal: </a:t>
            </a:r>
            <a:r>
              <a:rPr lang="en-US" sz="1977" i="1" dirty="0"/>
              <a:t>predict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977" dirty="0"/>
              <a:t> from </a:t>
            </a:r>
            <a:r>
              <a:rPr lang="en-US" sz="197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977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249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93484D-6CE5-4DA8-A552-B4F44AFB34CF}"/>
              </a:ext>
            </a:extLst>
          </p:cNvPr>
          <p:cNvGrpSpPr/>
          <p:nvPr/>
        </p:nvGrpSpPr>
        <p:grpSpPr>
          <a:xfrm>
            <a:off x="2176548" y="1528047"/>
            <a:ext cx="3196808" cy="180953"/>
            <a:chOff x="3312543" y="2369387"/>
            <a:chExt cx="4267200" cy="241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912957-B723-45E9-8378-40E790E4216C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031F9D5-E516-408D-906A-C2440E9D2698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E3EB74-BB0B-483E-9251-62B2CFF2665E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CC085A-B0F3-4F65-8A71-8446C6AAFFC8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A5C46C-09E6-4C45-A897-750BF5B713E5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44C1E1-92EA-409D-8520-F387668BCE73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DAC324-8B38-43CC-A8D0-7FC5C25CB0E4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A8E5F22-46A7-4910-A4EB-AA363ED78981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6E916C-0AB8-4560-BC35-1B3C6515F053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2B0C75-7EB0-41E2-AEBF-7A0CD791FDBF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CF468A3-904F-4E39-949D-E2B807D5A30F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3D7235-1B6D-4854-B12F-E83E7612C52C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AC8345D-2A4E-4587-87C9-961C4FC758AA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7E675F-0A26-4F00-AF74-90D4FE35C89E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56233E-CE11-45FC-B079-EE35A10ABB3B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67DBD38-FA21-4BB4-896E-8078D870D7E8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ABCCF91-18D3-4E56-959A-BD26B9A4F17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95C1A51-31A8-4629-891B-EC3A2CF3CB60}"/>
              </a:ext>
            </a:extLst>
          </p:cNvPr>
          <p:cNvSpPr/>
          <p:nvPr/>
        </p:nvSpPr>
        <p:spPr>
          <a:xfrm>
            <a:off x="6123010" y="1528048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CE240B-CD0D-48DA-B449-F0AC62CEAC84}"/>
              </a:ext>
            </a:extLst>
          </p:cNvPr>
          <p:cNvGrpSpPr/>
          <p:nvPr/>
        </p:nvGrpSpPr>
        <p:grpSpPr>
          <a:xfrm>
            <a:off x="2176548" y="1869486"/>
            <a:ext cx="3196808" cy="180953"/>
            <a:chOff x="3312543" y="2369387"/>
            <a:chExt cx="4267200" cy="2415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49E8A4-0C99-4A05-8A26-1C8D6523EDC2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3082A0-2579-4B0E-A162-376C76E508ED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BB1D6F-5324-4610-BB83-0AA2060B2C2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5FBEB2-3263-470F-B7F9-AA5F551FCAAE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557533-EC06-400C-B82E-3B84C64B62A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02CAB53-DC23-4015-BC67-4F8A9A3A5A3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59CE97-A202-4730-BEDD-C2296548E5ED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1C75F7-C38E-4998-849D-DB00DE886A12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ADA8545-0F52-433D-A550-2183FBD048D3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B6EFC4-A77F-48AE-9276-7428C8578F94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4397B2-F953-42A4-9300-781E3AC30C1B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5B69AC-FAB7-40D3-999F-20A5BDAE27B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A8FCE-0ABF-43F4-9EBD-82337A31203D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4D4F69-2C67-41F8-9653-6AE9F8AE4B63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6AD0C7-6BE8-450E-9E70-5AE20EE9CFF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137CE-A66E-43CA-91AF-B450179B8A26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75FB0D7-4F6C-4079-B6EE-F18AFB7FE284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ED5A3C0-1AA4-49B1-A683-085051BC4853}"/>
              </a:ext>
            </a:extLst>
          </p:cNvPr>
          <p:cNvSpPr/>
          <p:nvPr/>
        </p:nvSpPr>
        <p:spPr>
          <a:xfrm>
            <a:off x="6123010" y="1869485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2852A4-D4DD-46BF-A4AF-3398FE3B1B24}"/>
              </a:ext>
            </a:extLst>
          </p:cNvPr>
          <p:cNvGrpSpPr/>
          <p:nvPr/>
        </p:nvGrpSpPr>
        <p:grpSpPr>
          <a:xfrm>
            <a:off x="2176548" y="2210923"/>
            <a:ext cx="3196808" cy="180953"/>
            <a:chOff x="3312543" y="2369387"/>
            <a:chExt cx="4267200" cy="24154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0644DE-91BB-428C-A983-0520E69587A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8D8123-81A7-4C1F-884C-DE5782915CF4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2CB799-9CA6-43F8-928F-DB69E2CBEF69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A5E113-E313-48DA-8821-9FD8F0F6B59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2846BFC-DBFC-48C1-9E9D-A2B118723D3F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D479361-875D-4B4F-B786-6C919EB78730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496C4A-E3CE-4072-9E64-C34D0452BE26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A6438C-26AE-490F-903A-8AB7CF5D914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15B1E5-DF57-402F-9E4F-A3C4E5760D2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E20E868-9A1B-4238-AE13-14A5196EAE4E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0B0FF-7BBB-4781-A2E3-D413CF51F688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84F55A-3C0D-41AE-8FA2-C707D660A866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50BE000-693C-4831-B7E7-9FDB2525DEF7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AAE591-6C1A-4BCD-A0A3-D41BD3043535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9EFA85-21B8-4A38-B840-AF921C85E4CC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ADE6F7-890B-488F-9304-36F050654D35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6FE288-0906-4F63-B316-6E4A7553FEE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EBCD278F-7699-496D-89FF-AF83A457D4E5}"/>
              </a:ext>
            </a:extLst>
          </p:cNvPr>
          <p:cNvSpPr/>
          <p:nvPr/>
        </p:nvSpPr>
        <p:spPr>
          <a:xfrm>
            <a:off x="6123010" y="2210921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66D8528-904F-426C-8101-F3B950970666}"/>
              </a:ext>
            </a:extLst>
          </p:cNvPr>
          <p:cNvGrpSpPr/>
          <p:nvPr/>
        </p:nvGrpSpPr>
        <p:grpSpPr>
          <a:xfrm>
            <a:off x="2176548" y="2552360"/>
            <a:ext cx="3196808" cy="180953"/>
            <a:chOff x="3312543" y="2369387"/>
            <a:chExt cx="4267200" cy="24154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C67982C-B65D-4A15-B204-951D70345884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AA24AF9-52FD-49FC-A0E8-55136DEF7EC5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6F638B-248A-4AB4-9CCF-BD5F02546FD2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7C66755-6211-4697-AE9C-81639422EAC9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CE6A1B-F00B-4A25-84F7-4B869FED1E67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B8E0911-3476-435C-87AE-FCF1098CE912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53A7B8-04DD-432D-8515-AA356651823C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A12F6B2-FCF9-4AFE-B0BF-8192A6BDB555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75F80C-620A-412B-B36F-8C2BB32D9726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A3F1577-760B-4DC9-A5B1-C9CB1A647317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46B7AD-2619-4E83-A380-78B8D78A7B5C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66CD41-0D6E-4B94-86DB-0666673B0633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9AB998C-8D5E-48DC-A17B-055B6E125602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FD86D37-F1A2-45F2-9A48-AB8C175EC1A6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C0B52AE-8830-4830-BCC5-9FA324ED573F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8A8760F-6986-49A8-91AB-305E7E2E4992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BF4EBB-2595-4BF1-B035-232046CF16D3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63A3DF4-B142-4EB5-A880-EB51467F8D17}"/>
              </a:ext>
            </a:extLst>
          </p:cNvPr>
          <p:cNvSpPr/>
          <p:nvPr/>
        </p:nvSpPr>
        <p:spPr>
          <a:xfrm>
            <a:off x="6123010" y="255236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C034B1-F72C-4593-9EB6-C2AB535CF60B}"/>
              </a:ext>
            </a:extLst>
          </p:cNvPr>
          <p:cNvGrpSpPr/>
          <p:nvPr/>
        </p:nvGrpSpPr>
        <p:grpSpPr>
          <a:xfrm>
            <a:off x="2176548" y="3462502"/>
            <a:ext cx="3196808" cy="180953"/>
            <a:chOff x="3312543" y="2369387"/>
            <a:chExt cx="4267200" cy="241541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211ABC-3A1A-45B6-A819-A441F9EFAC8F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1A42A4-5A23-4A99-8C44-63DCDCDFD7CE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B0727E-6974-4917-A686-063A1030CD10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634ED5-C0EB-4C5B-AE55-A7E428D4DBED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C2D93D1-9A60-4B36-B118-9F03F249C1EB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166464-45ED-49C8-82A1-D193BAEC147D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EB2508F-216F-4869-8BB9-ACC6C695367F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7D43C14-CF2D-461D-8EC0-8E9EB9BDAC5F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554EB0B-F00A-4266-9A08-C307FA371AD5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D6C4AE2-B922-490C-9585-B6C4D31BFC9D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37567F9-C60D-4CDD-A6C7-54B74FCA9DC9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C46C7B-8BCC-4380-ADE2-B2012157D159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6952EBB-7FA4-43BF-9C00-EC9CE0FA6A04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C000BC1-2BC9-46B0-9471-B9C10C2C73D4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219EA1A-F621-4C6A-890A-3D5FB5D62CC7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3B54109-B502-42C0-A826-59A2E0A1ED35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DB8AA05-6004-4CAF-8652-A1ECE97FBBD8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9BA6DDC9-5EF4-4757-9DD8-4ADB178623E0}"/>
              </a:ext>
            </a:extLst>
          </p:cNvPr>
          <p:cNvSpPr/>
          <p:nvPr/>
        </p:nvSpPr>
        <p:spPr>
          <a:xfrm>
            <a:off x="6123010" y="3462502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BF81993-9E04-4E57-B85F-F057A24D9756}"/>
              </a:ext>
            </a:extLst>
          </p:cNvPr>
          <p:cNvGrpSpPr/>
          <p:nvPr/>
        </p:nvGrpSpPr>
        <p:grpSpPr>
          <a:xfrm>
            <a:off x="2176548" y="3803941"/>
            <a:ext cx="3196808" cy="180953"/>
            <a:chOff x="3312543" y="2369387"/>
            <a:chExt cx="4267200" cy="24154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8BE7B51-A1DE-44C7-B7E3-3392DB498CAD}"/>
                </a:ext>
              </a:extLst>
            </p:cNvPr>
            <p:cNvSpPr/>
            <p:nvPr/>
          </p:nvSpPr>
          <p:spPr>
            <a:xfrm>
              <a:off x="3312543" y="2369388"/>
              <a:ext cx="4267200" cy="2415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C46589-D4CA-4052-AE31-5A152C1E0D24}"/>
                </a:ext>
              </a:extLst>
            </p:cNvPr>
            <p:cNvCxnSpPr/>
            <p:nvPr/>
          </p:nvCxnSpPr>
          <p:spPr>
            <a:xfrm>
              <a:off x="358283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FF7911-F41D-4AE1-8F96-BAB9DD617395}"/>
                </a:ext>
              </a:extLst>
            </p:cNvPr>
            <p:cNvCxnSpPr/>
            <p:nvPr/>
          </p:nvCxnSpPr>
          <p:spPr>
            <a:xfrm>
              <a:off x="383875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752936-B7F8-48F7-903C-341F6E65851C}"/>
                </a:ext>
              </a:extLst>
            </p:cNvPr>
            <p:cNvCxnSpPr/>
            <p:nvPr/>
          </p:nvCxnSpPr>
          <p:spPr>
            <a:xfrm>
              <a:off x="407454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A14ED0-F42E-495C-834E-A75ED53173F4}"/>
                </a:ext>
              </a:extLst>
            </p:cNvPr>
            <p:cNvCxnSpPr/>
            <p:nvPr/>
          </p:nvCxnSpPr>
          <p:spPr>
            <a:xfrm>
              <a:off x="433046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3BF3254-1E6E-44FD-BDA1-CA9DAE06BC1E}"/>
                </a:ext>
              </a:extLst>
            </p:cNvPr>
            <p:cNvCxnSpPr/>
            <p:nvPr/>
          </p:nvCxnSpPr>
          <p:spPr>
            <a:xfrm>
              <a:off x="456912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DB258F5-E663-4284-A4C2-5EB5AB9091D2}"/>
                </a:ext>
              </a:extLst>
            </p:cNvPr>
            <p:cNvCxnSpPr/>
            <p:nvPr/>
          </p:nvCxnSpPr>
          <p:spPr>
            <a:xfrm>
              <a:off x="482504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3C76929-063D-4FEF-8B1B-76E6E463CCD8}"/>
                </a:ext>
              </a:extLst>
            </p:cNvPr>
            <p:cNvCxnSpPr/>
            <p:nvPr/>
          </p:nvCxnSpPr>
          <p:spPr>
            <a:xfrm>
              <a:off x="506083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A6CFED5-D634-4F99-9483-6428B6E5106B}"/>
                </a:ext>
              </a:extLst>
            </p:cNvPr>
            <p:cNvCxnSpPr/>
            <p:nvPr/>
          </p:nvCxnSpPr>
          <p:spPr>
            <a:xfrm>
              <a:off x="531674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175E46D-D6B7-406F-9583-6A6ECC28D128}"/>
                </a:ext>
              </a:extLst>
            </p:cNvPr>
            <p:cNvCxnSpPr/>
            <p:nvPr/>
          </p:nvCxnSpPr>
          <p:spPr>
            <a:xfrm>
              <a:off x="5569788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F67E93E-EFC5-4F84-9254-98FE74F39F92}"/>
                </a:ext>
              </a:extLst>
            </p:cNvPr>
            <p:cNvCxnSpPr/>
            <p:nvPr/>
          </p:nvCxnSpPr>
          <p:spPr>
            <a:xfrm>
              <a:off x="5825705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BD8E622-D24F-4D9B-B14E-C43E88D3A024}"/>
                </a:ext>
              </a:extLst>
            </p:cNvPr>
            <p:cNvCxnSpPr/>
            <p:nvPr/>
          </p:nvCxnSpPr>
          <p:spPr>
            <a:xfrm>
              <a:off x="6061493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5218C49-5EAF-437C-B3F0-9C1C767824A6}"/>
                </a:ext>
              </a:extLst>
            </p:cNvPr>
            <p:cNvCxnSpPr/>
            <p:nvPr/>
          </p:nvCxnSpPr>
          <p:spPr>
            <a:xfrm>
              <a:off x="6317410" y="2369389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CF8DEA1-3F60-437C-9F72-C181418C6A09}"/>
                </a:ext>
              </a:extLst>
            </p:cNvPr>
            <p:cNvCxnSpPr/>
            <p:nvPr/>
          </p:nvCxnSpPr>
          <p:spPr>
            <a:xfrm>
              <a:off x="6556075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2552B8-DCA5-4443-9C8E-A7B90BA3D754}"/>
                </a:ext>
              </a:extLst>
            </p:cNvPr>
            <p:cNvCxnSpPr/>
            <p:nvPr/>
          </p:nvCxnSpPr>
          <p:spPr>
            <a:xfrm>
              <a:off x="6811992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2498BB8-42A2-4F6B-B135-8809D4C07914}"/>
                </a:ext>
              </a:extLst>
            </p:cNvPr>
            <p:cNvCxnSpPr/>
            <p:nvPr/>
          </p:nvCxnSpPr>
          <p:spPr>
            <a:xfrm>
              <a:off x="7047780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3635016-087D-4DA7-9427-CE550BF94FF7}"/>
                </a:ext>
              </a:extLst>
            </p:cNvPr>
            <p:cNvCxnSpPr/>
            <p:nvPr/>
          </p:nvCxnSpPr>
          <p:spPr>
            <a:xfrm>
              <a:off x="7303697" y="2369387"/>
              <a:ext cx="0" cy="2415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F2D1BB5-FDF1-43BB-A0EA-C689E60A5553}"/>
              </a:ext>
            </a:extLst>
          </p:cNvPr>
          <p:cNvSpPr/>
          <p:nvPr/>
        </p:nvSpPr>
        <p:spPr>
          <a:xfrm>
            <a:off x="6123010" y="3803940"/>
            <a:ext cx="191716" cy="180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1A9C77-4D6E-4CFC-AB54-43AA8020E63F}"/>
              </a:ext>
            </a:extLst>
          </p:cNvPr>
          <p:cNvGrpSpPr/>
          <p:nvPr/>
        </p:nvGrpSpPr>
        <p:grpSpPr>
          <a:xfrm>
            <a:off x="3774952" y="2895947"/>
            <a:ext cx="90476" cy="35544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C0597DC-B0D2-497E-9CCA-A27B8BAE5342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3A81D50-80C7-4E1A-B2A1-5D0FC291870E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3B0625D-CF67-4B29-BA8F-179BEFC5B616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74D5AE3-7E7F-41F1-8F33-17CBF2E93C8B}"/>
              </a:ext>
            </a:extLst>
          </p:cNvPr>
          <p:cNvGrpSpPr/>
          <p:nvPr/>
        </p:nvGrpSpPr>
        <p:grpSpPr>
          <a:xfrm>
            <a:off x="6173630" y="2893793"/>
            <a:ext cx="90476" cy="355444"/>
            <a:chOff x="4525992" y="4557612"/>
            <a:chExt cx="120770" cy="47445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83C3FA6-1691-4775-B1CB-C5736E3A3EF7}"/>
                </a:ext>
              </a:extLst>
            </p:cNvPr>
            <p:cNvSpPr/>
            <p:nvPr/>
          </p:nvSpPr>
          <p:spPr>
            <a:xfrm>
              <a:off x="4525992" y="4557612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4AF9C28-5493-4FE6-AFC3-5728DBC089FB}"/>
                </a:ext>
              </a:extLst>
            </p:cNvPr>
            <p:cNvSpPr/>
            <p:nvPr/>
          </p:nvSpPr>
          <p:spPr>
            <a:xfrm>
              <a:off x="4525992" y="473158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5ADEC67-3AC9-4E13-B03E-E1BA1E3044BC}"/>
                </a:ext>
              </a:extLst>
            </p:cNvPr>
            <p:cNvSpPr/>
            <p:nvPr/>
          </p:nvSpPr>
          <p:spPr>
            <a:xfrm>
              <a:off x="4525992" y="4911300"/>
              <a:ext cx="120770" cy="12077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8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4FD6F93-1D55-4DAF-8147-D5CACF3DDD00}"/>
                  </a:ext>
                </a:extLst>
              </p:cNvPr>
              <p:cNvSpPr txBox="1"/>
              <p:nvPr/>
            </p:nvSpPr>
            <p:spPr>
              <a:xfrm>
                <a:off x="1816759" y="1501482"/>
                <a:ext cx="20505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4FD6F93-1D55-4DAF-8147-D5CACF3DD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759" y="1501482"/>
                <a:ext cx="205056" cy="207429"/>
              </a:xfrm>
              <a:prstGeom prst="rect">
                <a:avLst/>
              </a:prstGeom>
              <a:blipFill>
                <a:blip r:embed="rId3"/>
                <a:stretch>
                  <a:fillRect l="-5882" r="-588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CF0F860-FF77-4770-9BEB-7A99D633B856}"/>
                  </a:ext>
                </a:extLst>
              </p:cNvPr>
              <p:cNvSpPr txBox="1"/>
              <p:nvPr/>
            </p:nvSpPr>
            <p:spPr>
              <a:xfrm>
                <a:off x="1804932" y="1809529"/>
                <a:ext cx="20909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CF0F860-FF77-4770-9BEB-7A99D633B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32" y="1809529"/>
                <a:ext cx="209096" cy="207429"/>
              </a:xfrm>
              <a:prstGeom prst="rect">
                <a:avLst/>
              </a:prstGeom>
              <a:blipFill>
                <a:blip r:embed="rId4"/>
                <a:stretch>
                  <a:fillRect l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D3A939-4278-4ABD-B18A-0CE7C552391D}"/>
                  </a:ext>
                </a:extLst>
              </p:cNvPr>
              <p:cNvSpPr txBox="1"/>
              <p:nvPr/>
            </p:nvSpPr>
            <p:spPr>
              <a:xfrm>
                <a:off x="1811333" y="2173582"/>
                <a:ext cx="20909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FD3A939-4278-4ABD-B18A-0CE7C5523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33" y="2173582"/>
                <a:ext cx="209096" cy="207429"/>
              </a:xfrm>
              <a:prstGeom prst="rect">
                <a:avLst/>
              </a:prstGeom>
              <a:blipFill>
                <a:blip r:embed="rId5"/>
                <a:stretch>
                  <a:fillRect l="-5882" r="-588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D14410-E419-4288-B842-B688C488A8C8}"/>
                  </a:ext>
                </a:extLst>
              </p:cNvPr>
              <p:cNvSpPr txBox="1"/>
              <p:nvPr/>
            </p:nvSpPr>
            <p:spPr>
              <a:xfrm>
                <a:off x="1811010" y="2525074"/>
                <a:ext cx="209096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3D14410-E419-4288-B842-B688C488A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10" y="2525074"/>
                <a:ext cx="209096" cy="207429"/>
              </a:xfrm>
              <a:prstGeom prst="rect">
                <a:avLst/>
              </a:prstGeom>
              <a:blipFill>
                <a:blip r:embed="rId6"/>
                <a:stretch>
                  <a:fillRect l="-5882" r="-5882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F1429A-1FE6-47EF-B9A1-0EF79021057F}"/>
                  </a:ext>
                </a:extLst>
              </p:cNvPr>
              <p:cNvSpPr txBox="1"/>
              <p:nvPr/>
            </p:nvSpPr>
            <p:spPr>
              <a:xfrm>
                <a:off x="1761573" y="3435937"/>
                <a:ext cx="39799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4F1429A-1FE6-47EF-B9A1-0EF79021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3" y="3435937"/>
                <a:ext cx="397994" cy="207429"/>
              </a:xfrm>
              <a:prstGeom prst="rect">
                <a:avLst/>
              </a:prstGeom>
              <a:blipFill>
                <a:blip r:embed="rId7"/>
                <a:stretch>
                  <a:fillRect l="-3125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D7FB78E-0C1C-4D7C-8D52-7F1A8F21E264}"/>
                  </a:ext>
                </a:extLst>
              </p:cNvPr>
              <p:cNvSpPr txBox="1"/>
              <p:nvPr/>
            </p:nvSpPr>
            <p:spPr>
              <a:xfrm>
                <a:off x="1804933" y="3777374"/>
                <a:ext cx="23288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D7FB78E-0C1C-4D7C-8D52-7F1A8F21E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933" y="3777374"/>
                <a:ext cx="232884" cy="207429"/>
              </a:xfrm>
              <a:prstGeom prst="rect">
                <a:avLst/>
              </a:prstGeom>
              <a:blipFill>
                <a:blip r:embed="rId8"/>
                <a:stretch>
                  <a:fillRect l="-5263" r="-52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9193D-D3EC-478D-8EF5-DB31B4859314}"/>
                  </a:ext>
                </a:extLst>
              </p:cNvPr>
              <p:cNvSpPr txBox="1"/>
              <p:nvPr/>
            </p:nvSpPr>
            <p:spPr>
              <a:xfrm>
                <a:off x="6438289" y="1501482"/>
                <a:ext cx="206275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689193D-D3EC-478D-8EF5-DB31B485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289" y="1501482"/>
                <a:ext cx="206275" cy="207429"/>
              </a:xfrm>
              <a:prstGeom prst="rect">
                <a:avLst/>
              </a:prstGeom>
              <a:blipFill>
                <a:blip r:embed="rId9"/>
                <a:stretch>
                  <a:fillRect l="-17647" r="-588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1C0EEE0-1083-4EDD-99C4-C664F191170A}"/>
                  </a:ext>
                </a:extLst>
              </p:cNvPr>
              <p:cNvSpPr txBox="1"/>
              <p:nvPr/>
            </p:nvSpPr>
            <p:spPr>
              <a:xfrm>
                <a:off x="6426461" y="1841129"/>
                <a:ext cx="21031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1C0EEE0-1083-4EDD-99C4-C664F1911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1" y="1841129"/>
                <a:ext cx="210314" cy="207429"/>
              </a:xfrm>
              <a:prstGeom prst="rect">
                <a:avLst/>
              </a:prstGeom>
              <a:blipFill>
                <a:blip r:embed="rId10"/>
                <a:stretch>
                  <a:fillRect l="-1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5EB571-E03E-432F-BD17-5F786A04BCEA}"/>
                  </a:ext>
                </a:extLst>
              </p:cNvPr>
              <p:cNvSpPr txBox="1"/>
              <p:nvPr/>
            </p:nvSpPr>
            <p:spPr>
              <a:xfrm>
                <a:off x="6432863" y="2173582"/>
                <a:ext cx="210314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C5EB571-E03E-432F-BD17-5F786A04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63" y="2173582"/>
                <a:ext cx="210314" cy="207429"/>
              </a:xfrm>
              <a:prstGeom prst="rect">
                <a:avLst/>
              </a:prstGeom>
              <a:blipFill>
                <a:blip r:embed="rId11"/>
                <a:stretch>
                  <a:fillRect l="-17647" r="-5882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99C732ED-6938-4922-901B-86A1AA875355}"/>
              </a:ext>
            </a:extLst>
          </p:cNvPr>
          <p:cNvSpPr txBox="1"/>
          <p:nvPr/>
        </p:nvSpPr>
        <p:spPr>
          <a:xfrm>
            <a:off x="6432542" y="2525074"/>
            <a:ext cx="65" cy="2074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348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24E265-6CEC-4EC9-A8D8-DC7428B16DEC}"/>
                  </a:ext>
                </a:extLst>
              </p:cNvPr>
              <p:cNvSpPr txBox="1"/>
              <p:nvPr/>
            </p:nvSpPr>
            <p:spPr>
              <a:xfrm>
                <a:off x="6383100" y="3435937"/>
                <a:ext cx="399212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24E265-6CEC-4EC9-A8D8-DC7428B1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100" y="3435937"/>
                <a:ext cx="399212" cy="207429"/>
              </a:xfrm>
              <a:prstGeom prst="rect">
                <a:avLst/>
              </a:prstGeom>
              <a:blipFill>
                <a:blip r:embed="rId12"/>
                <a:stretch>
                  <a:fillRect l="-9375" r="-3125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15E282F-E3E7-4465-ADEE-EC743D35BF11}"/>
                  </a:ext>
                </a:extLst>
              </p:cNvPr>
              <p:cNvSpPr txBox="1"/>
              <p:nvPr/>
            </p:nvSpPr>
            <p:spPr>
              <a:xfrm>
                <a:off x="6426461" y="3777374"/>
                <a:ext cx="234103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15E282F-E3E7-4465-ADEE-EC743D35B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1" y="3777374"/>
                <a:ext cx="234103" cy="207429"/>
              </a:xfrm>
              <a:prstGeom prst="rect">
                <a:avLst/>
              </a:prstGeom>
              <a:blipFill>
                <a:blip r:embed="rId13"/>
                <a:stretch>
                  <a:fillRect l="-10526" r="-526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161BE94-24B8-4E35-8C02-AE17B27D3A43}"/>
                  </a:ext>
                </a:extLst>
              </p:cNvPr>
              <p:cNvSpPr txBox="1"/>
              <p:nvPr/>
            </p:nvSpPr>
            <p:spPr>
              <a:xfrm>
                <a:off x="6420273" y="2506036"/>
                <a:ext cx="202941" cy="207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48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348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48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161BE94-24B8-4E35-8C02-AE17B27D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73" y="2506036"/>
                <a:ext cx="202941" cy="207429"/>
              </a:xfrm>
              <a:prstGeom prst="rect">
                <a:avLst/>
              </a:prstGeom>
              <a:blipFill>
                <a:blip r:embed="rId14"/>
                <a:stretch>
                  <a:fillRect l="-176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itle 122"/>
          <p:cNvSpPr>
            <a:spLocks noGrp="1"/>
          </p:cNvSpPr>
          <p:nvPr>
            <p:ph type="title"/>
          </p:nvPr>
        </p:nvSpPr>
        <p:spPr>
          <a:xfrm>
            <a:off x="496284" y="243617"/>
            <a:ext cx="8220364" cy="856288"/>
          </a:xfrm>
        </p:spPr>
        <p:txBody>
          <a:bodyPr/>
          <a:lstStyle/>
          <a:p>
            <a:r>
              <a:rPr lang="en-US" dirty="0"/>
              <a:t>Training Set (Historical Data)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A3D24A-5855-9D43-A806-11123EC6E54E}"/>
                  </a:ext>
                </a:extLst>
              </p:cNvPr>
              <p:cNvSpPr txBox="1"/>
              <p:nvPr/>
            </p:nvSpPr>
            <p:spPr>
              <a:xfrm>
                <a:off x="6764817" y="2103034"/>
                <a:ext cx="2267924" cy="130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77" dirty="0"/>
                  <a:t>Start by limiting </a:t>
                </a:r>
                <a14:m>
                  <m:oMath xmlns:m="http://schemas.openxmlformats.org/officeDocument/2006/math">
                    <m:r>
                      <a:rPr lang="en-US" sz="1977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7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77" dirty="0"/>
                  <a:t>to a binary outcome:</a:t>
                </a:r>
              </a:p>
              <a:p>
                <a:pPr marL="285429" indent="-285429">
                  <a:buFont typeface="Arial" panose="020B0604020202020204" pitchFamily="34" charset="0"/>
                  <a:buChar char="•"/>
                </a:pPr>
                <a:r>
                  <a:rPr lang="en-US" sz="1977" dirty="0"/>
                  <a:t>False/True</a:t>
                </a:r>
              </a:p>
              <a:p>
                <a:pPr marL="285429" indent="-285429">
                  <a:buFont typeface="Arial" panose="020B0604020202020204" pitchFamily="34" charset="0"/>
                  <a:buChar char="•"/>
                </a:pPr>
                <a:r>
                  <a:rPr lang="en-US" sz="1977" dirty="0"/>
                  <a:t>0/1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2A3D24A-5855-9D43-A806-11123EC6E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817" y="2103034"/>
                <a:ext cx="2267924" cy="1309333"/>
              </a:xfrm>
              <a:prstGeom prst="rect">
                <a:avLst/>
              </a:prstGeom>
              <a:blipFill>
                <a:blip r:embed="rId15"/>
                <a:stretch>
                  <a:fillRect l="-2793" t="-2885" r="-5028" b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46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10100</TotalTime>
  <Words>2287</Words>
  <Application>Microsoft Macintosh PowerPoint</Application>
  <PresentationFormat>On-screen Show (16:9)</PresentationFormat>
  <Paragraphs>644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Cambria Math</vt:lpstr>
      <vt:lpstr>Helvetica</vt:lpstr>
      <vt:lpstr>Helvetica Neue</vt:lpstr>
      <vt:lpstr>Times New Roman</vt:lpstr>
      <vt:lpstr>Wingdings</vt:lpstr>
      <vt:lpstr>Office Theme</vt:lpstr>
      <vt:lpstr>Natural Language Processing Winter School  Day 1</vt:lpstr>
      <vt:lpstr>Machine Learning Basics and Introduction to the Multilayered Perceptron</vt:lpstr>
      <vt:lpstr>What is happening today?</vt:lpstr>
      <vt:lpstr>Deep Learning is state-of-the-art for many applications</vt:lpstr>
      <vt:lpstr>Deep Learning can surpass human performance</vt:lpstr>
      <vt:lpstr>Deep Learning beats human performance in many tasks</vt:lpstr>
      <vt:lpstr>a “Shallow” Network</vt:lpstr>
      <vt:lpstr>Learning a Predictive Model  Based on Labeled Data</vt:lpstr>
      <vt:lpstr>Training Set (Historical Data)</vt:lpstr>
      <vt:lpstr>Making Predictions</vt:lpstr>
      <vt:lpstr>Linear Predictive Model</vt:lpstr>
      <vt:lpstr>Convert to a Probability</vt:lpstr>
      <vt:lpstr>Convert to a Probability</vt:lpstr>
      <vt:lpstr>Logistic Regression</vt:lpstr>
      <vt:lpstr>Logistic Regression</vt:lpstr>
      <vt:lpstr>Logistic Regression</vt:lpstr>
      <vt:lpstr>An example</vt:lpstr>
      <vt:lpstr>Example</vt:lpstr>
      <vt:lpstr>Example</vt:lpstr>
      <vt:lpstr>Impact on the Sigmoid Function</vt:lpstr>
      <vt:lpstr>Building the Training Set</vt:lpstr>
      <vt:lpstr>Learning Model Parameters</vt:lpstr>
      <vt:lpstr>PowerPoint Presentation</vt:lpstr>
      <vt:lpstr>PowerPoint Presentation</vt:lpstr>
      <vt:lpstr>PowerPoint Presentation</vt:lpstr>
      <vt:lpstr>PowerPoint Presentation</vt:lpstr>
      <vt:lpstr>Recognizing Numerical Digits</vt:lpstr>
      <vt:lpstr>The MNIST Dataset</vt:lpstr>
      <vt:lpstr>Images are Encoded as Numbers</vt:lpstr>
      <vt:lpstr>Vectorization</vt:lpstr>
      <vt:lpstr>Start With The Binary Case</vt:lpstr>
      <vt:lpstr>Learning on MNIST</vt:lpstr>
      <vt:lpstr>Zooming in on 0/1</vt:lpstr>
      <vt:lpstr>Zooming in on 0/1</vt:lpstr>
      <vt:lpstr>Zooming in on 0/1</vt:lpstr>
      <vt:lpstr>Learned Weights for 0/1</vt:lpstr>
      <vt:lpstr>Generalizing Logistic Regression</vt:lpstr>
      <vt:lpstr>Logistic Regression is a “Linear” Classifier</vt:lpstr>
      <vt:lpstr>Non-linear classifier</vt:lpstr>
      <vt:lpstr>Can we modify Logistic Regression to learn complex structures?</vt:lpstr>
      <vt:lpstr>Generalization of Logistic Regression:  Learned Features</vt:lpstr>
      <vt:lpstr>Extended Logistic Regression</vt:lpstr>
      <vt:lpstr>Extended Logistic Regression</vt:lpstr>
      <vt:lpstr>Recall Logistic Regression</vt:lpstr>
      <vt:lpstr>Why Limit Ourselves to Only One Filter?</vt:lpstr>
      <vt:lpstr>Return to MNIST:  Many ways of writing “4”</vt:lpstr>
      <vt:lpstr>Return to MNIST:  Many ways of writing “4”</vt:lpstr>
      <vt:lpstr>Return to MNIST:  Many ways of writing “4”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Going Deeper</vt:lpstr>
      <vt:lpstr>PowerPoint Presentation</vt:lpstr>
      <vt:lpstr>PowerPoint Presentation</vt:lpstr>
      <vt:lpstr>PowerPoint Presentation</vt:lpstr>
      <vt:lpstr>PowerPoint Presentation</vt:lpstr>
      <vt:lpstr>Multilayer Perceptron: Neural Network                 Deep Learning</vt:lpstr>
      <vt:lpstr>Can learn non-linear classifications</vt:lpstr>
      <vt:lpstr>Does this work with MNIST?</vt:lpstr>
      <vt:lpstr>Does this work with MNIST?</vt:lpstr>
      <vt:lpstr>PowerPoint Presentation</vt:lpstr>
      <vt:lpstr>Break; When WE return we’ll Discuss how the Network is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Carlson, Ph.D.</dc:creator>
  <cp:lastModifiedBy>Ricardo Henao</cp:lastModifiedBy>
  <cp:revision>261</cp:revision>
  <cp:lastPrinted>2018-06-22T18:27:38Z</cp:lastPrinted>
  <dcterms:created xsi:type="dcterms:W3CDTF">2018-06-03T14:52:22Z</dcterms:created>
  <dcterms:modified xsi:type="dcterms:W3CDTF">2019-12-30T21:38:51Z</dcterms:modified>
</cp:coreProperties>
</file>