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6" r:id="rId3"/>
    <p:sldId id="432" r:id="rId4"/>
    <p:sldId id="399" r:id="rId5"/>
    <p:sldId id="258" r:id="rId6"/>
    <p:sldId id="404" r:id="rId7"/>
    <p:sldId id="403" r:id="rId8"/>
    <p:sldId id="431" r:id="rId9"/>
    <p:sldId id="402" r:id="rId10"/>
    <p:sldId id="433" r:id="rId11"/>
    <p:sldId id="434" r:id="rId12"/>
    <p:sldId id="271" r:id="rId13"/>
    <p:sldId id="406" r:id="rId14"/>
    <p:sldId id="407" r:id="rId15"/>
    <p:sldId id="408" r:id="rId16"/>
    <p:sldId id="409" r:id="rId17"/>
    <p:sldId id="410" r:id="rId18"/>
    <p:sldId id="411" r:id="rId19"/>
    <p:sldId id="414" r:id="rId20"/>
    <p:sldId id="415" r:id="rId21"/>
    <p:sldId id="416" r:id="rId22"/>
    <p:sldId id="417" r:id="rId23"/>
    <p:sldId id="418" r:id="rId24"/>
    <p:sldId id="394" r:id="rId25"/>
    <p:sldId id="392" r:id="rId26"/>
    <p:sldId id="297" r:id="rId27"/>
    <p:sldId id="421" r:id="rId28"/>
    <p:sldId id="438" r:id="rId29"/>
    <p:sldId id="300" r:id="rId30"/>
    <p:sldId id="301" r:id="rId31"/>
    <p:sldId id="302" r:id="rId32"/>
    <p:sldId id="423" r:id="rId33"/>
    <p:sldId id="339" r:id="rId34"/>
    <p:sldId id="359" r:id="rId35"/>
    <p:sldId id="267" r:id="rId36"/>
    <p:sldId id="373" r:id="rId37"/>
    <p:sldId id="360" r:id="rId38"/>
    <p:sldId id="361" r:id="rId39"/>
    <p:sldId id="363" r:id="rId40"/>
    <p:sldId id="427" r:id="rId41"/>
    <p:sldId id="426" r:id="rId42"/>
    <p:sldId id="425" r:id="rId43"/>
    <p:sldId id="364" r:id="rId44"/>
    <p:sldId id="365" r:id="rId45"/>
    <p:sldId id="429" r:id="rId46"/>
    <p:sldId id="430" r:id="rId47"/>
    <p:sldId id="428" r:id="rId48"/>
    <p:sldId id="436" r:id="rId49"/>
    <p:sldId id="437" r:id="rId50"/>
    <p:sldId id="280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681A1BB-A03A-EE4F-8E6F-76B42898FA4C}">
          <p14:sldIdLst>
            <p14:sldId id="256"/>
            <p14:sldId id="376"/>
            <p14:sldId id="432"/>
            <p14:sldId id="399"/>
          </p14:sldIdLst>
        </p14:section>
        <p14:section name="Optimization Goals" id="{1E088902-7BE5-1A45-A094-E9BA3C696D00}">
          <p14:sldIdLst>
            <p14:sldId id="258"/>
            <p14:sldId id="404"/>
            <p14:sldId id="403"/>
            <p14:sldId id="431"/>
            <p14:sldId id="402"/>
            <p14:sldId id="433"/>
            <p14:sldId id="434"/>
          </p14:sldIdLst>
        </p14:section>
        <p14:section name="(Stochastic) Gradient Descent" id="{135CC7C9-C1CC-7943-9FBB-54155F3B6EF9}">
          <p14:sldIdLst>
            <p14:sldId id="271"/>
            <p14:sldId id="406"/>
            <p14:sldId id="407"/>
            <p14:sldId id="408"/>
            <p14:sldId id="409"/>
            <p14:sldId id="410"/>
            <p14:sldId id="411"/>
            <p14:sldId id="414"/>
          </p14:sldIdLst>
        </p14:section>
        <p14:section name="Stochastic Gradient Descent" id="{45E9FA6B-A2D7-3B41-8C01-71F58B5C4BD1}">
          <p14:sldIdLst>
            <p14:sldId id="415"/>
            <p14:sldId id="416"/>
            <p14:sldId id="417"/>
            <p14:sldId id="418"/>
            <p14:sldId id="394"/>
            <p14:sldId id="392"/>
            <p14:sldId id="297"/>
            <p14:sldId id="421"/>
            <p14:sldId id="438"/>
            <p14:sldId id="300"/>
            <p14:sldId id="301"/>
            <p14:sldId id="302"/>
            <p14:sldId id="423"/>
            <p14:sldId id="339"/>
          </p14:sldIdLst>
        </p14:section>
        <p14:section name="Estimating Performance" id="{B3DD4080-9AC2-8347-8D32-EB005C5186FB}">
          <p14:sldIdLst>
            <p14:sldId id="359"/>
            <p14:sldId id="267"/>
            <p14:sldId id="373"/>
            <p14:sldId id="360"/>
            <p14:sldId id="361"/>
            <p14:sldId id="363"/>
            <p14:sldId id="427"/>
            <p14:sldId id="426"/>
            <p14:sldId id="425"/>
            <p14:sldId id="364"/>
            <p14:sldId id="365"/>
            <p14:sldId id="429"/>
            <p14:sldId id="430"/>
            <p14:sldId id="428"/>
          </p14:sldIdLst>
        </p14:section>
        <p14:section name="Conclusions" id="{EE5D0D00-8D44-BE40-9D83-093EEFDB16C2}">
          <p14:sldIdLst>
            <p14:sldId id="436"/>
            <p14:sldId id="437"/>
          </p14:sldIdLst>
        </p14:section>
        <p14:section name="Wrapping Up" id="{C5A5746D-F0B4-2044-941B-D04FC3898255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/>
    <p:restoredTop sz="94682"/>
  </p:normalViewPr>
  <p:slideViewPr>
    <p:cSldViewPr snapToGrid="0" snapToObjects="1">
      <p:cViewPr varScale="1">
        <p:scale>
          <a:sx n="171" d="100"/>
          <a:sy n="171" d="100"/>
        </p:scale>
        <p:origin x="30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1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4" Type="http://schemas.openxmlformats.org/officeDocument/2006/relationships/video" Target="../media/media2.mp4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2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6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NUL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2.png"/><Relationship Id="rId21" Type="http://schemas.openxmlformats.org/officeDocument/2006/relationships/image" Target="../media/image720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image" Target="../media/image540.png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5" Type="http://schemas.openxmlformats.org/officeDocument/2006/relationships/image" Target="../media/image660.png"/><Relationship Id="rId10" Type="http://schemas.openxmlformats.org/officeDocument/2006/relationships/image" Target="../media/image21.png"/><Relationship Id="rId19" Type="http://schemas.openxmlformats.org/officeDocument/2006/relationships/image" Target="../media/image70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6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580.png"/><Relationship Id="rId2" Type="http://schemas.openxmlformats.org/officeDocument/2006/relationships/image" Target="../media/image2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7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21" Type="http://schemas.openxmlformats.org/officeDocument/2006/relationships/image" Target="../media/image72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0.png"/><Relationship Id="rId15" Type="http://schemas.openxmlformats.org/officeDocument/2006/relationships/image" Target="../media/image660.png"/><Relationship Id="rId19" Type="http://schemas.openxmlformats.org/officeDocument/2006/relationships/image" Target="../media/image700.png"/><Relationship Id="rId14" Type="http://schemas.openxmlformats.org/officeDocument/2006/relationships/image" Target="../media/image650.png"/><Relationship Id="rId22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26" Type="http://schemas.openxmlformats.org/officeDocument/2006/relationships/image" Target="../media/image32.png"/><Relationship Id="rId21" Type="http://schemas.openxmlformats.org/officeDocument/2006/relationships/image" Target="../media/image720.png"/><Relationship Id="rId34" Type="http://schemas.openxmlformats.org/officeDocument/2006/relationships/image" Target="../media/image4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62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15" Type="http://schemas.openxmlformats.org/officeDocument/2006/relationships/image" Target="../media/image660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9" Type="http://schemas.openxmlformats.org/officeDocument/2006/relationships/image" Target="../media/image700.png"/><Relationship Id="rId31" Type="http://schemas.openxmlformats.org/officeDocument/2006/relationships/image" Target="../media/image37.png"/><Relationship Id="rId14" Type="http://schemas.openxmlformats.org/officeDocument/2006/relationships/image" Target="../media/image65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112.png"/><Relationship Id="rId21" Type="http://schemas.openxmlformats.org/officeDocument/2006/relationships/image" Target="../media/image90.png"/><Relationship Id="rId34" Type="http://schemas.openxmlformats.org/officeDocument/2006/relationships/image" Target="../media/image12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34.png"/><Relationship Id="rId33" Type="http://schemas.openxmlformats.org/officeDocument/2006/relationships/image" Target="../media/image119.png"/><Relationship Id="rId2" Type="http://schemas.openxmlformats.org/officeDocument/2006/relationships/image" Target="../media/image47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111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110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31" Type="http://schemas.openxmlformats.org/officeDocument/2006/relationships/image" Target="../media/image117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8" Type="http://schemas.openxmlformats.org/officeDocument/2006/relationships/image" Target="../media/image77.png"/><Relationship Id="rId3" Type="http://schemas.openxmlformats.org/officeDocument/2006/relationships/image" Target="../media/image61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42.png"/><Relationship Id="rId26" Type="http://schemas.openxmlformats.org/officeDocument/2006/relationships/image" Target="../media/image150.png"/><Relationship Id="rId39" Type="http://schemas.openxmlformats.org/officeDocument/2006/relationships/image" Target="../media/image163.png"/><Relationship Id="rId21" Type="http://schemas.openxmlformats.org/officeDocument/2006/relationships/image" Target="../media/image145.png"/><Relationship Id="rId34" Type="http://schemas.openxmlformats.org/officeDocument/2006/relationships/image" Target="../media/image158.png"/><Relationship Id="rId42" Type="http://schemas.openxmlformats.org/officeDocument/2006/relationships/image" Target="../media/image166.png"/><Relationship Id="rId47" Type="http://schemas.openxmlformats.org/officeDocument/2006/relationships/image" Target="../media/image171.png"/><Relationship Id="rId50" Type="http://schemas.openxmlformats.org/officeDocument/2006/relationships/image" Target="../media/image174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6" Type="http://schemas.openxmlformats.org/officeDocument/2006/relationships/image" Target="../media/image140.png"/><Relationship Id="rId29" Type="http://schemas.openxmlformats.org/officeDocument/2006/relationships/image" Target="../media/image153.png"/><Relationship Id="rId11" Type="http://schemas.openxmlformats.org/officeDocument/2006/relationships/image" Target="../media/image135.png"/><Relationship Id="rId24" Type="http://schemas.openxmlformats.org/officeDocument/2006/relationships/image" Target="../media/image148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40" Type="http://schemas.openxmlformats.org/officeDocument/2006/relationships/image" Target="../media/image164.png"/><Relationship Id="rId45" Type="http://schemas.openxmlformats.org/officeDocument/2006/relationships/image" Target="../media/image169.png"/><Relationship Id="rId53" Type="http://schemas.openxmlformats.org/officeDocument/2006/relationships/image" Target="../media/image177.png"/><Relationship Id="rId5" Type="http://schemas.openxmlformats.org/officeDocument/2006/relationships/image" Target="../media/image127.png"/><Relationship Id="rId10" Type="http://schemas.openxmlformats.org/officeDocument/2006/relationships/image" Target="../media/image134.png"/><Relationship Id="rId19" Type="http://schemas.openxmlformats.org/officeDocument/2006/relationships/image" Target="../media/image143.png"/><Relationship Id="rId31" Type="http://schemas.openxmlformats.org/officeDocument/2006/relationships/image" Target="../media/image155.png"/><Relationship Id="rId44" Type="http://schemas.openxmlformats.org/officeDocument/2006/relationships/image" Target="../media/image168.png"/><Relationship Id="rId52" Type="http://schemas.openxmlformats.org/officeDocument/2006/relationships/image" Target="../media/image176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8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43" Type="http://schemas.openxmlformats.org/officeDocument/2006/relationships/image" Target="../media/image167.png"/><Relationship Id="rId48" Type="http://schemas.openxmlformats.org/officeDocument/2006/relationships/image" Target="../media/image172.png"/><Relationship Id="rId8" Type="http://schemas.openxmlformats.org/officeDocument/2006/relationships/image" Target="../media/image130.png"/><Relationship Id="rId51" Type="http://schemas.openxmlformats.org/officeDocument/2006/relationships/image" Target="../media/image175.png"/><Relationship Id="rId3" Type="http://schemas.openxmlformats.org/officeDocument/2006/relationships/image" Target="../media/image125.png"/><Relationship Id="rId12" Type="http://schemas.openxmlformats.org/officeDocument/2006/relationships/image" Target="../media/image136.png"/><Relationship Id="rId17" Type="http://schemas.openxmlformats.org/officeDocument/2006/relationships/image" Target="../media/image141.png"/><Relationship Id="rId25" Type="http://schemas.openxmlformats.org/officeDocument/2006/relationships/image" Target="../media/image149.png"/><Relationship Id="rId33" Type="http://schemas.openxmlformats.org/officeDocument/2006/relationships/image" Target="../media/image157.png"/><Relationship Id="rId38" Type="http://schemas.openxmlformats.org/officeDocument/2006/relationships/image" Target="../media/image162.png"/><Relationship Id="rId46" Type="http://schemas.openxmlformats.org/officeDocument/2006/relationships/image" Target="../media/image170.png"/><Relationship Id="rId20" Type="http://schemas.openxmlformats.org/officeDocument/2006/relationships/image" Target="../media/image144.png"/><Relationship Id="rId41" Type="http://schemas.openxmlformats.org/officeDocument/2006/relationships/image" Target="../media/image165.png"/><Relationship Id="rId54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8.png"/><Relationship Id="rId15" Type="http://schemas.openxmlformats.org/officeDocument/2006/relationships/image" Target="../media/image139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60.png"/><Relationship Id="rId49" Type="http://schemas.openxmlformats.org/officeDocument/2006/relationships/image" Target="../media/image17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26" Type="http://schemas.openxmlformats.org/officeDocument/2006/relationships/image" Target="../media/image179.png"/><Relationship Id="rId21" Type="http://schemas.openxmlformats.org/officeDocument/2006/relationships/image" Target="../media/image720.png"/><Relationship Id="rId55" Type="http://schemas.openxmlformats.org/officeDocument/2006/relationships/image" Target="../media/image187.png"/><Relationship Id="rId63" Type="http://schemas.openxmlformats.org/officeDocument/2006/relationships/image" Target="../media/image195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5" Type="http://schemas.openxmlformats.org/officeDocument/2006/relationships/image" Target="../media/image132.png"/><Relationship Id="rId59" Type="http://schemas.openxmlformats.org/officeDocument/2006/relationships/image" Target="../media/image191.png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29" Type="http://schemas.openxmlformats.org/officeDocument/2006/relationships/image" Target="../media/image182.png"/><Relationship Id="rId54" Type="http://schemas.openxmlformats.org/officeDocument/2006/relationships/image" Target="../media/image186.png"/><Relationship Id="rId62" Type="http://schemas.openxmlformats.org/officeDocument/2006/relationships/image" Target="../media/image194.png"/><Relationship Id="rId41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20.png"/><Relationship Id="rId24" Type="http://schemas.openxmlformats.org/officeDocument/2006/relationships/image" Target="../media/image26.png"/><Relationship Id="rId32" Type="http://schemas.openxmlformats.org/officeDocument/2006/relationships/image" Target="../media/image185.png"/><Relationship Id="rId53" Type="http://schemas.openxmlformats.org/officeDocument/2006/relationships/image" Target="../media/image177.png"/><Relationship Id="rId58" Type="http://schemas.openxmlformats.org/officeDocument/2006/relationships/image" Target="../media/image190.png"/><Relationship Id="rId15" Type="http://schemas.openxmlformats.org/officeDocument/2006/relationships/image" Target="../media/image660.png"/><Relationship Id="rId23" Type="http://schemas.openxmlformats.org/officeDocument/2006/relationships/image" Target="../media/image25.png"/><Relationship Id="rId28" Type="http://schemas.openxmlformats.org/officeDocument/2006/relationships/image" Target="../media/image181.png"/><Relationship Id="rId57" Type="http://schemas.openxmlformats.org/officeDocument/2006/relationships/image" Target="../media/image189.png"/><Relationship Id="rId61" Type="http://schemas.openxmlformats.org/officeDocument/2006/relationships/image" Target="../media/image193.png"/><Relationship Id="rId19" Type="http://schemas.openxmlformats.org/officeDocument/2006/relationships/image" Target="../media/image700.png"/><Relationship Id="rId31" Type="http://schemas.openxmlformats.org/officeDocument/2006/relationships/image" Target="../media/image184.png"/><Relationship Id="rId60" Type="http://schemas.openxmlformats.org/officeDocument/2006/relationships/image" Target="../media/image192.png"/><Relationship Id="rId14" Type="http://schemas.openxmlformats.org/officeDocument/2006/relationships/image" Target="../media/image650.png"/><Relationship Id="rId22" Type="http://schemas.openxmlformats.org/officeDocument/2006/relationships/image" Target="../media/image24.png"/><Relationship Id="rId27" Type="http://schemas.openxmlformats.org/officeDocument/2006/relationships/image" Target="../media/image180.png"/><Relationship Id="rId30" Type="http://schemas.openxmlformats.org/officeDocument/2006/relationships/image" Target="../media/image183.png"/><Relationship Id="rId56" Type="http://schemas.openxmlformats.org/officeDocument/2006/relationships/image" Target="../media/image188.png"/><Relationship Id="rId64" Type="http://schemas.openxmlformats.org/officeDocument/2006/relationships/image" Target="../media/image19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2.png"/><Relationship Id="rId21" Type="http://schemas.openxmlformats.org/officeDocument/2006/relationships/image" Target="../media/image720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image" Target="../media/image540.png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5" Type="http://schemas.openxmlformats.org/officeDocument/2006/relationships/image" Target="../media/image660.png"/><Relationship Id="rId10" Type="http://schemas.openxmlformats.org/officeDocument/2006/relationships/image" Target="../media/image21.png"/><Relationship Id="rId19" Type="http://schemas.openxmlformats.org/officeDocument/2006/relationships/image" Target="../media/image70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52.png"/><Relationship Id="rId3" Type="http://schemas.openxmlformats.org/officeDocument/2006/relationships/image" Target="../media/image6.png"/><Relationship Id="rId7" Type="http://schemas.openxmlformats.org/officeDocument/2006/relationships/image" Target="../media/image450.png"/><Relationship Id="rId12" Type="http://schemas.openxmlformats.org/officeDocument/2006/relationships/image" Target="../media/image5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0.png"/><Relationship Id="rId5" Type="http://schemas.openxmlformats.org/officeDocument/2006/relationships/image" Target="../media/image430.png"/><Relationship Id="rId10" Type="http://schemas.openxmlformats.org/officeDocument/2006/relationships/image" Target="../media/image49.png"/><Relationship Id="rId4" Type="http://schemas.openxmlformats.org/officeDocument/2006/relationships/image" Target="../media/image420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Natural Language Processing Winter School </a:t>
            </a:r>
            <a:br>
              <a:rPr lang="en-US" sz="4000" dirty="0"/>
            </a:br>
            <a:r>
              <a:rPr lang="en-US" sz="4000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Ricardo Henao</a:t>
            </a:r>
          </a:p>
        </p:txBody>
      </p:sp>
    </p:spTree>
    <p:extLst>
      <p:ext uri="{BB962C8B-B14F-4D97-AF65-F5344CB8AC3E}">
        <p14:creationId xmlns:p14="http://schemas.microsoft.com/office/powerpoint/2010/main" val="9424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CD-D3F8-9545-AACB-2B5AD04F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of Logistics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71F90-115D-B04F-B81E-9F5A00ECE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903133" cy="339447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The logistic/cross-entropy loss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5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5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 example values: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≃.105</m:t>
                    </m:r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2.303</m:t>
                    </m:r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endParaRPr lang="en-US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num>
                          <m:den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4.605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71F90-115D-B04F-B81E-9F5A00ECE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903133" cy="3394472"/>
              </a:xfrm>
              <a:blipFill>
                <a:blip r:embed="rId2"/>
                <a:stretch>
                  <a:fillRect l="-977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72DA49-8FB5-5C4E-9F5A-61D3144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9" y="1063229"/>
            <a:ext cx="4961467" cy="3307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958B2-1C1D-014B-BC61-0C97DE803FCF}"/>
              </a:ext>
            </a:extLst>
          </p:cNvPr>
          <p:cNvSpPr txBox="1"/>
          <p:nvPr/>
        </p:nvSpPr>
        <p:spPr>
          <a:xfrm>
            <a:off x="5537668" y="4409957"/>
            <a:ext cx="314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Probability of a “one”</a:t>
            </a:r>
          </a:p>
        </p:txBody>
      </p:sp>
    </p:spTree>
    <p:extLst>
      <p:ext uri="{BB962C8B-B14F-4D97-AF65-F5344CB8AC3E}">
        <p14:creationId xmlns:p14="http://schemas.microsoft.com/office/powerpoint/2010/main" val="283223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2EB-85F2-0846-9F20-36F1640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 Goal for </a:t>
            </a:r>
            <a:br>
              <a:rPr lang="en-US" dirty="0"/>
            </a:br>
            <a:r>
              <a:rPr lang="en-US" dirty="0"/>
              <a:t>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C357-66C6-4A45-BBAF-61D411ECB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5454520" cy="339447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optimization goal is to minimize the average loss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binary (0/1) problems, the logistic or cross-entropy loss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8C357-66C6-4A45-BBAF-61D411ECB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5454520" cy="3394472"/>
              </a:xfrm>
              <a:blipFill>
                <a:blip r:embed="rId2"/>
                <a:stretch>
                  <a:fillRect l="-1865" t="-17537" b="-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6F69A7-FB2C-A441-9063-F3D7C3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21" y="1316424"/>
            <a:ext cx="2906850" cy="189261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3EA24F6-98B2-914C-AA1D-7F7FB053C747}"/>
              </a:ext>
            </a:extLst>
          </p:cNvPr>
          <p:cNvGrpSpPr/>
          <p:nvPr/>
        </p:nvGrpSpPr>
        <p:grpSpPr>
          <a:xfrm>
            <a:off x="6292806" y="3209036"/>
            <a:ext cx="2439918" cy="1251890"/>
            <a:chOff x="1610985" y="1500279"/>
            <a:chExt cx="5125350" cy="25405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069505-1D78-4A40-A15D-D48F0ECD2B8C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20E3DEE4-AABD-3747-96D6-6E69BDF96E4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E8408E5-C247-7448-A08B-752DBD11F99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6A357A33-994B-1F4C-A6E0-808596689823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BD2B1B2-D746-624F-8C6F-028ABDB504C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FA620CF-B88C-AF41-BA41-FC5FA33297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0727AEC-AF8C-4B46-97A7-5483FC6F438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F4571B43-56BD-F740-B68E-AA95931A8BC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4A0D763-8FEB-6547-8C24-1A600718E54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FD2F031-2EA1-6341-801A-B38AA39F691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6FCEAAC-F036-9243-9579-F879368A273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6A86EB1-8107-C346-AE17-A12D2D41A9B8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338A361-2FA2-124B-8164-C4E56AF8D6A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664B4CC-B243-A947-9EC8-EDBE9E8B044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516B18E-497E-AE4C-9F4E-9F8528E3075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A3132F5-E69F-8C49-987C-18A96801523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7FD3191-A37F-224B-B5CA-A57DAC7FE4F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5D295C8-FEDB-5144-BB49-7A934328661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ACBF09-BA2B-D945-B3CD-A59764845B06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0CBCE8-54B5-5543-B07E-B2E01C10A1C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7949E93-4269-B745-B247-74B43CF23C1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4F37938-447F-0441-ACFD-9A4AB7C6CA4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51D7A6-8D88-C34A-B8BF-7919808AED5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3D37E1-0639-034D-8293-A0F4DD10381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6565D23-AB34-5C40-87FA-69951CC4E7A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325D09C-C7B3-DA4A-B5A7-3A6379F6CE38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CCCC842-9A5F-334D-9AB2-BB1C74E25A1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1BCCD80-1B8F-904C-BE00-8CBFD1F844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EF2C8BDD-6912-EA43-A1A7-CA0122BBB5C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97F73A7A-4505-1B4C-8ADE-0541C6111B5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EA40B3-ACD6-CB4D-BE95-241CFE585CC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F941058-C1C8-3844-8E03-2AC22860581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A2FA0F2-17B1-0D43-8C08-9243235222D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ABA3C57-1D1F-044E-8883-17C8303C0ED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1AADB09-140B-E249-A80F-B213CD6E749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C2F6A73-F946-5E4C-95BF-8C69B39E405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17EC85D-DFE4-F240-88B4-EFE91C183CA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5F5D25-C575-D442-BF23-51AEBF640834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70DC62-B6B5-CE4E-A959-81931A4112EB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C928C32-5278-E142-B95B-3F4DF28B8DED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D8F5524-7982-8843-988C-34C5BA5C0B6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C27A4D8-C786-944D-A6CC-CB57EA9CF62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BD7CBB4-C5B3-E64E-8FBD-B3F6FBF6D050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2AE9733-8B9F-C246-8F8B-845F765DEE6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055AF05-ED2C-984C-9126-7B10BD9E204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9DD6438-FD05-5848-9BD8-27A86184972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25047F5-2F9B-E24C-9396-ACA0C3D6530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B79E2D1-7A9C-A74D-96BB-6A067002A896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F7DC642-402B-4F4E-9779-3C089D2D4F4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F545620-A4EC-CE45-8660-19752E8C2C3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F53D3AF-7857-9F41-B72E-200E163E386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05A57C0-B9E3-B846-A8A3-3CC525FA33E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E7DF5A3-DCC4-7041-8030-E4BD4A323B7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7128A51-5BB0-A64A-92C0-57C3DC5E0CE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4030E7E-04C9-9F48-A934-E93CCEFB637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6718007-4EFD-0943-A68C-BF80C4BDBD8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168B63-2966-A743-A861-8431A2AD524C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CEC420-65FE-D649-BC05-5409B53AA613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95A4590-90B8-C84A-9952-FBF3AD0C793D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1F91D26-0945-F74C-8658-7CD9A3E736F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3EE5C34-4298-5D44-8984-B0A7CCB933FF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DF01F45-B2B0-3746-BD26-A2EB71BBEED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2CDC4E2-F079-8248-93D0-FA87F977440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E1E6577-A97C-554C-97F7-3E6CB57228F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187377C-44A2-FD43-9060-41E82322E5B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2BFC141-AF90-3340-8E00-FCBDE3F30B8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200A55D-8707-D042-BD00-2193CFBEA295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02C4CAC-5DC5-F842-A41D-3B5489822CA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7070C8B-A89B-3B4B-8C3B-BDF33933254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F405086-ED49-A543-A3E4-BBCDB7AE7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67F07E-2C79-6D4E-9BC8-524E4720C01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E9F93E8-37D0-4E44-8ACA-E3EBB3720D6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2020727-30CC-B94E-B723-B90754CE5F4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32090F8-7FBB-CF4D-8C52-DAD7198795C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24B40BC-533F-B949-ACEE-B7E078ED6CB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D1CDF7-0FF9-3542-ADBF-1B399BF2E460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FBE1C68-CB1A-824A-85B3-4CCB78AA4FB6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2305B73-91E3-D843-907B-DABC4F08C9A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5CC615-75D4-CC48-8DED-8AEEB52E063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E10F014-4899-2F4C-9420-E5B221EDC6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EAE8476-B88A-F641-AE14-C0F2BDB6EF5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08A1B37-E334-6A4B-9B79-68CC36B19D1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9714C7-1F7A-5147-BA47-6EB5697162A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1582599-B653-5847-8F4E-B136C96C3BF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2B0B857-4D44-F142-B0B2-083E20B201B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D7A961F-4A16-1245-A0BE-1811B6D0955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BA6497A-E5C1-734D-9CDE-AA2905EC3BB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6867542-8F1E-E840-A2E1-23AFB5F1CAE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61DF77E-B194-ED49-A061-BC151AC64FF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D538A4C-D3BA-B247-B4A1-4925F280ACE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679CC29-65F1-5F4D-AC76-15845FF5226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B0E9890-002B-684D-B1FF-DDC7E0C28C8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8208D48-2919-B946-B8A6-EFCA814C1F2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A733482-C86F-7D4E-835F-8AB4E92B4E49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94A51-2350-0249-BD18-0517B723F606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09020AF-FD0E-9949-B698-13E9C79E51C5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CA3A7D-F68C-D243-9532-C2F0648CCDA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B3EDC56-8059-D749-9675-170DB00E16F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06C72E-05EC-6248-ADBF-52AA101534B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79D2102-6A65-8344-9683-D9328E7E81E2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FB2DD62-BBF4-A043-A12B-FFE57E7EA6A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6BF7057-39FD-AA4E-A734-E8BC27D36D5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369E9E-0352-8846-9994-BD10E769F49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7C5881B-92C0-9D47-A7B2-7AB2384C11A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B63385E-2BA9-9541-937E-C790028F746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D4A46D3-E6C2-F94F-9D0A-CE658A9E284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22F9D23-1AB0-EC48-B9FB-346ABA597D9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8473BE-F399-C846-9F8A-329788BABD5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47D0A56-9AC9-2949-AE4E-BF728AA2776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FE6B00B-4E59-F546-8073-B619C88FFD8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682D2D1-93C4-0F49-AC40-9BA4F1FDD59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2DF3820-64BE-9A41-91F3-8E7756DD2F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B344D73-F510-C94F-BF7B-C36B9B7B6DC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1ECE29-17E7-744F-9CC5-5F483BD0317C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FE94AAA-9381-A643-B949-48F5D2876D82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A0D98C4-25F2-204A-8E86-C4BF79334E2B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B632C71-62F6-5643-84B6-2564FEB135C5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377BCDA-71E2-E44C-8F77-549981F3A3F5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16B9DBD-5C51-2444-AF80-069D8C33C4C5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CD14716-28C8-CF4F-B6CB-A46F1CACC0C6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6C3EED2-053E-FD4A-9DC0-B752FE32C22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9611041-BDD3-314B-A490-210328D91477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F6C173-7397-3946-AD80-26E7F9AA578C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23E7CF7-8256-9B46-B9EB-F7D3D5661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19A25C-321B-2A43-96C1-A5C303F486AB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47756C4-6BDD-2A41-B541-3B5A378F3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4060751-2537-4F47-BA25-04C26673C05E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BFA878F-8C5F-F345-B0AA-6CCAE27DF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72BBD6-4C1E-4741-A140-8ABC988CB839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9447433-7BBF-C944-99F2-3A9268986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142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07D9D96-B48A-AA48-85AD-7E308E966712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0BC6E624-1206-1548-AB0C-AFA05702A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8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2C57D5D-DCA2-0641-9579-02444EFB4B72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B69B518D-2A74-D441-A87C-1A229BD24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9"/>
                  <a:stretch>
                    <a:fillRect l="-10526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0AAC51-253A-FB4E-B838-3963B6F9EBEB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CCF203BC-1133-7346-83EE-9A6D67506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CDEEB3-9712-C64E-B161-B94CDFC3135E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FE12FB2E-7312-8843-98F8-B179FBA6E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8462" r="-23077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78B80C2-DB9C-674C-B8E7-79FD7B7E9E79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62E47E4-1C42-C847-A1F0-6F09BFD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339C33-B5BD-B640-B16D-DE7E8826A7BC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B905B76-2443-D045-84E8-C9D74EF0710F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0937550-C630-CC4E-A8E6-BC62D8449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13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BDF40CF-1008-F84C-B41B-4A348643B370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B90DEF1-0277-314A-A177-4752D5684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767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BB42-3849-6949-A5E0-DFAABBAD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the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3436-B6EC-8440-945A-0CF84A9CB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 to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20258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6590370" y="455890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C20B-15E1-8B4F-82D3-CDC7714A2F68}"/>
              </a:ext>
            </a:extLst>
          </p:cNvPr>
          <p:cNvSpPr txBox="1"/>
          <p:nvPr/>
        </p:nvSpPr>
        <p:spPr>
          <a:xfrm>
            <a:off x="7752522" y="26508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/>
          <p:nvPr/>
        </p:nvCxnSpPr>
        <p:spPr>
          <a:xfrm>
            <a:off x="7752522" y="779228"/>
            <a:ext cx="214685" cy="357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99FF5-4C68-8F46-B36C-C04052F358DD}"/>
              </a:ext>
            </a:extLst>
          </p:cNvPr>
          <p:cNvCxnSpPr>
            <a:cxnSpLocks/>
          </p:cNvCxnSpPr>
          <p:nvPr/>
        </p:nvCxnSpPr>
        <p:spPr>
          <a:xfrm flipH="1" flipV="1">
            <a:off x="7877676" y="2428172"/>
            <a:ext cx="275421" cy="2941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44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6590370" y="455890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E91B6-1329-EA46-871F-9F71BE85D858}"/>
              </a:ext>
            </a:extLst>
          </p:cNvPr>
          <p:cNvSpPr txBox="1"/>
          <p:nvPr/>
        </p:nvSpPr>
        <p:spPr>
          <a:xfrm>
            <a:off x="6764738" y="1862795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/>
          <p:nvPr/>
        </p:nvCxnSpPr>
        <p:spPr>
          <a:xfrm>
            <a:off x="7752522" y="779228"/>
            <a:ext cx="214685" cy="357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53B730-0008-8E4D-96B2-F85ABDD440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201813" y="1375576"/>
            <a:ext cx="343975" cy="48721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B0CFDD-82E1-5145-985D-BBEDBF1DF49F}"/>
              </a:ext>
            </a:extLst>
          </p:cNvPr>
          <p:cNvCxnSpPr>
            <a:cxnSpLocks/>
          </p:cNvCxnSpPr>
          <p:nvPr/>
        </p:nvCxnSpPr>
        <p:spPr>
          <a:xfrm flipH="1">
            <a:off x="7545788" y="1232452"/>
            <a:ext cx="48215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BAFD55-D324-9B41-8147-98A8688D8F28}"/>
              </a:ext>
            </a:extLst>
          </p:cNvPr>
          <p:cNvSpPr txBox="1"/>
          <p:nvPr/>
        </p:nvSpPr>
        <p:spPr>
          <a:xfrm>
            <a:off x="7752522" y="265080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0B2064-BCBB-9B41-BD27-9B64F237A6F4}"/>
              </a:ext>
            </a:extLst>
          </p:cNvPr>
          <p:cNvCxnSpPr>
            <a:cxnSpLocks/>
          </p:cNvCxnSpPr>
          <p:nvPr/>
        </p:nvCxnSpPr>
        <p:spPr>
          <a:xfrm flipH="1" flipV="1">
            <a:off x="7877676" y="2428172"/>
            <a:ext cx="275421" cy="29419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34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the </a:t>
            </a:r>
            <a:r>
              <a:rPr lang="en-US" sz="1600" b="1" dirty="0"/>
              <a:t>first</a:t>
            </a:r>
            <a:r>
              <a:rPr lang="en-US" sz="1600" dirty="0"/>
              <a:t>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6189795" y="1414373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C20B-15E1-8B4F-82D3-CDC7714A2F68}"/>
              </a:ext>
            </a:extLst>
          </p:cNvPr>
          <p:cNvSpPr txBox="1"/>
          <p:nvPr/>
        </p:nvSpPr>
        <p:spPr>
          <a:xfrm>
            <a:off x="7627368" y="295788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/>
          <p:nvPr/>
        </p:nvCxnSpPr>
        <p:spPr>
          <a:xfrm>
            <a:off x="7351947" y="1737711"/>
            <a:ext cx="214685" cy="357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99FF5-4C68-8F46-B36C-C04052F358DD}"/>
              </a:ext>
            </a:extLst>
          </p:cNvPr>
          <p:cNvCxnSpPr>
            <a:cxnSpLocks/>
          </p:cNvCxnSpPr>
          <p:nvPr/>
        </p:nvCxnSpPr>
        <p:spPr>
          <a:xfrm flipH="1" flipV="1">
            <a:off x="7627368" y="2830664"/>
            <a:ext cx="400576" cy="198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90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the </a:t>
            </a:r>
            <a:r>
              <a:rPr lang="en-US" sz="1600" b="1" dirty="0"/>
              <a:t>second</a:t>
            </a:r>
            <a:r>
              <a:rPr lang="en-US" sz="1600" dirty="0"/>
              <a:t>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6006915" y="2058429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C20B-15E1-8B4F-82D3-CDC7714A2F68}"/>
              </a:ext>
            </a:extLst>
          </p:cNvPr>
          <p:cNvSpPr txBox="1"/>
          <p:nvPr/>
        </p:nvSpPr>
        <p:spPr>
          <a:xfrm>
            <a:off x="7428586" y="33373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/>
          <p:nvPr/>
        </p:nvCxnSpPr>
        <p:spPr>
          <a:xfrm>
            <a:off x="7169067" y="2381767"/>
            <a:ext cx="214685" cy="357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99FF5-4C68-8F46-B36C-C04052F358DD}"/>
              </a:ext>
            </a:extLst>
          </p:cNvPr>
          <p:cNvCxnSpPr>
            <a:cxnSpLocks/>
          </p:cNvCxnSpPr>
          <p:nvPr/>
        </p:nvCxnSpPr>
        <p:spPr>
          <a:xfrm flipH="1" flipV="1">
            <a:off x="7428586" y="3210136"/>
            <a:ext cx="400576" cy="198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76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the </a:t>
            </a:r>
            <a:r>
              <a:rPr lang="en-US" sz="1600" b="1" dirty="0"/>
              <a:t>third</a:t>
            </a:r>
            <a:r>
              <a:rPr lang="en-US" sz="1600" dirty="0"/>
              <a:t>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5839937" y="2370243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C20B-15E1-8B4F-82D3-CDC7714A2F68}"/>
              </a:ext>
            </a:extLst>
          </p:cNvPr>
          <p:cNvSpPr txBox="1"/>
          <p:nvPr/>
        </p:nvSpPr>
        <p:spPr>
          <a:xfrm>
            <a:off x="7169067" y="362048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/>
          <p:nvPr/>
        </p:nvCxnSpPr>
        <p:spPr>
          <a:xfrm>
            <a:off x="7002089" y="2693581"/>
            <a:ext cx="214685" cy="3578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99FF5-4C68-8F46-B36C-C04052F358DD}"/>
              </a:ext>
            </a:extLst>
          </p:cNvPr>
          <p:cNvCxnSpPr>
            <a:cxnSpLocks/>
          </p:cNvCxnSpPr>
          <p:nvPr/>
        </p:nvCxnSpPr>
        <p:spPr>
          <a:xfrm flipH="1" flipV="1">
            <a:off x="7169067" y="3493265"/>
            <a:ext cx="400576" cy="198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00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0D76-1D49-F04A-ADF8-37DEA37C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Optimization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40483B-8CD6-0242-9F09-5F3EAFBC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53" y="-140726"/>
            <a:ext cx="4884234" cy="488423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EE5E5-0979-FC4B-AEA7-D573F084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want to minimize a mathematical function (</a:t>
            </a:r>
            <a:r>
              <a:rPr lang="en-US" sz="1600" i="1" dirty="0"/>
              <a:t>i.e.</a:t>
            </a:r>
            <a:r>
              <a:rPr lang="en-US" sz="1600" dirty="0"/>
              <a:t>, our average loss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approach is to: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Find the direction pointing “down the hill” (towards a smaller value)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Move a bit in that direction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1-2 until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shows the </a:t>
            </a:r>
            <a:r>
              <a:rPr lang="en-US" sz="1600" b="1" dirty="0"/>
              <a:t>fourth</a:t>
            </a:r>
            <a:r>
              <a:rPr lang="en-US" sz="1600" dirty="0"/>
              <a:t>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412DE-138B-4146-BE61-443227203504}"/>
              </a:ext>
            </a:extLst>
          </p:cNvPr>
          <p:cNvSpPr txBox="1"/>
          <p:nvPr/>
        </p:nvSpPr>
        <p:spPr>
          <a:xfrm>
            <a:off x="5839937" y="2370243"/>
            <a:ext cx="14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2C20B-15E1-8B4F-82D3-CDC7714A2F68}"/>
              </a:ext>
            </a:extLst>
          </p:cNvPr>
          <p:cNvSpPr txBox="1"/>
          <p:nvPr/>
        </p:nvSpPr>
        <p:spPr>
          <a:xfrm>
            <a:off x="7002089" y="371059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1D34E-0923-674D-888E-996D290AC147}"/>
              </a:ext>
            </a:extLst>
          </p:cNvPr>
          <p:cNvCxnSpPr>
            <a:cxnSpLocks/>
          </p:cNvCxnSpPr>
          <p:nvPr/>
        </p:nvCxnSpPr>
        <p:spPr>
          <a:xfrm>
            <a:off x="7002089" y="2693581"/>
            <a:ext cx="74572" cy="56645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99FF5-4C68-8F46-B36C-C04052F358DD}"/>
              </a:ext>
            </a:extLst>
          </p:cNvPr>
          <p:cNvCxnSpPr>
            <a:cxnSpLocks/>
          </p:cNvCxnSpPr>
          <p:nvPr/>
        </p:nvCxnSpPr>
        <p:spPr>
          <a:xfrm flipH="1" flipV="1">
            <a:off x="7002089" y="3583373"/>
            <a:ext cx="400576" cy="198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3">
            <a:extLst>
              <a:ext uri="{FF2B5EF4-FFF2-40B4-BE49-F238E27FC236}">
                <a16:creationId xmlns:a16="http://schemas.microsoft.com/office/drawing/2014/main" id="{39A69DA2-9E93-AF4E-A3A4-967F0619218F}"/>
              </a:ext>
            </a:extLst>
          </p:cNvPr>
          <p:cNvSpPr txBox="1">
            <a:spLocks/>
          </p:cNvSpPr>
          <p:nvPr/>
        </p:nvSpPr>
        <p:spPr>
          <a:xfrm>
            <a:off x="4465984" y="204787"/>
            <a:ext cx="3901181" cy="8715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dirty="0"/>
              <a:t>Mathematical Description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41BC98E7-841C-2543-9A00-A789BA11D6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0325" y="1076326"/>
                <a:ext cx="4479233" cy="3518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4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1pPr>
                <a:lvl2pPr marL="457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10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4pPr>
                <a:lvl5pPr marL="18288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5pPr>
                <a:lvl6pPr marL="22860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4572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want to minimize a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Start at an initial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will run a series of updates to move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600" dirty="0"/>
                  <a:t> (</a:t>
                </a:r>
                <a:r>
                  <a:rPr lang="en-US" sz="1600" i="1" dirty="0"/>
                  <a:t>i.e.</a:t>
                </a:r>
                <a:r>
                  <a:rPr lang="en-US" sz="1600" dirty="0"/>
                  <a:t>,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Iteratively run the procedure: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Calculate the slope at the current point (For one parameter, this is the derivative. For multiple parameters, this is the </a:t>
                </a:r>
                <a:r>
                  <a:rPr lang="en-US" sz="1400" i="1" dirty="0"/>
                  <a:t>gradient</a:t>
                </a:r>
                <a:r>
                  <a:rPr lang="en-US" sz="1400" dirty="0"/>
                  <a:t>.):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means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gradient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multidimensional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slope</m:t>
                    </m:r>
                  </m:oMath>
                </a14:m>
                <a:endParaRPr lang="en-US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Move in the direction of the negative gradient with </a:t>
                </a:r>
                <a:r>
                  <a:rPr lang="en-US" sz="1400" i="1" dirty="0"/>
                  <a:t>step size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400" dirty="0"/>
                  <a:t>: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∇f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400" dirty="0"/>
                  <a:t>Repeat 1-2 until converged</a:t>
                </a:r>
                <a:br>
                  <a:rPr lang="en-US" sz="1400" dirty="0"/>
                </a:br>
                <a:endParaRPr lang="en-US" sz="14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400" dirty="0"/>
              </a:p>
            </p:txBody>
          </p:sp>
        </mc:Choice>
        <mc:Fallback xmlns="">
          <p:sp>
            <p:nvSpPr>
              <p:cNvPr id="18" name="Text Placeholder 6">
                <a:extLst>
                  <a:ext uri="{FF2B5EF4-FFF2-40B4-BE49-F238E27FC236}">
                    <a16:creationId xmlns:a16="http://schemas.microsoft.com/office/drawing/2014/main" id="{41BC98E7-841C-2543-9A00-A789BA1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325" y="1076326"/>
                <a:ext cx="4479233" cy="3518297"/>
              </a:xfrm>
              <a:prstGeom prst="rect">
                <a:avLst/>
              </a:prstGeom>
              <a:blipFill>
                <a:blip r:embed="rId2"/>
                <a:stretch>
                  <a:fillRect l="-282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8">
            <a:extLst>
              <a:ext uri="{FF2B5EF4-FFF2-40B4-BE49-F238E27FC236}">
                <a16:creationId xmlns:a16="http://schemas.microsoft.com/office/drawing/2014/main" id="{D4B476EC-40E1-1E42-81B6-B2203ACAB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94623" cy="45946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15361A-EDEC-8742-B35E-B0970E65194F}"/>
              </a:ext>
            </a:extLst>
          </p:cNvPr>
          <p:cNvGrpSpPr/>
          <p:nvPr/>
        </p:nvGrpSpPr>
        <p:grpSpPr>
          <a:xfrm>
            <a:off x="2312668" y="572340"/>
            <a:ext cx="1754027" cy="2412203"/>
            <a:chOff x="2442117" y="596616"/>
            <a:chExt cx="1864588" cy="256425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B3CA231-DAC3-F544-8E03-C32D050A08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7535" y="1373178"/>
              <a:ext cx="4821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9D504B-AC35-E44E-9959-6035F51E1095}"/>
                </a:ext>
              </a:extLst>
            </p:cNvPr>
            <p:cNvGrpSpPr/>
            <p:nvPr/>
          </p:nvGrpSpPr>
          <p:grpSpPr>
            <a:xfrm>
              <a:off x="2442117" y="596616"/>
              <a:ext cx="1864588" cy="2564250"/>
              <a:chOff x="2442117" y="596616"/>
              <a:chExt cx="1864588" cy="256425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9B79CD-0641-9049-A9DE-FC0AC3D13E0E}"/>
                  </a:ext>
                </a:extLst>
              </p:cNvPr>
              <p:cNvSpPr txBox="1"/>
              <p:nvPr/>
            </p:nvSpPr>
            <p:spPr>
              <a:xfrm>
                <a:off x="2442117" y="596616"/>
                <a:ext cx="14375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Current Point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D49A5-7434-2849-9580-6CE72BCFCDA3}"/>
                  </a:ext>
                </a:extLst>
              </p:cNvPr>
              <p:cNvSpPr txBox="1"/>
              <p:nvPr/>
            </p:nvSpPr>
            <p:spPr>
              <a:xfrm>
                <a:off x="2616485" y="2003521"/>
                <a:ext cx="874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Update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3E2C8EB-7A6E-CA49-9940-47A53AB6913B}"/>
                  </a:ext>
                </a:extLst>
              </p:cNvPr>
              <p:cNvCxnSpPr/>
              <p:nvPr/>
            </p:nvCxnSpPr>
            <p:spPr>
              <a:xfrm>
                <a:off x="3604269" y="919954"/>
                <a:ext cx="214685" cy="35780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8EC3244-1944-7248-9FF0-7C04867F417B}"/>
                  </a:ext>
                </a:extLst>
              </p:cNvPr>
              <p:cNvCxnSpPr>
                <a:cxnSpLocks/>
                <a:stCxn id="23" idx="0"/>
              </p:cNvCxnSpPr>
              <p:nvPr/>
            </p:nvCxnSpPr>
            <p:spPr>
              <a:xfrm flipV="1">
                <a:off x="3053560" y="1516302"/>
                <a:ext cx="343975" cy="48721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5CB14B-0D6A-5F41-B3F5-D68AB609E32D}"/>
                  </a:ext>
                </a:extLst>
              </p:cNvPr>
              <p:cNvSpPr txBox="1"/>
              <p:nvPr/>
            </p:nvSpPr>
            <p:spPr>
              <a:xfrm>
                <a:off x="3604269" y="2791534"/>
                <a:ext cx="702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Slope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0A45170-8540-4740-A6AF-D1D347C755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29423" y="2568898"/>
                <a:ext cx="275421" cy="29419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928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 Learning, Back Propagation and Stochastic Gradient Descent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689746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3A8885-29BF-1A4B-80F0-76F2E791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to Big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41F6D-3488-CD4A-A606-0F72BAB53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Introduction to </a:t>
            </a:r>
            <a:r>
              <a:rPr lang="en-US" i="1" dirty="0"/>
              <a:t>Stochastic</a:t>
            </a:r>
            <a:r>
              <a:rPr lang="en-US" dirty="0"/>
              <a:t>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368326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D5E1-384A-7740-957A-3117629F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our Optimization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6223F-6DA4-BB4F-8F20-E7AEE76C6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297680" cy="339447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We want to find the best parameters for all data points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9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9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29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ℓ(</m:t>
                                </m:r>
                                <m:sSub>
                                  <m:sSub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9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m:rPr>
                                <m:nor/>
                              </m:rPr>
                              <a:rPr lang="en-US" sz="2900" dirty="0"/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However, calculating the gradient requires looking at </a:t>
                </a:r>
                <a:r>
                  <a:rPr lang="en-US" i="1" dirty="0"/>
                  <a:t>every</a:t>
                </a:r>
                <a:r>
                  <a:rPr lang="en-US" dirty="0"/>
                  <a:t> data point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∇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This can be problematic in big data:</a:t>
                </a:r>
              </a:p>
              <a:p>
                <a:pPr lvl="1"/>
                <a:r>
                  <a:rPr lang="en-US" dirty="0"/>
                  <a:t>MNIST has ~60,000 images</a:t>
                </a:r>
              </a:p>
              <a:p>
                <a:pPr lvl="1"/>
                <a:r>
                  <a:rPr lang="en-US" dirty="0"/>
                  <a:t>ImageNet has ~1,000,000 images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6223F-6DA4-BB4F-8F20-E7AEE76C6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297680" cy="3394472"/>
              </a:xfrm>
              <a:blipFill>
                <a:blip r:embed="rId2"/>
                <a:stretch>
                  <a:fillRect l="-888" t="-6343" r="-888" b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B169EDC-A253-964A-A5D9-0A89CC1C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22" y="956054"/>
            <a:ext cx="3418234" cy="22255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3B519B1-25F1-1348-B087-7768BC8A71BB}"/>
              </a:ext>
            </a:extLst>
          </p:cNvPr>
          <p:cNvGrpSpPr/>
          <p:nvPr/>
        </p:nvGrpSpPr>
        <p:grpSpPr>
          <a:xfrm>
            <a:off x="5999099" y="3232646"/>
            <a:ext cx="2869158" cy="1472127"/>
            <a:chOff x="1610985" y="1500279"/>
            <a:chExt cx="5125350" cy="25405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468EA4-8911-4541-95A8-E0C11464E9BE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14B9A6B-3143-5949-90D9-F9717464C87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5AD272A-156E-2049-B66D-565B8542F86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896ACC4-72AA-754C-80BB-D31936F76F7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EBE0C77-C661-804E-B958-2B96FDEE9B62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0959E3A-75F7-A94A-BB0F-0BD077CA195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5C499A4-30F6-8741-BFD3-7011335F004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5E54357-C06A-F448-B465-365EB7B0E02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C19F5E86-0185-8A4A-B62D-3458AC3CF70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634F1B7-600D-D647-98D6-060A429E461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8D0D99D-C685-404F-923B-9DD2BA0EEFE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D04B8C3-DB3E-D340-9C86-F33D6682AF2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CA87D9F-F532-F149-8380-09C41537641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1A8F143-3860-DA40-804F-58C16A37EE7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9A83541-0B81-D84E-96BE-1D14F90711BD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6CCA0B6-16B2-1048-A1DA-14D4A4C9E3E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659336B-265D-A34A-B0CD-10ACCB5F5F9D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AD22D0F-03B1-4F45-8D97-DD00D57DB62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B1347B-7A48-9F41-98BE-4D31CD2D8A89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141C15F-9C4D-B14C-95C1-54F3EFB05DA7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5896F22-2166-924B-93EC-D68689FDC6A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DAEB488-4CF6-E34A-9E7F-D1A2159583E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23BBCB9-7AAA-054D-9D70-C9D5897A3D1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6F9E698-C565-0545-9CA6-8AC404D010E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017A471-F056-F641-9A37-D0911C01FE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23E0572-A0FD-2B42-989D-D9C68A9A1FE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F52A87B-F59E-1A4F-A9A3-F735586B88A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AAB5594-C547-1D43-9CA4-9DC0F622230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634B988-D96E-A84F-B1C3-600CBD99EC8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6F770B6-A2AA-3649-98CA-6C62935B746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18085CA-55DF-904F-8A68-E969626A8B2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60C9B3C-91EC-5A44-B916-1BFAB626C07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2014F1B-C09E-AD49-B0F3-AEE7A6D1A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D2FCABF-CA62-7A49-9959-0C72870355F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8EA0E2B-6A0B-0440-8B6D-9E503E5DA02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60AAA44-BCE0-D84F-A6CB-7859EE6BB47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DDFC466-DD63-A040-8261-576C1D3319C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CE38CF-CDAA-3645-83AD-4F00DDAC7A99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EC1F0B-5644-7F4A-8E91-3EF7928155FB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353C6F5-15B8-4A45-8590-87720512F3B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A353FB2-676B-7841-AD42-C4733CAB66E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D55A2AF-9743-A043-B928-EA209370906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F25E0D-6446-C341-A027-A86EDAEA88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42DF073-8167-A84F-B14E-4E15DCAE652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BE2E241-4A1E-2840-9110-7A2FCC47FAA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F494FC6-EACA-0D40-BD77-F79CCDCD2C0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B04EBA-A557-4C4F-8DD2-A49431E7A17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5BC5808-64E5-2E43-99A8-0803AA4D04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D6547DC-550A-6242-8E36-61B3593E796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CD6771F-9A87-6A42-9DF9-0AB04C9B0BD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5A6E967-6F79-1147-8748-D7E0959ED8D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09478AB-0B46-3146-A366-C53E77E9BE1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A31514D-7642-EE48-BC93-5C8F94B6265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158D5CA-AD0C-844B-8C61-987542933F8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76439CD-E075-AD45-BAD8-02A581726D8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6746E88-BB58-1347-85C5-67BD20133A4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020DC2-2CA0-F34D-9B0D-0DCC734FECAC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DBF248-8FDE-F143-A9DA-7D80E304A709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478899F-EF02-6043-B1E9-1B175A2E0A4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D69AC76-0238-D648-BFF3-17C13428CD5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6E74619-A26E-C844-8091-0E34CAEF784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CBD968B-2622-4D40-A3B7-7277DAEC78E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BF2A847-E46D-FC46-902C-81799BF95CF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5898EE4-60BD-444F-9B0C-9B31D86597C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74CD4CB-AEDA-8B43-8732-C486DA5A8BB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CF5B62D-D716-9648-8830-82260107D82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7CF60DC-939C-F843-97F3-C2F009168A3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788C505-DA5F-2E42-980B-F9E22D1F84B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6B4492B-7C7E-E44C-9ECB-C2F65C101BB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BAE0BED-A879-674A-9BF2-B2EAD813518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7F7EFA3-0324-584D-BEB9-A7C38B40C8B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98E46F0-E08D-A747-A49E-4D4D3CA1B9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0B88551-8D93-4346-9E06-105E1F05311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40D40E3-88DC-D04C-B13E-A6A4F8ADE1A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627F42E-2BE9-2C40-8B08-D9A2AADB90F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8384EA-3754-A14E-8A8A-65631B308A3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A86337-5790-FF42-836E-970D7ACDD3FB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0FEFDF-87EB-CD44-87BC-B66AA06D26C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A8D2927-E59B-AE46-A8BB-EF75E00DEA0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BC52257-24E3-E74D-B2E9-6AB17BFBAFC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7892676-8AD4-8544-9219-4B01EA5FD8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45CEB99-8039-8943-A6CB-6450355FFE3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D8BA750-4A99-E740-8972-D9D240E1F99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482684C-0B8B-C24C-A262-7DA8DA09B92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6DCF401-D51C-254A-A53D-9433796963E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F08D61F-AF70-274E-852C-91CAE6D86FC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D1BC0E-1B43-C942-9A47-152CBF0DEAD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8C864E8-D4D1-2341-86DA-5F697E8599E8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9742ED4-2FDC-904A-8AAD-328B7EFD89BF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0893C2-8961-094E-B43F-76B6005545A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4AEAA4B-69DA-EE4D-949C-A237F9A440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23A922A-B526-DD47-BD94-AF78764B5CC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51B602F-549F-F748-9B25-30A3FD4D379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1A782B-AD06-C84E-B468-25868BC2789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9E22AE-2263-F140-9761-053C78F24066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0C7B023-A7FB-E24D-98A1-4021679FCCBC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66A5999-DC67-1440-AE05-13F62725B45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01279CA-47FB-614E-9A34-A0609087F33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87B823-B17A-6D46-A186-AB26B7F5C14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29303D0-D1F2-044B-B9F4-6CD6D30CEE6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70853BD-B6CB-224E-A9D8-FE411779AFC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C2BD61A-6C44-5A47-95DA-5158A1B97358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D73C6E-F360-7744-AFB5-A6E305C82E4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9D42CF-DA79-504B-B544-84C56968DB3B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0BBF5D8-91E1-E241-BC45-E92EBF146A4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4024A38-2998-8741-8106-BD48A2AE3C1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27C3DFF-C474-C549-B421-BA85B660F288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A16FC2D-0AF8-5A47-B116-A37358A7030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CFA565A-9013-DF4D-A81F-DC5942E3BC1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C360E3C-3B46-DC47-9D93-C70C6472E21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B870C0F-6631-A049-B5A5-C1D39D7E947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FDD144A-B252-BD4E-8029-EA3B88A1559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94A54C1-8AEF-8F4E-8A9E-C8FBE7C31FF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4EDCC6-FFFB-F142-A021-A37290EA149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74055A-0949-5B48-A304-C4C456FD468E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81A4A77-83B8-BC4D-BEE6-84B48BD604E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067E03D-1865-3242-856C-F04F27C3644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0677CEA-2B72-994D-A232-93B7E041F8B7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08AB55-C1A5-554D-BBD4-AB268D1A799A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23C1F27-25E4-8A44-8D60-D937601E89B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75D210-497D-714C-8083-2C4BED5D461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A829D2A-BB55-AE4B-AFB4-BF725FFE4A63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60C920F-53AD-5D4B-BAD7-130197E3C1B6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23E7CF7-8256-9B46-B9EB-F7D3D5661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5F87919-7E2C-DB4F-BFD4-07694B979F6E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47756C4-6BDD-2A41-B541-3B5A378F3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B0651D8-45EC-7D41-9634-0E76F8A05B1C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BFA878F-8C5F-F345-B0AA-6CCAE27DF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8C00377-E50A-9443-B32B-5D5177A4ACF7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9447433-7BBF-C944-99F2-3A9268986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142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8A9233A-1506-1B4B-963D-8B06913A75E3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0BC6E624-1206-1548-AB0C-AFA05702A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8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B75ECB-D502-A745-A20F-C724572E23CE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B69B518D-2A74-D441-A87C-1A229BD24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9"/>
                  <a:stretch>
                    <a:fillRect l="-10526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935396-C7BE-9B45-A759-CC82CA5DF252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CCF203BC-1133-7346-83EE-9A6D67506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20D3FA6-4A2C-404B-88DE-36760DB232E8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FE12FB2E-7312-8843-98F8-B179FBA6E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8462" r="-23077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D7588D7-8E18-6D4E-855B-A5EFE77C7059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62E47E4-1C42-C847-A1F0-6F09BFD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1320D-59EE-474F-A976-F27018D9E2E9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21981D-8D4D-5748-BB36-3F217E538753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0937550-C630-CC4E-A8E6-BC62D8449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13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5DC2406-6642-1D4D-BE13-B4E04F0A4D05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B90DEF1-0277-314A-A177-4752D5684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3525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6D68-4855-FA4C-ABCC-FC956F21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Just Approximate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52590-6FFB-6945-84AD-473D7427F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don’t want to look at </a:t>
                </a:r>
                <a:r>
                  <a:rPr lang="en-US" i="1" dirty="0"/>
                  <a:t>every</a:t>
                </a:r>
                <a:r>
                  <a:rPr lang="en-US" dirty="0"/>
                  <a:t> data point to update our parameters</a:t>
                </a:r>
              </a:p>
              <a:p>
                <a:r>
                  <a:rPr lang="en-US" dirty="0"/>
                  <a:t>Let’s just take a single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use it to approximate the gradient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 ImageNet, this is </a:t>
                </a:r>
                <a:r>
                  <a:rPr lang="en-US" i="1" dirty="0"/>
                  <a:t>1,000,000 times faster</a:t>
                </a:r>
              </a:p>
              <a:p>
                <a:r>
                  <a:rPr lang="en-US" dirty="0"/>
                  <a:t>Does this work? What would this look like?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52590-6FFB-6945-84AD-473D7427F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4104" b="-3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659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4DF6-F204-5449-9AC4-1573117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72766-E037-CB46-826F-5F7D84093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F3A13-9654-CB45-8E9F-DEE782CF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9" name="my_sgd_mov_1d">
            <a:hlinkClick r:id="" action="ppaction://media"/>
            <a:extLst>
              <a:ext uri="{FF2B5EF4-FFF2-40B4-BE49-F238E27FC236}">
                <a16:creationId xmlns:a16="http://schemas.microsoft.com/office/drawing/2014/main" id="{B6061982-4802-E444-9A4E-6F3755FD55BE}"/>
              </a:ext>
            </a:extLst>
          </p:cNvPr>
          <p:cNvPicPr>
            <a:picLocks noGrp="1" noChangeAspect="1"/>
          </p:cNvPicPr>
          <p:nvPr>
            <p:ph sz="quarter" idx="4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183981" y="1630363"/>
            <a:ext cx="2963862" cy="2963862"/>
          </a:xfrm>
        </p:spPr>
      </p:pic>
      <p:pic>
        <p:nvPicPr>
          <p:cNvPr id="10" name="my_gd_mov_1d">
            <a:hlinkClick r:id="" action="ppaction://media"/>
            <a:extLst>
              <a:ext uri="{FF2B5EF4-FFF2-40B4-BE49-F238E27FC236}">
                <a16:creationId xmlns:a16="http://schemas.microsoft.com/office/drawing/2014/main" id="{A8A5577D-441D-0443-A376-300E48377F53}"/>
              </a:ext>
            </a:extLst>
          </p:cNvPr>
          <p:cNvPicPr>
            <a:picLocks noGrp="1" noChangeAspect="1"/>
          </p:cNvPicPr>
          <p:nvPr>
            <p:ph sz="half" idx="2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95363" y="1630363"/>
            <a:ext cx="2963862" cy="2963862"/>
          </a:xfrm>
        </p:spPr>
      </p:pic>
    </p:spTree>
    <p:extLst>
      <p:ext uri="{BB962C8B-B14F-4D97-AF65-F5344CB8AC3E}">
        <p14:creationId xmlns:p14="http://schemas.microsoft.com/office/powerpoint/2010/main" val="293911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3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674-C26F-FB4F-8569-73856903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Often Redundant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AF9189F-F0AC-A64E-AA82-4A7EFB67F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1627187"/>
            <a:ext cx="4457700" cy="2540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EC551B-3B06-EE4B-9C83-BD50A7786DE8}"/>
              </a:ext>
            </a:extLst>
          </p:cNvPr>
          <p:cNvSpPr txBox="1">
            <a:spLocks/>
          </p:cNvSpPr>
          <p:nvPr/>
        </p:nvSpPr>
        <p:spPr>
          <a:xfrm>
            <a:off x="457200" y="4230029"/>
            <a:ext cx="8229600" cy="364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bg1">
                    <a:lumMod val="50000"/>
                  </a:schemeClr>
                </a:solidFill>
                <a:latin typeface="Helvetica Neue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60,000 images, but really only 10 different types…</a:t>
            </a:r>
          </a:p>
        </p:txBody>
      </p:sp>
    </p:spTree>
    <p:extLst>
      <p:ext uri="{BB962C8B-B14F-4D97-AF65-F5344CB8AC3E}">
        <p14:creationId xmlns:p14="http://schemas.microsoft.com/office/powerpoint/2010/main" val="194078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563C-B21F-C049-9A6F-F7AA5D96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61719-0B2A-074E-ACC9-41ADFDC8B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34DFEC-ADF8-634F-97E2-4087700D98A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Start with an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:r>
                  <a:rPr lang="en-US" i="1" dirty="0"/>
                  <a:t>all</a:t>
                </a:r>
                <a:r>
                  <a:rPr lang="en-US" dirty="0"/>
                  <a:t> data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Iteratively update:    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2-3 until solution is good enough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34DFEC-ADF8-634F-97E2-4087700D9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1" t="-3404" r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BA67E-F19A-5F43-BF34-276B3B508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19BBE-8EF1-FD4E-9D10-EDCEA6CFE74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Start with an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Choose a random data entry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Estimate gradient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data 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Iteratively update:    	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Repeat 2-4 until solution is good enough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19BBE-8EF1-FD4E-9D10-EDCEA6CFE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881" t="-3404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55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3AC3-E626-A244-A948-2C4C13EE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D29F3-91E2-7840-8738-34B939FC7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If the updates for gradient descent and stochastic gradient descent start at the same place, how do their resulting updates vary?  How about the expectations of their updates?</a:t>
                </a:r>
              </a:p>
              <a:p>
                <a:r>
                  <a:rPr lang="en-US" sz="2800" dirty="0"/>
                  <a:t>Reminder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𝑈𝑛𝑖𝑓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D29F3-91E2-7840-8738-34B939FC7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985" b="-5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75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41B1-416A-B04C-9757-7B05C61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32E8-7AA4-4C4A-BAB9-316869CDC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Stochastic Gradient Descent can update </a:t>
            </a:r>
            <a:r>
              <a:rPr lang="en-US" i="1" dirty="0"/>
              <a:t>many more times</a:t>
            </a:r>
            <a:r>
              <a:rPr lang="en-US" dirty="0"/>
              <a:t> than Gradient Descent</a:t>
            </a:r>
          </a:p>
          <a:p>
            <a:r>
              <a:rPr lang="en-US"/>
              <a:t>Gets </a:t>
            </a:r>
            <a:r>
              <a:rPr lang="en-US" b="1" i="1" dirty="0"/>
              <a:t>near</a:t>
            </a:r>
            <a:r>
              <a:rPr lang="en-US" dirty="0"/>
              <a:t> the solution very quickly</a:t>
            </a:r>
          </a:p>
          <a:p>
            <a:r>
              <a:rPr lang="en-US" dirty="0"/>
              <a:t>Allows scaling to </a:t>
            </a:r>
            <a:r>
              <a:rPr lang="en-US" i="1" dirty="0"/>
              <a:t>big data</a:t>
            </a:r>
            <a:r>
              <a:rPr lang="en-US" dirty="0"/>
              <a:t> (update time doesn’t increase with the data size)</a:t>
            </a:r>
          </a:p>
          <a:p>
            <a:r>
              <a:rPr lang="en-US" dirty="0"/>
              <a:t>In practice, we often use a minibatch, which uses a few data examples to estimate the gradient</a:t>
            </a:r>
          </a:p>
        </p:txBody>
      </p:sp>
    </p:spTree>
    <p:extLst>
      <p:ext uri="{BB962C8B-B14F-4D97-AF65-F5344CB8AC3E}">
        <p14:creationId xmlns:p14="http://schemas.microsoft.com/office/powerpoint/2010/main" val="7949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8A5C-E787-234C-A327-99DFFAE5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74221-7E1D-5748-8D9D-920E4E090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71366" cy="33944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Calculating the gradient (multi-dimensional slope) on a multi-layer perceptron may seem daunting</a:t>
            </a:r>
          </a:p>
          <a:p>
            <a:r>
              <a:rPr lang="en-US" dirty="0"/>
              <a:t>Algorithms can automatically calculate the gradient (“backpropagation”)</a:t>
            </a:r>
          </a:p>
          <a:p>
            <a:r>
              <a:rPr lang="en-US" dirty="0"/>
              <a:t>In code, we simply have to use a “gradient” function call once the network is 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70EDB63-4C44-BF4B-8AA9-4A443DA3E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812" y="1456566"/>
            <a:ext cx="2170357" cy="29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3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260B-BCE1-504B-9DC4-C91C7805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Small-Scale Example of Stochastic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3BAC7-9AEC-4141-8C99-737994F6D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Intuition</a:t>
            </a:r>
          </a:p>
        </p:txBody>
      </p:sp>
    </p:spTree>
    <p:extLst>
      <p:ext uri="{BB962C8B-B14F-4D97-AF65-F5344CB8AC3E}">
        <p14:creationId xmlns:p14="http://schemas.microsoft.com/office/powerpoint/2010/main" val="379433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ow: Notched Right 195">
            <a:extLst>
              <a:ext uri="{FF2B5EF4-FFF2-40B4-BE49-F238E27FC236}">
                <a16:creationId xmlns:a16="http://schemas.microsoft.com/office/drawing/2014/main" id="{AA4AFD38-332E-48FA-906F-24D1CC4F8EE1}"/>
              </a:ext>
            </a:extLst>
          </p:cNvPr>
          <p:cNvSpPr/>
          <p:nvPr/>
        </p:nvSpPr>
        <p:spPr>
          <a:xfrm>
            <a:off x="3201949" y="2056530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blipFill>
                <a:blip r:embed="rId2"/>
                <a:stretch>
                  <a:fillRect l="-6742" r="-2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Arrow: Notched Right 200">
            <a:extLst>
              <a:ext uri="{FF2B5EF4-FFF2-40B4-BE49-F238E27FC236}">
                <a16:creationId xmlns:a16="http://schemas.microsoft.com/office/drawing/2014/main" id="{CD0699FA-37AC-40AF-BC52-DB3802FFFCEF}"/>
              </a:ext>
            </a:extLst>
          </p:cNvPr>
          <p:cNvSpPr/>
          <p:nvPr/>
        </p:nvSpPr>
        <p:spPr>
          <a:xfrm rot="5400000">
            <a:off x="5821117" y="3764347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(Recall) Learning Model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934423" y="317105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4331044" y="3189495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4406695" y="4171449"/>
            <a:ext cx="13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Parameters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3DE00EA-DFF3-5447-9D63-BA9B629E9E33}"/>
              </a:ext>
            </a:extLst>
          </p:cNvPr>
          <p:cNvGrpSpPr/>
          <p:nvPr/>
        </p:nvGrpSpPr>
        <p:grpSpPr>
          <a:xfrm>
            <a:off x="4283193" y="1035074"/>
            <a:ext cx="3931115" cy="2164140"/>
            <a:chOff x="1979693" y="1800970"/>
            <a:chExt cx="5139795" cy="2829537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1D1B99C-0872-EF4A-BAE7-DA6EAD74B854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69FA357-C3FB-CB49-A27B-098793D349FC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0A48CCB-680E-9542-A193-DA2A8F690E65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47AD378-E310-4B4F-A150-1D6BB88A31A5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DF729D9-CE6F-9B43-B45E-BE04F41E7A7B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A818CB-1069-B345-A02B-343D538ACCAD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FC7E27E-4F95-DF46-BA82-82C67B62896A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A9BDC52-B4BE-1B4C-A7D7-6D3FA3EDB9F6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2321726-DBF1-644A-BA32-C3C97AE91818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B5545BF-CB86-8744-AA14-A1FE515CDC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E3FAD8-43E3-8244-B73F-935236EBFD44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FFD788A-D63B-3440-90E4-722222932D3C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6B1F306-B5A3-B94F-B96D-2C35330853E5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4C1F59A-8BA9-C646-B011-D8671326BA42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D65F44E-41D6-D44A-A0B4-FC92C45F9152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0D117D8-8466-A149-B210-ECBF26DF0AEC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14F9FB03-2ADB-F848-A745-E2544F45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F40F71D-BF3E-A041-981F-B8A134B473E3}"/>
                </a:ext>
              </a:extLst>
            </p:cNvPr>
            <p:cNvCxnSpPr>
              <a:cxnSpLocks/>
              <a:stCxn id="195" idx="0"/>
              <a:endCxn id="217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7EF3599-B659-F742-97CC-453DFA4C77D8}"/>
                </a:ext>
              </a:extLst>
            </p:cNvPr>
            <p:cNvCxnSpPr>
              <a:cxnSpLocks/>
              <a:stCxn id="197" idx="0"/>
              <a:endCxn id="217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DDBB3EB-3BFF-7949-B01E-CF25859FAB65}"/>
                </a:ext>
              </a:extLst>
            </p:cNvPr>
            <p:cNvCxnSpPr>
              <a:cxnSpLocks/>
              <a:stCxn id="198" idx="0"/>
              <a:endCxn id="217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89B1C3B-6107-ED4C-939E-C516DD09EB1F}"/>
                </a:ext>
              </a:extLst>
            </p:cNvPr>
            <p:cNvCxnSpPr>
              <a:cxnSpLocks/>
              <a:stCxn id="216" idx="1"/>
              <a:endCxn id="217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A79CE91-D190-6F4A-A3E0-F03100DBF07B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2863B51-6AE0-7546-925C-75D62716A712}"/>
                </a:ext>
              </a:extLst>
            </p:cNvPr>
            <p:cNvCxnSpPr>
              <a:cxnSpLocks/>
              <a:stCxn id="209" idx="1"/>
              <a:endCxn id="217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1429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25000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15789" r="-21053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CEDD674-E77F-3F4B-943B-E21EC0F6C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00787037-322D-0B47-86F1-050A8BD7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7EC55CB-38A4-3644-A797-D7975FCCA96C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17949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A6CDB6-8D68-9D4A-9AA2-616462D568BD}"/>
              </a:ext>
            </a:extLst>
          </p:cNvPr>
          <p:cNvGrpSpPr/>
          <p:nvPr/>
        </p:nvGrpSpPr>
        <p:grpSpPr>
          <a:xfrm>
            <a:off x="272505" y="1516146"/>
            <a:ext cx="2828238" cy="1451132"/>
            <a:chOff x="1610985" y="1500279"/>
            <a:chExt cx="5125350" cy="2540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7B59F0-5832-1F46-909F-6024337B3E15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8961376-CCE6-9645-A072-90C28FAEDB4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B607DA2-6E9C-9246-90A3-510AD0E40A1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5FAB5B65-3E2F-2841-A39D-1DF3DFF06B5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9371A7C-9CC3-B84B-92DC-BD925486713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46E23B2-E17C-0746-8EEF-49B480B26BE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0A7150D-B5D5-EE44-9F89-D92EBEA0107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FEBD369-0A53-DB4B-ACCB-048F83607D9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CC700B-9B09-AD4C-BBD6-0055162F8DC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FA9E113-2FA6-C343-8630-FFBA63F3077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D413E52-A229-E84C-AB70-E0DC39F4327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430B4F6-070B-7743-A339-DAE15BC62E7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2346BDB-AF6D-0640-A139-8EE1A594568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279B6AB-31D2-6242-BF35-B2279B56752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4343FD5-FBD5-6342-BFC9-C674AF0E3F6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BAAAA4A6-8DA2-B347-9AA7-166F583CD1D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BC8C4AB-977B-EE47-8B13-FA79D4E99D7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07A6A53B-D217-914D-821D-C4C063D9AE5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3BC9D07-E2D5-FB43-A8DE-2A74CF2B9234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CF47B0F3-4137-544C-8FD4-7C3B0BC79F0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A02B3F0-CBB2-C946-81AE-C5117B3680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A62212D-5DE7-9846-A02B-F573E0B5182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0FEE739-F354-F542-AC36-3F81AD63989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0A40C2CD-78B3-3D40-A79F-53D0C6DE0D6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9B18B95-A277-B04E-908E-E50597DA3F1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3714417-BF22-2F4E-843D-441AD03E98E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22A3191-94DE-2541-B8FE-07B9A842CD5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41FC78D-3F20-DD45-9A0C-7043CB2A32B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D02385C7-ADAB-E048-999F-3209CDA5FD4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9559DDF9-BAE8-B94A-9D4E-9782AB9225F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570738D-9124-524D-95B7-3CDE7B0CD47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C5C5E80-A2D9-334D-BE93-4E5BE36D721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BA98E58-A0AA-984F-A34D-26D091CF3D5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F28061B-6233-7540-A7A7-12BF52FE8C3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4662A3E-9BF9-F047-8FFD-CC01F0F9A5A1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B88928-9BE3-7D49-B6C7-C9D5609BA52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7914BD1-D7B1-E04A-9F7E-16A56AAD3B9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1F79EB3-7EC2-6E45-8462-5ACEE3C7387B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E234FC3-4BE1-1B4F-BCD3-78D9E2559A4D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BFA54B7-0C3F-0C44-90A6-42AB4893D9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8693E70-BD4A-FB46-B983-CDC34D5B357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D29F6F-724F-1F4A-B607-F3881BF7BD8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DA2C0E8-95BB-E94F-A71B-BF881B6B9DA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19BAB56-03B0-2146-A1C3-D0D501003F6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01FD313-E6E6-9445-8C44-A1D465055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ACD2C40-114A-EA45-875A-1F2021434AD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DEB01F5-CF1F-AB43-8B2B-A071A8E5E0D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560CE24-238E-FA47-8F0F-5FB2605C287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87A4DA5-1675-F94B-9FB1-7D13E10446A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0AE55DE-C4B4-3449-9D2F-15B94E5B24C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05B65E5-7B81-B849-9158-0F560CE3142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DEC416E9-6D54-A04A-B3A9-B78796F143F1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B844E21-C4F0-D644-8D54-329F7EC981C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835F86C-B6F2-3544-8BD3-0F77356DBAB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71DEBB3-5D92-2C4A-AD67-F1D1DE67AE7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3292FAB-577B-F941-AB62-4B7AE348C81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D43DBD9-3627-1040-8CDD-C18B9A648D29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A6F386B-17F0-574C-8D14-5933ECCD8578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8121EA4-CB0E-E749-9A65-90A179E6810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1F80436-5FD0-9842-ADB8-AE9340B4940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D72044E-BBBB-654F-982B-FB2FD4BFD7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3ABE96-AC5E-FC47-9995-ABFA554F4E9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9DF523-C0D6-A942-ABDE-3DDB63B31BB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B680220-86EA-5B40-B170-D57E0469569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E618269-4900-AE42-A18A-2FA313EC546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9863B29-0CD4-494B-8D4A-2C97470F8A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861179C-CB2F-DA4A-A4F0-958B0AE00D4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CA3F8CC-97A4-F046-A477-A1EE94F70A6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BCB3F15-1652-2C4F-924F-27230CFC69F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06627EC-8840-8046-943C-0120243EA70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0DA9C6-15B9-BB43-9125-41F6FF81C7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21D0546-2494-E14F-9317-45F6F7CCD7A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661F9A6-5249-EC49-8283-6AE7833B583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BC3AD343-83E0-1441-8C4A-AB6D69DBCA4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230601-13F3-494D-AB6D-E1BE73B2904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43151A6-6B02-2E40-AF47-F148CC531576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BCB2D8-DF1E-0E4A-B972-D8A1819DBDA3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E3718B9-E505-374E-A67F-B7D2DB2495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FBE3945-BB98-B24D-8863-9A9A05DD999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5790192-F1CB-C44C-8714-36D4156FEEE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9767444-920E-D743-9951-59F455BEC52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98B0164-D417-9942-92A3-8EE6409B6B0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19D198-A753-C34B-B055-3390F36190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D8966B-92F2-184F-B2DC-3430207FA91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FA3E468-A4AA-634E-BB80-AE2EB16E737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06C7BAE-D0B6-3141-BA58-53986062B3D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A2456AB-96CB-8F4F-9040-A22FA1D0129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312F343-0039-054E-9FCA-B0219626108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4B6B773-B1F4-B94D-BCB6-092006039B7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8BE38C3-6A3E-744E-A4FF-1C6C96F95D5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0428916-1B10-BA43-8E0C-C3AEC0384F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D3863A6-6CA5-AA47-ACA3-BC8EB1BCA3E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1188AF2-D318-8E45-B347-9BB3AB35B0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B69B927-010D-4443-8203-66FE06CF26D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AABDFFF-832B-FB4A-A59B-20D77D8AC0E8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2B2F51F-209D-A440-BB0C-66AD823AD0C8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27EE594-E9FF-D54E-A03F-0B974DEC8E7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6B87FF-439C-BB4F-8B9C-B9B9A6387FF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6FD0FC4-5ECE-0D4C-AC1A-3B0D6EB4D6F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6C91D63-770C-EA46-9356-89140E6E12C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8029345-DA25-064D-A5EA-7B48E7D063A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B6CBCCE-3ED2-154B-8EDA-B4F5486209C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910CD9A-0440-D54D-BF76-2F4CD9DA43F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DC403A6-B115-FF44-A28D-C7C307C2B3C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968AB00-A714-8047-A84B-1038FA47B8E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A59780D2-00B9-0C44-A414-40DD4D9C924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2417E38-D52F-2745-9F52-13C25AE234B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989C2A5-C470-D94C-B408-43CBAAE7F9F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C162468-5A17-3B47-AE8E-852B1A571FE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9203E7F-E353-824A-877A-02FAC19D088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9401300-51D5-D947-9C4D-FD873549650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5171013-8EE4-C541-ACAE-EA1FB7D3313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57B1730-1E18-3241-8870-0156B206F71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30BAD2F-5136-2846-8493-7997D2B0B7AD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874E6FF-1D61-254B-82A6-C7476FB1738C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362958B-72D1-8048-9773-1EFE2D3DC491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B78A660-6BE3-4346-8A0D-1DF5EEA7B98D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50B7823-4906-F148-B8CD-037F1F6DD3D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8DFBA7B-80D3-5247-89F4-EB6EC9BF9CE7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2E51BDF-C8FD-8142-A1E2-43FC3BABC289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8DDE574-ECEB-164B-AE1A-0A58B6862C3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3EF18F7-03AB-9744-8BC7-AAA3668B842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CB647BB-59BF-B043-A762-2738C57316B4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1AEFC1-A1D1-9B41-A873-E52AAC0362BE}"/>
                  </a:ext>
                </a:extLst>
              </p:cNvPr>
              <p:cNvSpPr/>
              <p:nvPr/>
            </p:nvSpPr>
            <p:spPr>
              <a:xfrm>
                <a:off x="4678224" y="1323995"/>
                <a:ext cx="4572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1AEFC1-A1D1-9B41-A873-E52AAC036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24" y="1323995"/>
                <a:ext cx="4572000" cy="307777"/>
              </a:xfrm>
              <a:prstGeom prst="rect">
                <a:avLst/>
              </a:prstGeom>
              <a:blipFill>
                <a:blip r:embed="rId2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F4F25-660C-A945-A6AB-3FFE31C7ED0D}"/>
              </a:ext>
            </a:extLst>
          </p:cNvPr>
          <p:cNvCxnSpPr/>
          <p:nvPr/>
        </p:nvCxnSpPr>
        <p:spPr>
          <a:xfrm flipV="1">
            <a:off x="3398655" y="4013650"/>
            <a:ext cx="2567136" cy="157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8E98B3-7D24-7447-994E-A1A7FCDB6100}"/>
              </a:ext>
            </a:extLst>
          </p:cNvPr>
          <p:cNvSpPr txBox="1"/>
          <p:nvPr/>
        </p:nvSpPr>
        <p:spPr>
          <a:xfrm>
            <a:off x="1660744" y="3936863"/>
            <a:ext cx="220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we actually do this?</a:t>
            </a:r>
          </a:p>
        </p:txBody>
      </p:sp>
    </p:spTree>
    <p:extLst>
      <p:ext uri="{BB962C8B-B14F-4D97-AF65-F5344CB8AC3E}">
        <p14:creationId xmlns:p14="http://schemas.microsoft.com/office/powerpoint/2010/main" val="1341832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7D2D-69E4-E140-905C-0FB0753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27DB9-7D39-0B48-A91E-9D3BF951A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the collection of points {1,2,3,4,5} and we want to find the mean: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is no need or benefit to stochastic optimization here – minimizer is 3</a:t>
                </a:r>
              </a:p>
              <a:p>
                <a:r>
                  <a:rPr lang="en-US" dirty="0"/>
                  <a:t>Useful to think concretely about why stochastic optimization can get us near the solution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27DB9-7D39-0B48-A91E-9D3BF951A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6" t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81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7D2D-69E4-E140-905C-0FB07538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89DE9A-C1DB-4E4E-B3C4-24E7D7AA57F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Simple 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find the mean with stochastic gradient descent?</a:t>
                </a:r>
              </a:p>
              <a:p>
                <a:pPr lvl="1"/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889DE9A-C1DB-4E4E-B3C4-24E7D7AA5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EDEAC9-6E30-AB42-A9FA-177FC0E2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041" y="65324"/>
            <a:ext cx="3782187" cy="45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9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7C9-E274-8B4B-B45B-AE93C184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our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CECE0-5C31-9041-9C7E-DB6787D5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starting point is “far away” from the optimal, then we typically move in the right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current point is near the optimal value, it is very random whether we move in the correct direction or not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my_sgd_mov_1d">
            <a:hlinkClick r:id="" action="ppaction://media"/>
            <a:extLst>
              <a:ext uri="{FF2B5EF4-FFF2-40B4-BE49-F238E27FC236}">
                <a16:creationId xmlns:a16="http://schemas.microsoft.com/office/drawing/2014/main" id="{6ADBAD0A-CB86-3E4E-977A-D65270FCA72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6206" y="204788"/>
            <a:ext cx="4389437" cy="4389437"/>
          </a:xfrm>
        </p:spPr>
      </p:pic>
    </p:spTree>
    <p:extLst>
      <p:ext uri="{BB962C8B-B14F-4D97-AF65-F5344CB8AC3E}">
        <p14:creationId xmlns:p14="http://schemas.microsoft.com/office/powerpoint/2010/main" val="10584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ow: Notched Right 195">
            <a:extLst>
              <a:ext uri="{FF2B5EF4-FFF2-40B4-BE49-F238E27FC236}">
                <a16:creationId xmlns:a16="http://schemas.microsoft.com/office/drawing/2014/main" id="{AA4AFD38-332E-48FA-906F-24D1CC4F8EE1}"/>
              </a:ext>
            </a:extLst>
          </p:cNvPr>
          <p:cNvSpPr/>
          <p:nvPr/>
        </p:nvSpPr>
        <p:spPr>
          <a:xfrm>
            <a:off x="3201949" y="2056530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blipFill>
                <a:blip r:embed="rId2"/>
                <a:stretch>
                  <a:fillRect l="-6742" r="-2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Arrow: Notched Right 200">
            <a:extLst>
              <a:ext uri="{FF2B5EF4-FFF2-40B4-BE49-F238E27FC236}">
                <a16:creationId xmlns:a16="http://schemas.microsoft.com/office/drawing/2014/main" id="{CD0699FA-37AC-40AF-BC52-DB3802FFFCEF}"/>
              </a:ext>
            </a:extLst>
          </p:cNvPr>
          <p:cNvSpPr/>
          <p:nvPr/>
        </p:nvSpPr>
        <p:spPr>
          <a:xfrm rot="5400000">
            <a:off x="5821117" y="3764347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Learning Model Parameters (Recap)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934423" y="317105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4331044" y="3189495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4406695" y="4171449"/>
            <a:ext cx="13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Parameters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3DE00EA-DFF3-5447-9D63-BA9B629E9E33}"/>
              </a:ext>
            </a:extLst>
          </p:cNvPr>
          <p:cNvGrpSpPr/>
          <p:nvPr/>
        </p:nvGrpSpPr>
        <p:grpSpPr>
          <a:xfrm>
            <a:off x="4283193" y="1035074"/>
            <a:ext cx="3931115" cy="2164140"/>
            <a:chOff x="1979693" y="1800970"/>
            <a:chExt cx="5139795" cy="2829537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1D1B99C-0872-EF4A-BAE7-DA6EAD74B854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69FA357-C3FB-CB49-A27B-098793D349FC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0A48CCB-680E-9542-A193-DA2A8F690E65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47AD378-E310-4B4F-A150-1D6BB88A31A5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DF729D9-CE6F-9B43-B45E-BE04F41E7A7B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A818CB-1069-B345-A02B-343D538ACCAD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FC7E27E-4F95-DF46-BA82-82C67B62896A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A9BDC52-B4BE-1B4C-A7D7-6D3FA3EDB9F6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2321726-DBF1-644A-BA32-C3C97AE91818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B5545BF-CB86-8744-AA14-A1FE515CDC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E3FAD8-43E3-8244-B73F-935236EBFD44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FFD788A-D63B-3440-90E4-722222932D3C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6B1F306-B5A3-B94F-B96D-2C35330853E5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4C1F59A-8BA9-C646-B011-D8671326BA42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D65F44E-41D6-D44A-A0B4-FC92C45F9152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0D117D8-8466-A149-B210-ECBF26DF0AEC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14F9FB03-2ADB-F848-A745-E2544F45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F40F71D-BF3E-A041-981F-B8A134B473E3}"/>
                </a:ext>
              </a:extLst>
            </p:cNvPr>
            <p:cNvCxnSpPr>
              <a:cxnSpLocks/>
              <a:stCxn id="195" idx="0"/>
              <a:endCxn id="217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7EF3599-B659-F742-97CC-453DFA4C77D8}"/>
                </a:ext>
              </a:extLst>
            </p:cNvPr>
            <p:cNvCxnSpPr>
              <a:cxnSpLocks/>
              <a:stCxn id="197" idx="0"/>
              <a:endCxn id="217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DDBB3EB-3BFF-7949-B01E-CF25859FAB65}"/>
                </a:ext>
              </a:extLst>
            </p:cNvPr>
            <p:cNvCxnSpPr>
              <a:cxnSpLocks/>
              <a:stCxn id="198" idx="0"/>
              <a:endCxn id="217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89B1C3B-6107-ED4C-939E-C516DD09EB1F}"/>
                </a:ext>
              </a:extLst>
            </p:cNvPr>
            <p:cNvCxnSpPr>
              <a:cxnSpLocks/>
              <a:stCxn id="216" idx="1"/>
              <a:endCxn id="217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A79CE91-D190-6F4A-A3E0-F03100DBF07B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2863B51-6AE0-7546-925C-75D62716A712}"/>
                </a:ext>
              </a:extLst>
            </p:cNvPr>
            <p:cNvCxnSpPr>
              <a:cxnSpLocks/>
              <a:stCxn id="209" idx="1"/>
              <a:endCxn id="217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1429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25000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15789" r="-21053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CEDD674-E77F-3F4B-943B-E21EC0F6C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00787037-322D-0B47-86F1-050A8BD7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7EC55CB-38A4-3644-A797-D7975FCCA96C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17949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D33581-8932-E749-8301-1CF9FCD9F267}"/>
                  </a:ext>
                </a:extLst>
              </p:cNvPr>
              <p:cNvSpPr/>
              <p:nvPr/>
            </p:nvSpPr>
            <p:spPr>
              <a:xfrm>
                <a:off x="4842346" y="1311491"/>
                <a:ext cx="46085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D33581-8932-E749-8301-1CF9FCD9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46" y="1311491"/>
                <a:ext cx="460850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A6CDB6-8D68-9D4A-9AA2-616462D568BD}"/>
              </a:ext>
            </a:extLst>
          </p:cNvPr>
          <p:cNvGrpSpPr/>
          <p:nvPr/>
        </p:nvGrpSpPr>
        <p:grpSpPr>
          <a:xfrm>
            <a:off x="272505" y="1516146"/>
            <a:ext cx="2828238" cy="1451132"/>
            <a:chOff x="1610985" y="1500279"/>
            <a:chExt cx="5125350" cy="2540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7B59F0-5832-1F46-909F-6024337B3E15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8961376-CCE6-9645-A072-90C28FAEDB4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B607DA2-6E9C-9246-90A3-510AD0E40A1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5FAB5B65-3E2F-2841-A39D-1DF3DFF06B5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9371A7C-9CC3-B84B-92DC-BD925486713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46E23B2-E17C-0746-8EEF-49B480B26BE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0A7150D-B5D5-EE44-9F89-D92EBEA0107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FEBD369-0A53-DB4B-ACCB-048F83607D9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CC700B-9B09-AD4C-BBD6-0055162F8DC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FA9E113-2FA6-C343-8630-FFBA63F3077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D413E52-A229-E84C-AB70-E0DC39F4327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430B4F6-070B-7743-A339-DAE15BC62E7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2346BDB-AF6D-0640-A139-8EE1A594568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279B6AB-31D2-6242-BF35-B2279B56752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4343FD5-FBD5-6342-BFC9-C674AF0E3F6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BAAAA4A6-8DA2-B347-9AA7-166F583CD1D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BC8C4AB-977B-EE47-8B13-FA79D4E99D7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07A6A53B-D217-914D-821D-C4C063D9AE5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3BC9D07-E2D5-FB43-A8DE-2A74CF2B9234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CF47B0F3-4137-544C-8FD4-7C3B0BC79F0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A02B3F0-CBB2-C946-81AE-C5117B3680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A62212D-5DE7-9846-A02B-F573E0B5182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0FEE739-F354-F542-AC36-3F81AD63989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0A40C2CD-78B3-3D40-A79F-53D0C6DE0D6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9B18B95-A277-B04E-908E-E50597DA3F1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3714417-BF22-2F4E-843D-441AD03E98E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22A3191-94DE-2541-B8FE-07B9A842CD5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41FC78D-3F20-DD45-9A0C-7043CB2A32B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D02385C7-ADAB-E048-999F-3209CDA5FD4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9559DDF9-BAE8-B94A-9D4E-9782AB9225F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570738D-9124-524D-95B7-3CDE7B0CD47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C5C5E80-A2D9-334D-BE93-4E5BE36D721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BA98E58-A0AA-984F-A34D-26D091CF3D5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F28061B-6233-7540-A7A7-12BF52FE8C3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4662A3E-9BF9-F047-8FFD-CC01F0F9A5A1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B88928-9BE3-7D49-B6C7-C9D5609BA52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7914BD1-D7B1-E04A-9F7E-16A56AAD3B9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1F79EB3-7EC2-6E45-8462-5ACEE3C7387B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E234FC3-4BE1-1B4F-BCD3-78D9E2559A4D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BFA54B7-0C3F-0C44-90A6-42AB4893D9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8693E70-BD4A-FB46-B983-CDC34D5B357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D29F6F-724F-1F4A-B607-F3881BF7BD8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DA2C0E8-95BB-E94F-A71B-BF881B6B9DA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19BAB56-03B0-2146-A1C3-D0D501003F6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01FD313-E6E6-9445-8C44-A1D465055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ACD2C40-114A-EA45-875A-1F2021434AD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DEB01F5-CF1F-AB43-8B2B-A071A8E5E0D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560CE24-238E-FA47-8F0F-5FB2605C287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87A4DA5-1675-F94B-9FB1-7D13E10446A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0AE55DE-C4B4-3449-9D2F-15B94E5B24C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05B65E5-7B81-B849-9158-0F560CE3142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DEC416E9-6D54-A04A-B3A9-B78796F143F1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B844E21-C4F0-D644-8D54-329F7EC981C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835F86C-B6F2-3544-8BD3-0F77356DBAB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71DEBB3-5D92-2C4A-AD67-F1D1DE67AE7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3292FAB-577B-F941-AB62-4B7AE348C81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D43DBD9-3627-1040-8CDD-C18B9A648D29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A6F386B-17F0-574C-8D14-5933ECCD8578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8121EA4-CB0E-E749-9A65-90A179E6810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1F80436-5FD0-9842-ADB8-AE9340B4940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D72044E-BBBB-654F-982B-FB2FD4BFD7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3ABE96-AC5E-FC47-9995-ABFA554F4E9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9DF523-C0D6-A942-ABDE-3DDB63B31BB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B680220-86EA-5B40-B170-D57E0469569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E618269-4900-AE42-A18A-2FA313EC546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9863B29-0CD4-494B-8D4A-2C97470F8A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861179C-CB2F-DA4A-A4F0-958B0AE00D4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CA3F8CC-97A4-F046-A477-A1EE94F70A6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BCB3F15-1652-2C4F-924F-27230CFC69F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06627EC-8840-8046-943C-0120243EA70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0DA9C6-15B9-BB43-9125-41F6FF81C7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21D0546-2494-E14F-9317-45F6F7CCD7A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661F9A6-5249-EC49-8283-6AE7833B583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BC3AD343-83E0-1441-8C4A-AB6D69DBCA4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230601-13F3-494D-AB6D-E1BE73B2904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43151A6-6B02-2E40-AF47-F148CC531576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BCB2D8-DF1E-0E4A-B972-D8A1819DBDA3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E3718B9-E505-374E-A67F-B7D2DB2495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FBE3945-BB98-B24D-8863-9A9A05DD999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5790192-F1CB-C44C-8714-36D4156FEEE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9767444-920E-D743-9951-59F455BEC52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98B0164-D417-9942-92A3-8EE6409B6B0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19D198-A753-C34B-B055-3390F36190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D8966B-92F2-184F-B2DC-3430207FA91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FA3E468-A4AA-634E-BB80-AE2EB16E737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06C7BAE-D0B6-3141-BA58-53986062B3D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A2456AB-96CB-8F4F-9040-A22FA1D0129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312F343-0039-054E-9FCA-B0219626108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4B6B773-B1F4-B94D-BCB6-092006039B7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8BE38C3-6A3E-744E-A4FF-1C6C96F95D5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0428916-1B10-BA43-8E0C-C3AEC0384F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D3863A6-6CA5-AA47-ACA3-BC8EB1BCA3E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1188AF2-D318-8E45-B347-9BB3AB35B0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B69B927-010D-4443-8203-66FE06CF26D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AABDFFF-832B-FB4A-A59B-20D77D8AC0E8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2B2F51F-209D-A440-BB0C-66AD823AD0C8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27EE594-E9FF-D54E-A03F-0B974DEC8E7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6B87FF-439C-BB4F-8B9C-B9B9A6387FF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6FD0FC4-5ECE-0D4C-AC1A-3B0D6EB4D6F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6C91D63-770C-EA46-9356-89140E6E12C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8029345-DA25-064D-A5EA-7B48E7D063A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B6CBCCE-3ED2-154B-8EDA-B4F5486209C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910CD9A-0440-D54D-BF76-2F4CD9DA43F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DC403A6-B115-FF44-A28D-C7C307C2B3C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968AB00-A714-8047-A84B-1038FA47B8E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A59780D2-00B9-0C44-A414-40DD4D9C924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2417E38-D52F-2745-9F52-13C25AE234B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989C2A5-C470-D94C-B408-43CBAAE7F9F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C162468-5A17-3B47-AE8E-852B1A571FE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9203E7F-E353-824A-877A-02FAC19D088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9401300-51D5-D947-9C4D-FD873549650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5171013-8EE4-C541-ACAE-EA1FB7D3313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57B1730-1E18-3241-8870-0156B206F71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30BAD2F-5136-2846-8493-7997D2B0B7AD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874E6FF-1D61-254B-82A6-C7476FB1738C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362958B-72D1-8048-9773-1EFE2D3DC491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B78A660-6BE3-4346-8A0D-1DF5EEA7B98D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50B7823-4906-F148-B8CD-037F1F6DD3D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8DFBA7B-80D3-5247-89F4-EB6EC9BF9CE7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2E51BDF-C8FD-8142-A1E2-43FC3BABC289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8DDE574-ECEB-164B-AE1A-0A58B6862C3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3EF18F7-03AB-9744-8BC7-AAA3668B842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CB647BB-59BF-B043-A762-2738C57316B4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7CCF85-036A-0E4F-8C43-744D5EE260B6}"/>
              </a:ext>
            </a:extLst>
          </p:cNvPr>
          <p:cNvSpPr txBox="1"/>
          <p:nvPr/>
        </p:nvSpPr>
        <p:spPr>
          <a:xfrm>
            <a:off x="858511" y="3634305"/>
            <a:ext cx="368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Stochastic Gradient Descent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4D9555-D968-A542-9835-1DD0243CAEE1}"/>
              </a:ext>
            </a:extLst>
          </p:cNvPr>
          <p:cNvCxnSpPr>
            <a:stCxn id="2" idx="3"/>
          </p:cNvCxnSpPr>
          <p:nvPr/>
        </p:nvCxnSpPr>
        <p:spPr>
          <a:xfrm flipV="1">
            <a:off x="4541635" y="3865137"/>
            <a:ext cx="14241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2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7341-27E6-A943-8A7C-87D94F7B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1995D-5A00-5D47-9869-985BE19D3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Introduction to 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22678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66F9D0-6D0D-4ECF-8572-3550D048FFEB}"/>
              </a:ext>
            </a:extLst>
          </p:cNvPr>
          <p:cNvGrpSpPr/>
          <p:nvPr/>
        </p:nvGrpSpPr>
        <p:grpSpPr>
          <a:xfrm>
            <a:off x="6063767" y="786497"/>
            <a:ext cx="2777579" cy="3853812"/>
            <a:chOff x="1860469" y="597401"/>
            <a:chExt cx="4478724" cy="60260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7A28D9-3CCB-4CF0-A99F-D8CB67D3F371}"/>
                </a:ext>
              </a:extLst>
            </p:cNvPr>
            <p:cNvGrpSpPr/>
            <p:nvPr/>
          </p:nvGrpSpPr>
          <p:grpSpPr>
            <a:xfrm>
              <a:off x="1895548" y="6046972"/>
              <a:ext cx="4200452" cy="195089"/>
              <a:chOff x="3715089" y="4094672"/>
              <a:chExt cx="4200452" cy="195089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339B7D6-D723-4681-B3AF-3C67F771F387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5133F47-9A96-47E9-80FC-27303E781216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221D945-F10E-49B3-811A-C27371321882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AD70DAD-3F07-4142-BFB4-9A55C7362CFE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5AC72B5-AF34-440D-97FE-58F2A9E778F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17EFFCF-1C81-4938-A6B9-8E0187F1868A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3162CE5-8F26-489F-8B01-FDC4C1388BF9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F627B05-D3C0-4DE8-AE35-DED286959267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436BCCA-E97C-4B74-942A-0AC0388D633D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0B50A9-7260-48FC-A4DE-09CAFF620A8A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FD46A50-3A38-46F4-8598-D2D746DE652F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5C30B90-5B39-4A39-8664-1B2D60D7FE74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2238F15-DD74-4747-B587-67CE11485D6B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9607DB7-41AA-4B67-A4F9-8324B0AF9088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1C60E07-241A-42CE-AEE7-F9ECC774DEE8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74556D5-F4CF-416E-9D90-09647489F820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7AF1B8D3-9187-46B1-AD49-46C93CA64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97F166-E783-4149-880F-E800647C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040" y="4495480"/>
              <a:ext cx="207282" cy="19508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0DC54-D5E3-4BEB-A1E8-148AB35E0140}"/>
                </a:ext>
              </a:extLst>
            </p:cNvPr>
            <p:cNvCxnSpPr>
              <a:stCxn id="109" idx="0"/>
              <a:endCxn id="7" idx="2"/>
            </p:cNvCxnSpPr>
            <p:nvPr/>
          </p:nvCxnSpPr>
          <p:spPr>
            <a:xfrm flipV="1">
              <a:off x="1993314" y="4690569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53F67C-FF1C-41DA-A072-83FE88D0AD5B}"/>
                </a:ext>
              </a:extLst>
            </p:cNvPr>
            <p:cNvCxnSpPr>
              <a:cxnSpLocks/>
              <a:stCxn id="110" idx="0"/>
              <a:endCxn id="7" idx="2"/>
            </p:cNvCxnSpPr>
            <p:nvPr/>
          </p:nvCxnSpPr>
          <p:spPr>
            <a:xfrm flipV="1">
              <a:off x="2263627" y="4690569"/>
              <a:ext cx="414054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FA25B4-C6EE-49DA-978C-429B352F1BBB}"/>
                </a:ext>
              </a:extLst>
            </p:cNvPr>
            <p:cNvCxnSpPr>
              <a:cxnSpLocks/>
              <a:stCxn id="111" idx="0"/>
              <a:endCxn id="7" idx="2"/>
            </p:cNvCxnSpPr>
            <p:nvPr/>
          </p:nvCxnSpPr>
          <p:spPr>
            <a:xfrm flipV="1">
              <a:off x="2533940" y="4690569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5AB7DE-D981-461F-9CD9-250F693B1FB9}"/>
                </a:ext>
              </a:extLst>
            </p:cNvPr>
            <p:cNvCxnSpPr>
              <a:cxnSpLocks/>
              <a:stCxn id="124" idx="1"/>
              <a:endCxn id="7" idx="2"/>
            </p:cNvCxnSpPr>
            <p:nvPr/>
          </p:nvCxnSpPr>
          <p:spPr>
            <a:xfrm flipH="1" flipV="1">
              <a:off x="2677681" y="4690569"/>
              <a:ext cx="2962953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DA062A-E050-4D65-B672-2053D46C63E6}"/>
                </a:ext>
              </a:extLst>
            </p:cNvPr>
            <p:cNvCxnSpPr>
              <a:cxnSpLocks/>
              <a:stCxn id="125" idx="0"/>
              <a:endCxn id="7" idx="2"/>
            </p:cNvCxnSpPr>
            <p:nvPr/>
          </p:nvCxnSpPr>
          <p:spPr>
            <a:xfrm flipH="1" flipV="1">
              <a:off x="2677681" y="4690569"/>
              <a:ext cx="3314678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E07E34-2D37-40E2-8DB0-784375D4CAA7}"/>
                </a:ext>
              </a:extLst>
            </p:cNvPr>
            <p:cNvCxnSpPr>
              <a:cxnSpLocks/>
              <a:stCxn id="117" idx="1"/>
              <a:endCxn id="7" idx="2"/>
            </p:cNvCxnSpPr>
            <p:nvPr/>
          </p:nvCxnSpPr>
          <p:spPr>
            <a:xfrm flipH="1" flipV="1">
              <a:off x="2677681" y="4690569"/>
              <a:ext cx="1250731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007515-D429-49C6-AABC-5D482DE9C278}"/>
                    </a:ext>
                  </a:extLst>
                </p:cNvPr>
                <p:cNvSpPr txBox="1"/>
                <p:nvPr/>
              </p:nvSpPr>
              <p:spPr>
                <a:xfrm>
                  <a:off x="1860469" y="6298607"/>
                  <a:ext cx="409532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007515-D429-49C6-AABC-5D482DE9C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469" y="6298607"/>
                  <a:ext cx="409532" cy="324849"/>
                </a:xfrm>
                <a:prstGeom prst="rect">
                  <a:avLst/>
                </a:prstGeom>
                <a:blipFill>
                  <a:blip r:embed="rId3"/>
                  <a:stretch>
                    <a:fillRect l="-4762" r="-9524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6AB31D-63F9-4240-B298-8E6EB95EB70A}"/>
                    </a:ext>
                  </a:extLst>
                </p:cNvPr>
                <p:cNvSpPr txBox="1"/>
                <p:nvPr/>
              </p:nvSpPr>
              <p:spPr>
                <a:xfrm>
                  <a:off x="5888718" y="6242060"/>
                  <a:ext cx="450475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6AB31D-63F9-4240-B298-8E6EB95EB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718" y="6242060"/>
                  <a:ext cx="450475" cy="324849"/>
                </a:xfrm>
                <a:prstGeom prst="rect">
                  <a:avLst/>
                </a:prstGeom>
                <a:blipFill>
                  <a:blip r:embed="rId4"/>
                  <a:stretch>
                    <a:fillRect l="-4348" r="-434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904E6-8E6F-43F7-9D48-CDF035BD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4411" y="4495479"/>
              <a:ext cx="207282" cy="1950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1F5B4A-D8D0-4981-9F2D-78D292C9B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82" y="4492981"/>
              <a:ext cx="207282" cy="19508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BCA848-339A-46FE-A2E0-939107371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6772" y="4509038"/>
              <a:ext cx="207282" cy="19508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DF6DE1-5D19-43D5-9A29-9D37E071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7143" y="4509037"/>
              <a:ext cx="207282" cy="1950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C70806-E772-4292-ABD4-2A5C68F68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7514" y="4506539"/>
              <a:ext cx="207282" cy="19508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33DD50-340B-4F60-8B44-BBA509D1228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1993314" y="4663620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D056B0-03A9-4A54-8111-3945501F621D}"/>
                </a:ext>
              </a:extLst>
            </p:cNvPr>
            <p:cNvCxnSpPr>
              <a:cxnSpLocks/>
              <a:stCxn id="110" idx="0"/>
              <a:endCxn id="16" idx="2"/>
            </p:cNvCxnSpPr>
            <p:nvPr/>
          </p:nvCxnSpPr>
          <p:spPr>
            <a:xfrm flipV="1">
              <a:off x="2263627" y="4690568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8D7E6BD-423D-41CA-8220-840BD810E098}"/>
                </a:ext>
              </a:extLst>
            </p:cNvPr>
            <p:cNvCxnSpPr>
              <a:cxnSpLocks/>
              <a:stCxn id="111" idx="0"/>
              <a:endCxn id="16" idx="2"/>
            </p:cNvCxnSpPr>
            <p:nvPr/>
          </p:nvCxnSpPr>
          <p:spPr>
            <a:xfrm flipV="1">
              <a:off x="2533940" y="4690568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7E0C5B-D230-4107-A46C-59F54246791E}"/>
                </a:ext>
              </a:extLst>
            </p:cNvPr>
            <p:cNvCxnSpPr>
              <a:cxnSpLocks/>
              <a:stCxn id="117" idx="0"/>
              <a:endCxn id="17" idx="2"/>
            </p:cNvCxnSpPr>
            <p:nvPr/>
          </p:nvCxnSpPr>
          <p:spPr>
            <a:xfrm flipH="1" flipV="1">
              <a:off x="3678423" y="4688070"/>
              <a:ext cx="319120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7DB511-76FB-4E37-8B54-98DE1DAF3F86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3997543" y="4683872"/>
              <a:ext cx="221330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35201DE-E3DF-487F-B55B-850636630FDB}"/>
                </a:ext>
              </a:extLst>
            </p:cNvPr>
            <p:cNvCxnSpPr>
              <a:cxnSpLocks/>
              <a:stCxn id="117" idx="7"/>
              <a:endCxn id="20" idx="2"/>
            </p:cNvCxnSpPr>
            <p:nvPr/>
          </p:nvCxnSpPr>
          <p:spPr>
            <a:xfrm flipV="1">
              <a:off x="4066674" y="4701628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538999-31A9-471F-871E-ED7F590058C5}"/>
                </a:ext>
              </a:extLst>
            </p:cNvPr>
            <p:cNvCxnSpPr>
              <a:cxnSpLocks/>
              <a:stCxn id="109" idx="0"/>
              <a:endCxn id="17" idx="2"/>
            </p:cNvCxnSpPr>
            <p:nvPr/>
          </p:nvCxnSpPr>
          <p:spPr>
            <a:xfrm flipV="1">
              <a:off x="1993314" y="4688070"/>
              <a:ext cx="1685109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99ED3C-3F80-4F2C-AD36-C77024FFE892}"/>
                </a:ext>
              </a:extLst>
            </p:cNvPr>
            <p:cNvCxnSpPr>
              <a:cxnSpLocks/>
              <a:stCxn id="110" idx="0"/>
              <a:endCxn id="17" idx="2"/>
            </p:cNvCxnSpPr>
            <p:nvPr/>
          </p:nvCxnSpPr>
          <p:spPr>
            <a:xfrm flipV="1">
              <a:off x="2263627" y="4688070"/>
              <a:ext cx="141479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91F9CB-0E91-4652-87A9-D219EDA7EA24}"/>
                </a:ext>
              </a:extLst>
            </p:cNvPr>
            <p:cNvCxnSpPr>
              <a:cxnSpLocks/>
              <a:stCxn id="109" idx="7"/>
              <a:endCxn id="17" idx="2"/>
            </p:cNvCxnSpPr>
            <p:nvPr/>
          </p:nvCxnSpPr>
          <p:spPr>
            <a:xfrm flipV="1">
              <a:off x="2062445" y="4688070"/>
              <a:ext cx="1615978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FBBC2A-B088-409D-8438-76B7528B911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81293"/>
              <a:ext cx="2094611" cy="1392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20E1C7-5E12-42AF-85A5-CEF7FB98C0E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3179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A3173A-8164-4ECA-B5C0-78A280509324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7679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7D9FDB-8967-4E30-ADF3-5DDBAE6E6FC3}"/>
                </a:ext>
              </a:extLst>
            </p:cNvPr>
            <p:cNvCxnSpPr>
              <a:cxnSpLocks/>
              <a:stCxn id="124" idx="1"/>
              <a:endCxn id="17" idx="2"/>
            </p:cNvCxnSpPr>
            <p:nvPr/>
          </p:nvCxnSpPr>
          <p:spPr>
            <a:xfrm flipH="1" flipV="1">
              <a:off x="3678423" y="4688070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959FE3-AA34-4051-9957-186A29E8B1EC}"/>
                </a:ext>
              </a:extLst>
            </p:cNvPr>
            <p:cNvCxnSpPr>
              <a:cxnSpLocks/>
              <a:stCxn id="124" idx="1"/>
              <a:endCxn id="18" idx="2"/>
            </p:cNvCxnSpPr>
            <p:nvPr/>
          </p:nvCxnSpPr>
          <p:spPr>
            <a:xfrm flipH="1" flipV="1">
              <a:off x="4190413" y="4704127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E33048-D0B9-45E4-B8A3-1EC11B7D9924}"/>
                </a:ext>
              </a:extLst>
            </p:cNvPr>
            <p:cNvCxnSpPr>
              <a:cxnSpLocks/>
              <a:stCxn id="124" idx="0"/>
              <a:endCxn id="20" idx="2"/>
            </p:cNvCxnSpPr>
            <p:nvPr/>
          </p:nvCxnSpPr>
          <p:spPr>
            <a:xfrm flipH="1" flipV="1">
              <a:off x="5191155" y="4701628"/>
              <a:ext cx="518610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10F7D5-DE78-4D2B-996E-7A3BFFAACC6E}"/>
                </a:ext>
              </a:extLst>
            </p:cNvPr>
            <p:cNvCxnSpPr>
              <a:cxnSpLocks/>
              <a:stCxn id="124" idx="1"/>
              <a:endCxn id="16" idx="2"/>
            </p:cNvCxnSpPr>
            <p:nvPr/>
          </p:nvCxnSpPr>
          <p:spPr>
            <a:xfrm flipH="1" flipV="1">
              <a:off x="3178052" y="4690568"/>
              <a:ext cx="2462582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6271E5-8E53-4408-AB5C-0D6E212699C7}"/>
                </a:ext>
              </a:extLst>
            </p:cNvPr>
            <p:cNvCxnSpPr>
              <a:cxnSpLocks/>
              <a:stCxn id="125" idx="0"/>
              <a:endCxn id="17" idx="2"/>
            </p:cNvCxnSpPr>
            <p:nvPr/>
          </p:nvCxnSpPr>
          <p:spPr>
            <a:xfrm flipH="1" flipV="1">
              <a:off x="3678423" y="4688070"/>
              <a:ext cx="231393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4B66B8-A6CA-48E7-BB98-EFAE201E4499}"/>
                </a:ext>
              </a:extLst>
            </p:cNvPr>
            <p:cNvCxnSpPr>
              <a:cxnSpLocks/>
              <a:stCxn id="125" idx="0"/>
              <a:endCxn id="18" idx="2"/>
            </p:cNvCxnSpPr>
            <p:nvPr/>
          </p:nvCxnSpPr>
          <p:spPr>
            <a:xfrm flipH="1" flipV="1">
              <a:off x="4190413" y="4704127"/>
              <a:ext cx="1801946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98E53B-FF65-494A-96E7-8069184823E9}"/>
                </a:ext>
              </a:extLst>
            </p:cNvPr>
            <p:cNvCxnSpPr>
              <a:cxnSpLocks/>
              <a:stCxn id="125" idx="0"/>
              <a:endCxn id="19" idx="2"/>
            </p:cNvCxnSpPr>
            <p:nvPr/>
          </p:nvCxnSpPr>
          <p:spPr>
            <a:xfrm flipH="1" flipV="1">
              <a:off x="4690784" y="4704126"/>
              <a:ext cx="1301575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9BC6FD-D0F6-45D2-8B48-8838996F7ED7}"/>
                </a:ext>
              </a:extLst>
            </p:cNvPr>
            <p:cNvCxnSpPr>
              <a:cxnSpLocks/>
              <a:stCxn id="125" idx="0"/>
              <a:endCxn id="20" idx="2"/>
            </p:cNvCxnSpPr>
            <p:nvPr/>
          </p:nvCxnSpPr>
          <p:spPr>
            <a:xfrm flipH="1" flipV="1">
              <a:off x="5191155" y="4701628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F924AD-C41D-4442-BB05-73DCED802859}"/>
                </a:ext>
              </a:extLst>
            </p:cNvPr>
            <p:cNvCxnSpPr>
              <a:cxnSpLocks/>
              <a:stCxn id="117" idx="0"/>
              <a:endCxn id="16" idx="2"/>
            </p:cNvCxnSpPr>
            <p:nvPr/>
          </p:nvCxnSpPr>
          <p:spPr>
            <a:xfrm flipH="1" flipV="1">
              <a:off x="3178052" y="4690568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24FDBF9-8A26-42DA-B91A-BD7746781EAD}"/>
                </a:ext>
              </a:extLst>
            </p:cNvPr>
            <p:cNvCxnSpPr>
              <a:cxnSpLocks/>
              <a:stCxn id="117" idx="0"/>
              <a:endCxn id="19" idx="2"/>
            </p:cNvCxnSpPr>
            <p:nvPr/>
          </p:nvCxnSpPr>
          <p:spPr>
            <a:xfrm flipV="1">
              <a:off x="3997543" y="4704126"/>
              <a:ext cx="693241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C79C1C-E64D-4D60-839B-0CD48CD1FD9E}"/>
                </a:ext>
              </a:extLst>
            </p:cNvPr>
            <p:cNvCxnSpPr>
              <a:cxnSpLocks/>
              <a:stCxn id="124" idx="1"/>
              <a:endCxn id="19" idx="2"/>
            </p:cNvCxnSpPr>
            <p:nvPr/>
          </p:nvCxnSpPr>
          <p:spPr>
            <a:xfrm flipH="1" flipV="1">
              <a:off x="4690784" y="4704126"/>
              <a:ext cx="949850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AE8F12-A5BD-4C4A-B6EC-F9120E507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040" y="4145754"/>
              <a:ext cx="217531" cy="20473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2CA88F4-B0FA-4A85-B7F3-47DE2507C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1558" y="4143312"/>
              <a:ext cx="207282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7D2AE42-D30C-4FB7-BF58-2C156CAB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97" y="4143312"/>
              <a:ext cx="207282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A340D5-01C4-42C9-8A1F-EE764B7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9575" y="4152190"/>
              <a:ext cx="207282" cy="1877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A1D630D-70BD-4462-BF67-C9178E43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93921" y="4151559"/>
              <a:ext cx="207282" cy="19508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C6EF1F1-EF05-4C75-B6CD-880AA104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6798" y="4151559"/>
              <a:ext cx="207282" cy="195089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35ED364-3244-4C4F-A1E0-C36F7E4A2EFD}"/>
                </a:ext>
              </a:extLst>
            </p:cNvPr>
            <p:cNvCxnSpPr>
              <a:cxnSpLocks/>
              <a:stCxn id="7" idx="0"/>
              <a:endCxn id="44" idx="2"/>
            </p:cNvCxnSpPr>
            <p:nvPr/>
          </p:nvCxnSpPr>
          <p:spPr>
            <a:xfrm flipV="1">
              <a:off x="2677681" y="4350489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E18AFF-796B-42A9-AC5D-B02147E56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129" y="4337152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FCEE8-32D0-432C-9274-B665A75FC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0071" y="4331359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F35BBD-2665-4CD6-B825-9DF7F503E1B1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190413" y="4341678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37C988-A56A-486D-AB8D-1D66AD1269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984" y="434765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EAA75B-0A77-4FC9-A6C1-2A1968DC9C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0245" y="4346901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0AE5A1-126D-4FB0-B5CD-DC1850BE9019}"/>
                    </a:ext>
                  </a:extLst>
                </p:cNvPr>
                <p:cNvSpPr txBox="1"/>
                <p:nvPr/>
              </p:nvSpPr>
              <p:spPr>
                <a:xfrm>
                  <a:off x="2171459" y="4444110"/>
                  <a:ext cx="392472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0AE5A1-126D-4FB0-B5CD-DC1850BE9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59" y="4444110"/>
                  <a:ext cx="392472" cy="324849"/>
                </a:xfrm>
                <a:prstGeom prst="rect">
                  <a:avLst/>
                </a:prstGeom>
                <a:blipFill>
                  <a:blip r:embed="rId5"/>
                  <a:stretch>
                    <a:fillRect l="-5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D1AA37-D752-4777-A053-9CFBE662E05D}"/>
                    </a:ext>
                  </a:extLst>
                </p:cNvPr>
                <p:cNvSpPr txBox="1"/>
                <p:nvPr/>
              </p:nvSpPr>
              <p:spPr>
                <a:xfrm>
                  <a:off x="1916260" y="4091665"/>
                  <a:ext cx="794767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D1AA37-D752-4777-A053-9CFBE662E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60" y="4091665"/>
                  <a:ext cx="794767" cy="324849"/>
                </a:xfrm>
                <a:prstGeom prst="rect">
                  <a:avLst/>
                </a:prstGeom>
                <a:blipFill>
                  <a:blip r:embed="rId6"/>
                  <a:stretch>
                    <a:fillRect l="-5128" r="-12821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22B45DE-C7D0-466E-AADC-557501CCAAE3}"/>
                    </a:ext>
                  </a:extLst>
                </p:cNvPr>
                <p:cNvSpPr txBox="1"/>
                <p:nvPr/>
              </p:nvSpPr>
              <p:spPr>
                <a:xfrm>
                  <a:off x="5431641" y="4452025"/>
                  <a:ext cx="335725" cy="3248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22B45DE-C7D0-466E-AADC-557501CCA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41" y="4452025"/>
                  <a:ext cx="335725" cy="324849"/>
                </a:xfrm>
                <a:prstGeom prst="rect">
                  <a:avLst/>
                </a:prstGeom>
                <a:blipFill>
                  <a:blip r:embed="rId7"/>
                  <a:stretch>
                    <a:fillRect l="-17647" r="-2352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2059D5-DF04-4F60-BB54-03547F4C6635}"/>
                    </a:ext>
                  </a:extLst>
                </p:cNvPr>
                <p:cNvSpPr txBox="1"/>
                <p:nvPr/>
              </p:nvSpPr>
              <p:spPr>
                <a:xfrm>
                  <a:off x="5288010" y="4091665"/>
                  <a:ext cx="678183" cy="3248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2059D5-DF04-4F60-BB54-03547F4C6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010" y="4091665"/>
                  <a:ext cx="678183" cy="324849"/>
                </a:xfrm>
                <a:prstGeom prst="rect">
                  <a:avLst/>
                </a:prstGeom>
                <a:blipFill>
                  <a:blip r:embed="rId8"/>
                  <a:stretch>
                    <a:fillRect l="-8824" r="-2941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10F6B4-E657-4B3C-85B0-48808821480C}"/>
                </a:ext>
              </a:extLst>
            </p:cNvPr>
            <p:cNvCxnSpPr>
              <a:cxnSpLocks/>
              <a:stCxn id="45" idx="0"/>
              <a:endCxn id="103" idx="2"/>
            </p:cNvCxnSpPr>
            <p:nvPr/>
          </p:nvCxnSpPr>
          <p:spPr>
            <a:xfrm flipV="1">
              <a:off x="3175199" y="2600802"/>
              <a:ext cx="397343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DA4023-487E-4EAB-8970-0AC830B55D31}"/>
                </a:ext>
              </a:extLst>
            </p:cNvPr>
            <p:cNvCxnSpPr>
              <a:cxnSpLocks/>
              <a:stCxn id="47" idx="0"/>
              <a:endCxn id="106" idx="2"/>
            </p:cNvCxnSpPr>
            <p:nvPr/>
          </p:nvCxnSpPr>
          <p:spPr>
            <a:xfrm flipH="1" flipV="1">
              <a:off x="3089019" y="2600802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E80A43-664B-41C0-85E4-4C7893484955}"/>
                </a:ext>
              </a:extLst>
            </p:cNvPr>
            <p:cNvCxnSpPr>
              <a:cxnSpLocks/>
              <a:stCxn id="48" idx="0"/>
              <a:endCxn id="106" idx="2"/>
            </p:cNvCxnSpPr>
            <p:nvPr/>
          </p:nvCxnSpPr>
          <p:spPr>
            <a:xfrm flipH="1" flipV="1">
              <a:off x="3089019" y="2600802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AC9720-06E7-4151-86D0-B7E144A611F6}"/>
                </a:ext>
              </a:extLst>
            </p:cNvPr>
            <p:cNvCxnSpPr>
              <a:cxnSpLocks/>
              <a:stCxn id="44" idx="0"/>
              <a:endCxn id="106" idx="2"/>
            </p:cNvCxnSpPr>
            <p:nvPr/>
          </p:nvCxnSpPr>
          <p:spPr>
            <a:xfrm flipV="1">
              <a:off x="2682806" y="2600802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4346BF7-2313-425B-9390-BA926DD53F1B}"/>
                </a:ext>
              </a:extLst>
            </p:cNvPr>
            <p:cNvCxnSpPr>
              <a:cxnSpLocks/>
              <a:stCxn id="49" idx="0"/>
              <a:endCxn id="106" idx="2"/>
            </p:cNvCxnSpPr>
            <p:nvPr/>
          </p:nvCxnSpPr>
          <p:spPr>
            <a:xfrm flipH="1" flipV="1">
              <a:off x="3089019" y="2600802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38CA09D-0357-4530-A2C8-80D19B19E5FB}"/>
                </a:ext>
              </a:extLst>
            </p:cNvPr>
            <p:cNvCxnSpPr>
              <a:cxnSpLocks/>
              <a:stCxn id="45" idx="0"/>
              <a:endCxn id="106" idx="2"/>
            </p:cNvCxnSpPr>
            <p:nvPr/>
          </p:nvCxnSpPr>
          <p:spPr>
            <a:xfrm flipH="1" flipV="1">
              <a:off x="3089019" y="2600802"/>
              <a:ext cx="86180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E0D5282-2536-4D35-A1EA-9E472AE98615}"/>
                </a:ext>
              </a:extLst>
            </p:cNvPr>
            <p:cNvGrpSpPr/>
            <p:nvPr/>
          </p:nvGrpSpPr>
          <p:grpSpPr>
            <a:xfrm>
              <a:off x="2983686" y="2000738"/>
              <a:ext cx="208974" cy="600064"/>
              <a:chOff x="4485919" y="1739760"/>
              <a:chExt cx="208974" cy="60006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0F21E13D-9F0B-4358-B6AD-18CDB2F4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D1547963-D361-4F25-8117-01BC3658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496058-D9E5-4994-8ABF-927B053F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6CA5BE4-9D08-4CEA-AA94-E6780EAA26F7}"/>
                    </a:ext>
                  </a:extLst>
                </p:cNvPr>
                <p:cNvSpPr txBox="1"/>
                <p:nvPr/>
              </p:nvSpPr>
              <p:spPr>
                <a:xfrm>
                  <a:off x="2347290" y="1952491"/>
                  <a:ext cx="783186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6CA5BE4-9D08-4CEA-AA94-E6780EAA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90" y="1952491"/>
                  <a:ext cx="783186" cy="324849"/>
                </a:xfrm>
                <a:prstGeom prst="rect">
                  <a:avLst/>
                </a:prstGeom>
                <a:blipFill>
                  <a:blip r:embed="rId9"/>
                  <a:stretch>
                    <a:fillRect l="-2564" r="-1282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F497FB-501E-4325-8CDF-510876F00FB5}"/>
                    </a:ext>
                  </a:extLst>
                </p:cNvPr>
                <p:cNvSpPr txBox="1"/>
                <p:nvPr/>
              </p:nvSpPr>
              <p:spPr>
                <a:xfrm>
                  <a:off x="2603698" y="2359318"/>
                  <a:ext cx="380893" cy="324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F497FB-501E-4325-8CDF-510876F00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98" y="2359318"/>
                  <a:ext cx="380893" cy="324849"/>
                </a:xfrm>
                <a:prstGeom prst="rect">
                  <a:avLst/>
                </a:prstGeom>
                <a:blipFill>
                  <a:blip r:embed="rId10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E2B0C0-5705-412A-9B0B-55515DFF7B5A}"/>
                </a:ext>
              </a:extLst>
            </p:cNvPr>
            <p:cNvGrpSpPr/>
            <p:nvPr/>
          </p:nvGrpSpPr>
          <p:grpSpPr>
            <a:xfrm>
              <a:off x="3467209" y="2000738"/>
              <a:ext cx="208974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91927DE4-8AE8-4AF5-B447-12C227D1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BF3EEFE-AF71-450E-A3EF-0D81037EA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20EA1C-31EE-43F8-992A-22F80513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04B8C2-3D77-4D0D-89B4-CB503851256E}"/>
                </a:ext>
              </a:extLst>
            </p:cNvPr>
            <p:cNvGrpSpPr/>
            <p:nvPr/>
          </p:nvGrpSpPr>
          <p:grpSpPr>
            <a:xfrm>
              <a:off x="3943870" y="1997350"/>
              <a:ext cx="208974" cy="600064"/>
              <a:chOff x="4485919" y="1739760"/>
              <a:chExt cx="208974" cy="600064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AD1C7EB-6182-4974-8751-EC6C59D6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B830D-2537-4372-8D36-7265CDF59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C52AA72-2F9B-4F5E-A485-1AE0BCD27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9F02BFC-6263-4D8E-9750-E551F7955288}"/>
                </a:ext>
              </a:extLst>
            </p:cNvPr>
            <p:cNvGrpSpPr/>
            <p:nvPr/>
          </p:nvGrpSpPr>
          <p:grpSpPr>
            <a:xfrm>
              <a:off x="4427393" y="1997350"/>
              <a:ext cx="208974" cy="600064"/>
              <a:chOff x="4485919" y="1739760"/>
              <a:chExt cx="208974" cy="600064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0797A1A-C8AA-459F-9994-400666A03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B76FC5C-558E-4DAE-A1BB-9173E51E5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38E8B15-A550-46FF-AED9-FFCD5241D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AEFF580-48F8-4F35-B4AE-CE795843C1E4}"/>
                </a:ext>
              </a:extLst>
            </p:cNvPr>
            <p:cNvCxnSpPr>
              <a:cxnSpLocks/>
              <a:stCxn id="44" idx="0"/>
              <a:endCxn id="103" idx="2"/>
            </p:cNvCxnSpPr>
            <p:nvPr/>
          </p:nvCxnSpPr>
          <p:spPr>
            <a:xfrm flipV="1">
              <a:off x="2682806" y="2600802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321AE17-BBC2-4409-9ED9-A4FD547CB1F9}"/>
                </a:ext>
              </a:extLst>
            </p:cNvPr>
            <p:cNvCxnSpPr>
              <a:cxnSpLocks/>
              <a:stCxn id="44" idx="0"/>
              <a:endCxn id="100" idx="2"/>
            </p:cNvCxnSpPr>
            <p:nvPr/>
          </p:nvCxnSpPr>
          <p:spPr>
            <a:xfrm flipV="1">
              <a:off x="2682806" y="2597414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9926C08-43B7-4070-A48B-F5E929FE1380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682806" y="2576900"/>
              <a:ext cx="1813239" cy="15688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55F7E5-AB5E-4201-A9E1-F557001DE6A5}"/>
                </a:ext>
              </a:extLst>
            </p:cNvPr>
            <p:cNvCxnSpPr>
              <a:cxnSpLocks/>
              <a:stCxn id="45" idx="0"/>
              <a:endCxn id="100" idx="2"/>
            </p:cNvCxnSpPr>
            <p:nvPr/>
          </p:nvCxnSpPr>
          <p:spPr>
            <a:xfrm flipV="1">
              <a:off x="3175199" y="2597414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651F1A-018C-459C-81DF-26C0434A270E}"/>
                </a:ext>
              </a:extLst>
            </p:cNvPr>
            <p:cNvCxnSpPr>
              <a:cxnSpLocks/>
              <a:stCxn id="45" idx="0"/>
              <a:endCxn id="97" idx="2"/>
            </p:cNvCxnSpPr>
            <p:nvPr/>
          </p:nvCxnSpPr>
          <p:spPr>
            <a:xfrm flipV="1">
              <a:off x="3175199" y="2597414"/>
              <a:ext cx="1357527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F2008A-7BF4-4C0D-9C36-280751666DC7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3572542" y="2600802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499540C-0D5D-46A9-AC5C-5BF73092D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309D426-93E0-4DA8-AD9C-994D80390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FBF1A38-9099-433E-9BA2-CBF90B6DAEC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H="1" flipV="1">
              <a:off x="3089019" y="2600802"/>
              <a:ext cx="617674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595194-9464-47E5-AD1A-15E1307D5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693" y="2613635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221E3FE-1BF6-4F5A-99D4-A3389A5AFB4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3706693" y="2597414"/>
              <a:ext cx="342510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4E78099-DF83-40F4-8AA1-87647F64BF46}"/>
                </a:ext>
              </a:extLst>
            </p:cNvPr>
            <p:cNvCxnSpPr>
              <a:cxnSpLocks/>
              <a:stCxn id="49" idx="0"/>
              <a:endCxn id="97" idx="2"/>
            </p:cNvCxnSpPr>
            <p:nvPr/>
          </p:nvCxnSpPr>
          <p:spPr>
            <a:xfrm flipH="1" flipV="1">
              <a:off x="4532726" y="2597414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10B2379-6D52-4ED7-8760-1C54A8C35A3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4049203" y="2597414"/>
              <a:ext cx="1121238" cy="14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CE606BF-2990-45F9-BD00-9212DA8AE654}"/>
                </a:ext>
              </a:extLst>
            </p:cNvPr>
            <p:cNvCxnSpPr>
              <a:cxnSpLocks/>
              <a:stCxn id="47" idx="0"/>
              <a:endCxn id="97" idx="2"/>
            </p:cNvCxnSpPr>
            <p:nvPr/>
          </p:nvCxnSpPr>
          <p:spPr>
            <a:xfrm flipV="1">
              <a:off x="4193216" y="2597414"/>
              <a:ext cx="339510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0C6919-CC0E-46EA-8CEB-AD12A67783DF}"/>
                    </a:ext>
                  </a:extLst>
                </p:cNvPr>
                <p:cNvSpPr txBox="1"/>
                <p:nvPr/>
              </p:nvSpPr>
              <p:spPr>
                <a:xfrm>
                  <a:off x="4679453" y="1915967"/>
                  <a:ext cx="766953" cy="347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0C6919-CC0E-46EA-8CEB-AD12A6778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453" y="1915967"/>
                  <a:ext cx="766953" cy="347610"/>
                </a:xfrm>
                <a:prstGeom prst="rect">
                  <a:avLst/>
                </a:prstGeom>
                <a:blipFill>
                  <a:blip r:embed="rId11"/>
                  <a:stretch>
                    <a:fillRect l="-2564" r="-10256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98E841D-5CED-4E48-B505-74D46DD8DD8C}"/>
                    </a:ext>
                  </a:extLst>
                </p:cNvPr>
                <p:cNvSpPr txBox="1"/>
                <p:nvPr/>
              </p:nvSpPr>
              <p:spPr>
                <a:xfrm>
                  <a:off x="4935861" y="2322794"/>
                  <a:ext cx="364660" cy="347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98E841D-5CED-4E48-B505-74D46DD8D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861" y="2322794"/>
                  <a:ext cx="364660" cy="347610"/>
                </a:xfrm>
                <a:prstGeom prst="rect">
                  <a:avLst/>
                </a:prstGeom>
                <a:blipFill>
                  <a:blip r:embed="rId12"/>
                  <a:stretch>
                    <a:fillRect l="-22222" r="-16667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553440E-3DF7-4513-87B1-1E6C749B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1821" y="1070427"/>
              <a:ext cx="207282" cy="195089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E6627E1-AA13-4478-B2FE-1B5E3E089471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3755439" y="1271282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D3E04E9-5128-4D57-A6E9-A60C15407D2A}"/>
                </a:ext>
              </a:extLst>
            </p:cNvPr>
            <p:cNvCxnSpPr>
              <a:cxnSpLocks/>
              <a:stCxn id="98" idx="0"/>
              <a:endCxn id="88" idx="2"/>
            </p:cNvCxnSpPr>
            <p:nvPr/>
          </p:nvCxnSpPr>
          <p:spPr>
            <a:xfrm flipH="1" flipV="1">
              <a:off x="3755462" y="1265516"/>
              <a:ext cx="775572" cy="73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51D3638-1182-4A71-BF34-803ECF7E0325}"/>
                </a:ext>
              </a:extLst>
            </p:cNvPr>
            <p:cNvCxnSpPr>
              <a:cxnSpLocks/>
              <a:stCxn id="107" idx="0"/>
              <a:endCxn id="88" idx="2"/>
            </p:cNvCxnSpPr>
            <p:nvPr/>
          </p:nvCxnSpPr>
          <p:spPr>
            <a:xfrm flipV="1">
              <a:off x="3087327" y="1265516"/>
              <a:ext cx="668135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58B2FE6-6BBF-4F74-97C8-F7BCE9D4BDBB}"/>
                </a:ext>
              </a:extLst>
            </p:cNvPr>
            <p:cNvCxnSpPr>
              <a:cxnSpLocks/>
              <a:stCxn id="104" idx="0"/>
              <a:endCxn id="88" idx="2"/>
            </p:cNvCxnSpPr>
            <p:nvPr/>
          </p:nvCxnSpPr>
          <p:spPr>
            <a:xfrm flipV="1">
              <a:off x="3570850" y="1265516"/>
              <a:ext cx="184612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35AF6F1-BAA7-4D08-8EF6-6D2B95C7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0129" y="665452"/>
              <a:ext cx="207282" cy="195089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DED908-4D28-44B4-BAF3-9FE8A01138FD}"/>
                </a:ext>
              </a:extLst>
            </p:cNvPr>
            <p:cNvCxnSpPr>
              <a:stCxn id="93" idx="2"/>
              <a:endCxn id="88" idx="0"/>
            </p:cNvCxnSpPr>
            <p:nvPr/>
          </p:nvCxnSpPr>
          <p:spPr>
            <a:xfrm>
              <a:off x="3753770" y="86054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6C2BBD-D69B-442B-96F3-F5BB577FFDCC}"/>
                    </a:ext>
                  </a:extLst>
                </p:cNvPr>
                <p:cNvSpPr txBox="1"/>
                <p:nvPr/>
              </p:nvSpPr>
              <p:spPr>
                <a:xfrm>
                  <a:off x="3083372" y="597401"/>
                  <a:ext cx="556114" cy="3248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6C2BBD-D69B-442B-96F3-F5BB577FF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72" y="597401"/>
                  <a:ext cx="556114" cy="324849"/>
                </a:xfrm>
                <a:prstGeom prst="rect">
                  <a:avLst/>
                </a:prstGeom>
                <a:blipFill>
                  <a:blip r:embed="rId13"/>
                  <a:stretch>
                    <a:fillRect l="-10714" r="-35714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4EC792B-D056-472F-A918-D281F79CB87D}"/>
                    </a:ext>
                  </a:extLst>
                </p:cNvPr>
                <p:cNvSpPr txBox="1"/>
                <p:nvPr/>
              </p:nvSpPr>
              <p:spPr>
                <a:xfrm>
                  <a:off x="3364694" y="1041919"/>
                  <a:ext cx="223459" cy="3248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4EC792B-D056-472F-A918-D281F79CB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94" y="1041919"/>
                  <a:ext cx="223459" cy="324849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1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42BEE9-84A9-49C3-9BAE-D21EBBEFE918}"/>
              </a:ext>
            </a:extLst>
          </p:cNvPr>
          <p:cNvGrpSpPr/>
          <p:nvPr/>
        </p:nvGrpSpPr>
        <p:grpSpPr>
          <a:xfrm>
            <a:off x="459184" y="1657311"/>
            <a:ext cx="3266954" cy="1926905"/>
            <a:chOff x="5594920" y="1658872"/>
            <a:chExt cx="5055025" cy="2569206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7528CD6-3513-4A84-A2F8-8F1F877CA8FB}"/>
                </a:ext>
              </a:extLst>
            </p:cNvPr>
            <p:cNvSpPr/>
            <p:nvPr/>
          </p:nvSpPr>
          <p:spPr>
            <a:xfrm>
              <a:off x="622449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A241CD-D941-4D57-9225-C70097002D89}"/>
                </a:ext>
              </a:extLst>
            </p:cNvPr>
            <p:cNvSpPr/>
            <p:nvPr/>
          </p:nvSpPr>
          <p:spPr>
            <a:xfrm>
              <a:off x="64948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9A89AD-DFBD-42F0-B20C-F6D4924846B6}"/>
                </a:ext>
              </a:extLst>
            </p:cNvPr>
            <p:cNvSpPr/>
            <p:nvPr/>
          </p:nvSpPr>
          <p:spPr>
            <a:xfrm>
              <a:off x="676512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BE6AE7-572F-4458-A7F0-F5315DB47B6D}"/>
                </a:ext>
              </a:extLst>
            </p:cNvPr>
            <p:cNvSpPr/>
            <p:nvPr/>
          </p:nvSpPr>
          <p:spPr>
            <a:xfrm>
              <a:off x="700662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9D7CAC1-9DC4-4F57-B157-E8388B848F08}"/>
                </a:ext>
              </a:extLst>
            </p:cNvPr>
            <p:cNvSpPr/>
            <p:nvPr/>
          </p:nvSpPr>
          <p:spPr>
            <a:xfrm>
              <a:off x="726831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1DBA338-7315-42F1-BFD9-8CC4534508B4}"/>
                </a:ext>
              </a:extLst>
            </p:cNvPr>
            <p:cNvSpPr/>
            <p:nvPr/>
          </p:nvSpPr>
          <p:spPr>
            <a:xfrm>
              <a:off x="7521380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93599CB-7929-4843-A673-A469E3FE75A1}"/>
                </a:ext>
              </a:extLst>
            </p:cNvPr>
            <p:cNvSpPr/>
            <p:nvPr/>
          </p:nvSpPr>
          <p:spPr>
            <a:xfrm>
              <a:off x="7760018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9607DE-98A0-434D-A5DB-ECDEBF9FDFE5}"/>
                </a:ext>
              </a:extLst>
            </p:cNvPr>
            <p:cNvSpPr/>
            <p:nvPr/>
          </p:nvSpPr>
          <p:spPr>
            <a:xfrm>
              <a:off x="799865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9076C70-F32B-4634-A852-AE45A8E007F2}"/>
                </a:ext>
              </a:extLst>
            </p:cNvPr>
            <p:cNvSpPr/>
            <p:nvPr/>
          </p:nvSpPr>
          <p:spPr>
            <a:xfrm>
              <a:off x="822872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82152F7-D7B0-4FDA-B0BC-1081DC215AA7}"/>
                </a:ext>
              </a:extLst>
            </p:cNvPr>
            <p:cNvSpPr/>
            <p:nvPr/>
          </p:nvSpPr>
          <p:spPr>
            <a:xfrm>
              <a:off x="848179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2E8E3A-A4A4-4D70-B8DF-4D23C9AF4404}"/>
                </a:ext>
              </a:extLst>
            </p:cNvPr>
            <p:cNvSpPr/>
            <p:nvPr/>
          </p:nvSpPr>
          <p:spPr>
            <a:xfrm>
              <a:off x="873049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2468432-3310-4ECB-8881-E0DF9D439FCD}"/>
                </a:ext>
              </a:extLst>
            </p:cNvPr>
            <p:cNvSpPr/>
            <p:nvPr/>
          </p:nvSpPr>
          <p:spPr>
            <a:xfrm>
              <a:off x="898639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6B9F61-CE78-423A-92B3-578C815BAD19}"/>
                </a:ext>
              </a:extLst>
            </p:cNvPr>
            <p:cNvSpPr/>
            <p:nvPr/>
          </p:nvSpPr>
          <p:spPr>
            <a:xfrm>
              <a:off x="922503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762E4BD-2FFE-47FD-8C37-F525DBFFB970}"/>
                </a:ext>
              </a:extLst>
            </p:cNvPr>
            <p:cNvSpPr/>
            <p:nvPr/>
          </p:nvSpPr>
          <p:spPr>
            <a:xfrm>
              <a:off x="946367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918504C-F741-487E-8598-0E7E9B1BCB2C}"/>
                </a:ext>
              </a:extLst>
            </p:cNvPr>
            <p:cNvSpPr/>
            <p:nvPr/>
          </p:nvSpPr>
          <p:spPr>
            <a:xfrm>
              <a:off x="97023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55B69D9-4FC3-4595-A57B-2E51BD75CF81}"/>
                </a:ext>
              </a:extLst>
            </p:cNvPr>
            <p:cNvSpPr/>
            <p:nvPr/>
          </p:nvSpPr>
          <p:spPr>
            <a:xfrm>
              <a:off x="9940947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F12A40C3-1563-4235-8402-CDAF3646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7666" y="3699444"/>
              <a:ext cx="207282" cy="19508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1A42E1B8-DB9F-4E61-BDD7-467C0AA7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2502" y="2104000"/>
              <a:ext cx="207282" cy="195089"/>
            </a:xfrm>
            <a:prstGeom prst="rect">
              <a:avLst/>
            </a:prstGeom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15E4FB0-E013-4C5B-8C63-3E55BB5AA708}"/>
                </a:ext>
              </a:extLst>
            </p:cNvPr>
            <p:cNvCxnSpPr>
              <a:stCxn id="127" idx="0"/>
              <a:endCxn id="144" idx="2"/>
            </p:cNvCxnSpPr>
            <p:nvPr/>
          </p:nvCxnSpPr>
          <p:spPr>
            <a:xfrm flipH="1" flipV="1">
              <a:off x="6256143" y="2299089"/>
              <a:ext cx="66119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359A2A4-6E08-4163-ABCA-E985559BB247}"/>
                </a:ext>
              </a:extLst>
            </p:cNvPr>
            <p:cNvCxnSpPr>
              <a:cxnSpLocks/>
              <a:stCxn id="128" idx="0"/>
              <a:endCxn id="144" idx="2"/>
            </p:cNvCxnSpPr>
            <p:nvPr/>
          </p:nvCxnSpPr>
          <p:spPr>
            <a:xfrm flipH="1" flipV="1">
              <a:off x="6256143" y="2299089"/>
              <a:ext cx="336432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D46631-865A-421E-AE85-A4078FB7FA95}"/>
                </a:ext>
              </a:extLst>
            </p:cNvPr>
            <p:cNvCxnSpPr>
              <a:cxnSpLocks/>
              <a:stCxn id="129" idx="0"/>
              <a:endCxn id="144" idx="2"/>
            </p:cNvCxnSpPr>
            <p:nvPr/>
          </p:nvCxnSpPr>
          <p:spPr>
            <a:xfrm flipH="1" flipV="1">
              <a:off x="6256143" y="2299089"/>
              <a:ext cx="606745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F0E9482-A6D9-4A98-8B18-A62931DDF192}"/>
                </a:ext>
              </a:extLst>
            </p:cNvPr>
            <p:cNvCxnSpPr>
              <a:cxnSpLocks/>
              <a:stCxn id="142" idx="1"/>
              <a:endCxn id="144" idx="2"/>
            </p:cNvCxnSpPr>
            <p:nvPr/>
          </p:nvCxnSpPr>
          <p:spPr>
            <a:xfrm flipH="1" flipV="1">
              <a:off x="6256143" y="2299089"/>
              <a:ext cx="3713439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C0B65DF-1935-4824-B5F8-A18C1CABBBDD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H="1" flipV="1">
              <a:off x="6334841" y="2236842"/>
              <a:ext cx="3986466" cy="146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6CD9AF6-B548-487A-9A13-E80AB22DDC26}"/>
                </a:ext>
              </a:extLst>
            </p:cNvPr>
            <p:cNvCxnSpPr>
              <a:cxnSpLocks/>
              <a:stCxn id="135" idx="1"/>
              <a:endCxn id="144" idx="2"/>
            </p:cNvCxnSpPr>
            <p:nvPr/>
          </p:nvCxnSpPr>
          <p:spPr>
            <a:xfrm flipH="1" flipV="1">
              <a:off x="6256143" y="2299089"/>
              <a:ext cx="2001217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0F0C87-562B-4C36-A69C-B316E0A484CB}"/>
                    </a:ext>
                  </a:extLst>
                </p:cNvPr>
                <p:cNvSpPr txBox="1"/>
                <p:nvPr/>
              </p:nvSpPr>
              <p:spPr>
                <a:xfrm>
                  <a:off x="6000573" y="2968143"/>
                  <a:ext cx="3138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0F0C87-562B-4C36-A69C-B316E0A48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573" y="2968143"/>
                  <a:ext cx="31381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7CC9AEA-0E94-44D0-80B0-D614BD8FD147}"/>
                    </a:ext>
                  </a:extLst>
                </p:cNvPr>
                <p:cNvSpPr txBox="1"/>
                <p:nvPr/>
              </p:nvSpPr>
              <p:spPr>
                <a:xfrm>
                  <a:off x="8968187" y="2874243"/>
                  <a:ext cx="359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7CC9AEA-0E94-44D0-80B0-D614BD8FD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187" y="2874243"/>
                  <a:ext cx="35935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789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75FFC90-C31F-4992-B81A-5EA5B0C18BE9}"/>
                    </a:ext>
                  </a:extLst>
                </p:cNvPr>
                <p:cNvSpPr txBox="1"/>
                <p:nvPr/>
              </p:nvSpPr>
              <p:spPr>
                <a:xfrm>
                  <a:off x="6189418" y="3951079"/>
                  <a:ext cx="3929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75FFC90-C31F-4992-B81A-5EA5B0C18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18" y="3951079"/>
                  <a:ext cx="39298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DEBCF0-D45E-47CA-9599-15E7C69539CD}"/>
                    </a:ext>
                  </a:extLst>
                </p:cNvPr>
                <p:cNvSpPr txBox="1"/>
                <p:nvPr/>
              </p:nvSpPr>
              <p:spPr>
                <a:xfrm>
                  <a:off x="10217667" y="3894533"/>
                  <a:ext cx="4322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DEBCF0-D45E-47CA-9599-15E7C6953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667" y="3894533"/>
                  <a:ext cx="43227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348" r="-434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F631ABF-53BF-4B37-A68D-77AC83268C0F}"/>
                    </a:ext>
                  </a:extLst>
                </p:cNvPr>
                <p:cNvSpPr txBox="1"/>
                <p:nvPr/>
              </p:nvSpPr>
              <p:spPr>
                <a:xfrm>
                  <a:off x="5878299" y="2059951"/>
                  <a:ext cx="269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F631ABF-53BF-4B37-A68D-77AC83268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9" y="2059951"/>
                  <a:ext cx="269169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F58BE471-8AEF-4F30-967D-E0D8014B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2502" y="1699828"/>
              <a:ext cx="207282" cy="195089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AE316A8-7C71-4463-ABEE-E1BCD6172D86}"/>
                </a:ext>
              </a:extLst>
            </p:cNvPr>
            <p:cNvCxnSpPr>
              <a:stCxn id="156" idx="2"/>
            </p:cNvCxnSpPr>
            <p:nvPr/>
          </p:nvCxnSpPr>
          <p:spPr>
            <a:xfrm>
              <a:off x="6256143" y="1894917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2D02928-AAE3-460C-96B9-E6BCC08DEDA3}"/>
                    </a:ext>
                  </a:extLst>
                </p:cNvPr>
                <p:cNvSpPr txBox="1"/>
                <p:nvPr/>
              </p:nvSpPr>
              <p:spPr>
                <a:xfrm>
                  <a:off x="5594920" y="1658872"/>
                  <a:ext cx="6552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2D02928-AAE3-460C-96B9-E6BCC08DE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20" y="1658872"/>
                  <a:ext cx="655211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061" r="-1515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Arrow: Left-Right 159">
            <a:extLst>
              <a:ext uri="{FF2B5EF4-FFF2-40B4-BE49-F238E27FC236}">
                <a16:creationId xmlns:a16="http://schemas.microsoft.com/office/drawing/2014/main" id="{8BD51CCA-AC86-40EB-8A55-0BF139DC22C1}"/>
              </a:ext>
            </a:extLst>
          </p:cNvPr>
          <p:cNvSpPr/>
          <p:nvPr/>
        </p:nvSpPr>
        <p:spPr>
          <a:xfrm>
            <a:off x="4220404" y="2310139"/>
            <a:ext cx="1324155" cy="621249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E2CF31-7A5D-48D1-A152-19B103AD5EE6}"/>
              </a:ext>
            </a:extLst>
          </p:cNvPr>
          <p:cNvSpPr txBox="1"/>
          <p:nvPr/>
        </p:nvSpPr>
        <p:spPr>
          <a:xfrm flipH="1">
            <a:off x="4666327" y="1728157"/>
            <a:ext cx="4469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FF34E-C712-0B45-AC63-820B746C0238}"/>
              </a:ext>
            </a:extLst>
          </p:cNvPr>
          <p:cNvSpPr/>
          <p:nvPr/>
        </p:nvSpPr>
        <p:spPr>
          <a:xfrm>
            <a:off x="413667" y="170411"/>
            <a:ext cx="5552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Do we always want to increase complexity?</a:t>
            </a:r>
          </a:p>
        </p:txBody>
      </p:sp>
    </p:spTree>
    <p:extLst>
      <p:ext uri="{BB962C8B-B14F-4D97-AF65-F5344CB8AC3E}">
        <p14:creationId xmlns:p14="http://schemas.microsoft.com/office/powerpoint/2010/main" val="2492257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F76-07A2-144D-90EB-1B5A92F1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deep models can help us learn complex relationships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64892-3F06-894E-BA03-4C726C5AA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344" y="101916"/>
            <a:ext cx="4910456" cy="49104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F1FB4-82DA-814E-947A-A448DD74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learning multiple layers and transformation, it is possible to have a non-linear classifier capable of more accurately capturing the data.</a:t>
            </a:r>
          </a:p>
          <a:p>
            <a:endParaRPr lang="en-US" dirty="0"/>
          </a:p>
          <a:p>
            <a:r>
              <a:rPr lang="en-US" dirty="0"/>
              <a:t>However, a deep model can also give “perfect” performance on the training dataset and </a:t>
            </a:r>
            <a:r>
              <a:rPr lang="en-US" sz="1600" b="1" dirty="0"/>
              <a:t>fail completely</a:t>
            </a:r>
            <a:r>
              <a:rPr lang="en-US" dirty="0"/>
              <a:t> in the real world</a:t>
            </a:r>
          </a:p>
          <a:p>
            <a:endParaRPr lang="en-US" dirty="0"/>
          </a:p>
          <a:p>
            <a:r>
              <a:rPr lang="en-US" dirty="0"/>
              <a:t>We need to </a:t>
            </a:r>
            <a:r>
              <a:rPr lang="en-US" i="1" dirty="0"/>
              <a:t>validate</a:t>
            </a:r>
            <a:r>
              <a:rPr lang="en-US" dirty="0"/>
              <a:t>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481350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D5D2-2600-A94A-88C6-946035E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57CBA-E0B2-4C42-A3F4-ECAFD23C5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“Overfitting” is when the learned model increases complexity to fit the observed training data </a:t>
            </a:r>
            <a:r>
              <a:rPr lang="en-US" i="1" dirty="0"/>
              <a:t>too well</a:t>
            </a:r>
            <a:r>
              <a:rPr lang="en-US" dirty="0"/>
              <a:t> – will not work to predict future data!</a:t>
            </a:r>
          </a:p>
          <a:p>
            <a:endParaRPr lang="en-US" dirty="0"/>
          </a:p>
          <a:p>
            <a:r>
              <a:rPr lang="en-US" dirty="0"/>
              <a:t>What would we want to use to fit these example data points?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4F4D41-EF25-594C-8938-7E1D8D98D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25" y="570706"/>
            <a:ext cx="3657600" cy="3657600"/>
          </a:xfrm>
        </p:spPr>
      </p:pic>
    </p:spTree>
    <p:extLst>
      <p:ext uri="{BB962C8B-B14F-4D97-AF65-F5344CB8AC3E}">
        <p14:creationId xmlns:p14="http://schemas.microsoft.com/office/powerpoint/2010/main" val="3438287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622F-EF53-9F4A-A75B-5AE7943B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Example: </a:t>
            </a:r>
            <a:br>
              <a:rPr lang="en-US" dirty="0"/>
            </a:br>
            <a:r>
              <a:rPr lang="en-US" dirty="0"/>
              <a:t>Increasing Polynomial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A5F9A1-E4AF-B04C-8568-14C4C8D25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64" y="1128938"/>
            <a:ext cx="2912383" cy="291238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9F886-FD73-AA44-BA79-DB31064F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10" y="1128938"/>
            <a:ext cx="2912383" cy="2912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8EEBD-4F1F-E045-920D-A9DDF710F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73" y="1144244"/>
            <a:ext cx="2897078" cy="2897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AD516-C0D6-FE49-9B11-EAC1221EFF95}"/>
              </a:ext>
            </a:extLst>
          </p:cNvPr>
          <p:cNvSpPr txBox="1"/>
          <p:nvPr/>
        </p:nvSpPr>
        <p:spPr>
          <a:xfrm>
            <a:off x="2318657" y="4310742"/>
            <a:ext cx="473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complexity visually looks ridiculous…</a:t>
            </a:r>
          </a:p>
        </p:txBody>
      </p:sp>
    </p:spTree>
    <p:extLst>
      <p:ext uri="{BB962C8B-B14F-4D97-AF65-F5344CB8AC3E}">
        <p14:creationId xmlns:p14="http://schemas.microsoft.com/office/powerpoint/2010/main" val="75591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5C92-51FF-A446-A9E8-BEB0369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E0BF-D059-EF47-BD56-B97784CC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478236" cy="339447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 are increasing the number of parameters in the model, which means:</a:t>
            </a:r>
          </a:p>
          <a:p>
            <a:pPr lvl="1"/>
            <a:r>
              <a:rPr lang="en-US" dirty="0"/>
              <a:t>More parameters to estimate (all of their errors add up)</a:t>
            </a:r>
          </a:p>
          <a:p>
            <a:pPr lvl="1"/>
            <a:r>
              <a:rPr lang="en-US" dirty="0"/>
              <a:t>Can learn </a:t>
            </a:r>
            <a:r>
              <a:rPr lang="en-US" i="1" dirty="0"/>
              <a:t>complex</a:t>
            </a:r>
            <a:r>
              <a:rPr lang="en-US" dirty="0"/>
              <a:t> relationships, maybe too complex for reality</a:t>
            </a:r>
          </a:p>
          <a:p>
            <a:pPr lvl="1"/>
            <a:endParaRPr lang="en-US" dirty="0"/>
          </a:p>
          <a:p>
            <a:r>
              <a:rPr lang="en-US" dirty="0"/>
              <a:t>When we </a:t>
            </a:r>
            <a:r>
              <a:rPr lang="en-US" i="1" dirty="0" err="1"/>
              <a:t>overfit</a:t>
            </a:r>
            <a:r>
              <a:rPr lang="en-US" dirty="0"/>
              <a:t>, this means that we will not </a:t>
            </a:r>
            <a:r>
              <a:rPr lang="en-US" i="1" dirty="0"/>
              <a:t>generalize</a:t>
            </a:r>
          </a:p>
          <a:p>
            <a:pPr lvl="1"/>
            <a:r>
              <a:rPr lang="en-US" dirty="0"/>
              <a:t>We want our models and analysis to generalize, or provide accurate predictions on newly collected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B7C6-FCE8-DF47-A2E5-037E80D859E8}"/>
              </a:ext>
            </a:extLst>
          </p:cNvPr>
          <p:cNvSpPr txBox="1"/>
          <p:nvPr/>
        </p:nvSpPr>
        <p:spPr>
          <a:xfrm>
            <a:off x="6597354" y="2718142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2F090D-A32D-394C-82E2-53B3F1318EED}"/>
              </a:ext>
            </a:extLst>
          </p:cNvPr>
          <p:cNvGrpSpPr/>
          <p:nvPr/>
        </p:nvGrpSpPr>
        <p:grpSpPr>
          <a:xfrm>
            <a:off x="5935436" y="1063229"/>
            <a:ext cx="2828238" cy="1451132"/>
            <a:chOff x="1610985" y="1500279"/>
            <a:chExt cx="5125350" cy="25405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808DDD-EEFA-F849-8D37-86210E81C763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FDFD4D2-F874-E04A-ACEE-1840AB3C1B7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AE73172-2960-8543-8766-7C75316C449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437B210-E1D5-054F-B176-075FDD58DC6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F5D7021-5335-FE41-99B3-5A95EDAF081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6379A48-B93B-E54B-BD26-259B0F86E01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76571AF-9CC5-6548-A2A8-42AAFEA427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40773B-8084-6A48-AB4D-E908C8E64E6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128694-A792-AC48-B022-1C716282CA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4C76983-8EDB-0F4A-BB21-85C93EF323E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8174BD-3657-604C-9BDA-8686DBF1604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64D34B-B1F4-7C46-896F-7407241B08E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CC73A2B-0F86-B947-B7A2-3305A78A7FDB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6E8F6DB-5FF4-6848-9CA1-18AD44E31A2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EA0191-B1AA-4C47-9FFC-4AF87119A2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9CD488E-68BC-754D-8225-77B12693BED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100AEB4-A3BD-0F4C-AA68-76DB3A7451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3E7F2C5-4878-BE43-8E86-050BB63E2C7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8EA78-4501-4F4F-A562-2EBCB558A6A0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5B960C-9DE1-E749-AE1C-47A81E233CD7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FF25C6-5B54-E244-BA5F-2917F9E35E5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088ADB-68D1-2647-93C8-4A070BD6336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2DC1A2D-63D8-8746-9A7A-B00BDE5769DE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7CC06BE-1CB8-C141-AC82-DFA3EBE230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34AB723-E44D-1B45-9AF9-9C003F79EF5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5B010E1-F88A-0C46-9BBC-81C9811A0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F06017-769F-0B45-ABDE-DF84CED3796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4497349-9241-C241-A13C-96C67C93C462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99383E9-BA88-9448-B2BC-215B0D57495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10D8CB4-D893-5645-8DD3-ECC7B75CA71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EB9F43F-1A70-4C43-B923-301C27359B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6BB9E4-564E-5D43-AF02-2F71059700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5AE2701-5704-B940-9F0F-642E8992169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D3E697-0689-6B44-8D0D-ED5010B7240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F80E437-C807-E145-9E58-7A7BE132820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6D1F23C-8063-594C-8CA1-554C53FB32D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3E4513F-BA66-484D-9C17-EA66BEEB89F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8E4F8-41BF-8240-A40C-744D92490F49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3C1B3B-7538-EA48-932F-13C9595162AA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D18763-4217-ED47-B6E2-FC4DB9605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5EC1434-40F1-F84A-A109-D76B880EDA27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F014BD-6340-B246-A6BE-590C96CA665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E3EB7D-5F6D-6144-BEB7-145AB4621E9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1B216A9-8B65-1445-8EB2-A2B5F125BC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646210-E045-FB41-A47E-C261EF76009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0B05E41-2502-5241-9685-F588A659B24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7A7A168-6E5A-3B4C-A555-35FBDFDFD2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95D80B-B209-5948-8D99-FD6B899E39E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8B22921-B977-0E4D-B57B-91E8EBEE281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E6DCD9F-29EA-6647-87B3-DD8FBD1888A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ACD3E1-C40F-D54A-A20C-C31D70F5B5D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03E7988-E55F-1947-8FA8-CE4D1CE706D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0D5AF52-774C-914B-B716-D927309CEB7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54C9553-53A0-2B46-ACF5-F890A9A7B09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E81D6D-84D7-DF49-B364-B33FC24244D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451B2AA-BA28-124D-8B44-A57D38D10FD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D498F1-F5B4-D147-B9C5-FB561F04D2E7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72776B-3377-3E4A-886A-6EAAEDB05B54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0B75E3-33AB-5C42-9CFA-E7D2931373B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9FC8A90-DCFA-4C4E-BD93-5DF611FC9BE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EF6E706-4D63-514D-A9A6-1F486FA23E9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FC0D6AF-464D-2348-9241-EF225A90137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8FC6482-D4D9-3F41-B468-6FBF3D52FAC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620366C-9CB8-3247-B4B0-650E1728F2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EE26C4B-B20B-A44A-8F6C-576916E1AAD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06B5CD-7A3D-4448-B60F-3E9790C026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7DC0036-0FD8-F745-B76A-15AC34E19675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2487956-84A5-F047-809D-45689BBB4B6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EC9781-B494-3E40-A606-59FA963E23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13FF4FE-6BC4-7841-9AC7-1998AD55EEF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9718F9-D59F-0246-A26F-45720AFAAE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1B5FE00-0B7E-9C42-A543-72EBFC033F1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485512F-42CD-BA43-AFA1-DA845A89897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FB1B8C5-0843-384F-9585-B0B9C242D4C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237DA5A-2CC9-3343-939F-9FF98ED39F3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15986A-E239-8347-8E3E-C3760C6B0620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402B81-79DB-0346-BCF6-EE9BAAD1E98C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C3E81D-102A-784C-920C-30E97966BFE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0965218-5D1E-4F46-B178-57DFE8955EA4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361AACD-BDEB-D746-B235-B1FE71D2A40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B3BB642-471B-9E44-A16F-1E0ED2B2CB9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4B6A90-FF66-FB46-8E08-4B72404BED3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777CA8-A881-8B45-97E4-D9F62C36B90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C1342E6-EDA9-3946-A3F8-88F3DDA2D6B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477208-9D22-F44E-AAAE-1EFC37064CB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0EBC636-D09D-9D40-AD94-6E7682E337F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16E79E7-BC0D-6841-95DD-ED2A4DEACA0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E6D7C3-32F6-6D41-BC99-9EE58947B89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03C7C08-4F92-6343-B801-BB262860F7A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F45E20-4E97-AF4F-90D8-C57278D8890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0D078D4-FAEC-7547-B4A6-DFDABFDAE0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989A73B-91D8-7242-82EF-7B8D83DE0C3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7B65827-E768-274C-8062-C7D84A5368E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28F1A7-4285-8C4D-AB3A-C77A05D17E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CAFBCE-26A2-2541-85D3-27FB7D59AD00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6804E1-6513-EE47-B339-3D8DF13AA045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160F98-8F8B-1447-A15F-EB030CD8CA6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F48196-886B-EF48-820E-0F514B003B4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5E20023-03DA-DF4D-BB10-1F6999FA8CC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45FF682-6C8B-5442-AC8A-9A351790A89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48B997-24A4-104F-87FB-F85F5169C97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5F353E0-8C27-B847-9DC6-CC6BA7842C9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9EA90B1-C095-3348-8872-0195CA3B20C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72FBDFB-2C03-A64F-8FCB-95C89E6EAF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53ACCB-9A81-8449-8001-C16028152FF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F2004BC-DAD2-EF45-9C0A-A10183394B3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DCA939-D67C-CE4D-95EE-6AE9C1033BF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8E71BB-BA61-CE42-822E-20359DF2602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7E33EB0-F321-8446-B011-3C24323A963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1C7B59C-B820-DD41-B36B-84DA3CB2A4E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649ACAE-7B9E-A14F-84CB-C9717379C83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6F1DB0-CC79-9542-995D-49E60A6DCA7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F576E6-9FDE-6B4E-8CBC-A3E8E54909E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E413D6-EA76-8B4D-8E37-788653D1651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BA7B5B-4170-FD48-9C85-19263C356E79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C11936E-7F97-AA48-A2E3-E814694780F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4669B3C-3C54-9E45-B5EC-26D2318FC59F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88FB998-EFB6-E14E-BE2B-172EF88954E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6137D7-FD3C-854F-9DDA-97F18446AE5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0A3723A-019C-4348-8CD8-41465F4DF93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2F45B2F-7591-DB40-B63A-3EB57AD2EDF4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DC7FACE-278B-C342-9630-2F7BA70C137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713441-4C4E-194F-8B14-D3496F02A648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3ACAB4-96C0-304D-A596-27AAF694216B}"/>
                  </a:ext>
                </a:extLst>
              </p:cNvPr>
              <p:cNvSpPr txBox="1"/>
              <p:nvPr/>
            </p:nvSpPr>
            <p:spPr>
              <a:xfrm>
                <a:off x="6648581" y="3535158"/>
                <a:ext cx="52531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3ACAB4-96C0-304D-A596-27AAF694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81" y="3535158"/>
                <a:ext cx="525317" cy="230832"/>
              </a:xfrm>
              <a:prstGeom prst="rect">
                <a:avLst/>
              </a:prstGeom>
              <a:blipFill>
                <a:blip r:embed="rId22"/>
                <a:stretch>
                  <a:fillRect l="-16667" r="-114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Arrow: Notched Right 200">
            <a:extLst>
              <a:ext uri="{FF2B5EF4-FFF2-40B4-BE49-F238E27FC236}">
                <a16:creationId xmlns:a16="http://schemas.microsoft.com/office/drawing/2014/main" id="{DCD94EE2-FA72-3A4D-82F1-7A20074FCC55}"/>
              </a:ext>
            </a:extLst>
          </p:cNvPr>
          <p:cNvSpPr/>
          <p:nvPr/>
        </p:nvSpPr>
        <p:spPr>
          <a:xfrm rot="5400000">
            <a:off x="6980110" y="3155904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2" name="Arrow: Notched Right 200">
            <a:extLst>
              <a:ext uri="{FF2B5EF4-FFF2-40B4-BE49-F238E27FC236}">
                <a16:creationId xmlns:a16="http://schemas.microsoft.com/office/drawing/2014/main" id="{B02AC72B-3A63-084E-BA5B-202CF01AA5A1}"/>
              </a:ext>
            </a:extLst>
          </p:cNvPr>
          <p:cNvSpPr/>
          <p:nvPr/>
        </p:nvSpPr>
        <p:spPr>
          <a:xfrm rot="5400000">
            <a:off x="6987026" y="3894526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F0E91B-C9F4-5847-8FD1-46A6B6C58A95}"/>
              </a:ext>
            </a:extLst>
          </p:cNvPr>
          <p:cNvSpPr txBox="1"/>
          <p:nvPr/>
        </p:nvSpPr>
        <p:spPr>
          <a:xfrm>
            <a:off x="6492637" y="4181446"/>
            <a:ext cx="203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in the </a:t>
            </a:r>
            <a:br>
              <a:rPr lang="en-US" dirty="0"/>
            </a:br>
            <a:r>
              <a:rPr lang="en-US" dirty="0"/>
              <a:t>Real World??</a:t>
            </a:r>
          </a:p>
        </p:txBody>
      </p:sp>
    </p:spTree>
    <p:extLst>
      <p:ext uri="{BB962C8B-B14F-4D97-AF65-F5344CB8AC3E}">
        <p14:creationId xmlns:p14="http://schemas.microsoft.com/office/powerpoint/2010/main" val="42506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3B5F-E4D5-A44D-9FA4-4B3058D2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56E1-2856-F343-8A3E-4258C62E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afternoon you will be implementing and learning a multilayer perceptron </a:t>
            </a:r>
            <a:r>
              <a:rPr lang="en-US" sz="2400" i="1" dirty="0"/>
              <a:t>yourself</a:t>
            </a:r>
            <a:r>
              <a:rPr lang="en-US" sz="2400" dirty="0"/>
              <a:t> (with help from the TAs!)</a:t>
            </a:r>
          </a:p>
          <a:p>
            <a:r>
              <a:rPr lang="en-US" sz="2400" dirty="0"/>
              <a:t>In this second lecture, we want to set up the mathematical structure to learn the network</a:t>
            </a:r>
          </a:p>
        </p:txBody>
      </p:sp>
    </p:spTree>
    <p:extLst>
      <p:ext uri="{BB962C8B-B14F-4D97-AF65-F5344CB8AC3E}">
        <p14:creationId xmlns:p14="http://schemas.microsoft.com/office/powerpoint/2010/main" val="1941694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5C92-51FF-A446-A9E8-BEB0369E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Validation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E0BF-D059-EF47-BD56-B97784CCD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91152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the end, we want to know how the network will perform </a:t>
            </a:r>
            <a:r>
              <a:rPr lang="en-US" i="1" dirty="0"/>
              <a:t>in the real world</a:t>
            </a:r>
            <a:endParaRPr lang="en-US" dirty="0"/>
          </a:p>
          <a:p>
            <a:r>
              <a:rPr lang="en-US" dirty="0"/>
              <a:t>Standard approach: actually try it in the real world</a:t>
            </a:r>
          </a:p>
          <a:p>
            <a:r>
              <a:rPr lang="en-US" dirty="0"/>
              <a:t>This is costly; instead, can we use existing data to estimate performance?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B7C6-FCE8-DF47-A2E5-037E80D859E8}"/>
              </a:ext>
            </a:extLst>
          </p:cNvPr>
          <p:cNvSpPr txBox="1"/>
          <p:nvPr/>
        </p:nvSpPr>
        <p:spPr>
          <a:xfrm>
            <a:off x="5303908" y="2595497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2F090D-A32D-394C-82E2-53B3F1318EED}"/>
              </a:ext>
            </a:extLst>
          </p:cNvPr>
          <p:cNvGrpSpPr/>
          <p:nvPr/>
        </p:nvGrpSpPr>
        <p:grpSpPr>
          <a:xfrm>
            <a:off x="4681377" y="1066225"/>
            <a:ext cx="2828238" cy="1451132"/>
            <a:chOff x="1610985" y="1500279"/>
            <a:chExt cx="5125350" cy="25405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808DDD-EEFA-F849-8D37-86210E81C763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CFDFD4D2-F874-E04A-ACEE-1840AB3C1B7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EAE73172-2960-8543-8766-7C75316C449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437B210-E1D5-054F-B176-075FDD58DC6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F5D7021-5335-FE41-99B3-5A95EDAF081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6379A48-B93B-E54B-BD26-259B0F86E01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76571AF-9CC5-6548-A2A8-42AAFEA427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40773B-8084-6A48-AB4D-E908C8E64E6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7128694-A792-AC48-B022-1C716282CA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4C76983-8EDB-0F4A-BB21-85C93EF323E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A8174BD-3657-604C-9BDA-8686DBF1604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364D34B-B1F4-7C46-896F-7407241B08E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CC73A2B-0F86-B947-B7A2-3305A78A7FDB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D6E8F6DB-5FF4-6848-9CA1-18AD44E31A2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CEA0191-B1AA-4C47-9FFC-4AF87119A2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9CD488E-68BC-754D-8225-77B12693BED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100AEB4-A3BD-0F4C-AA68-76DB3A7451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33E7F2C5-4878-BE43-8E86-050BB63E2C7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48EA78-4501-4F4F-A562-2EBCB558A6A0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D5B960C-9DE1-E749-AE1C-47A81E233CD7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FFF25C6-5B54-E244-BA5F-2917F9E35E5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2088ADB-68D1-2647-93C8-4A070BD6336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2DC1A2D-63D8-8746-9A7A-B00BDE5769DE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7CC06BE-1CB8-C141-AC82-DFA3EBE230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34AB723-E44D-1B45-9AF9-9C003F79EF5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5B010E1-F88A-0C46-9BBC-81C9811A0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F06017-769F-0B45-ABDE-DF84CED3796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4497349-9241-C241-A13C-96C67C93C462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99383E9-BA88-9448-B2BC-215B0D57495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10D8CB4-D893-5645-8DD3-ECC7B75CA71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EB9F43F-1A70-4C43-B923-301C27359B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C6BB9E4-564E-5D43-AF02-2F71059700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5AE2701-5704-B940-9F0F-642E8992169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D3E697-0689-6B44-8D0D-ED5010B7240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F80E437-C807-E145-9E58-7A7BE132820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6D1F23C-8063-594C-8CA1-554C53FB32D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A3E4513F-BA66-484D-9C17-EA66BEEB89F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8E4F8-41BF-8240-A40C-744D92490F49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3C1B3B-7538-EA48-932F-13C9595162AA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DD18763-4217-ED47-B6E2-FC4DB9605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5EC1434-40F1-F84A-A109-D76B880EDA27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F014BD-6340-B246-A6BE-590C96CA665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7E3EB7D-5F6D-6144-BEB7-145AB4621E9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1B216A9-8B65-1445-8EB2-A2B5F125BC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646210-E045-FB41-A47E-C261EF76009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0B05E41-2502-5241-9685-F588A659B24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7A7A168-6E5A-3B4C-A555-35FBDFDFD2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195D80B-B209-5948-8D99-FD6B899E39E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8B22921-B977-0E4D-B57B-91E8EBEE281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9E6DCD9F-29EA-6647-87B3-DD8FBD1888A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ACD3E1-C40F-D54A-A20C-C31D70F5B5D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03E7988-E55F-1947-8FA8-CE4D1CE706D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0D5AF52-774C-914B-B716-D927309CEB7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54C9553-53A0-2B46-ACF5-F890A9A7B09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1E81D6D-84D7-DF49-B364-B33FC24244D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451B2AA-BA28-124D-8B44-A57D38D10FD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D498F1-F5B4-D147-B9C5-FB561F04D2E7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72776B-3377-3E4A-886A-6EAAEDB05B54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20B75E3-33AB-5C42-9CFA-E7D2931373B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9FC8A90-DCFA-4C4E-BD93-5DF611FC9BE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EF6E706-4D63-514D-A9A6-1F486FA23E9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EFC0D6AF-464D-2348-9241-EF225A90137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8FC6482-D4D9-3F41-B468-6FBF3D52FAC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620366C-9CB8-3247-B4B0-650E1728F2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EE26C4B-B20B-A44A-8F6C-576916E1AAD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E06B5CD-7A3D-4448-B60F-3E9790C026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7DC0036-0FD8-F745-B76A-15AC34E19675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2487956-84A5-F047-809D-45689BBB4B6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EC9781-B494-3E40-A606-59FA963E23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13FF4FE-6BC4-7841-9AC7-1998AD55EEF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9718F9-D59F-0246-A26F-45720AFAAE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1B5FE00-0B7E-9C42-A543-72EBFC033F1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485512F-42CD-BA43-AFA1-DA845A89897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FB1B8C5-0843-384F-9585-B0B9C242D4C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237DA5A-2CC9-3343-939F-9FF98ED39F3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15986A-E239-8347-8E3E-C3760C6B0620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D402B81-79DB-0346-BCF6-EE9BAAD1E98C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7C3E81D-102A-784C-920C-30E97966BFE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0965218-5D1E-4F46-B178-57DFE8955EA4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361AACD-BDEB-D746-B235-B1FE71D2A40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B3BB642-471B-9E44-A16F-1E0ED2B2CB9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4B6A90-FF66-FB46-8E08-4B72404BED3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777CA8-A881-8B45-97E4-D9F62C36B90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C1342E6-EDA9-3946-A3F8-88F3DDA2D6B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477208-9D22-F44E-AAAE-1EFC37064CB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0EBC636-D09D-9D40-AD94-6E7682E337F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16E79E7-BC0D-6841-95DD-ED2A4DEACA0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1E6D7C3-32F6-6D41-BC99-9EE58947B89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03C7C08-4F92-6343-B801-BB262860F7A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F45E20-4E97-AF4F-90D8-C57278D8890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0D078D4-FAEC-7547-B4A6-DFDABFDAE0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989A73B-91D8-7242-82EF-7B8D83DE0C3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7B65827-E768-274C-8062-C7D84A5368E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228F1A7-4285-8C4D-AB3A-C77A05D17E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CAFBCE-26A2-2541-85D3-27FB7D59AD00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6804E1-6513-EE47-B339-3D8DF13AA045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F160F98-8F8B-1447-A15F-EB030CD8CA6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BF48196-886B-EF48-820E-0F514B003B4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5E20023-03DA-DF4D-BB10-1F6999FA8CC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45FF682-6C8B-5442-AC8A-9A351790A89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648B997-24A4-104F-87FB-F85F5169C97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5F353E0-8C27-B847-9DC6-CC6BA7842C9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9EA90B1-C095-3348-8872-0195CA3B20C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72FBDFB-2C03-A64F-8FCB-95C89E6EAF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53ACCB-9A81-8449-8001-C16028152FF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F2004BC-DAD2-EF45-9C0A-A10183394B3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DCA939-D67C-CE4D-95EE-6AE9C1033BF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D8E71BB-BA61-CE42-822E-20359DF2602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7E33EB0-F321-8446-B011-3C24323A963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1C7B59C-B820-DD41-B36B-84DA3CB2A4E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649ACAE-7B9E-A14F-84CB-C9717379C83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E6F1DB0-CC79-9542-995D-49E60A6DCA7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9F576E6-9FDE-6B4E-8CBC-A3E8E54909E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E413D6-EA76-8B4D-8E37-788653D1651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0BA7B5B-4170-FD48-9C85-19263C356E79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C11936E-7F97-AA48-A2E3-E814694780F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4669B3C-3C54-9E45-B5EC-26D2318FC59F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88FB998-EFB6-E14E-BE2B-172EF88954E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6137D7-FD3C-854F-9DDA-97F18446AE5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0A3723A-019C-4348-8CD8-41465F4DF93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2F45B2F-7591-DB40-B63A-3EB57AD2EDF4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DC7FACE-278B-C342-9630-2F7BA70C137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713441-4C4E-194F-8B14-D3496F02A648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3ACAB4-96C0-304D-A596-27AAF694216B}"/>
                  </a:ext>
                </a:extLst>
              </p:cNvPr>
              <p:cNvSpPr txBox="1"/>
              <p:nvPr/>
            </p:nvSpPr>
            <p:spPr>
              <a:xfrm>
                <a:off x="5417035" y="3449706"/>
                <a:ext cx="52531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3ACAB4-96C0-304D-A596-27AAF6942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35" y="3449706"/>
                <a:ext cx="525317" cy="230832"/>
              </a:xfrm>
              <a:prstGeom prst="rect">
                <a:avLst/>
              </a:prstGeom>
              <a:blipFill>
                <a:blip r:embed="rId22"/>
                <a:stretch>
                  <a:fillRect l="-16667" t="-5263" r="-11428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Arrow: Notched Right 200">
            <a:extLst>
              <a:ext uri="{FF2B5EF4-FFF2-40B4-BE49-F238E27FC236}">
                <a16:creationId xmlns:a16="http://schemas.microsoft.com/office/drawing/2014/main" id="{DCD94EE2-FA72-3A4D-82F1-7A20074FCC55}"/>
              </a:ext>
            </a:extLst>
          </p:cNvPr>
          <p:cNvSpPr/>
          <p:nvPr/>
        </p:nvSpPr>
        <p:spPr>
          <a:xfrm rot="5400000">
            <a:off x="5665281" y="3033259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2" name="Arrow: Notched Right 200">
            <a:extLst>
              <a:ext uri="{FF2B5EF4-FFF2-40B4-BE49-F238E27FC236}">
                <a16:creationId xmlns:a16="http://schemas.microsoft.com/office/drawing/2014/main" id="{B02AC72B-3A63-084E-BA5B-202CF01AA5A1}"/>
              </a:ext>
            </a:extLst>
          </p:cNvPr>
          <p:cNvSpPr/>
          <p:nvPr/>
        </p:nvSpPr>
        <p:spPr>
          <a:xfrm rot="5400000">
            <a:off x="5665281" y="3790169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4F0E91B-C9F4-5847-8FD1-46A6B6C58A95}"/>
              </a:ext>
            </a:extLst>
          </p:cNvPr>
          <p:cNvSpPr txBox="1"/>
          <p:nvPr/>
        </p:nvSpPr>
        <p:spPr>
          <a:xfrm>
            <a:off x="4681377" y="4109317"/>
            <a:ext cx="335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Real-World Performance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16844CDE-CA38-1440-874C-923E0C587AB6}"/>
              </a:ext>
            </a:extLst>
          </p:cNvPr>
          <p:cNvSpPr txBox="1"/>
          <p:nvPr/>
        </p:nvSpPr>
        <p:spPr>
          <a:xfrm>
            <a:off x="6840333" y="3643933"/>
            <a:ext cx="238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“New” Real-World Data</a:t>
            </a:r>
          </a:p>
        </p:txBody>
      </p:sp>
      <p:sp>
        <p:nvSpPr>
          <p:cNvPr id="280" name="Arrow: Notched Right 200">
            <a:extLst>
              <a:ext uri="{FF2B5EF4-FFF2-40B4-BE49-F238E27FC236}">
                <a16:creationId xmlns:a16="http://schemas.microsoft.com/office/drawing/2014/main" id="{D8B0100B-8501-E041-A718-A9774B4030D7}"/>
              </a:ext>
            </a:extLst>
          </p:cNvPr>
          <p:cNvSpPr/>
          <p:nvPr/>
        </p:nvSpPr>
        <p:spPr>
          <a:xfrm rot="8053417">
            <a:off x="6612003" y="3859160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D315F390-2F02-9C4D-912E-C8C61DDDD135}"/>
              </a:ext>
            </a:extLst>
          </p:cNvPr>
          <p:cNvGrpSpPr/>
          <p:nvPr/>
        </p:nvGrpSpPr>
        <p:grpSpPr>
          <a:xfrm>
            <a:off x="7171483" y="2713708"/>
            <a:ext cx="1855767" cy="853083"/>
            <a:chOff x="6625932" y="2425390"/>
            <a:chExt cx="2521633" cy="11591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90387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90387" cy="94790"/>
                </a:xfrm>
                <a:prstGeom prst="rect">
                  <a:avLst/>
                </a:prstGeom>
                <a:blipFill>
                  <a:blip r:embed="rId23"/>
                  <a:stretch>
                    <a:fillRect l="-50000" r="-166667" b="-2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/>
                <p:nvPr/>
              </p:nvSpPr>
              <p:spPr>
                <a:xfrm>
                  <a:off x="6710052" y="2566102"/>
                  <a:ext cx="92168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2"/>
                  <a:ext cx="92168" cy="94790"/>
                </a:xfrm>
                <a:prstGeom prst="rect">
                  <a:avLst/>
                </a:prstGeom>
                <a:blipFill>
                  <a:blip r:embed="rId24"/>
                  <a:stretch>
                    <a:fillRect l="-50000" r="-166667" b="-2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/>
                <p:nvPr/>
              </p:nvSpPr>
              <p:spPr>
                <a:xfrm>
                  <a:off x="6712877" y="2732396"/>
                  <a:ext cx="92168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6"/>
                  <a:ext cx="92168" cy="94790"/>
                </a:xfrm>
                <a:prstGeom prst="rect">
                  <a:avLst/>
                </a:prstGeom>
                <a:blipFill>
                  <a:blip r:embed="rId25"/>
                  <a:stretch>
                    <a:fillRect l="-50000" r="-166667" b="-18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92168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92168" cy="94790"/>
                </a:xfrm>
                <a:prstGeom prst="rect">
                  <a:avLst/>
                </a:prstGeom>
                <a:blipFill>
                  <a:blip r:embed="rId26"/>
                  <a:stretch>
                    <a:fillRect l="-50000" r="-166667" b="-2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65D353E-0D0E-C74E-B475-251F1BE5F9CC}"/>
                    </a:ext>
                  </a:extLst>
                </p:cNvPr>
                <p:cNvSpPr txBox="1"/>
                <p:nvPr/>
              </p:nvSpPr>
              <p:spPr>
                <a:xfrm>
                  <a:off x="6625932" y="3309023"/>
                  <a:ext cx="294993" cy="1195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5" name="TextBox 284">
                  <a:extLst>
                    <a:ext uri="{FF2B5EF4-FFF2-40B4-BE49-F238E27FC236}">
                      <a16:creationId xmlns:a16="http://schemas.microsoft.com/office/drawing/2014/main" id="{765D353E-0D0E-C74E-B475-251F1BE5F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5932" y="3309023"/>
                  <a:ext cx="294993" cy="119580"/>
                </a:xfrm>
                <a:prstGeom prst="rect">
                  <a:avLst/>
                </a:prstGeom>
                <a:blipFill>
                  <a:blip r:embed="rId27"/>
                  <a:stretch>
                    <a:fillRect l="-16667" r="-72222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BA396DDE-1486-F44F-82B7-CD7A8C830991}"/>
                    </a:ext>
                  </a:extLst>
                </p:cNvPr>
                <p:cNvSpPr txBox="1"/>
                <p:nvPr/>
              </p:nvSpPr>
              <p:spPr>
                <a:xfrm>
                  <a:off x="6710052" y="3464987"/>
                  <a:ext cx="134971" cy="11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BA396DDE-1486-F44F-82B7-CD7A8C830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3464987"/>
                  <a:ext cx="134971" cy="119580"/>
                </a:xfrm>
                <a:prstGeom prst="rect">
                  <a:avLst/>
                </a:prstGeom>
                <a:blipFill>
                  <a:blip r:embed="rId28"/>
                  <a:stretch>
                    <a:fillRect l="-37500" r="-125000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/>
                <p:nvPr/>
              </p:nvSpPr>
              <p:spPr>
                <a:xfrm>
                  <a:off x="8754701" y="2425390"/>
                  <a:ext cx="90925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1" y="2425390"/>
                  <a:ext cx="90925" cy="94790"/>
                </a:xfrm>
                <a:prstGeom prst="rect">
                  <a:avLst/>
                </a:prstGeom>
                <a:blipFill>
                  <a:blip r:embed="rId29"/>
                  <a:stretch>
                    <a:fillRect l="-66667" r="-166667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/>
                <p:nvPr/>
              </p:nvSpPr>
              <p:spPr>
                <a:xfrm>
                  <a:off x="8749481" y="2580536"/>
                  <a:ext cx="92705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1" y="2580536"/>
                  <a:ext cx="92705" cy="94790"/>
                </a:xfrm>
                <a:prstGeom prst="rect">
                  <a:avLst/>
                </a:prstGeom>
                <a:blipFill>
                  <a:blip r:embed="rId30"/>
                  <a:stretch>
                    <a:fillRect l="-66667" r="-166667" b="-2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/>
                <p:nvPr/>
              </p:nvSpPr>
              <p:spPr>
                <a:xfrm>
                  <a:off x="8752306" y="2732396"/>
                  <a:ext cx="92705" cy="94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6" y="2732396"/>
                  <a:ext cx="92705" cy="94790"/>
                </a:xfrm>
                <a:prstGeom prst="rect">
                  <a:avLst/>
                </a:prstGeom>
                <a:blipFill>
                  <a:blip r:embed="rId31"/>
                  <a:stretch>
                    <a:fillRect l="-66667" r="-183333" b="-2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5635C5FD-210E-7442-ACCD-4AF2A6AE8D8F}"/>
                    </a:ext>
                  </a:extLst>
                </p:cNvPr>
                <p:cNvSpPr txBox="1"/>
                <p:nvPr/>
              </p:nvSpPr>
              <p:spPr>
                <a:xfrm>
                  <a:off x="8749481" y="3464987"/>
                  <a:ext cx="135672" cy="11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5635C5FD-210E-7442-ACCD-4AF2A6AE8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1" y="3464987"/>
                  <a:ext cx="135672" cy="119580"/>
                </a:xfrm>
                <a:prstGeom prst="rect">
                  <a:avLst/>
                </a:prstGeom>
                <a:blipFill>
                  <a:blip r:embed="rId32"/>
                  <a:stretch>
                    <a:fillRect l="-44444" r="-100000" b="-1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D541AF69-9F79-FF4C-B51F-A8D8B943D742}"/>
                </a:ext>
              </a:extLst>
            </p:cNvPr>
            <p:cNvGrpSpPr/>
            <p:nvPr/>
          </p:nvGrpSpPr>
          <p:grpSpPr>
            <a:xfrm>
              <a:off x="6874042" y="2437525"/>
              <a:ext cx="1962163" cy="1122254"/>
              <a:chOff x="4790193" y="1286884"/>
              <a:chExt cx="1962163" cy="1122254"/>
            </a:xfrm>
          </p:grpSpPr>
          <p:grpSp>
            <p:nvGrpSpPr>
              <p:cNvPr id="292" name="Group 291">
                <a:extLst>
                  <a:ext uri="{FF2B5EF4-FFF2-40B4-BE49-F238E27FC236}">
                    <a16:creationId xmlns:a16="http://schemas.microsoft.com/office/drawing/2014/main" id="{167D9B49-60AB-6C49-9C04-2C793A4FD2F9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2F45D7EF-0F1D-F94D-A64D-BB0E2FF301B4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E5351B64-CED7-E34E-B694-11ED082D1E0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>
                  <a:extLst>
                    <a:ext uri="{FF2B5EF4-FFF2-40B4-BE49-F238E27FC236}">
                      <a16:creationId xmlns:a16="http://schemas.microsoft.com/office/drawing/2014/main" id="{226DA38E-3BB7-0141-970D-A42CB59A7ED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0C26DEAC-F9C2-464D-9304-678517FB4C0A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10CB6B00-D671-324B-97D5-EB74D08BFF06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5122A3B7-DDB6-9745-AABC-447D18B62154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6D832FC0-6760-8247-B7A0-442B7AE00267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BB8F57AD-C1F6-684B-9F79-AF76BDA8E859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714D8A52-A5B1-234C-A947-8863D70FBC99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50ED3971-83FD-5D44-828C-BABEB6886FB6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4C876FD-DF50-3045-9C61-1A4967CF1D62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DF39D0A8-D3AB-FA4A-A822-B4DBEF83459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D5BE48C-0256-CE4B-8064-8D26442075A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0B67576D-D881-3849-855E-7098CD672A9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0423869B-BAAE-7B48-9294-D3EB651DEC4F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F422D3CF-1CC8-2644-A06C-A706A1D8DD3A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297D50F-3A5A-9545-A477-34F36A52A762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008DFAAD-A39E-A341-A2BA-50EF06BAE5D3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B0179717-B7F6-CE46-9384-290DF9D7567B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C6F06A4B-11A8-0046-AA36-0386DC09303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C9FAC8A6-569D-BA4B-ABB5-74B736DF29B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9A7C8A30-CC5B-584D-B9F1-C69A6EB08862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ED61034-983F-2044-AC63-A2E67F6A492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F4CBE0C3-6BEA-A541-ADD1-2EBB820D1291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D2FCBBCC-C074-4344-8AB2-ED836744FDE2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3C37E0A-F2BB-A74B-B308-B11FDEAF5A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310732B8-5594-A64D-A9A7-2D193B2AA422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A82CF127-6C55-B041-80DF-D52E9605D1A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F625859-2C01-2547-8A14-AB4F35319FE9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0F9CC2B9-D524-1640-B318-569093368A89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CF17E891-78BB-4344-95FF-20591C169C4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48455B93-5603-814B-AA03-A1C4D419D72D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BBF05315-2E5D-2941-B8E1-9A461ACBF93A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265EC23D-2500-C54D-A137-A1EBAEACFA1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B79EE88A-075E-134B-A49E-695EC11FCADA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81C57F3A-5F1A-FF47-8CB5-BD45FCC3B36D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0D1B3AD-9A34-474F-B0F6-6C936C89E9AB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597CABAA-AFAD-5D4F-8055-62E3F3DE7968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88D89D0A-13C8-AD49-9143-319E403C51D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74B85CAC-A607-A943-A503-EE583AE66A99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6FDE4985-BCAE-6045-BAAD-64DC92DFBB22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F3E8E372-A5C1-354A-AD06-CE15506F9F69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245489D0-0E3A-3149-9479-312FF1A971E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28EE7B9D-EDB0-E54D-A799-BAFC6BF68B9B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6F4CB4A8-0488-2D47-974F-A6D6CF553340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6A2FF07A-3B64-2B41-B485-67770730BC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972AC213-C6B3-EE41-8917-79A2404E491D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F91A1225-DF93-AC40-8DD0-892E9D536FB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31655539-7922-6341-B341-EBEF4952661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3FF78C4F-95B8-ED4E-9BEA-B122138AA75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7691AA01-DF89-764E-B21A-C670A40F0F40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BE7198F-CB6C-3C41-AB2D-1F247984342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EB39E069-FD76-6E47-A32E-DF721889DF24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EDB13091-133C-FE4A-A80C-F2D6B86922E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5F07FECB-FE37-AC4F-B9BB-0A7A8308F49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49A35FE7-B0E3-5943-9D79-6B094E907F0C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E6A570E8-C448-E747-B4DD-96C8AB5A6FED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C8CA7CED-8483-F24A-995E-3113F6154F50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349" name="Straight Connector 348">
                  <a:extLst>
                    <a:ext uri="{FF2B5EF4-FFF2-40B4-BE49-F238E27FC236}">
                      <a16:creationId xmlns:a16="http://schemas.microsoft.com/office/drawing/2014/main" id="{087E0D39-ABDD-634B-B7C2-A03BA61D10A6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>
                  <a:extLst>
                    <a:ext uri="{FF2B5EF4-FFF2-40B4-BE49-F238E27FC236}">
                      <a16:creationId xmlns:a16="http://schemas.microsoft.com/office/drawing/2014/main" id="{B2187ED6-A100-594F-A264-0873B4F059C2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A5A58016-7F52-C446-BF64-7E74F2F3E7F0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6F9A5C88-9B1B-8C4A-981A-D1BD93223EC6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2BA15CC0-6FFD-A545-98BD-E0C553F0354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Straight Connector 353">
                  <a:extLst>
                    <a:ext uri="{FF2B5EF4-FFF2-40B4-BE49-F238E27FC236}">
                      <a16:creationId xmlns:a16="http://schemas.microsoft.com/office/drawing/2014/main" id="{A8506BBF-BDCD-1A46-B363-2A817A6BECC1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13ECB5E6-CEA4-4244-AB34-6FC3CD70CC3C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B9217661-A9EE-A34D-9FF9-E1F6CB224C9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94F173E-1C83-3847-828A-DDF2DF178679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F5FC042E-63B2-6D49-B587-A7FE926461C5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2350F3BB-304B-F04F-94AC-5D564F9817A9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C67A9260-633C-384F-9EAC-47C05B033661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BF877767-BEFA-1345-B8A6-168E2D04CA1C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0D45F554-02AC-D840-BD9D-CE208ED51A7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9952CC81-AA11-F64F-A156-55D3423C1504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63DBD724-4C8B-C44A-828D-EF50AFBD09FB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EBD1EB08-ABC6-0745-A05F-1DB775E1C719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649D6A7E-B02E-3242-9D1A-7992D680C074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B2952B17-5B68-4444-B6B9-A9AC2B4D15F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5A4AF8C0-D4D7-B045-9DF1-5083C00C6F9D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B2C86A1-CE0A-DB48-ACF7-3B50D508FFFC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5C539E51-C66C-F84C-B163-30BD3B0F9069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4506400B-9418-8543-90B7-B59867B4FB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429B4559-20C2-EC4F-AB31-EEF57023691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090A696D-E18F-1A4C-A63D-6A214C148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02AFB990-44D7-A14A-A331-E91237346582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9D269AD1-77FE-0E48-8D3E-2661AE6C452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7B61A2CF-CB2C-304F-A76E-A4CCDED9F942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2509BFB1-B1E8-EF4D-97D3-C330B96A10D7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6B92E7B1-7C2F-9648-B563-5249AA56AA2C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A411F0FF-0664-B047-8F56-62975CC4011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0602C3EE-AB48-1747-80AC-6BF8A5847080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25FF8AF0-5FB2-5449-BF7B-E25C880498A9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114407C-5F16-024B-A334-3FDE3EBBF5BA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110B41EB-0C21-B94D-8BCD-E91158FFD5DC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AF9D6340-F53A-4046-9197-7DB9CF55F6BB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0C1363CB-9F76-2B47-95CC-2626BD8585AA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0286F0EC-7ECE-1247-9B48-3BC8B3C94A60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CC9F7CB0-B66D-F047-9BAE-9FDE81040FB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B835BDEE-471B-594F-882D-F1FE253E45DA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33AE3408-A1DF-274C-AF14-2895B764D74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71780884-D64F-3E4A-B220-D32EF93937B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5EA0D0BE-2750-3849-89C2-D44BFB3D0B42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5D1C0A45-9DA4-5F47-82BE-09D5DB9B7BCA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0C224327-2C18-BA4F-B780-34066C7DC4BC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1C020913-21D6-9D4B-8D95-628752AD2474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33AF6920-9CF7-2E41-99BA-1C8D483F47A7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E7E01A0F-FADA-7D42-9243-FA46BE5B6B0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0F10A691-F507-C742-BCF4-9C9468D7D28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4C637411-6812-344F-BCD4-135AB0A3000D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01B82B77-9F25-1B48-9466-16743B3926E9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1B87A34D-558A-9543-B325-37A0CC9C782F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97F804CC-A53F-9843-909B-9B603EA9AC8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214D7FF-66E1-9640-8B66-4A07CDA29F78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5481E895-F0AD-054A-8946-6559DABFB9C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D2B56F9F-E977-1842-8D1E-962FA1C69D53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2424A54E-90CD-2A49-B82C-2FC82C3CE930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D91B51FB-ECCB-1249-AB96-B51696108B36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886535B-0BB5-2740-867D-3A75FE433608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5DBD0008-C7EF-1C4D-8DA5-7D7CCBF55743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9850F57C-2431-5E45-983D-7389376CCB31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EE1BB609-14FE-B34A-A513-98176D2ED4BD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8E96E29E-D144-9A48-8794-7C685E1ED8CF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</p:grp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9EF59D03-0F85-294F-9065-4349611D2ED0}"/>
                  </a:ext>
                </a:extLst>
              </p:cNvPr>
              <p:cNvSpPr txBox="1"/>
              <p:nvPr/>
            </p:nvSpPr>
            <p:spPr>
              <a:xfrm>
                <a:off x="6668315" y="1742312"/>
                <a:ext cx="29" cy="9479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135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9B5E364C-E280-F54F-A462-EFB31B5E0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662901" y="1733616"/>
                    <a:ext cx="89455" cy="94790"/>
                  </a:xfrm>
                  <a:prstGeom prst="rect">
                    <a:avLst/>
                  </a:prstGeom>
                  <a:noFill/>
                  <a:ln>
                    <a:solidFill>
                      <a:schemeClr val="accent2"/>
                    </a:solidFill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350" dirty="0"/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9B5E364C-E280-F54F-A462-EFB31B5E0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2901" y="1733616"/>
                    <a:ext cx="89455" cy="9479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57143" r="-128571" b="-200000"/>
                    </a:stretch>
                  </a:blipFill>
                  <a:ln>
                    <a:solidFill>
                      <a:schemeClr val="accent2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D742B16B-D1DF-4344-B880-5333CB15654E}"/>
                    </a:ext>
                  </a:extLst>
                </p:cNvPr>
                <p:cNvSpPr txBox="1"/>
                <p:nvPr/>
              </p:nvSpPr>
              <p:spPr>
                <a:xfrm>
                  <a:off x="8746750" y="3261367"/>
                  <a:ext cx="40081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D742B16B-D1DF-4344-B880-5333CB1565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750" y="3261367"/>
                  <a:ext cx="400815" cy="20774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29167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9738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136-EE34-3644-9855-10A65B9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Data into Separate Groups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F928D2-B21F-3E49-ABF3-75FA12E9CB6A}"/>
              </a:ext>
            </a:extLst>
          </p:cNvPr>
          <p:cNvGrpSpPr/>
          <p:nvPr/>
        </p:nvGrpSpPr>
        <p:grpSpPr>
          <a:xfrm>
            <a:off x="401715" y="1483975"/>
            <a:ext cx="2284091" cy="137807"/>
            <a:chOff x="3312543" y="2369387"/>
            <a:chExt cx="4267200" cy="24154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C73AC0F-A80F-0B40-9816-617EE26D63D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ED7B1DC-9E54-DA41-BF2C-1DABC7D589D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2E5179E-54C2-8A42-938C-099981C747F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B84CD26-0AAC-5346-B2A9-100A3347129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2DBA0E7-C333-6245-AF05-3996BFE79C0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5FFF81-7BB8-DC46-B65D-864E488E851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322212-227B-BB46-8663-E927FDD4939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0722157-0D4C-8F4B-B768-A0C3267CFE2B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08FC3CA-BCDA-D340-BC1B-430C3D4DA15D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38ACD6C-6C2A-1F47-BB08-7797534F151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77AE3B-7F12-C542-B997-173594D64DE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51A7AC9-B711-F74B-A488-CC253D0CB17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A82CCA5-667E-3F45-B1D4-CC61A193C7C8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1DAF109-BF03-574B-9A1E-8D54763D628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EBE42F9-36FE-F241-8818-A753CB1AB1B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84777A0-9E49-8245-9F54-E3AC6D780C4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DB84459-259E-1E4F-AB6F-C63EDA07F6D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A69AC4-ADAF-DE4E-9481-5958CC76D9EC}"/>
              </a:ext>
            </a:extLst>
          </p:cNvPr>
          <p:cNvSpPr/>
          <p:nvPr/>
        </p:nvSpPr>
        <p:spPr>
          <a:xfrm>
            <a:off x="3221428" y="1483975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F93DFC-1F1C-C84B-B621-1569C3B3381A}"/>
              </a:ext>
            </a:extLst>
          </p:cNvPr>
          <p:cNvGrpSpPr/>
          <p:nvPr/>
        </p:nvGrpSpPr>
        <p:grpSpPr>
          <a:xfrm>
            <a:off x="401715" y="1744001"/>
            <a:ext cx="2284091" cy="137807"/>
            <a:chOff x="3312543" y="2369387"/>
            <a:chExt cx="4267200" cy="24154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84338BA-F084-FA4C-A62A-93B15BB5800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3F8C83E-8585-2A4E-9275-401FE8BFE30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7969D2A-515D-E44F-86EB-C34640C3C1C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48AD4F-C9CE-D84B-BB5E-1C23E828882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D494CC6-D3C2-3944-816D-FCDDCECDE3D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182FE76-DA86-754B-A839-5899FD030EA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4DB5DA8-B1E3-E246-A635-FDD8260D8C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A36B819-D13A-8744-AF27-F92AE356AA64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A588B57-FCDE-5A4B-A7F4-D938EAF67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6F555FF-1EDD-0E42-8A87-0B48CBEE01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69D2787-D7BF-E043-ADD4-E5CCFC3482E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13C1D42-4DB5-A748-B385-F39BD6805EE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054EC16-3B24-6147-A191-49841C192B7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A31BB9E-6248-B143-8D0F-B83F50C445B0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6850026-B0BC-D442-A2C3-8DC986CB584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EE5998E-A5A5-8D4D-9BD7-EAACD3A925D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0CC4EE-9CE0-E849-B77A-34CD8841564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4D4233-CA3C-0F43-8E98-738097830582}"/>
              </a:ext>
            </a:extLst>
          </p:cNvPr>
          <p:cNvSpPr/>
          <p:nvPr/>
        </p:nvSpPr>
        <p:spPr>
          <a:xfrm>
            <a:off x="3221428" y="1744001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B5ADE3-4125-384F-96EA-8D1484BD0FAE}"/>
              </a:ext>
            </a:extLst>
          </p:cNvPr>
          <p:cNvGrpSpPr/>
          <p:nvPr/>
        </p:nvGrpSpPr>
        <p:grpSpPr>
          <a:xfrm>
            <a:off x="401715" y="2004026"/>
            <a:ext cx="2284091" cy="137807"/>
            <a:chOff x="3312543" y="2369387"/>
            <a:chExt cx="4267200" cy="24154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E521754-5BD0-2841-AD0F-808C6EA4E290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6BD60-00A8-E54D-926F-405B199DBA1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B905675-BC44-CA42-8EC9-7D347FE1ECA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008221-A8EE-CF48-979C-D6A591E0A9D5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9044A7C-D3E2-364C-92F6-7E043CB51621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D3D3439-3DC8-E04D-AEEC-9FB967CEBB4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E27A6E3-92CA-1A4C-96E4-09E95FC6A4D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B74B5CC-2533-254C-B7B8-4465BAD8DDE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D5DF333-8F9D-334E-912E-5AE41DDA295F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B22533A-57C4-6D46-9FA1-F7E1FB677DA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9AB918-910A-2548-9284-43B3EF2AAC0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F7625C1-6D3D-EF49-A847-C77EBDBC2232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615251-A6D8-6E44-9FC9-9CA46D801AD1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84ADF4-A339-DA4A-BFB7-1567D636114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412C608-62AB-4748-9CD1-CE74C479DE1A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5177FF-9084-3A49-B2C0-9E639BA8BF1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6970C79-0809-E949-B50E-91D48B618C71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B4CE-C059-BD42-B431-BF4E6852CF59}"/>
              </a:ext>
            </a:extLst>
          </p:cNvPr>
          <p:cNvSpPr/>
          <p:nvPr/>
        </p:nvSpPr>
        <p:spPr>
          <a:xfrm>
            <a:off x="3221428" y="2004026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FDBBEE-0091-3340-8172-434C4642D093}"/>
              </a:ext>
            </a:extLst>
          </p:cNvPr>
          <p:cNvGrpSpPr/>
          <p:nvPr/>
        </p:nvGrpSpPr>
        <p:grpSpPr>
          <a:xfrm>
            <a:off x="401715" y="2264052"/>
            <a:ext cx="2284091" cy="137807"/>
            <a:chOff x="3312543" y="2369387"/>
            <a:chExt cx="4267200" cy="24154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962B403-F79D-0B46-BF17-A22B0C5C9388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AF4D47-FF8F-AE4B-9822-E594F503AD5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3ADF80-4CCA-1647-ACE0-24EE3CA9B37F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DEFC0EB-BAF2-FE48-9C16-2366979F2996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93C8283-629E-3345-9FAA-416AC789D21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EE9913E-C247-4D45-993A-A2B09EC768C1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68C232-37C0-D043-8813-819D3A4E7F0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41E67CE-AF44-7546-9DD8-72C29A2E953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5A04067-48CB-7D4E-9822-11398D567DA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7CECAF-C4DC-0C4C-9B6C-242C35861DD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151E565-C4EB-4F41-A67C-108833F8523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68BDA45-56F1-9F44-B332-06FBA83B03D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36F5AA4-ABE1-244A-A2B7-AD8DC5FE428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EAB16E9-DAFC-724D-BDA0-695F8CB70D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521F99-A4E9-BA44-8062-0F72BE384D7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CB13976-1F23-EF4C-93C0-470522E979A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805245-C5F9-CD48-BA4C-E7D1065D2D4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6F65D3-2B92-0F48-8CCA-4E74E0CF447E}"/>
              </a:ext>
            </a:extLst>
          </p:cNvPr>
          <p:cNvSpPr/>
          <p:nvPr/>
        </p:nvSpPr>
        <p:spPr>
          <a:xfrm>
            <a:off x="3221428" y="2264052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D56071-74EE-4A41-B876-1C25C83832A9}"/>
              </a:ext>
            </a:extLst>
          </p:cNvPr>
          <p:cNvGrpSpPr/>
          <p:nvPr/>
        </p:nvGrpSpPr>
        <p:grpSpPr>
          <a:xfrm>
            <a:off x="401715" y="3839403"/>
            <a:ext cx="2284091" cy="137807"/>
            <a:chOff x="3312543" y="2369387"/>
            <a:chExt cx="4267200" cy="24154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7D77D9F-58CC-0146-BBF6-CA354FD0BE8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BA9609D-0C31-2044-9AF2-DD81F210BD7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FC5C8BE-10F6-C744-A141-C63733D9B6B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663D45B-D6C2-C84F-B12C-BCBAE7521BC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3DA22CA-9A9A-F742-8061-4BB36CABC662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D6E5D0-F67F-994A-8BAD-6A8A6D3A916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C1EB0F3-9794-F54A-A02D-5CAFDED7C825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61A98C5-8983-E44B-8860-E3852275653A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0F216C-2F6C-1F40-87AD-76566E7C1D8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8693AB3-8D78-F848-B7A6-74CF8F09AD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833275-9199-234B-B261-B4FE7F7343C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81CFD8-6339-1B4A-83F7-6FD31740E49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6A53500-8775-F342-96E8-FDA48FC9F67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A557805-1AE3-5B4C-868B-87E1533DE64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42FE8D9-1FBB-ED4A-B71E-172C74DC56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142969-0535-2448-8C49-CC3E6DDA265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916323D-C0EC-C04C-8D5F-A1147B0A4F22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7977010-2AC0-F04E-AB67-5EE09917EB33}"/>
              </a:ext>
            </a:extLst>
          </p:cNvPr>
          <p:cNvSpPr/>
          <p:nvPr/>
        </p:nvSpPr>
        <p:spPr>
          <a:xfrm>
            <a:off x="3221428" y="3839403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3ADB47-87B1-8848-B48B-D8EC2985ADE0}"/>
              </a:ext>
            </a:extLst>
          </p:cNvPr>
          <p:cNvGrpSpPr/>
          <p:nvPr/>
        </p:nvGrpSpPr>
        <p:grpSpPr>
          <a:xfrm>
            <a:off x="401715" y="4099430"/>
            <a:ext cx="2284091" cy="137807"/>
            <a:chOff x="3312543" y="2369387"/>
            <a:chExt cx="4267200" cy="24154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E2D36C-B8D7-FC49-B07A-2D9CF66EB6F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78EF8F6-4396-5449-BFAD-42B91D91D99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52DEB3-6B19-9E43-A6DA-936745A53DD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35AFF70-A5AB-1042-96CB-7CC9F4C0FE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19E04B-878F-494F-BC7A-36C138AEA98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72360D9-457E-8A49-A409-2EA686CE4E89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28D803-FB0F-C249-B747-CF18F0E700D8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679DEB-4BB1-7846-B697-28BD420C6C5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37D4688-3C87-2645-9DF9-D2112CADE014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02D5901-4C81-A64D-B030-02B88D10E8B2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D1C110-09B6-5747-B67A-5A28275669C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2A09756-0033-584D-AEBA-61DF29CECB7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C328E7-4D84-544F-8DB2-B91CAF13A98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FDBE9DC-080A-5947-942B-50516DEB09D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359852-3DFB-2645-BADA-EFD08E7FB7E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0990D4-4ABC-8C40-A311-66F32A7AB2B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5FD9E0C-602E-F747-8CCF-EF6E49A6225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D63D47-7C14-A143-A27C-AC8F2F5CF970}"/>
              </a:ext>
            </a:extLst>
          </p:cNvPr>
          <p:cNvSpPr/>
          <p:nvPr/>
        </p:nvSpPr>
        <p:spPr>
          <a:xfrm>
            <a:off x="3221428" y="4099429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3D84B37-C77B-5B4A-BB76-7CD79400B13F}"/>
              </a:ext>
            </a:extLst>
          </p:cNvPr>
          <p:cNvGrpSpPr/>
          <p:nvPr/>
        </p:nvGrpSpPr>
        <p:grpSpPr>
          <a:xfrm>
            <a:off x="1543760" y="3380978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0ACC28A-486F-9445-A9A9-1BF25EF4CA9C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5F538-BB1A-F64E-B198-4364F800C3C4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029C0E2-6589-C84C-AD07-1EF284BCB417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D4CE33-24FB-0C47-8996-7B08A8620547}"/>
              </a:ext>
            </a:extLst>
          </p:cNvPr>
          <p:cNvGrpSpPr/>
          <p:nvPr/>
        </p:nvGrpSpPr>
        <p:grpSpPr>
          <a:xfrm>
            <a:off x="3257594" y="3379337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1579587-095D-AC40-8E71-444EC6CE139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5BEAC72-CAA6-0A4A-B61E-907C271623E8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E1961-A026-2843-81B3-5B5A37AAF383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/>
              <p:nvPr/>
            </p:nvSpPr>
            <p:spPr>
              <a:xfrm>
                <a:off x="144649" y="1463743"/>
                <a:ext cx="14634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9" y="1463743"/>
                <a:ext cx="146346" cy="158036"/>
              </a:xfrm>
              <a:prstGeom prst="rect">
                <a:avLst/>
              </a:prstGeom>
              <a:blipFill>
                <a:blip r:embed="rId2"/>
                <a:stretch>
                  <a:fillRect l="-15385" r="-2307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/>
              <p:nvPr/>
            </p:nvSpPr>
            <p:spPr>
              <a:xfrm>
                <a:off x="136198" y="1698341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8" y="1698341"/>
                <a:ext cx="149230" cy="158036"/>
              </a:xfrm>
              <a:prstGeom prst="rect">
                <a:avLst/>
              </a:prstGeom>
              <a:blipFill>
                <a:blip r:embed="rId3"/>
                <a:stretch>
                  <a:fillRect l="-25000" r="-33333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/>
              <p:nvPr/>
            </p:nvSpPr>
            <p:spPr>
              <a:xfrm>
                <a:off x="140772" y="1975590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2" y="1975590"/>
                <a:ext cx="149230" cy="158036"/>
              </a:xfrm>
              <a:prstGeom prst="rect">
                <a:avLst/>
              </a:prstGeom>
              <a:blipFill>
                <a:blip r:embed="rId4"/>
                <a:stretch>
                  <a:fillRect l="-23077" r="-2307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/>
              <p:nvPr/>
            </p:nvSpPr>
            <p:spPr>
              <a:xfrm>
                <a:off x="140542" y="2243272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2" y="2243272"/>
                <a:ext cx="149230" cy="158036"/>
              </a:xfrm>
              <a:prstGeom prst="rect">
                <a:avLst/>
              </a:prstGeom>
              <a:blipFill>
                <a:blip r:embed="rId5"/>
                <a:stretch>
                  <a:fillRect l="-23077" r="-2307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/>
              <p:nvPr/>
            </p:nvSpPr>
            <p:spPr>
              <a:xfrm>
                <a:off x="0" y="3819172"/>
                <a:ext cx="477623" cy="199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9172"/>
                <a:ext cx="477623" cy="199366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/>
              <p:nvPr/>
            </p:nvSpPr>
            <p:spPr>
              <a:xfrm>
                <a:off x="136199" y="4079198"/>
                <a:ext cx="218531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99" y="4079198"/>
                <a:ext cx="218531" cy="199366"/>
              </a:xfrm>
              <a:prstGeom prst="rect">
                <a:avLst/>
              </a:prstGeom>
              <a:blipFill>
                <a:blip r:embed="rId7"/>
                <a:stretch>
                  <a:fillRect l="-11111" r="-555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/>
              <p:nvPr/>
            </p:nvSpPr>
            <p:spPr>
              <a:xfrm>
                <a:off x="3446691" y="1463743"/>
                <a:ext cx="14721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91" y="1463743"/>
                <a:ext cx="147216" cy="158036"/>
              </a:xfrm>
              <a:prstGeom prst="rect">
                <a:avLst/>
              </a:prstGeom>
              <a:blipFill>
                <a:blip r:embed="rId8"/>
                <a:stretch>
                  <a:fillRect l="-30769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/>
              <p:nvPr/>
            </p:nvSpPr>
            <p:spPr>
              <a:xfrm>
                <a:off x="3438240" y="1722406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40" y="1722406"/>
                <a:ext cx="150099" cy="158036"/>
              </a:xfrm>
              <a:prstGeom prst="rect">
                <a:avLst/>
              </a:prstGeom>
              <a:blipFill>
                <a:blip r:embed="rId9"/>
                <a:stretch>
                  <a:fillRect l="-38462" r="-30769" b="-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/>
              <p:nvPr/>
            </p:nvSpPr>
            <p:spPr>
              <a:xfrm>
                <a:off x="3442814" y="1975590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14" y="1975590"/>
                <a:ext cx="150099" cy="158036"/>
              </a:xfrm>
              <a:prstGeom prst="rect">
                <a:avLst/>
              </a:prstGeom>
              <a:blipFill>
                <a:blip r:embed="rId10"/>
                <a:stretch>
                  <a:fillRect l="-30769" r="-30769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0E22D0A-E716-7C46-BAB3-1C4FEF4B3443}"/>
              </a:ext>
            </a:extLst>
          </p:cNvPr>
          <p:cNvSpPr txBox="1"/>
          <p:nvPr/>
        </p:nvSpPr>
        <p:spPr>
          <a:xfrm>
            <a:off x="3442584" y="2243272"/>
            <a:ext cx="46" cy="158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/>
              <p:nvPr/>
            </p:nvSpPr>
            <p:spPr>
              <a:xfrm>
                <a:off x="3438240" y="4079198"/>
                <a:ext cx="219667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240" y="4079198"/>
                <a:ext cx="219667" cy="199366"/>
              </a:xfrm>
              <a:prstGeom prst="rect">
                <a:avLst/>
              </a:prstGeom>
              <a:blipFill>
                <a:blip r:embed="rId11"/>
                <a:stretch>
                  <a:fillRect l="-22222" r="-555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/>
              <p:nvPr/>
            </p:nvSpPr>
            <p:spPr>
              <a:xfrm>
                <a:off x="3433818" y="2228774"/>
                <a:ext cx="144837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18" y="2228774"/>
                <a:ext cx="144837" cy="158036"/>
              </a:xfrm>
              <a:prstGeom prst="rect">
                <a:avLst/>
              </a:prstGeom>
              <a:blipFill>
                <a:blip r:embed="rId12"/>
                <a:stretch>
                  <a:fillRect l="-30769" r="-30769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TextBox 273">
            <a:extLst>
              <a:ext uri="{FF2B5EF4-FFF2-40B4-BE49-F238E27FC236}">
                <a16:creationId xmlns:a16="http://schemas.microsoft.com/office/drawing/2014/main" id="{DA58816D-DE12-0C48-BFF5-C46CF9EAF534}"/>
              </a:ext>
            </a:extLst>
          </p:cNvPr>
          <p:cNvSpPr txBox="1"/>
          <p:nvPr/>
        </p:nvSpPr>
        <p:spPr>
          <a:xfrm>
            <a:off x="594099" y="4355190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Available Data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48D2B41-4911-F34A-8721-F736E1772AAF}"/>
              </a:ext>
            </a:extLst>
          </p:cNvPr>
          <p:cNvGrpSpPr/>
          <p:nvPr/>
        </p:nvGrpSpPr>
        <p:grpSpPr>
          <a:xfrm>
            <a:off x="401714" y="2555458"/>
            <a:ext cx="2284091" cy="137807"/>
            <a:chOff x="3312543" y="2369387"/>
            <a:chExt cx="4267200" cy="24154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8BD73F5-9E89-BC4F-A4F7-E6ED264FFE2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917E7B-3E03-0443-B146-DF72F3956BC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15FEFC5-82E5-504B-AB09-2CDDE49E56E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5EC0CF1-BAA8-5248-9F53-90E0F542F50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B1E1ECD-E52B-8C48-9E63-271A4B0D417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1006DB6-2013-024D-AEE9-A33AA2824D5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D709C71-42B3-CE42-B549-61A1E228A5F0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398CBB-5116-C548-AF32-531DEA58B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093729-3E2B-3C4E-8A2A-C30D559EC67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ED26D67-03CE-ED4F-95CF-44377D1C0EBB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6C5E5A-1245-5842-B60C-849B80C9801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8DBC44-7344-BA47-AC7F-4B8FA44B3AD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DF94389-F545-D643-A394-31EFD3CB1F0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3C538FE-0B57-4944-A7DF-EE81E59E577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DB71E83-FB25-5348-9A9F-6DFF49291B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169964E-3D6A-E743-B9A4-7D3A78E3BF0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10102C5-CC45-5942-BA51-58EAD3A439C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BF55FCA-FF7A-6C46-9FBD-2CF13FD95A2A}"/>
              </a:ext>
            </a:extLst>
          </p:cNvPr>
          <p:cNvSpPr/>
          <p:nvPr/>
        </p:nvSpPr>
        <p:spPr>
          <a:xfrm>
            <a:off x="3221427" y="2555458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/>
              <p:nvPr/>
            </p:nvSpPr>
            <p:spPr>
              <a:xfrm>
                <a:off x="140541" y="2534678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1" y="2534678"/>
                <a:ext cx="209095" cy="207749"/>
              </a:xfrm>
              <a:prstGeom prst="rect">
                <a:avLst/>
              </a:prstGeom>
              <a:blipFill>
                <a:blip r:embed="rId13"/>
                <a:stretch>
                  <a:fillRect l="-555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/>
              <p:nvPr/>
            </p:nvSpPr>
            <p:spPr>
              <a:xfrm>
                <a:off x="3433817" y="2520180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17" y="2520180"/>
                <a:ext cx="210314" cy="207749"/>
              </a:xfrm>
              <a:prstGeom prst="rect">
                <a:avLst/>
              </a:prstGeom>
              <a:blipFill>
                <a:blip r:embed="rId14"/>
                <a:stretch>
                  <a:fillRect l="-11111" r="-5556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5E3D641-A46D-5443-9E90-666539F6E277}"/>
              </a:ext>
            </a:extLst>
          </p:cNvPr>
          <p:cNvGrpSpPr/>
          <p:nvPr/>
        </p:nvGrpSpPr>
        <p:grpSpPr>
          <a:xfrm>
            <a:off x="401713" y="2846864"/>
            <a:ext cx="2284091" cy="137807"/>
            <a:chOff x="3312543" y="2369387"/>
            <a:chExt cx="4267200" cy="241541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333AF1-D746-EE4E-BCA5-F615EED7862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74AE921-7BE5-DA42-8393-312A8EE851E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B1A7E51-6479-804E-A711-F89ACD2E53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6F5C2D0-437F-CF43-8E87-9E41E81E82D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8E50853-3D50-7644-A64B-AC491BABA49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71BCFF1-446C-E644-9243-E622087E3C7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7A266BE-5119-324E-84A8-BA1F4AD3FBCE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CFC051B-F3B4-3A4C-B931-8365E23CD80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EEC6241-A905-6549-B914-B2BAF6D4C022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A51F2F3-55CA-934C-A48C-3CEEE36B3D8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BF5DBE-A226-B540-A9E4-35E8AEDE7C53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4171FE9-E809-D44B-859C-614B320BCE4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775B0BF-16CD-EE43-8F62-96D189943C2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92B8B66-58DD-1545-831D-AC82D533AB5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24B99F5-262F-AD4A-83D3-3991E66937A5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68D0D38-87BC-5E41-862B-CB14A632217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9340A31-D2A5-D349-900F-66ACA48C08A9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A964B19-A32D-4148-862B-BFA84715D3D0}"/>
              </a:ext>
            </a:extLst>
          </p:cNvPr>
          <p:cNvSpPr/>
          <p:nvPr/>
        </p:nvSpPr>
        <p:spPr>
          <a:xfrm>
            <a:off x="3221426" y="2846864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/>
              <p:nvPr/>
            </p:nvSpPr>
            <p:spPr>
              <a:xfrm>
                <a:off x="140540" y="2826084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0" y="2826084"/>
                <a:ext cx="209095" cy="207749"/>
              </a:xfrm>
              <a:prstGeom prst="rect">
                <a:avLst/>
              </a:prstGeom>
              <a:blipFill>
                <a:blip r:embed="rId15"/>
                <a:stretch>
                  <a:fillRect l="-555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/>
              <p:nvPr/>
            </p:nvSpPr>
            <p:spPr>
              <a:xfrm>
                <a:off x="3433816" y="2811586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16" y="2811586"/>
                <a:ext cx="210314" cy="207749"/>
              </a:xfrm>
              <a:prstGeom prst="rect">
                <a:avLst/>
              </a:prstGeom>
              <a:blipFill>
                <a:blip r:embed="rId16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08CC1CD-0FCB-5244-82CB-4B18BCD75877}"/>
              </a:ext>
            </a:extLst>
          </p:cNvPr>
          <p:cNvGrpSpPr/>
          <p:nvPr/>
        </p:nvGrpSpPr>
        <p:grpSpPr>
          <a:xfrm>
            <a:off x="401712" y="3138270"/>
            <a:ext cx="2284091" cy="137807"/>
            <a:chOff x="3312543" y="2369387"/>
            <a:chExt cx="4267200" cy="24154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0185BF8-3EB7-C241-B64E-E85168CD729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8EF2FEB-2CBE-8F40-B0B6-D0FDA07BEE2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617DFFA-BADC-BE42-84AC-C941102B91D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9EEF758-7E99-2D42-9E88-6634B7D37EE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DFF955-C0E7-FB4D-A57F-A88E08BD58C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F468490-F64D-9642-8F0E-926F19D775E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67E944-FC30-E542-9BE2-B2C90B7DCF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E4C6BD2-D251-244E-AD2B-68585391070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7AA30AF-1210-3946-A093-848E3B3B8AB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019036-E14A-4044-AB29-096864C62AA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CCFD318-B07A-9841-A939-5AFD1657386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DD9EA3-B431-AE46-9989-A35AE32694D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B98A5E-C941-054C-A990-5B406D009F1B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DB7EAA9-EF49-4448-9779-9AC9564EFA2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FB6D71D-4FBE-7448-8B54-E5351E7294C9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C667103-801B-F04F-9C43-5439F5EF618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34FF8B6-C908-034C-893D-910C44669FA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8A7DDD6-F3D1-8B44-958B-8F79DBEE54CD}"/>
              </a:ext>
            </a:extLst>
          </p:cNvPr>
          <p:cNvSpPr/>
          <p:nvPr/>
        </p:nvSpPr>
        <p:spPr>
          <a:xfrm>
            <a:off x="3221425" y="3138270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/>
              <p:nvPr/>
            </p:nvSpPr>
            <p:spPr>
              <a:xfrm>
                <a:off x="140539" y="3117490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9" y="3117490"/>
                <a:ext cx="209095" cy="207749"/>
              </a:xfrm>
              <a:prstGeom prst="rect">
                <a:avLst/>
              </a:prstGeom>
              <a:blipFill>
                <a:blip r:embed="rId17"/>
                <a:stretch>
                  <a:fillRect l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/>
              <p:nvPr/>
            </p:nvSpPr>
            <p:spPr>
              <a:xfrm>
                <a:off x="3433815" y="3102992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815" y="3102992"/>
                <a:ext cx="210314" cy="207749"/>
              </a:xfrm>
              <a:prstGeom prst="rect">
                <a:avLst/>
              </a:prstGeom>
              <a:blipFill>
                <a:blip r:embed="rId18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/>
              <p:nvPr/>
            </p:nvSpPr>
            <p:spPr>
              <a:xfrm>
                <a:off x="3442584" y="3777842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584" y="3777842"/>
                <a:ext cx="400815" cy="207749"/>
              </a:xfrm>
              <a:prstGeom prst="rect">
                <a:avLst/>
              </a:prstGeom>
              <a:blipFill>
                <a:blip r:embed="rId19"/>
                <a:stretch>
                  <a:fillRect l="-909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CF1D16A-9A34-634C-90E6-187D5520E7C3}"/>
              </a:ext>
            </a:extLst>
          </p:cNvPr>
          <p:cNvGrpSpPr/>
          <p:nvPr/>
        </p:nvGrpSpPr>
        <p:grpSpPr>
          <a:xfrm>
            <a:off x="5352822" y="1480071"/>
            <a:ext cx="2284091" cy="137807"/>
            <a:chOff x="3312543" y="2369387"/>
            <a:chExt cx="4267200" cy="241541"/>
          </a:xfrm>
          <a:noFill/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1F0B400D-FD33-9748-89EA-36EEBCD0947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/>
                </a:solidFill>
              </a:endParaRPr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7B953F0-9153-E046-B5F5-E817CCD45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74F3E4A-BFC6-A947-8346-00C83E2CB22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852807B-D5A5-7748-BF34-F2ED280F561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444660B-ABEF-534A-9D05-079CA07E4457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18E3F5F-C7A0-9842-8553-11E1E56C541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F0D3B46-A1D3-024A-A7A0-029CBD6F5693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8407E11-7BFC-2149-9D39-5EE003FB82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9568E5C8-C20B-BF48-8BB4-B3CB38E20B5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E8EC681-2640-8046-8614-80C9E4183157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1951C90-F48E-E045-9167-A594929DD26F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6578652-27BF-8249-8ED3-783F3ED5D940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5C6D020-F673-B843-A81E-E242327DD1C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6567FB0-FB02-9D4B-92E3-3F38EDF96498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E3AB1A3-9B42-6349-A1C0-E0FEAA76659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3643C54-9269-5E40-9E05-510D2E31F16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B95BD87-F811-6843-908B-72275F6FEC1C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5" name="Rectangle 554">
            <a:extLst>
              <a:ext uri="{FF2B5EF4-FFF2-40B4-BE49-F238E27FC236}">
                <a16:creationId xmlns:a16="http://schemas.microsoft.com/office/drawing/2014/main" id="{1DC9D28C-F6AC-854B-8AA3-AAC819004088}"/>
              </a:ext>
            </a:extLst>
          </p:cNvPr>
          <p:cNvSpPr/>
          <p:nvPr/>
        </p:nvSpPr>
        <p:spPr>
          <a:xfrm>
            <a:off x="8172535" y="1480071"/>
            <a:ext cx="136980" cy="13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/>
              </a:solidFill>
            </a:endParaRPr>
          </a:p>
        </p:txBody>
      </p: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34DB315C-2562-AE45-9374-6AE09ACB11CE}"/>
              </a:ext>
            </a:extLst>
          </p:cNvPr>
          <p:cNvGrpSpPr/>
          <p:nvPr/>
        </p:nvGrpSpPr>
        <p:grpSpPr>
          <a:xfrm>
            <a:off x="5352822" y="1740097"/>
            <a:ext cx="2284091" cy="137807"/>
            <a:chOff x="3312543" y="2369387"/>
            <a:chExt cx="4267200" cy="241541"/>
          </a:xfrm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D965322B-5606-FA47-92DC-E0BA2179845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/>
                </a:solidFill>
              </a:endParaRPr>
            </a:p>
          </p:txBody>
        </p: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240EDFE-1010-4649-8101-F14865C1B8E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D542717-0268-A249-B7F9-F3151B1CB09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2B2EE9B5-9CBC-3047-99D2-4FC442C236A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9F7FB00-33C8-A24B-B0B5-174444AE4AFC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690FAB3-0E09-494F-A210-A8EC5319AF2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AEFB686-691F-0F42-8213-0F7DE14453B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34C5E33-12F9-C04C-8BE3-FD277DF88D6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3FEDF76-2A8C-B94A-B5C9-8ED55991F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DD27C59-AE00-8449-A46B-6244BCE46AA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BA8B642-E18B-004F-9964-2D7DE79CB40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3CCE1BE-A11C-B844-89F0-089312D53E9D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23F60F9-9103-8848-8859-76AFECC72E6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01C0F3E-19FF-0E41-9830-986E2983DD1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BEEFDC4F-B6F6-D04D-9122-0204984F3D2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2ACA5F2-3161-7843-845D-305D7AABCAB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D18AB90-FDA2-D84D-8A8E-5B4608D1078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4" name="Rectangle 573">
            <a:extLst>
              <a:ext uri="{FF2B5EF4-FFF2-40B4-BE49-F238E27FC236}">
                <a16:creationId xmlns:a16="http://schemas.microsoft.com/office/drawing/2014/main" id="{068CF5AF-DAFD-BE42-A7DC-9104E0A84318}"/>
              </a:ext>
            </a:extLst>
          </p:cNvPr>
          <p:cNvSpPr/>
          <p:nvPr/>
        </p:nvSpPr>
        <p:spPr>
          <a:xfrm>
            <a:off x="8172535" y="1740097"/>
            <a:ext cx="136980" cy="13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/>
              </a:solidFill>
            </a:endParaRPr>
          </a:p>
        </p:txBody>
      </p: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535129CB-9362-3A4B-A445-C809C7C6F3B9}"/>
              </a:ext>
            </a:extLst>
          </p:cNvPr>
          <p:cNvGrpSpPr/>
          <p:nvPr/>
        </p:nvGrpSpPr>
        <p:grpSpPr>
          <a:xfrm>
            <a:off x="5352822" y="2000122"/>
            <a:ext cx="2284091" cy="137807"/>
            <a:chOff x="3312543" y="2369387"/>
            <a:chExt cx="4267200" cy="241541"/>
          </a:xfrm>
        </p:grpSpPr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93F39FDB-9073-524D-B99A-2BCFB753BD22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/>
                </a:solidFill>
              </a:endParaRPr>
            </a:p>
          </p:txBody>
        </p: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1AE31B6-13FA-4847-9E62-84DFB6934A5A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D2F5C04-ED04-5046-8F08-48FD8E4E8AA6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E2AA0679-276D-0548-85E9-C71470F0AD6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AE09C8B0-A8D2-8246-86E4-2235A7779403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FA401D-1299-F941-A098-B7B93A90647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8784A64-9836-1B4F-A91F-81E4EA61F11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205ACAC-257D-1145-9488-D2898D7CA6E6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7D7361F1-CDEA-114E-9C74-57791DE87389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AB73317-E2DC-2F40-8641-B6B780CA0F7A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42A51261-FB39-7641-9BD8-8CADA89C2C0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37254289-42A2-AE46-9CD0-663EFC864B3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0D9CCE1-5D47-EB45-A8A5-90AC9795CA9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1EB2C0CA-C98F-F74E-8DD7-9B525EF49A2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48F6CDED-C0BB-2041-9A24-05D28CA40E7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D40C9BB4-E4CE-4741-B903-D31EA45F48D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8F045C4-4A07-DC4D-B131-54C2A30ED4DE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4EBBEF7-876A-4D41-A0F5-6623C0D2ABFA}"/>
              </a:ext>
            </a:extLst>
          </p:cNvPr>
          <p:cNvSpPr/>
          <p:nvPr/>
        </p:nvSpPr>
        <p:spPr>
          <a:xfrm>
            <a:off x="8172535" y="2000122"/>
            <a:ext cx="136980" cy="13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accent3"/>
              </a:solidFill>
            </a:endParaRPr>
          </a:p>
        </p:txBody>
      </p: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30A0E45C-BD65-5340-9CF9-F3C3E41D9B10}"/>
              </a:ext>
            </a:extLst>
          </p:cNvPr>
          <p:cNvGrpSpPr/>
          <p:nvPr/>
        </p:nvGrpSpPr>
        <p:grpSpPr>
          <a:xfrm>
            <a:off x="5352822" y="2260148"/>
            <a:ext cx="2284091" cy="137807"/>
            <a:chOff x="3312543" y="2369387"/>
            <a:chExt cx="4267200" cy="241541"/>
          </a:xfrm>
        </p:grpSpPr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51B0A197-4818-4340-8C62-33B27EFD88C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8FFDB78-1C1C-2147-B55E-296323F9C96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C10E85B0-AD8C-6E48-8395-5ED85053631D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4EFF5A2-A448-684F-B8F6-A023DF9272D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6162429-7883-6344-9749-98869191C1F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D7BE5B2-4AD9-8C4E-A73C-4A0F0BDA445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4FBB8E9-4FD0-CA4A-9714-604DC3AE6BC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3CF7D6B8-650A-8C49-AD2E-F54EB8B72EC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C38B421-102D-D345-B219-E11CB9C6C611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CC766D0-0793-B34B-856E-DB6E2D82F07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2840198-D155-1348-ABCE-2C489180C7AA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3252CDB-4DF4-8E45-97E1-3A981313797A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0856D13-E3B8-174F-95A4-9A01ABBF05D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E5EEC40-1CFD-2043-A36D-1A8825A89DA3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F608F17-F879-F843-A678-138D0E3359B2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EF111AB-ED6C-894D-A5BB-4EE4C8E3C26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AF12EE-B82A-3849-81B5-EF0812D6FFF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2" name="Rectangle 611">
            <a:extLst>
              <a:ext uri="{FF2B5EF4-FFF2-40B4-BE49-F238E27FC236}">
                <a16:creationId xmlns:a16="http://schemas.microsoft.com/office/drawing/2014/main" id="{46D5B120-5A29-7149-9B94-D9C28779926E}"/>
              </a:ext>
            </a:extLst>
          </p:cNvPr>
          <p:cNvSpPr/>
          <p:nvPr/>
        </p:nvSpPr>
        <p:spPr>
          <a:xfrm>
            <a:off x="8172535" y="2260148"/>
            <a:ext cx="136980" cy="1378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4EBF532C-B5FD-4948-A407-34D858416AA1}"/>
              </a:ext>
            </a:extLst>
          </p:cNvPr>
          <p:cNvGrpSpPr/>
          <p:nvPr/>
        </p:nvGrpSpPr>
        <p:grpSpPr>
          <a:xfrm>
            <a:off x="5352822" y="3835499"/>
            <a:ext cx="2284091" cy="137807"/>
            <a:chOff x="3312543" y="2369387"/>
            <a:chExt cx="4267200" cy="241541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24DB8149-9E47-1647-B8A2-A8C08CE9BF5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0087871-32AA-E94E-8A4A-7F11360636B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E6B969C-0745-8244-AD47-F451628EF3DA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C95C3ED-7F32-8841-863D-F6758F81ABB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C3157AB-A475-9B4A-B538-520CB994626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D025EE2-9B40-B248-9D22-C5D56263D76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A3B33B1-6D49-A542-950E-E21A7938478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C2D42872-50CF-DF4E-8373-4BFF4D97A907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E843DEDB-F09A-1F41-BBEB-B7675F51B56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70CA5FE6-7895-FE43-835F-53031185D031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E9D74A29-82B0-364C-A05F-021FE177DF4D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BFDB15AA-E6D2-DF4A-ABB5-DF08C8AC142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AA6EB9F4-98F6-BD40-8E2D-DD61CE5E84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42526BE0-3A02-0C4A-9870-DE4E53581C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E742DCE4-C757-C246-AB14-14A34CC208A8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0DDAF3C8-6771-BA4B-A988-39F1E450C12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C883284F-A36B-2049-9E18-4F681ACD87A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1" name="Rectangle 630">
            <a:extLst>
              <a:ext uri="{FF2B5EF4-FFF2-40B4-BE49-F238E27FC236}">
                <a16:creationId xmlns:a16="http://schemas.microsoft.com/office/drawing/2014/main" id="{295C62DC-C8B4-B54A-8A5A-21269B436D0E}"/>
              </a:ext>
            </a:extLst>
          </p:cNvPr>
          <p:cNvSpPr/>
          <p:nvPr/>
        </p:nvSpPr>
        <p:spPr>
          <a:xfrm>
            <a:off x="8172535" y="3835499"/>
            <a:ext cx="136980" cy="13780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7681DD82-5CD0-2A44-B586-9B669AD46539}"/>
              </a:ext>
            </a:extLst>
          </p:cNvPr>
          <p:cNvGrpSpPr/>
          <p:nvPr/>
        </p:nvGrpSpPr>
        <p:grpSpPr>
          <a:xfrm>
            <a:off x="5352822" y="4095526"/>
            <a:ext cx="2284091" cy="137807"/>
            <a:chOff x="3312543" y="2369387"/>
            <a:chExt cx="4267200" cy="241541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228C24C8-1F91-504A-AD3D-1B3714A374D6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59E0E415-09F1-B24C-89F1-A519EF8C59B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F16F3DAB-B420-534E-B53A-AE8219E92FF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0F013EF5-B375-E548-A25E-A3A329769B03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3611131-934E-9E4B-81B9-1B1B2B47B69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4EFC2490-CAC5-F342-9E0C-96E990DF1B8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F929FA5-8AE9-B34C-85CA-4046B2135FF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DFC49FB-C6C5-804E-B696-9AE72E93BCB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A06F14F2-D8F3-C045-B6AA-54DDAA24886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4DBCED46-E5E5-8D4F-9A23-798564C1D26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D142223E-4225-1940-8A25-7ED92D3B182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20BA91DC-45A7-A64E-8744-EDED0ABEF7F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0426E33D-63A2-4541-BF7A-20B6130A547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DD57FB22-7176-6846-B2A2-9D88C55257C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F967A044-A96C-AA49-9F42-CEF6137B46D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E4AF08B8-3054-E343-88B2-9D33E2A4D7D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33BD19F4-A8E7-0541-A7B4-5A0C70FFCE9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8A67603-81DA-5F4C-951C-D196386F54B9}"/>
              </a:ext>
            </a:extLst>
          </p:cNvPr>
          <p:cNvSpPr/>
          <p:nvPr/>
        </p:nvSpPr>
        <p:spPr>
          <a:xfrm>
            <a:off x="8172535" y="4095525"/>
            <a:ext cx="136980" cy="137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4F9096FC-0120-994B-8132-6F204ABB60FD}"/>
              </a:ext>
            </a:extLst>
          </p:cNvPr>
          <p:cNvGrpSpPr/>
          <p:nvPr/>
        </p:nvGrpSpPr>
        <p:grpSpPr>
          <a:xfrm>
            <a:off x="6494867" y="3377074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48132E91-167C-694D-AC77-15B5119C2307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4BE2A968-C8F1-A542-B99E-7D3E0EA8C260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BCD4B653-1880-474C-948A-CA6E3ED47F98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A185D20D-4A20-724E-A495-44BF1C0A3A89}"/>
              </a:ext>
            </a:extLst>
          </p:cNvPr>
          <p:cNvGrpSpPr/>
          <p:nvPr/>
        </p:nvGrpSpPr>
        <p:grpSpPr>
          <a:xfrm>
            <a:off x="8208701" y="3375433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43F4FAE8-D2E3-0D40-93CD-83EE28D78AE6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139B2249-A0E8-8440-A3CA-053205BAB26C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3C738DF1-FE1D-AB47-96A8-ED44875C8176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/>
              <p:nvPr/>
            </p:nvSpPr>
            <p:spPr>
              <a:xfrm>
                <a:off x="5095756" y="1459839"/>
                <a:ext cx="14634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59" name="TextBox 658">
                <a:extLst>
                  <a:ext uri="{FF2B5EF4-FFF2-40B4-BE49-F238E27FC236}">
                    <a16:creationId xmlns:a16="http://schemas.microsoft.com/office/drawing/2014/main" id="{90CE1F42-A02C-E842-B279-968C48B3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56" y="1459839"/>
                <a:ext cx="146346" cy="158036"/>
              </a:xfrm>
              <a:prstGeom prst="rect">
                <a:avLst/>
              </a:prstGeom>
              <a:blipFill>
                <a:blip r:embed="rId20"/>
                <a:stretch>
                  <a:fillRect l="-23077" r="-30769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/>
              <p:nvPr/>
            </p:nvSpPr>
            <p:spPr>
              <a:xfrm>
                <a:off x="5087305" y="1694437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0" name="TextBox 659">
                <a:extLst>
                  <a:ext uri="{FF2B5EF4-FFF2-40B4-BE49-F238E27FC236}">
                    <a16:creationId xmlns:a16="http://schemas.microsoft.com/office/drawing/2014/main" id="{5C9D632E-2E66-614D-B776-08A184EF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5" y="1694437"/>
                <a:ext cx="149230" cy="158036"/>
              </a:xfrm>
              <a:prstGeom prst="rect">
                <a:avLst/>
              </a:prstGeom>
              <a:blipFill>
                <a:blip r:embed="rId21"/>
                <a:stretch>
                  <a:fillRect l="-25000" r="-33333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/>
              <p:nvPr/>
            </p:nvSpPr>
            <p:spPr>
              <a:xfrm>
                <a:off x="5091879" y="1971686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1" name="TextBox 660">
                <a:extLst>
                  <a:ext uri="{FF2B5EF4-FFF2-40B4-BE49-F238E27FC236}">
                    <a16:creationId xmlns:a16="http://schemas.microsoft.com/office/drawing/2014/main" id="{85941D79-C03F-0E46-932F-1FCB3357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879" y="1971686"/>
                <a:ext cx="149230" cy="158036"/>
              </a:xfrm>
              <a:prstGeom prst="rect">
                <a:avLst/>
              </a:prstGeom>
              <a:blipFill>
                <a:blip r:embed="rId22"/>
                <a:stretch>
                  <a:fillRect l="-23077" r="-3076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/>
              <p:nvPr/>
            </p:nvSpPr>
            <p:spPr>
              <a:xfrm>
                <a:off x="5091649" y="2239368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2" name="TextBox 661">
                <a:extLst>
                  <a:ext uri="{FF2B5EF4-FFF2-40B4-BE49-F238E27FC236}">
                    <a16:creationId xmlns:a16="http://schemas.microsoft.com/office/drawing/2014/main" id="{7CE848C4-2F39-134A-80E7-548632B6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49" y="2239368"/>
                <a:ext cx="149230" cy="158036"/>
              </a:xfrm>
              <a:prstGeom prst="rect">
                <a:avLst/>
              </a:prstGeom>
              <a:blipFill>
                <a:blip r:embed="rId23"/>
                <a:stretch>
                  <a:fillRect l="-23077" r="-3076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/>
              <p:nvPr/>
            </p:nvSpPr>
            <p:spPr>
              <a:xfrm>
                <a:off x="4951107" y="3815268"/>
                <a:ext cx="477623" cy="199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30906414-EC5B-F741-AD52-14715C3E8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07" y="3815268"/>
                <a:ext cx="477623" cy="199366"/>
              </a:xfrm>
              <a:prstGeom prst="rect">
                <a:avLst/>
              </a:prstGeom>
              <a:blipFill>
                <a:blip r:embed="rId2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/>
              <p:nvPr/>
            </p:nvSpPr>
            <p:spPr>
              <a:xfrm>
                <a:off x="5087306" y="4075294"/>
                <a:ext cx="218531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4" name="TextBox 663">
                <a:extLst>
                  <a:ext uri="{FF2B5EF4-FFF2-40B4-BE49-F238E27FC236}">
                    <a16:creationId xmlns:a16="http://schemas.microsoft.com/office/drawing/2014/main" id="{7141DA19-B4E5-834A-A9FA-12DEFE49F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306" y="4075294"/>
                <a:ext cx="218531" cy="199366"/>
              </a:xfrm>
              <a:prstGeom prst="rect">
                <a:avLst/>
              </a:prstGeom>
              <a:blipFill>
                <a:blip r:embed="rId25"/>
                <a:stretch>
                  <a:fillRect l="-11111" r="-555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/>
              <p:nvPr/>
            </p:nvSpPr>
            <p:spPr>
              <a:xfrm>
                <a:off x="8397798" y="1459839"/>
                <a:ext cx="14721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EEC4B400-B6CB-8349-8007-FF730B6E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98" y="1459839"/>
                <a:ext cx="147216" cy="158036"/>
              </a:xfrm>
              <a:prstGeom prst="rect">
                <a:avLst/>
              </a:prstGeom>
              <a:blipFill>
                <a:blip r:embed="rId26"/>
                <a:stretch>
                  <a:fillRect l="-30769" r="-23077" b="-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/>
              <p:nvPr/>
            </p:nvSpPr>
            <p:spPr>
              <a:xfrm>
                <a:off x="8389347" y="1718502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BC542984-8386-764C-BBCB-9E7461AB0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47" y="1718502"/>
                <a:ext cx="150099" cy="158036"/>
              </a:xfrm>
              <a:prstGeom prst="rect">
                <a:avLst/>
              </a:prstGeom>
              <a:blipFill>
                <a:blip r:embed="rId27"/>
                <a:stretch>
                  <a:fillRect l="-41667" r="-33333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/>
              <p:nvPr/>
            </p:nvSpPr>
            <p:spPr>
              <a:xfrm>
                <a:off x="8393921" y="1971686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7" name="TextBox 666">
                <a:extLst>
                  <a:ext uri="{FF2B5EF4-FFF2-40B4-BE49-F238E27FC236}">
                    <a16:creationId xmlns:a16="http://schemas.microsoft.com/office/drawing/2014/main" id="{8B2A3502-A97A-DB4D-A2EB-A9F87CC1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921" y="1971686"/>
                <a:ext cx="150099" cy="158036"/>
              </a:xfrm>
              <a:prstGeom prst="rect">
                <a:avLst/>
              </a:prstGeom>
              <a:blipFill>
                <a:blip r:embed="rId28"/>
                <a:stretch>
                  <a:fillRect l="-30769" r="-23077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8" name="TextBox 667">
            <a:extLst>
              <a:ext uri="{FF2B5EF4-FFF2-40B4-BE49-F238E27FC236}">
                <a16:creationId xmlns:a16="http://schemas.microsoft.com/office/drawing/2014/main" id="{DFB5030C-B512-3A4D-86B7-8BBADD01EDF2}"/>
              </a:ext>
            </a:extLst>
          </p:cNvPr>
          <p:cNvSpPr txBox="1"/>
          <p:nvPr/>
        </p:nvSpPr>
        <p:spPr>
          <a:xfrm>
            <a:off x="8393691" y="2239368"/>
            <a:ext cx="46" cy="158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/>
              <p:nvPr/>
            </p:nvSpPr>
            <p:spPr>
              <a:xfrm>
                <a:off x="8389347" y="4075294"/>
                <a:ext cx="219667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BB1EDEB5-B76A-044F-A807-2637A4F41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47" y="4075294"/>
                <a:ext cx="219667" cy="199366"/>
              </a:xfrm>
              <a:prstGeom prst="rect">
                <a:avLst/>
              </a:prstGeom>
              <a:blipFill>
                <a:blip r:embed="rId29"/>
                <a:stretch>
                  <a:fillRect l="-22222" r="-555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/>
              <p:nvPr/>
            </p:nvSpPr>
            <p:spPr>
              <a:xfrm>
                <a:off x="8384925" y="2224870"/>
                <a:ext cx="144837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70" name="TextBox 669">
                <a:extLst>
                  <a:ext uri="{FF2B5EF4-FFF2-40B4-BE49-F238E27FC236}">
                    <a16:creationId xmlns:a16="http://schemas.microsoft.com/office/drawing/2014/main" id="{E8AD97CB-C0DC-724F-97FE-C16551FD1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25" y="2224870"/>
                <a:ext cx="144837" cy="158036"/>
              </a:xfrm>
              <a:prstGeom prst="rect">
                <a:avLst/>
              </a:prstGeom>
              <a:blipFill>
                <a:blip r:embed="rId30"/>
                <a:stretch>
                  <a:fillRect l="-41667" r="-25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1" name="Group 670">
            <a:extLst>
              <a:ext uri="{FF2B5EF4-FFF2-40B4-BE49-F238E27FC236}">
                <a16:creationId xmlns:a16="http://schemas.microsoft.com/office/drawing/2014/main" id="{C7029047-E0A2-6949-BD57-134206487A6D}"/>
              </a:ext>
            </a:extLst>
          </p:cNvPr>
          <p:cNvGrpSpPr/>
          <p:nvPr/>
        </p:nvGrpSpPr>
        <p:grpSpPr>
          <a:xfrm>
            <a:off x="5352821" y="2551554"/>
            <a:ext cx="2284091" cy="137807"/>
            <a:chOff x="3312543" y="2369387"/>
            <a:chExt cx="4267200" cy="241541"/>
          </a:xfrm>
        </p:grpSpPr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FC7D501B-0D07-3F46-AF9C-39AC9D68A8A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2E159912-81D2-7946-B110-300DE5AB3788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48F64478-2D99-9048-B8C3-17288E2C676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EB105D9E-38EB-C841-BF91-158EDCE9959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5A896647-2B5A-4647-A4C2-6BDF9AA23A6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2EDBDF73-0249-DD44-A81B-EC98C0E94B25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521CC97E-277E-B040-9A44-3FFF2391F79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5E6C782-3545-9545-9F69-FDA123366879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AEEA3A67-A12D-CC4F-9DDF-59B6E8323196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D0198764-99BF-D74E-B0D7-6F7EAD552104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CD539871-29C2-1343-9334-228B49ECECB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22B3AC3D-2980-3541-85FE-7847A36F4D05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CEC6807D-096B-2243-9815-AF18B1C03A6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65799F14-2CCD-A541-914D-2CE001D84D7C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B7C0B5F-7F87-E44E-9A99-BDA23E86D93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CAB1D890-28E2-4648-BAE5-1296DD8F199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81C12710-9FDC-6B46-9F33-EB02353E36D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9" name="Rectangle 688">
            <a:extLst>
              <a:ext uri="{FF2B5EF4-FFF2-40B4-BE49-F238E27FC236}">
                <a16:creationId xmlns:a16="http://schemas.microsoft.com/office/drawing/2014/main" id="{5DCF973D-6F9B-E549-98B1-4FCAF680363F}"/>
              </a:ext>
            </a:extLst>
          </p:cNvPr>
          <p:cNvSpPr/>
          <p:nvPr/>
        </p:nvSpPr>
        <p:spPr>
          <a:xfrm>
            <a:off x="8172534" y="2551554"/>
            <a:ext cx="136980" cy="1378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/>
              <p:nvPr/>
            </p:nvSpPr>
            <p:spPr>
              <a:xfrm>
                <a:off x="5091648" y="2530774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90" name="TextBox 689">
                <a:extLst>
                  <a:ext uri="{FF2B5EF4-FFF2-40B4-BE49-F238E27FC236}">
                    <a16:creationId xmlns:a16="http://schemas.microsoft.com/office/drawing/2014/main" id="{97DCEF10-4F59-2047-9B39-0F27F5D5C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48" y="2530774"/>
                <a:ext cx="209095" cy="207749"/>
              </a:xfrm>
              <a:prstGeom prst="rect">
                <a:avLst/>
              </a:prstGeom>
              <a:blipFill>
                <a:blip r:embed="rId31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/>
              <p:nvPr/>
            </p:nvSpPr>
            <p:spPr>
              <a:xfrm>
                <a:off x="8384924" y="2516276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1599E132-994A-A846-A9EF-FA4A5397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24" y="2516276"/>
                <a:ext cx="210314" cy="207749"/>
              </a:xfrm>
              <a:prstGeom prst="rect">
                <a:avLst/>
              </a:prstGeom>
              <a:blipFill>
                <a:blip r:embed="rId32"/>
                <a:stretch>
                  <a:fillRect l="-1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166CE355-0B4A-9F4A-ADF4-7402FC26CAA5}"/>
              </a:ext>
            </a:extLst>
          </p:cNvPr>
          <p:cNvGrpSpPr/>
          <p:nvPr/>
        </p:nvGrpSpPr>
        <p:grpSpPr>
          <a:xfrm>
            <a:off x="5352820" y="2842960"/>
            <a:ext cx="2284091" cy="137807"/>
            <a:chOff x="3312543" y="2369387"/>
            <a:chExt cx="4267200" cy="241541"/>
          </a:xfrm>
        </p:grpSpPr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652AE255-6ADE-7C4E-97BF-4C2409350A9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5E2A6965-A515-6E4A-A163-C0BEC9F4C795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1E52762-26D6-9C49-AAB4-5F392EF6DCF1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39C1B53-070F-BF4F-AB72-E436058EB5B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DB72D8AB-207B-F140-A312-65289EE72FF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45E5E8A1-52F6-7647-8E4C-B3624755E5F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BB9F8741-56D2-4A44-A2BE-34B2F215C351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C13AB9AE-1FC3-A74F-A941-A94183E844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36991A58-E1C7-C34C-8AA7-EB3BE7DF003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495E7CA-3AC5-6E4E-B016-04F35FEAEEEC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A857E62B-5F61-194F-BB30-529AD032B630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83F8382-6332-B843-8226-2913A8015B0F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0C568129-9B10-7646-AE29-14B318FFA6B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33D433F5-F0FE-9B4F-B4D6-60F216CE125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96C2E96C-AA74-E24A-A6E2-AF954C0BC0E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9D0AEE92-4C2F-C649-8590-ECD76C03EB1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55D49A9F-CC39-B640-AB95-B7CC7B7BC3F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0" name="Rectangle 709">
            <a:extLst>
              <a:ext uri="{FF2B5EF4-FFF2-40B4-BE49-F238E27FC236}">
                <a16:creationId xmlns:a16="http://schemas.microsoft.com/office/drawing/2014/main" id="{7CAD2F98-BC9B-3149-A466-30B784F36A46}"/>
              </a:ext>
            </a:extLst>
          </p:cNvPr>
          <p:cNvSpPr/>
          <p:nvPr/>
        </p:nvSpPr>
        <p:spPr>
          <a:xfrm>
            <a:off x="8172533" y="2842960"/>
            <a:ext cx="136980" cy="13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/>
              <p:nvPr/>
            </p:nvSpPr>
            <p:spPr>
              <a:xfrm>
                <a:off x="5091647" y="2822180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B924BDD4-DFAB-7B40-A9AC-24FF11579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47" y="2822180"/>
                <a:ext cx="209095" cy="207749"/>
              </a:xfrm>
              <a:prstGeom prst="rect">
                <a:avLst/>
              </a:prstGeom>
              <a:blipFill>
                <a:blip r:embed="rId33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/>
              <p:nvPr/>
            </p:nvSpPr>
            <p:spPr>
              <a:xfrm>
                <a:off x="8384923" y="2807682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3457281F-7A27-FB4F-80B6-83D7303DC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23" y="2807682"/>
                <a:ext cx="210314" cy="207749"/>
              </a:xfrm>
              <a:prstGeom prst="rect">
                <a:avLst/>
              </a:prstGeom>
              <a:blipFill>
                <a:blip r:embed="rId34"/>
                <a:stretch>
                  <a:fillRect l="-1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3" name="Group 712">
            <a:extLst>
              <a:ext uri="{FF2B5EF4-FFF2-40B4-BE49-F238E27FC236}">
                <a16:creationId xmlns:a16="http://schemas.microsoft.com/office/drawing/2014/main" id="{52A731F6-BB39-B742-9478-1E911DEBD325}"/>
              </a:ext>
            </a:extLst>
          </p:cNvPr>
          <p:cNvGrpSpPr/>
          <p:nvPr/>
        </p:nvGrpSpPr>
        <p:grpSpPr>
          <a:xfrm>
            <a:off x="5352819" y="3134366"/>
            <a:ext cx="2284091" cy="137807"/>
            <a:chOff x="3312543" y="2369387"/>
            <a:chExt cx="4267200" cy="241541"/>
          </a:xfrm>
        </p:grpSpPr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DD183014-717B-9E40-B6BC-D163D8B5EBF7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EC7482CA-DF3B-A449-B6C7-467A059A34B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1C1872D7-8B48-4046-9289-DB33DE6C088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FB3AFEE4-09E6-9A47-9E86-8A452BDE1C7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CD37C6B-3DA9-A24E-8262-53A156DA03A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B7322D4F-2659-B64F-B07D-5431B6808E3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A845B786-CFE5-C243-BB69-A27F9BBF594D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EB3DAA72-6335-7648-9791-5BC96125DB6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9AC59F6B-6FF1-C946-AEE4-EB8136CCD30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C3EEB526-5D5C-D845-A4DC-670E401929C3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45CEF683-15F7-6D42-9C1B-A969299CBF8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18118B75-30E6-B141-B429-1B498E7AF5C7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5A835D72-9B12-5A43-8A4C-A12D5CBBAF47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74224B9-6483-064E-A155-C35176C1623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CABDB3B-E706-1E41-9969-05CDA7741ABE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A2D58E7-864E-A449-83DA-101C994E8D1A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E30D2D06-11A3-754F-9BB1-F3FB000AA86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1" name="Rectangle 730">
            <a:extLst>
              <a:ext uri="{FF2B5EF4-FFF2-40B4-BE49-F238E27FC236}">
                <a16:creationId xmlns:a16="http://schemas.microsoft.com/office/drawing/2014/main" id="{1FA77EA3-942E-8249-8ECF-18839F63A2B5}"/>
              </a:ext>
            </a:extLst>
          </p:cNvPr>
          <p:cNvSpPr/>
          <p:nvPr/>
        </p:nvSpPr>
        <p:spPr>
          <a:xfrm>
            <a:off x="8172532" y="3134366"/>
            <a:ext cx="136980" cy="137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/>
              <p:nvPr/>
            </p:nvSpPr>
            <p:spPr>
              <a:xfrm>
                <a:off x="5091646" y="3113586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8D6B49D8-C225-EB4A-8C2B-59B20B069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46" y="3113586"/>
                <a:ext cx="209095" cy="207749"/>
              </a:xfrm>
              <a:prstGeom prst="rect">
                <a:avLst/>
              </a:prstGeom>
              <a:blipFill>
                <a:blip r:embed="rId35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/>
              <p:nvPr/>
            </p:nvSpPr>
            <p:spPr>
              <a:xfrm>
                <a:off x="8384922" y="3099088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64B0F612-792E-F541-B3F0-84441A0A9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22" y="3099088"/>
                <a:ext cx="210314" cy="207749"/>
              </a:xfrm>
              <a:prstGeom prst="rect">
                <a:avLst/>
              </a:prstGeom>
              <a:blipFill>
                <a:blip r:embed="rId36"/>
                <a:stretch>
                  <a:fillRect l="-1764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/>
              <p:nvPr/>
            </p:nvSpPr>
            <p:spPr>
              <a:xfrm>
                <a:off x="8393691" y="3773938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8E9B2B12-DEF7-1E43-BD9A-FDD1ADA9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691" y="3773938"/>
                <a:ext cx="400815" cy="207749"/>
              </a:xfrm>
              <a:prstGeom prst="rect">
                <a:avLst/>
              </a:prstGeom>
              <a:blipFill>
                <a:blip r:embed="rId37"/>
                <a:stretch>
                  <a:fillRect l="-9375" r="-31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678B2F6-5771-4D43-9244-2E1F1218BE26}"/>
              </a:ext>
            </a:extLst>
          </p:cNvPr>
          <p:cNvCxnSpPr/>
          <p:nvPr/>
        </p:nvCxnSpPr>
        <p:spPr>
          <a:xfrm>
            <a:off x="3843399" y="2822180"/>
            <a:ext cx="1107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4F6290-A35B-0C4C-8A9C-DD6A1CEB8282}"/>
              </a:ext>
            </a:extLst>
          </p:cNvPr>
          <p:cNvSpPr txBox="1"/>
          <p:nvPr/>
        </p:nvSpPr>
        <p:spPr>
          <a:xfrm>
            <a:off x="4650827" y="1047603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Train, </a:t>
            </a:r>
            <a:r>
              <a:rPr lang="en-US" dirty="0">
                <a:solidFill>
                  <a:schemeClr val="accent3"/>
                </a:solidFill>
              </a:rPr>
              <a:t>Validation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C090C-1699-2D4C-8342-7C830282762B}"/>
              </a:ext>
            </a:extLst>
          </p:cNvPr>
          <p:cNvSpPr txBox="1"/>
          <p:nvPr/>
        </p:nvSpPr>
        <p:spPr>
          <a:xfrm>
            <a:off x="3783450" y="2852032"/>
            <a:ext cx="1277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</a:t>
            </a:r>
            <a:br>
              <a:rPr lang="en-US" dirty="0"/>
            </a:br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010547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136-EE34-3644-9855-10A65B97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Split Data into Separate Groups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2F928D2-B21F-3E49-ABF3-75FA12E9CB6A}"/>
              </a:ext>
            </a:extLst>
          </p:cNvPr>
          <p:cNvGrpSpPr/>
          <p:nvPr/>
        </p:nvGrpSpPr>
        <p:grpSpPr>
          <a:xfrm>
            <a:off x="385530" y="1483975"/>
            <a:ext cx="2284091" cy="137807"/>
            <a:chOff x="3312543" y="2369387"/>
            <a:chExt cx="4267200" cy="241541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FC73AC0F-A80F-0B40-9816-617EE26D63D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FED7B1DC-9E54-DA41-BF2C-1DABC7D589D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A2E5179E-54C2-8A42-938C-099981C747F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2B84CD26-0AAC-5346-B2A9-100A33471297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2DBA0E7-C333-6245-AF05-3996BFE79C0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15FFF81-7BB8-DC46-B65D-864E488E851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9B322212-227B-BB46-8663-E927FDD4939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F0722157-0D4C-8F4B-B768-A0C3267CFE2B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08FC3CA-BCDA-D340-BC1B-430C3D4DA15D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38ACD6C-6C2A-1F47-BB08-7797534F151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B77AE3B-7F12-C542-B997-173594D64DE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451A7AC9-B711-F74B-A488-CC253D0CB17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A82CCA5-667E-3F45-B1D4-CC61A193C7C8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91DAF109-BF03-574B-9A1E-8D54763D6282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9EBE42F9-36FE-F241-8818-A753CB1AB1B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684777A0-9E49-8245-9F54-E3AC6D780C4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DB84459-259E-1E4F-AB6F-C63EDA07F6D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A69AC4-ADAF-DE4E-9481-5958CC76D9EC}"/>
              </a:ext>
            </a:extLst>
          </p:cNvPr>
          <p:cNvSpPr/>
          <p:nvPr/>
        </p:nvSpPr>
        <p:spPr>
          <a:xfrm>
            <a:off x="3205243" y="1483975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F93DFC-1F1C-C84B-B621-1569C3B3381A}"/>
              </a:ext>
            </a:extLst>
          </p:cNvPr>
          <p:cNvGrpSpPr/>
          <p:nvPr/>
        </p:nvGrpSpPr>
        <p:grpSpPr>
          <a:xfrm>
            <a:off x="385530" y="1744001"/>
            <a:ext cx="2284091" cy="137807"/>
            <a:chOff x="3312543" y="2369387"/>
            <a:chExt cx="4267200" cy="24154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A84338BA-F084-FA4C-A62A-93B15BB5800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3F8C83E-8585-2A4E-9275-401FE8BFE30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77969D2A-515D-E44F-86EB-C34640C3C1C4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7D48AD4F-C9CE-D84B-BB5E-1C23E828882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BD494CC6-D3C2-3944-816D-FCDDCECDE3D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182FE76-DA86-754B-A839-5899FD030EA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4DB5DA8-B1E3-E246-A635-FDD8260D8C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A36B819-D13A-8744-AF27-F92AE356AA64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A588B57-FCDE-5A4B-A7F4-D938EAF679A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E6F555FF-1EDD-0E42-8A87-0B48CBEE01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469D2787-D7BF-E043-ADD4-E5CCFC3482E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13C1D42-4DB5-A748-B385-F39BD6805EE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054EC16-3B24-6147-A191-49841C192B7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AA31BB9E-6248-B143-8D0F-B83F50C445B0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26850026-B0BC-D442-A2C3-8DC986CB584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7EE5998E-A5A5-8D4D-9BD7-EAACD3A925D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BA0CC4EE-9CE0-E849-B77A-34CD8841564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64D4233-CA3C-0F43-8E98-738097830582}"/>
              </a:ext>
            </a:extLst>
          </p:cNvPr>
          <p:cNvSpPr/>
          <p:nvPr/>
        </p:nvSpPr>
        <p:spPr>
          <a:xfrm>
            <a:off x="3205243" y="1744001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3B5ADE3-4125-384F-96EA-8D1484BD0FAE}"/>
              </a:ext>
            </a:extLst>
          </p:cNvPr>
          <p:cNvGrpSpPr/>
          <p:nvPr/>
        </p:nvGrpSpPr>
        <p:grpSpPr>
          <a:xfrm>
            <a:off x="385530" y="2004026"/>
            <a:ext cx="2284091" cy="137807"/>
            <a:chOff x="3312543" y="2369387"/>
            <a:chExt cx="4267200" cy="241541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E521754-5BD0-2841-AD0F-808C6EA4E290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766BD60-00A8-E54D-926F-405B199DBA10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B905675-BC44-CA42-8EC9-7D347FE1ECA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9008221-A8EE-CF48-979C-D6A591E0A9D5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9044A7C-D3E2-364C-92F6-7E043CB51621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D3D3439-3DC8-E04D-AEEC-9FB967CEBB44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E27A6E3-92CA-1A4C-96E4-09E95FC6A4D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B74B5CC-2533-254C-B7B8-4465BAD8DDE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ED5DF333-8F9D-334E-912E-5AE41DDA295F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B22533A-57C4-6D46-9FA1-F7E1FB677DA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189AB918-910A-2548-9284-43B3EF2AAC0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F7625C1-6D3D-EF49-A847-C77EBDBC2232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8615251-A6D8-6E44-9FC9-9CA46D801AD1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784ADF4-A339-DA4A-BFB7-1567D636114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412C608-62AB-4748-9CD1-CE74C479DE1A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D5177FF-9084-3A49-B2C0-9E639BA8BF1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6970C79-0809-E949-B50E-91D48B618C71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B4CE-C059-BD42-B431-BF4E6852CF59}"/>
              </a:ext>
            </a:extLst>
          </p:cNvPr>
          <p:cNvSpPr/>
          <p:nvPr/>
        </p:nvSpPr>
        <p:spPr>
          <a:xfrm>
            <a:off x="3205243" y="2004026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FDBBEE-0091-3340-8172-434C4642D093}"/>
              </a:ext>
            </a:extLst>
          </p:cNvPr>
          <p:cNvGrpSpPr/>
          <p:nvPr/>
        </p:nvGrpSpPr>
        <p:grpSpPr>
          <a:xfrm>
            <a:off x="385530" y="2264052"/>
            <a:ext cx="2284091" cy="137807"/>
            <a:chOff x="3312543" y="2369387"/>
            <a:chExt cx="4267200" cy="24154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962B403-F79D-0B46-BF17-A22B0C5C9388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AF4D47-FF8F-AE4B-9822-E594F503AD53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83ADF80-4CCA-1647-ACE0-24EE3CA9B37F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DEFC0EB-BAF2-FE48-9C16-2366979F2996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93C8283-629E-3345-9FAA-416AC789D21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EE9913E-C247-4D45-993A-A2B09EC768C1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68C232-37C0-D043-8813-819D3A4E7F0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41E67CE-AF44-7546-9DD8-72C29A2E953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5A04067-48CB-7D4E-9822-11398D567DA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7CECAF-C4DC-0C4C-9B6C-242C35861DD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151E565-C4EB-4F41-A67C-108833F8523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68BDA45-56F1-9F44-B332-06FBA83B03D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36F5AA4-ABE1-244A-A2B7-AD8DC5FE428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EAB16E9-DAFC-724D-BDA0-695F8CB70D8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521F99-A4E9-BA44-8062-0F72BE384D7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CB13976-1F23-EF4C-93C0-470522E979A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A805245-C5F9-CD48-BA4C-E7D1065D2D4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B6F65D3-2B92-0F48-8CCA-4E74E0CF447E}"/>
              </a:ext>
            </a:extLst>
          </p:cNvPr>
          <p:cNvSpPr/>
          <p:nvPr/>
        </p:nvSpPr>
        <p:spPr>
          <a:xfrm>
            <a:off x="3205243" y="2264052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9D56071-74EE-4A41-B876-1C25C83832A9}"/>
              </a:ext>
            </a:extLst>
          </p:cNvPr>
          <p:cNvGrpSpPr/>
          <p:nvPr/>
        </p:nvGrpSpPr>
        <p:grpSpPr>
          <a:xfrm>
            <a:off x="385530" y="3839403"/>
            <a:ext cx="2284091" cy="137807"/>
            <a:chOff x="3312543" y="2369387"/>
            <a:chExt cx="4267200" cy="24154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37D77D9F-58CC-0146-BBF6-CA354FD0BE89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BA9609D-0C31-2044-9AF2-DD81F210BD7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FC5C8BE-10F6-C744-A141-C63733D9B6B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663D45B-D6C2-C84F-B12C-BCBAE7521BCB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3DA22CA-9A9A-F742-8061-4BB36CABC662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D6E5D0-F67F-994A-8BAD-6A8A6D3A916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C1EB0F3-9794-F54A-A02D-5CAFDED7C825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61A98C5-8983-E44B-8860-E3852275653A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0F216C-2F6C-1F40-87AD-76566E7C1D8E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8693AB3-8D78-F848-B7A6-74CF8F09AD46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C833275-9199-234B-B261-B4FE7F7343C6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81CFD8-6339-1B4A-83F7-6FD31740E49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6A53500-8775-F342-96E8-FDA48FC9F67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A557805-1AE3-5B4C-868B-87E1533DE641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542FE8D9-1FBB-ED4A-B71E-172C74DC56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A142969-0535-2448-8C49-CC3E6DDA265E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916323D-C0EC-C04C-8D5F-A1147B0A4F22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7977010-2AC0-F04E-AB67-5EE09917EB33}"/>
              </a:ext>
            </a:extLst>
          </p:cNvPr>
          <p:cNvSpPr/>
          <p:nvPr/>
        </p:nvSpPr>
        <p:spPr>
          <a:xfrm>
            <a:off x="3205243" y="3839403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3ADB47-87B1-8848-B48B-D8EC2985ADE0}"/>
              </a:ext>
            </a:extLst>
          </p:cNvPr>
          <p:cNvGrpSpPr/>
          <p:nvPr/>
        </p:nvGrpSpPr>
        <p:grpSpPr>
          <a:xfrm>
            <a:off x="385530" y="4099430"/>
            <a:ext cx="2284091" cy="137807"/>
            <a:chOff x="3312543" y="2369387"/>
            <a:chExt cx="4267200" cy="241541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1E2D36C-B8D7-FC49-B07A-2D9CF66EB6F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78EF8F6-4396-5449-BFAD-42B91D91D99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52DEB3-6B19-9E43-A6DA-936745A53DD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35AFF70-A5AB-1042-96CB-7CC9F4C0FE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19E04B-878F-494F-BC7A-36C138AEA988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72360D9-457E-8A49-A409-2EA686CE4E89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D28D803-FB0F-C249-B747-CF18F0E700D8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679DEB-4BB1-7846-B697-28BD420C6C5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37D4688-3C87-2645-9DF9-D2112CADE014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02D5901-4C81-A64D-B030-02B88D10E8B2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D1C110-09B6-5747-B67A-5A28275669C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2A09756-0033-584D-AEBA-61DF29CECB7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6C328E7-4D84-544F-8DB2-B91CAF13A98F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FDBE9DC-080A-5947-942B-50516DEB09D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6359852-3DFB-2645-BADA-EFD08E7FB7E6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0990D4-4ABC-8C40-A311-66F32A7AB2BC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95FD9E0C-602E-F747-8CCF-EF6E49A6225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D63D47-7C14-A143-A27C-AC8F2F5CF970}"/>
              </a:ext>
            </a:extLst>
          </p:cNvPr>
          <p:cNvSpPr/>
          <p:nvPr/>
        </p:nvSpPr>
        <p:spPr>
          <a:xfrm>
            <a:off x="3205243" y="4099429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3D84B37-C77B-5B4A-BB76-7CD79400B13F}"/>
              </a:ext>
            </a:extLst>
          </p:cNvPr>
          <p:cNvGrpSpPr/>
          <p:nvPr/>
        </p:nvGrpSpPr>
        <p:grpSpPr>
          <a:xfrm>
            <a:off x="1527575" y="3380978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0ACC28A-486F-9445-A9A9-1BF25EF4CA9C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425F538-BB1A-F64E-B198-4364F800C3C4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029C0E2-6589-C84C-AD07-1EF284BCB417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FD4CE33-24FB-0C47-8996-7B08A8620547}"/>
              </a:ext>
            </a:extLst>
          </p:cNvPr>
          <p:cNvGrpSpPr/>
          <p:nvPr/>
        </p:nvGrpSpPr>
        <p:grpSpPr>
          <a:xfrm>
            <a:off x="3241409" y="3379337"/>
            <a:ext cx="64645" cy="270693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1579587-095D-AC40-8E71-444EC6CE139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5BEAC72-CAA6-0A4A-B61E-907C271623E8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EE1961-A026-2843-81B3-5B5A37AAF383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/>
              <p:nvPr/>
            </p:nvSpPr>
            <p:spPr>
              <a:xfrm>
                <a:off x="128464" y="1463743"/>
                <a:ext cx="14634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AE09E875-18D5-7344-8E8F-C49F58B3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64" y="1463743"/>
                <a:ext cx="146346" cy="158036"/>
              </a:xfrm>
              <a:prstGeom prst="rect">
                <a:avLst/>
              </a:prstGeom>
              <a:blipFill>
                <a:blip r:embed="rId2"/>
                <a:stretch>
                  <a:fillRect l="-23077" r="-2307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/>
              <p:nvPr/>
            </p:nvSpPr>
            <p:spPr>
              <a:xfrm>
                <a:off x="120013" y="1698341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ECCC8FA-A712-8A42-B0BA-8366C2229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3" y="1698341"/>
                <a:ext cx="149230" cy="158036"/>
              </a:xfrm>
              <a:prstGeom prst="rect">
                <a:avLst/>
              </a:prstGeom>
              <a:blipFill>
                <a:blip r:embed="rId3"/>
                <a:stretch>
                  <a:fillRect l="-15385" r="-30769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/>
              <p:nvPr/>
            </p:nvSpPr>
            <p:spPr>
              <a:xfrm>
                <a:off x="124587" y="1975590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ACCD8C3-A7BE-AB41-9E8B-71FB4EE5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7" y="1975590"/>
                <a:ext cx="149230" cy="158036"/>
              </a:xfrm>
              <a:prstGeom prst="rect">
                <a:avLst/>
              </a:prstGeom>
              <a:blipFill>
                <a:blip r:embed="rId4"/>
                <a:stretch>
                  <a:fillRect l="-23077" r="-2307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/>
              <p:nvPr/>
            </p:nvSpPr>
            <p:spPr>
              <a:xfrm>
                <a:off x="124357" y="2243272"/>
                <a:ext cx="149230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1E8D5AE-8D3A-5C47-A7B6-CA473297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7" y="2243272"/>
                <a:ext cx="149230" cy="158036"/>
              </a:xfrm>
              <a:prstGeom prst="rect">
                <a:avLst/>
              </a:prstGeom>
              <a:blipFill>
                <a:blip r:embed="rId5"/>
                <a:stretch>
                  <a:fillRect l="-23077" r="-2307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/>
              <p:nvPr/>
            </p:nvSpPr>
            <p:spPr>
              <a:xfrm>
                <a:off x="-16185" y="3819172"/>
                <a:ext cx="477623" cy="199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6C5E0D17-D7F0-A04D-BB8A-0FA04DD42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85" y="3819172"/>
                <a:ext cx="477623" cy="199366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/>
              <p:nvPr/>
            </p:nvSpPr>
            <p:spPr>
              <a:xfrm>
                <a:off x="120014" y="4079198"/>
                <a:ext cx="218531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428BFA4B-2F67-6541-B27E-19210CD65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4" y="4079198"/>
                <a:ext cx="218531" cy="199366"/>
              </a:xfrm>
              <a:prstGeom prst="rect">
                <a:avLst/>
              </a:prstGeom>
              <a:blipFill>
                <a:blip r:embed="rId7"/>
                <a:stretch>
                  <a:fillRect l="-5263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/>
              <p:nvPr/>
            </p:nvSpPr>
            <p:spPr>
              <a:xfrm>
                <a:off x="3430506" y="1463743"/>
                <a:ext cx="147216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A134275-8365-8944-B8F4-FF93EA7FD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06" y="1463743"/>
                <a:ext cx="147216" cy="158036"/>
              </a:xfrm>
              <a:prstGeom prst="rect">
                <a:avLst/>
              </a:prstGeom>
              <a:blipFill>
                <a:blip r:embed="rId8"/>
                <a:stretch>
                  <a:fillRect l="-30769" r="-3076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/>
              <p:nvPr/>
            </p:nvSpPr>
            <p:spPr>
              <a:xfrm>
                <a:off x="3422055" y="1722406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0D1D2094-34F3-8144-8767-34D4425A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55" y="1722406"/>
                <a:ext cx="150099" cy="158036"/>
              </a:xfrm>
              <a:prstGeom prst="rect">
                <a:avLst/>
              </a:prstGeom>
              <a:blipFill>
                <a:blip r:embed="rId9"/>
                <a:stretch>
                  <a:fillRect l="-30769" r="-30769" b="-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/>
              <p:nvPr/>
            </p:nvSpPr>
            <p:spPr>
              <a:xfrm>
                <a:off x="3426629" y="1975590"/>
                <a:ext cx="150099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A85C8B3-7DA0-EB45-A3E7-26E0EDCA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29" y="1975590"/>
                <a:ext cx="150099" cy="158036"/>
              </a:xfrm>
              <a:prstGeom prst="rect">
                <a:avLst/>
              </a:prstGeom>
              <a:blipFill>
                <a:blip r:embed="rId10"/>
                <a:stretch>
                  <a:fillRect l="-38462" r="-30769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50E22D0A-E716-7C46-BAB3-1C4FEF4B3443}"/>
              </a:ext>
            </a:extLst>
          </p:cNvPr>
          <p:cNvSpPr txBox="1"/>
          <p:nvPr/>
        </p:nvSpPr>
        <p:spPr>
          <a:xfrm>
            <a:off x="3426399" y="2243272"/>
            <a:ext cx="46" cy="1580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/>
              <p:nvPr/>
            </p:nvSpPr>
            <p:spPr>
              <a:xfrm>
                <a:off x="3422055" y="4079198"/>
                <a:ext cx="219667" cy="199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0EE9491-778A-EC49-B334-A48C51AB3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055" y="4079198"/>
                <a:ext cx="219667" cy="199366"/>
              </a:xfrm>
              <a:prstGeom prst="rect">
                <a:avLst/>
              </a:prstGeom>
              <a:blipFill>
                <a:blip r:embed="rId11"/>
                <a:stretch>
                  <a:fillRect l="-15789" r="-5263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/>
              <p:nvPr/>
            </p:nvSpPr>
            <p:spPr>
              <a:xfrm>
                <a:off x="3417633" y="2228774"/>
                <a:ext cx="144837" cy="158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3315D7F-D775-8A4A-80D0-54FD02B60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3" y="2228774"/>
                <a:ext cx="144837" cy="158036"/>
              </a:xfrm>
              <a:prstGeom prst="rect">
                <a:avLst/>
              </a:prstGeom>
              <a:blipFill>
                <a:blip r:embed="rId12"/>
                <a:stretch>
                  <a:fillRect l="-30769" r="-23077" b="-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TextBox 273">
            <a:extLst>
              <a:ext uri="{FF2B5EF4-FFF2-40B4-BE49-F238E27FC236}">
                <a16:creationId xmlns:a16="http://schemas.microsoft.com/office/drawing/2014/main" id="{DA58816D-DE12-0C48-BFF5-C46CF9EAF534}"/>
              </a:ext>
            </a:extLst>
          </p:cNvPr>
          <p:cNvSpPr txBox="1"/>
          <p:nvPr/>
        </p:nvSpPr>
        <p:spPr>
          <a:xfrm>
            <a:off x="594099" y="4355190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Available Data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F48D2B41-4911-F34A-8721-F736E1772AAF}"/>
              </a:ext>
            </a:extLst>
          </p:cNvPr>
          <p:cNvGrpSpPr/>
          <p:nvPr/>
        </p:nvGrpSpPr>
        <p:grpSpPr>
          <a:xfrm>
            <a:off x="385529" y="2555458"/>
            <a:ext cx="2284091" cy="137807"/>
            <a:chOff x="3312543" y="2369387"/>
            <a:chExt cx="4267200" cy="241541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48BD73F5-9E89-BC4F-A4F7-E6ED264FFE2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8917E7B-3E03-0443-B146-DF72F3956BCC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15FEFC5-82E5-504B-AB09-2CDDE49E56EC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E5EC0CF1-BAA8-5248-9F53-90E0F542F50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1B1E1ECD-E52B-8C48-9E63-271A4B0D417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1006DB6-2013-024D-AEE9-A33AA2824D5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D709C71-42B3-CE42-B549-61A1E228A5F0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398CBB-5116-C548-AF32-531DEA58B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D093729-3E2B-3C4E-8A2A-C30D559EC670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ED26D67-03CE-ED4F-95CF-44377D1C0EBB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B6C5E5A-1245-5842-B60C-849B80C9801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88DBC44-7344-BA47-AC7F-4B8FA44B3ADE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DF94389-F545-D643-A394-31EFD3CB1F0E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3C538FE-0B57-4944-A7DF-EE81E59E577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DB71E83-FB25-5348-9A9F-6DFF49291B2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B169964E-3D6A-E743-B9A4-7D3A78E3BF07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10102C5-CC45-5942-BA51-58EAD3A439CD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BF55FCA-FF7A-6C46-9FBD-2CF13FD95A2A}"/>
              </a:ext>
            </a:extLst>
          </p:cNvPr>
          <p:cNvSpPr/>
          <p:nvPr/>
        </p:nvSpPr>
        <p:spPr>
          <a:xfrm>
            <a:off x="3205242" y="2555458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/>
              <p:nvPr/>
            </p:nvSpPr>
            <p:spPr>
              <a:xfrm>
                <a:off x="124356" y="2534678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5F27336-3890-DD46-ACA2-C5E72F028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6" y="2534678"/>
                <a:ext cx="209095" cy="207749"/>
              </a:xfrm>
              <a:prstGeom prst="rect">
                <a:avLst/>
              </a:prstGeom>
              <a:blipFill>
                <a:blip r:embed="rId13"/>
                <a:stretch>
                  <a:fillRect l="-5882" r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/>
              <p:nvPr/>
            </p:nvSpPr>
            <p:spPr>
              <a:xfrm>
                <a:off x="3417632" y="2520180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5777B4A-8CCD-1B4A-8D25-EF260307C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2" y="2520180"/>
                <a:ext cx="210314" cy="207749"/>
              </a:xfrm>
              <a:prstGeom prst="rect">
                <a:avLst/>
              </a:prstGeom>
              <a:blipFill>
                <a:blip r:embed="rId14"/>
                <a:stretch>
                  <a:fillRect l="-16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D5E3D641-A46D-5443-9E90-666539F6E277}"/>
              </a:ext>
            </a:extLst>
          </p:cNvPr>
          <p:cNvGrpSpPr/>
          <p:nvPr/>
        </p:nvGrpSpPr>
        <p:grpSpPr>
          <a:xfrm>
            <a:off x="385528" y="2846864"/>
            <a:ext cx="2284091" cy="137807"/>
            <a:chOff x="3312543" y="2369387"/>
            <a:chExt cx="4267200" cy="241541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4333AF1-D746-EE4E-BCA5-F615EED7862B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D74AE921-7BE5-DA42-8393-312A8EE851E7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B1A7E51-6479-804E-A711-F89ACD2E53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6F5C2D0-437F-CF43-8E87-9E41E81E82D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8E50853-3D50-7644-A64B-AC491BABA49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71BCFF1-446C-E644-9243-E622087E3C78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67A266BE-5119-324E-84A8-BA1F4AD3FBCE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CFC051B-F3B4-3A4C-B931-8365E23CD80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EEC6241-A905-6549-B914-B2BAF6D4C022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A51F2F3-55CA-934C-A48C-3CEEE36B3D80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FBF5DBE-A226-B540-A9E4-35E8AEDE7C53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4171FE9-E809-D44B-859C-614B320BCE4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775B0BF-16CD-EE43-8F62-96D189943C20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A92B8B66-58DD-1545-831D-AC82D533AB5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F24B99F5-262F-AD4A-83D3-3991E66937A5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768D0D38-87BC-5E41-862B-CB14A6322170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69340A31-D2A5-D349-900F-66ACA48C08A9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A964B19-A32D-4148-862B-BFA84715D3D0}"/>
              </a:ext>
            </a:extLst>
          </p:cNvPr>
          <p:cNvSpPr/>
          <p:nvPr/>
        </p:nvSpPr>
        <p:spPr>
          <a:xfrm>
            <a:off x="3205241" y="2846864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/>
              <p:nvPr/>
            </p:nvSpPr>
            <p:spPr>
              <a:xfrm>
                <a:off x="124355" y="2826084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A192C32-213A-4F48-8BB5-C7236FB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5" y="2826084"/>
                <a:ext cx="209095" cy="207749"/>
              </a:xfrm>
              <a:prstGeom prst="rect">
                <a:avLst/>
              </a:prstGeom>
              <a:blipFill>
                <a:blip r:embed="rId15"/>
                <a:stretch>
                  <a:fillRect l="-5882" r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/>
              <p:nvPr/>
            </p:nvSpPr>
            <p:spPr>
              <a:xfrm>
                <a:off x="3417631" y="2811586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21B29041-6202-AF44-8000-59CE5B81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1" y="2811586"/>
                <a:ext cx="210314" cy="207749"/>
              </a:xfrm>
              <a:prstGeom prst="rect">
                <a:avLst/>
              </a:prstGeom>
              <a:blipFill>
                <a:blip r:embed="rId16"/>
                <a:stretch>
                  <a:fillRect l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08CC1CD-0FCB-5244-82CB-4B18BCD75877}"/>
              </a:ext>
            </a:extLst>
          </p:cNvPr>
          <p:cNvGrpSpPr/>
          <p:nvPr/>
        </p:nvGrpSpPr>
        <p:grpSpPr>
          <a:xfrm>
            <a:off x="385527" y="3138270"/>
            <a:ext cx="2284091" cy="137807"/>
            <a:chOff x="3312543" y="2369387"/>
            <a:chExt cx="4267200" cy="24154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50185BF8-3EB7-C241-B64E-E85168CD729A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8EF2FEB-2CBE-8F40-B0B6-D0FDA07BEE21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617DFFA-BADC-BE42-84AC-C941102B91D8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99EEF758-7E99-2D42-9E88-6634B7D37EEF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CDFF955-C0E7-FB4D-A57F-A88E08BD58C6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F468490-F64D-9642-8F0E-926F19D775E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67E944-FC30-E542-9BE2-B2C90B7DCFB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3E4C6BD2-D251-244E-AD2B-685853910703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7AA30AF-1210-3946-A093-848E3B3B8AB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98019036-E14A-4044-AB29-096864C62AA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CCFD318-B07A-9841-A939-5AFD16573865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ADD9EA3-B431-AE46-9989-A35AE32694D1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8B98A5E-C941-054C-A990-5B406D009F1B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0DB7EAA9-EF49-4448-9779-9AC9564EFA2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4FB6D71D-4FBE-7448-8B54-E5351E7294C9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C667103-801B-F04F-9C43-5439F5EF618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34FF8B6-C908-034C-893D-910C44669FA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8A7DDD6-F3D1-8B44-958B-8F79DBEE54CD}"/>
              </a:ext>
            </a:extLst>
          </p:cNvPr>
          <p:cNvSpPr/>
          <p:nvPr/>
        </p:nvSpPr>
        <p:spPr>
          <a:xfrm>
            <a:off x="3205240" y="3138270"/>
            <a:ext cx="136980" cy="137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/>
              <p:nvPr/>
            </p:nvSpPr>
            <p:spPr>
              <a:xfrm>
                <a:off x="124354" y="3117490"/>
                <a:ext cx="20909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BF67BE1-2C44-FE4E-8BA7-D7CD058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4" y="3117490"/>
                <a:ext cx="209095" cy="207749"/>
              </a:xfrm>
              <a:prstGeom prst="rect">
                <a:avLst/>
              </a:prstGeom>
              <a:blipFill>
                <a:blip r:embed="rId17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/>
              <p:nvPr/>
            </p:nvSpPr>
            <p:spPr>
              <a:xfrm>
                <a:off x="3417630" y="3102992"/>
                <a:ext cx="210314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CD1F4359-57B5-2B4F-849F-DE5DD3B21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30" y="3102992"/>
                <a:ext cx="210314" cy="207749"/>
              </a:xfrm>
              <a:prstGeom prst="rect">
                <a:avLst/>
              </a:prstGeom>
              <a:blipFill>
                <a:blip r:embed="rId18"/>
                <a:stretch>
                  <a:fillRect l="-1666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/>
              <p:nvPr/>
            </p:nvSpPr>
            <p:spPr>
              <a:xfrm>
                <a:off x="3426399" y="3777842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1346B459-3C56-0645-9D88-04CB43E20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399" y="3777842"/>
                <a:ext cx="400815" cy="207749"/>
              </a:xfrm>
              <a:prstGeom prst="rect">
                <a:avLst/>
              </a:prstGeom>
              <a:blipFill>
                <a:blip r:embed="rId19"/>
                <a:stretch>
                  <a:fillRect l="-9375" r="-312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14B84882-7A47-BD41-B6A9-9C46E5931F41}"/>
                  </a:ext>
                </a:extLst>
              </p:cNvPr>
              <p:cNvSpPr txBox="1"/>
              <p:nvPr/>
            </p:nvSpPr>
            <p:spPr>
              <a:xfrm>
                <a:off x="4631422" y="1124575"/>
                <a:ext cx="90387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14B84882-7A47-BD41-B6A9-9C46E59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22" y="1124575"/>
                <a:ext cx="90387" cy="94790"/>
              </a:xfrm>
              <a:prstGeom prst="rect">
                <a:avLst/>
              </a:prstGeom>
              <a:blipFill>
                <a:blip r:embed="rId20"/>
                <a:stretch>
                  <a:fillRect l="-37500" r="-100000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CBDA3839-6E7F-E24F-A230-8D1D18209173}"/>
                  </a:ext>
                </a:extLst>
              </p:cNvPr>
              <p:cNvSpPr txBox="1"/>
              <p:nvPr/>
            </p:nvSpPr>
            <p:spPr>
              <a:xfrm>
                <a:off x="4626203" y="1265287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CBDA3839-6E7F-E24F-A230-8D1D18209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03" y="1265287"/>
                <a:ext cx="92168" cy="94790"/>
              </a:xfrm>
              <a:prstGeom prst="rect">
                <a:avLst/>
              </a:prstGeom>
              <a:blipFill>
                <a:blip r:embed="rId21"/>
                <a:stretch>
                  <a:fillRect l="-33333" r="-88889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4B61446E-84D6-644A-8E85-516BBD1FB29E}"/>
                  </a:ext>
                </a:extLst>
              </p:cNvPr>
              <p:cNvSpPr txBox="1"/>
              <p:nvPr/>
            </p:nvSpPr>
            <p:spPr>
              <a:xfrm>
                <a:off x="4629028" y="1431581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4B61446E-84D6-644A-8E85-516BBD1F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028" y="1431581"/>
                <a:ext cx="92168" cy="94790"/>
              </a:xfrm>
              <a:prstGeom prst="rect">
                <a:avLst/>
              </a:prstGeom>
              <a:blipFill>
                <a:blip r:embed="rId22"/>
                <a:stretch>
                  <a:fillRect l="-22222" r="-88889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00D7CC1D-54A1-A142-A800-2F59C8A13D3E}"/>
                  </a:ext>
                </a:extLst>
              </p:cNvPr>
              <p:cNvSpPr txBox="1"/>
              <p:nvPr/>
            </p:nvSpPr>
            <p:spPr>
              <a:xfrm>
                <a:off x="4628885" y="1592138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00D7CC1D-54A1-A142-A800-2F59C8A13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885" y="1592138"/>
                <a:ext cx="92168" cy="94790"/>
              </a:xfrm>
              <a:prstGeom prst="rect">
                <a:avLst/>
              </a:prstGeom>
              <a:blipFill>
                <a:blip r:embed="rId23"/>
                <a:stretch>
                  <a:fillRect l="-22222" r="-88889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456ABE85-514C-6F4A-8E13-6E08FC6A3D28}"/>
                  </a:ext>
                </a:extLst>
              </p:cNvPr>
              <p:cNvSpPr txBox="1"/>
              <p:nvPr/>
            </p:nvSpPr>
            <p:spPr>
              <a:xfrm>
                <a:off x="4542083" y="2008208"/>
                <a:ext cx="294993" cy="11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456ABE85-514C-6F4A-8E13-6E08FC6A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83" y="2008208"/>
                <a:ext cx="294993" cy="119580"/>
              </a:xfrm>
              <a:prstGeom prst="rect">
                <a:avLst/>
              </a:prstGeom>
              <a:blipFill>
                <a:blip r:embed="rId24"/>
                <a:stretch>
                  <a:fillRect l="-12500" r="-29167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F6205371-0995-E443-B6B0-EF54BFD25643}"/>
                  </a:ext>
                </a:extLst>
              </p:cNvPr>
              <p:cNvSpPr txBox="1"/>
              <p:nvPr/>
            </p:nvSpPr>
            <p:spPr>
              <a:xfrm>
                <a:off x="4626203" y="2164172"/>
                <a:ext cx="134971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F6205371-0995-E443-B6B0-EF54BFD2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203" y="2164172"/>
                <a:ext cx="134971" cy="119580"/>
              </a:xfrm>
              <a:prstGeom prst="rect">
                <a:avLst/>
              </a:prstGeom>
              <a:blipFill>
                <a:blip r:embed="rId25"/>
                <a:stretch>
                  <a:fillRect l="-25000" r="-58333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4E2ABC49-B404-5D42-88F2-9CF02B132C34}"/>
                  </a:ext>
                </a:extLst>
              </p:cNvPr>
              <p:cNvSpPr txBox="1"/>
              <p:nvPr/>
            </p:nvSpPr>
            <p:spPr>
              <a:xfrm>
                <a:off x="6670852" y="1124575"/>
                <a:ext cx="9092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4E2ABC49-B404-5D42-88F2-9CF02B13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852" y="1124575"/>
                <a:ext cx="90925" cy="94790"/>
              </a:xfrm>
              <a:prstGeom prst="rect">
                <a:avLst/>
              </a:prstGeom>
              <a:blipFill>
                <a:blip r:embed="rId26"/>
                <a:stretch>
                  <a:fillRect l="-50000" r="-100000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20A2FBA-8C3F-5D48-B585-7B6D44F65700}"/>
                  </a:ext>
                </a:extLst>
              </p:cNvPr>
              <p:cNvSpPr txBox="1"/>
              <p:nvPr/>
            </p:nvSpPr>
            <p:spPr>
              <a:xfrm>
                <a:off x="6665632" y="1279721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120A2FBA-8C3F-5D48-B585-7B6D44F6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32" y="1279721"/>
                <a:ext cx="92705" cy="94790"/>
              </a:xfrm>
              <a:prstGeom prst="rect">
                <a:avLst/>
              </a:prstGeom>
              <a:blipFill>
                <a:blip r:embed="rId27"/>
                <a:stretch>
                  <a:fillRect l="-50000" r="-100000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D3033551-D55E-3B46-8901-743A11EAB8A9}"/>
                  </a:ext>
                </a:extLst>
              </p:cNvPr>
              <p:cNvSpPr txBox="1"/>
              <p:nvPr/>
            </p:nvSpPr>
            <p:spPr>
              <a:xfrm>
                <a:off x="6668457" y="1431581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D3033551-D55E-3B46-8901-743A11EA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457" y="1431581"/>
                <a:ext cx="92705" cy="94790"/>
              </a:xfrm>
              <a:prstGeom prst="rect">
                <a:avLst/>
              </a:prstGeom>
              <a:blipFill>
                <a:blip r:embed="rId28"/>
                <a:stretch>
                  <a:fillRect l="-50000" r="-100000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CB336887-4E5B-0C44-841E-F8E1A6BC9F04}"/>
                  </a:ext>
                </a:extLst>
              </p:cNvPr>
              <p:cNvSpPr txBox="1"/>
              <p:nvPr/>
            </p:nvSpPr>
            <p:spPr>
              <a:xfrm>
                <a:off x="6665632" y="2164172"/>
                <a:ext cx="135672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CB336887-4E5B-0C44-841E-F8E1A6BC9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632" y="2164172"/>
                <a:ext cx="135672" cy="119580"/>
              </a:xfrm>
              <a:prstGeom prst="rect">
                <a:avLst/>
              </a:prstGeom>
              <a:blipFill>
                <a:blip r:embed="rId29"/>
                <a:stretch>
                  <a:fillRect l="-33333" r="-5000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1" name="Group 870">
            <a:extLst>
              <a:ext uri="{FF2B5EF4-FFF2-40B4-BE49-F238E27FC236}">
                <a16:creationId xmlns:a16="http://schemas.microsoft.com/office/drawing/2014/main" id="{DDEF765C-733E-C044-AE92-7DE1DB8A3D2F}"/>
              </a:ext>
            </a:extLst>
          </p:cNvPr>
          <p:cNvGrpSpPr/>
          <p:nvPr/>
        </p:nvGrpSpPr>
        <p:grpSpPr>
          <a:xfrm>
            <a:off x="4790193" y="1136710"/>
            <a:ext cx="1962163" cy="1122254"/>
            <a:chOff x="4790193" y="1286884"/>
            <a:chExt cx="1962163" cy="1122254"/>
          </a:xfrm>
        </p:grpSpPr>
        <p:grpSp>
          <p:nvGrpSpPr>
            <p:cNvPr id="736" name="Group 735">
              <a:extLst>
                <a:ext uri="{FF2B5EF4-FFF2-40B4-BE49-F238E27FC236}">
                  <a16:creationId xmlns:a16="http://schemas.microsoft.com/office/drawing/2014/main" id="{7F22E73D-0748-414E-8575-96A2604FA207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4EAB1DEE-A6D3-924C-982C-34E1CDF2BD5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54" name="Straight Connector 853">
                <a:extLst>
                  <a:ext uri="{FF2B5EF4-FFF2-40B4-BE49-F238E27FC236}">
                    <a16:creationId xmlns:a16="http://schemas.microsoft.com/office/drawing/2014/main" id="{67D0D68B-20C3-8842-A1C8-68702A23BFA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>
                <a:extLst>
                  <a:ext uri="{FF2B5EF4-FFF2-40B4-BE49-F238E27FC236}">
                    <a16:creationId xmlns:a16="http://schemas.microsoft.com/office/drawing/2014/main" id="{B0183A7A-FD0A-F24A-BFBA-453B83924D4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>
                <a:extLst>
                  <a:ext uri="{FF2B5EF4-FFF2-40B4-BE49-F238E27FC236}">
                    <a16:creationId xmlns:a16="http://schemas.microsoft.com/office/drawing/2014/main" id="{8D20EFD3-8CAA-9348-BEA4-CEF3536732D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>
                <a:extLst>
                  <a:ext uri="{FF2B5EF4-FFF2-40B4-BE49-F238E27FC236}">
                    <a16:creationId xmlns:a16="http://schemas.microsoft.com/office/drawing/2014/main" id="{7E3D2999-38A2-DB4C-A82D-B9761528C8F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>
                <a:extLst>
                  <a:ext uri="{FF2B5EF4-FFF2-40B4-BE49-F238E27FC236}">
                    <a16:creationId xmlns:a16="http://schemas.microsoft.com/office/drawing/2014/main" id="{18875F94-F9B2-A841-B788-6FB474E1C35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>
                <a:extLst>
                  <a:ext uri="{FF2B5EF4-FFF2-40B4-BE49-F238E27FC236}">
                    <a16:creationId xmlns:a16="http://schemas.microsoft.com/office/drawing/2014/main" id="{B9039C69-8CB9-2546-9617-1D0CBEE9DE8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A440A1F9-9E7B-6145-BCC5-49749FD1BA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AF7B1945-1C26-5D4D-91DE-843A692C35C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>
                <a:extLst>
                  <a:ext uri="{FF2B5EF4-FFF2-40B4-BE49-F238E27FC236}">
                    <a16:creationId xmlns:a16="http://schemas.microsoft.com/office/drawing/2014/main" id="{60F834D1-340D-2F4C-82BA-F9055DE712D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72989EF4-F84F-8843-B53A-F4CD1423EE2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FED5B2B8-2B50-7744-BD36-F3086572D1B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>
                <a:extLst>
                  <a:ext uri="{FF2B5EF4-FFF2-40B4-BE49-F238E27FC236}">
                    <a16:creationId xmlns:a16="http://schemas.microsoft.com/office/drawing/2014/main" id="{2D3FE863-6023-6148-B596-A3F56B25847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>
                <a:extLst>
                  <a:ext uri="{FF2B5EF4-FFF2-40B4-BE49-F238E27FC236}">
                    <a16:creationId xmlns:a16="http://schemas.microsoft.com/office/drawing/2014/main" id="{D9D02833-015A-5248-B292-E6ECDD3302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>
                <a:extLst>
                  <a:ext uri="{FF2B5EF4-FFF2-40B4-BE49-F238E27FC236}">
                    <a16:creationId xmlns:a16="http://schemas.microsoft.com/office/drawing/2014/main" id="{D0B652AB-14BD-3445-BFD1-3CA7FA923D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>
                <a:extLst>
                  <a:ext uri="{FF2B5EF4-FFF2-40B4-BE49-F238E27FC236}">
                    <a16:creationId xmlns:a16="http://schemas.microsoft.com/office/drawing/2014/main" id="{21BBEDEB-3F7D-7D47-A47A-E66AE54B270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14FBA4B9-4386-8C48-9144-DE36587DF00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2305217F-8A49-CD49-B08A-0FC2A95A05A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38" name="Group 737">
              <a:extLst>
                <a:ext uri="{FF2B5EF4-FFF2-40B4-BE49-F238E27FC236}">
                  <a16:creationId xmlns:a16="http://schemas.microsoft.com/office/drawing/2014/main" id="{CAEC70E3-B4F2-3746-AA48-09556133C1BA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836" name="Rectangle 835">
                <a:extLst>
                  <a:ext uri="{FF2B5EF4-FFF2-40B4-BE49-F238E27FC236}">
                    <a16:creationId xmlns:a16="http://schemas.microsoft.com/office/drawing/2014/main" id="{BF33BAF9-8DA4-A149-8B6D-EBCC92A7DB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37" name="Straight Connector 836">
                <a:extLst>
                  <a:ext uri="{FF2B5EF4-FFF2-40B4-BE49-F238E27FC236}">
                    <a16:creationId xmlns:a16="http://schemas.microsoft.com/office/drawing/2014/main" id="{314BFB9A-1E5C-0749-B556-6DDDEA0982A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>
                <a:extLst>
                  <a:ext uri="{FF2B5EF4-FFF2-40B4-BE49-F238E27FC236}">
                    <a16:creationId xmlns:a16="http://schemas.microsoft.com/office/drawing/2014/main" id="{D1690BCB-E347-8D4E-964D-E749D0A1472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>
                <a:extLst>
                  <a:ext uri="{FF2B5EF4-FFF2-40B4-BE49-F238E27FC236}">
                    <a16:creationId xmlns:a16="http://schemas.microsoft.com/office/drawing/2014/main" id="{11B67B44-176A-5A4E-A80F-67EE0D42A5A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>
                <a:extLst>
                  <a:ext uri="{FF2B5EF4-FFF2-40B4-BE49-F238E27FC236}">
                    <a16:creationId xmlns:a16="http://schemas.microsoft.com/office/drawing/2014/main" id="{2CDB46B7-72BB-7745-BE47-B141A851F63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>
                <a:extLst>
                  <a:ext uri="{FF2B5EF4-FFF2-40B4-BE49-F238E27FC236}">
                    <a16:creationId xmlns:a16="http://schemas.microsoft.com/office/drawing/2014/main" id="{048570A9-2D60-1343-AF70-8045789884A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470339D1-6AD2-9B4C-9D1E-BEB531777ED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A058B7A0-48F8-D446-BC01-C12B7DCE6F0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2C427B8E-3901-AB44-86B6-0DC30EB39E9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AF172A39-6120-BA44-BEDB-778FBE809A7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712569E7-0174-C441-9695-520CCDDE7DC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4A51F238-D29F-0042-9EFE-D9CDE24B5CC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Straight Connector 847">
                <a:extLst>
                  <a:ext uri="{FF2B5EF4-FFF2-40B4-BE49-F238E27FC236}">
                    <a16:creationId xmlns:a16="http://schemas.microsoft.com/office/drawing/2014/main" id="{ED502433-8BD0-6A46-B613-33DCF67989A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Straight Connector 848">
                <a:extLst>
                  <a:ext uri="{FF2B5EF4-FFF2-40B4-BE49-F238E27FC236}">
                    <a16:creationId xmlns:a16="http://schemas.microsoft.com/office/drawing/2014/main" id="{C6210343-0631-D84B-9976-3E2F5A3BCE3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Straight Connector 849">
                <a:extLst>
                  <a:ext uri="{FF2B5EF4-FFF2-40B4-BE49-F238E27FC236}">
                    <a16:creationId xmlns:a16="http://schemas.microsoft.com/office/drawing/2014/main" id="{2E8E64BF-B750-E444-88A9-658ABD633DB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Straight Connector 850">
                <a:extLst>
                  <a:ext uri="{FF2B5EF4-FFF2-40B4-BE49-F238E27FC236}">
                    <a16:creationId xmlns:a16="http://schemas.microsoft.com/office/drawing/2014/main" id="{60D5EC06-51A7-7E45-A31A-35F4FFAAE43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Straight Connector 851">
                <a:extLst>
                  <a:ext uri="{FF2B5EF4-FFF2-40B4-BE49-F238E27FC236}">
                    <a16:creationId xmlns:a16="http://schemas.microsoft.com/office/drawing/2014/main" id="{9E405102-B2CA-C74E-A3B2-D90AE3EE48A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9" name="Rectangle 738">
              <a:extLst>
                <a:ext uri="{FF2B5EF4-FFF2-40B4-BE49-F238E27FC236}">
                  <a16:creationId xmlns:a16="http://schemas.microsoft.com/office/drawing/2014/main" id="{E23332BB-2395-944E-8A28-F209655447CC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5C8311A6-8545-6746-A804-1EDD8B96E35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819" name="Rectangle 818">
                <a:extLst>
                  <a:ext uri="{FF2B5EF4-FFF2-40B4-BE49-F238E27FC236}">
                    <a16:creationId xmlns:a16="http://schemas.microsoft.com/office/drawing/2014/main" id="{54FDE1AE-AA47-C14F-91A7-B54F1F88DAF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B6BC92B0-78E8-D845-BE2E-BC9C16733B0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DA16E700-E0B9-2A4E-896A-8A5EDB200E7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F657D603-F32F-E449-8770-774909AA3AC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B783261B-9229-E240-98BB-44FD60EA89C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33FA85F0-60BD-154C-9F76-4154BF960DD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70132969-AD0F-FB4A-89A8-BF8C96ED70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23DB7A0A-D8CB-0040-8556-D0ECCF34B1C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ED9E1B30-86D1-1F46-9063-5051108008B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96BED474-3820-1041-83DD-508320D90A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572633FB-88F3-AA42-8C9E-D6BF3415D68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69AAE587-A194-9346-811B-276202E86CF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1EED3473-16F8-FB4A-BFEF-C99BBCC9CA3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7D023A1B-83A5-D042-8E14-1254F1C9BBF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836B35EE-C1D9-E945-9AEF-E5342F12C13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>
                <a:extLst>
                  <a:ext uri="{FF2B5EF4-FFF2-40B4-BE49-F238E27FC236}">
                    <a16:creationId xmlns:a16="http://schemas.microsoft.com/office/drawing/2014/main" id="{32BEFE84-48E5-BC41-ADB8-FBB170A4259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>
                <a:extLst>
                  <a:ext uri="{FF2B5EF4-FFF2-40B4-BE49-F238E27FC236}">
                    <a16:creationId xmlns:a16="http://schemas.microsoft.com/office/drawing/2014/main" id="{A798CCA7-E9F5-6541-95AA-7F3D52311E6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599D3959-07C5-7142-82ED-E17C405C5D77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42" name="Group 741">
              <a:extLst>
                <a:ext uri="{FF2B5EF4-FFF2-40B4-BE49-F238E27FC236}">
                  <a16:creationId xmlns:a16="http://schemas.microsoft.com/office/drawing/2014/main" id="{11D79616-92C8-9B4F-ACF1-46E68C9AA84C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802" name="Rectangle 801">
                <a:extLst>
                  <a:ext uri="{FF2B5EF4-FFF2-40B4-BE49-F238E27FC236}">
                    <a16:creationId xmlns:a16="http://schemas.microsoft.com/office/drawing/2014/main" id="{68270DBE-154A-CF49-8213-F011F95890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5A0CCDA2-5BFB-9249-AD7D-A801A3A3623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4D2C3051-3316-F146-9DFE-3E685A26572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28CD9B03-9D09-8643-A3ED-6169B50B053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34F00BD9-2EE3-7D42-A391-43E84F7A513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B4A24D35-1AB9-E04C-A377-B4F3FC34698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07572E3E-7FD1-6541-AFB0-C4C5BB313F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BB9996E8-0755-6B4E-BCA9-D2CF46C89E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4125CD4C-278A-4A4F-93C6-03AF8DB9641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926B401D-279E-1946-9589-345AC6A31C1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84ECC42D-46A8-6D4D-9602-5EC367D8D50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31DDB9F7-7DAC-6B48-8737-28F549C7A72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4" name="Straight Connector 813">
                <a:extLst>
                  <a:ext uri="{FF2B5EF4-FFF2-40B4-BE49-F238E27FC236}">
                    <a16:creationId xmlns:a16="http://schemas.microsoft.com/office/drawing/2014/main" id="{EFF8B63E-643F-A84F-844E-03AB8A6736E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5" name="Straight Connector 814">
                <a:extLst>
                  <a:ext uri="{FF2B5EF4-FFF2-40B4-BE49-F238E27FC236}">
                    <a16:creationId xmlns:a16="http://schemas.microsoft.com/office/drawing/2014/main" id="{F6EB9C04-F115-1940-8FB8-D6FBB5077BD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229710AD-E87C-0B41-A7E1-7B1CC5670C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7" name="Straight Connector 816">
                <a:extLst>
                  <a:ext uri="{FF2B5EF4-FFF2-40B4-BE49-F238E27FC236}">
                    <a16:creationId xmlns:a16="http://schemas.microsoft.com/office/drawing/2014/main" id="{6A1B68B1-710E-1C46-B505-23CAECAE77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DBF493C0-A0D5-A94C-A561-439173A7C2F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3" name="Rectangle 742">
              <a:extLst>
                <a:ext uri="{FF2B5EF4-FFF2-40B4-BE49-F238E27FC236}">
                  <a16:creationId xmlns:a16="http://schemas.microsoft.com/office/drawing/2014/main" id="{9E48153B-3EB7-8748-87FC-271BDDAF55B9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ADD2DC84-C144-644B-AA11-5A17AF6F60D4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785" name="Rectangle 784">
                <a:extLst>
                  <a:ext uri="{FF2B5EF4-FFF2-40B4-BE49-F238E27FC236}">
                    <a16:creationId xmlns:a16="http://schemas.microsoft.com/office/drawing/2014/main" id="{2BE6BAD7-53D0-874E-ABC3-F9817062578D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D37F632E-9C08-7B45-A67E-B4F4BD6B9E1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37E19036-85BA-7D4B-B352-981A1EAEB99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40BA120B-F094-0845-BB98-AA9C5E1EF42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ABF7B265-4DFE-6D48-B4D4-78CD4E4FC00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53200EA1-B0E5-6340-BB1F-6F7108FB0376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83C8984F-8267-6442-B978-7F2E6AFEE7D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93EB9B2E-404D-4940-B1D3-09BDD29E61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1445F47B-2706-E146-ABE8-094EB35E29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E0D3AC41-2AEE-D04C-A94F-22B235958E1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9433FBD3-08DF-804A-BFF9-9D2EEC59054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F98ECF63-9134-C14A-A749-6035C8490D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B0B46DA9-A363-BB48-B8D5-013CACC8506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FFBCCB5-13B5-E247-AE9E-08C8B8829A9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E56B1F7D-772D-604D-93BE-1DBA9A346E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33CA9CA6-7D8F-D142-9C61-E7870C7895C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0D20DF0D-9EC1-184B-839B-D379E8DAB6D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58BEFE7D-810F-9E41-A610-A38F7CB4B065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2D332CB6-DFB5-4046-9294-E07185057F3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768" name="Rectangle 767">
                <a:extLst>
                  <a:ext uri="{FF2B5EF4-FFF2-40B4-BE49-F238E27FC236}">
                    <a16:creationId xmlns:a16="http://schemas.microsoft.com/office/drawing/2014/main" id="{B35A6ECA-F767-8F49-BCD0-F05B7FCE3D9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69" name="Straight Connector 768">
                <a:extLst>
                  <a:ext uri="{FF2B5EF4-FFF2-40B4-BE49-F238E27FC236}">
                    <a16:creationId xmlns:a16="http://schemas.microsoft.com/office/drawing/2014/main" id="{BCFC79F1-E9F5-E645-8E0C-DB6565DA42E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FC45435-E25B-D941-850B-48CDF435CCC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44E2281F-33BC-8D4D-BEE5-D6DDC8480B00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>
                <a:extLst>
                  <a:ext uri="{FF2B5EF4-FFF2-40B4-BE49-F238E27FC236}">
                    <a16:creationId xmlns:a16="http://schemas.microsoft.com/office/drawing/2014/main" id="{3FF117DD-67DB-034D-BAB6-68E3F39CC47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3B788270-22F0-E74F-B3BA-5B4BD971EEE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5E6ECFD1-6FB9-704E-A51C-F9D1C44D1AA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>
                <a:extLst>
                  <a:ext uri="{FF2B5EF4-FFF2-40B4-BE49-F238E27FC236}">
                    <a16:creationId xmlns:a16="http://schemas.microsoft.com/office/drawing/2014/main" id="{54227B8E-2C34-C441-ACE1-EE36F0794D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31E203B0-B466-F84E-A702-8F39B2FFB97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DC2233EB-5D98-674F-A2F5-5C1ED050A0D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4F561B88-CF8B-D546-A5F8-E599E451BAF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4A4D140A-8F35-044C-8E67-982488EC44A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A862F835-0160-A849-AA97-BDE1E79A693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42DF4738-B6E9-D34B-B4EB-D84D80D8EE7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D18E1213-12BB-0743-A886-FE3A3AB937B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942CF2ED-0F43-4649-A872-66BD7A4B787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4" name="Straight Connector 783">
                <a:extLst>
                  <a:ext uri="{FF2B5EF4-FFF2-40B4-BE49-F238E27FC236}">
                    <a16:creationId xmlns:a16="http://schemas.microsoft.com/office/drawing/2014/main" id="{EE16D4EF-779C-DF4C-BDB0-E436BD2E45B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61271395-57E6-3C4E-BC90-5248CE599450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6232A093-7BB1-2746-94D4-F1CF59D8F47B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D1AD1D9D-56B2-8349-B4FA-8D03BC6F308B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264445CB-853B-C84F-93D1-95B3122C174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02CC079F-F5C3-FB4E-877D-19F6F0E2EB0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749" name="Group 748">
              <a:extLst>
                <a:ext uri="{FF2B5EF4-FFF2-40B4-BE49-F238E27FC236}">
                  <a16:creationId xmlns:a16="http://schemas.microsoft.com/office/drawing/2014/main" id="{5E754B19-9DAF-6D4A-AA00-C65503B8F12A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2518AF9E-C7E7-D344-A6CA-A84FB1EEC22A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7E470CD8-9D7E-B945-AED8-604CB6360624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3EB3F4F6-5D38-2B45-9CE2-16C1AF39859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D06866B2-A9D3-AC43-92E4-0D5DBBB20897}"/>
                </a:ext>
              </a:extLst>
            </p:cNvPr>
            <p:cNvSpPr txBox="1"/>
            <p:nvPr/>
          </p:nvSpPr>
          <p:spPr>
            <a:xfrm>
              <a:off x="6668315" y="1742312"/>
              <a:ext cx="29" cy="947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881BC92A-475B-7C46-B39B-B76E45E64CA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881BC92A-475B-7C46-B39B-B76E45E64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blipFill>
                  <a:blip r:embed="rId30"/>
                  <a:stretch>
                    <a:fillRect l="-62500" r="-100000" b="-16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BA8DDF10-2309-9742-97A9-A34C53462FE4}"/>
                  </a:ext>
                </a:extLst>
              </p:cNvPr>
              <p:cNvSpPr txBox="1"/>
              <p:nvPr/>
            </p:nvSpPr>
            <p:spPr>
              <a:xfrm>
                <a:off x="6662901" y="1960552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0" name="TextBox 869">
                <a:extLst>
                  <a:ext uri="{FF2B5EF4-FFF2-40B4-BE49-F238E27FC236}">
                    <a16:creationId xmlns:a16="http://schemas.microsoft.com/office/drawing/2014/main" id="{BA8DDF10-2309-9742-97A9-A34C53462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901" y="1960552"/>
                <a:ext cx="400815" cy="207749"/>
              </a:xfrm>
              <a:prstGeom prst="rect">
                <a:avLst/>
              </a:prstGeom>
              <a:blipFill>
                <a:blip r:embed="rId31"/>
                <a:stretch>
                  <a:fillRect l="-9375" r="-312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F7AB4B70-90FF-404C-83DC-B886C786EBC6}"/>
                  </a:ext>
                </a:extLst>
              </p:cNvPr>
              <p:cNvSpPr txBox="1"/>
              <p:nvPr/>
            </p:nvSpPr>
            <p:spPr>
              <a:xfrm>
                <a:off x="4194241" y="3255554"/>
                <a:ext cx="90387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2" name="TextBox 871">
                <a:extLst>
                  <a:ext uri="{FF2B5EF4-FFF2-40B4-BE49-F238E27FC236}">
                    <a16:creationId xmlns:a16="http://schemas.microsoft.com/office/drawing/2014/main" id="{F7AB4B70-90FF-404C-83DC-B886C786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41" y="3255554"/>
                <a:ext cx="90387" cy="94790"/>
              </a:xfrm>
              <a:prstGeom prst="rect">
                <a:avLst/>
              </a:prstGeom>
              <a:blipFill>
                <a:blip r:embed="rId32"/>
                <a:stretch>
                  <a:fillRect l="-37500" r="-1125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232BE638-912C-B547-8E84-5ECCDE849D20}"/>
                  </a:ext>
                </a:extLst>
              </p:cNvPr>
              <p:cNvSpPr txBox="1"/>
              <p:nvPr/>
            </p:nvSpPr>
            <p:spPr>
              <a:xfrm>
                <a:off x="4189022" y="3396266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232BE638-912C-B547-8E84-5ECCDE84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2" y="3396266"/>
                <a:ext cx="92168" cy="94790"/>
              </a:xfrm>
              <a:prstGeom prst="rect">
                <a:avLst/>
              </a:prstGeom>
              <a:blipFill>
                <a:blip r:embed="rId33"/>
                <a:stretch>
                  <a:fillRect l="-37500" r="-10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58E0AED5-DD99-6F45-838B-AB0954BD7CA2}"/>
                  </a:ext>
                </a:extLst>
              </p:cNvPr>
              <p:cNvSpPr txBox="1"/>
              <p:nvPr/>
            </p:nvSpPr>
            <p:spPr>
              <a:xfrm>
                <a:off x="4191847" y="3562560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4" name="TextBox 873">
                <a:extLst>
                  <a:ext uri="{FF2B5EF4-FFF2-40B4-BE49-F238E27FC236}">
                    <a16:creationId xmlns:a16="http://schemas.microsoft.com/office/drawing/2014/main" id="{58E0AED5-DD99-6F45-838B-AB0954BD7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847" y="3562560"/>
                <a:ext cx="92168" cy="94790"/>
              </a:xfrm>
              <a:prstGeom prst="rect">
                <a:avLst/>
              </a:prstGeom>
              <a:blipFill>
                <a:blip r:embed="rId34"/>
                <a:stretch>
                  <a:fillRect l="-37500" r="-112500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A8AF4569-C875-3444-8968-496DF1F719EC}"/>
                  </a:ext>
                </a:extLst>
              </p:cNvPr>
              <p:cNvSpPr txBox="1"/>
              <p:nvPr/>
            </p:nvSpPr>
            <p:spPr>
              <a:xfrm>
                <a:off x="4191704" y="3723117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A8AF4569-C875-3444-8968-496DF1F7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04" y="3723117"/>
                <a:ext cx="92168" cy="94790"/>
              </a:xfrm>
              <a:prstGeom prst="rect">
                <a:avLst/>
              </a:prstGeom>
              <a:blipFill>
                <a:blip r:embed="rId35"/>
                <a:stretch>
                  <a:fillRect l="-37500" r="-1125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F0CB444E-195C-674C-B56B-2089D3C84A95}"/>
                  </a:ext>
                </a:extLst>
              </p:cNvPr>
              <p:cNvSpPr txBox="1"/>
              <p:nvPr/>
            </p:nvSpPr>
            <p:spPr>
              <a:xfrm>
                <a:off x="4104902" y="4139187"/>
                <a:ext cx="294993" cy="11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6" name="TextBox 875">
                <a:extLst>
                  <a:ext uri="{FF2B5EF4-FFF2-40B4-BE49-F238E27FC236}">
                    <a16:creationId xmlns:a16="http://schemas.microsoft.com/office/drawing/2014/main" id="{F0CB444E-195C-674C-B56B-2089D3C8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902" y="4139187"/>
                <a:ext cx="294993" cy="119580"/>
              </a:xfrm>
              <a:prstGeom prst="rect">
                <a:avLst/>
              </a:prstGeom>
              <a:blipFill>
                <a:blip r:embed="rId36"/>
                <a:stretch>
                  <a:fillRect l="-8333" r="-33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00E6914F-EB1B-1C44-A87B-6D49AE23DC2F}"/>
                  </a:ext>
                </a:extLst>
              </p:cNvPr>
              <p:cNvSpPr txBox="1"/>
              <p:nvPr/>
            </p:nvSpPr>
            <p:spPr>
              <a:xfrm>
                <a:off x="4189022" y="4295151"/>
                <a:ext cx="134971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7" name="TextBox 876">
                <a:extLst>
                  <a:ext uri="{FF2B5EF4-FFF2-40B4-BE49-F238E27FC236}">
                    <a16:creationId xmlns:a16="http://schemas.microsoft.com/office/drawing/2014/main" id="{00E6914F-EB1B-1C44-A87B-6D49AE23D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022" y="4295151"/>
                <a:ext cx="134971" cy="119580"/>
              </a:xfrm>
              <a:prstGeom prst="rect">
                <a:avLst/>
              </a:prstGeom>
              <a:blipFill>
                <a:blip r:embed="rId37"/>
                <a:stretch>
                  <a:fillRect l="-27273" r="-63636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0795CFB0-C0C0-0B43-8141-DA071A879AB3}"/>
                  </a:ext>
                </a:extLst>
              </p:cNvPr>
              <p:cNvSpPr txBox="1"/>
              <p:nvPr/>
            </p:nvSpPr>
            <p:spPr>
              <a:xfrm>
                <a:off x="6233671" y="3255554"/>
                <a:ext cx="9092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8" name="TextBox 877">
                <a:extLst>
                  <a:ext uri="{FF2B5EF4-FFF2-40B4-BE49-F238E27FC236}">
                    <a16:creationId xmlns:a16="http://schemas.microsoft.com/office/drawing/2014/main" id="{0795CFB0-C0C0-0B43-8141-DA071A879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671" y="3255554"/>
                <a:ext cx="90925" cy="94790"/>
              </a:xfrm>
              <a:prstGeom prst="rect">
                <a:avLst/>
              </a:prstGeom>
              <a:blipFill>
                <a:blip r:embed="rId38"/>
                <a:stretch>
                  <a:fillRect l="-50000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6F98F54E-96F6-1D4A-9AA4-236C8F65887F}"/>
                  </a:ext>
                </a:extLst>
              </p:cNvPr>
              <p:cNvSpPr txBox="1"/>
              <p:nvPr/>
            </p:nvSpPr>
            <p:spPr>
              <a:xfrm>
                <a:off x="6228451" y="3410700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6F98F54E-96F6-1D4A-9AA4-236C8F65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51" y="3410700"/>
                <a:ext cx="92705" cy="94790"/>
              </a:xfrm>
              <a:prstGeom prst="rect">
                <a:avLst/>
              </a:prstGeom>
              <a:blipFill>
                <a:blip r:embed="rId9"/>
                <a:stretch>
                  <a:fillRect l="-44444" r="-88889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47181FE0-62EA-8E4A-9FDA-EA946EA682FF}"/>
                  </a:ext>
                </a:extLst>
              </p:cNvPr>
              <p:cNvSpPr txBox="1"/>
              <p:nvPr/>
            </p:nvSpPr>
            <p:spPr>
              <a:xfrm>
                <a:off x="6231276" y="3562560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80" name="TextBox 879">
                <a:extLst>
                  <a:ext uri="{FF2B5EF4-FFF2-40B4-BE49-F238E27FC236}">
                    <a16:creationId xmlns:a16="http://schemas.microsoft.com/office/drawing/2014/main" id="{47181FE0-62EA-8E4A-9FDA-EA946EA6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76" y="3562560"/>
                <a:ext cx="92705" cy="94790"/>
              </a:xfrm>
              <a:prstGeom prst="rect">
                <a:avLst/>
              </a:prstGeom>
              <a:blipFill>
                <a:blip r:embed="rId39"/>
                <a:stretch>
                  <a:fillRect l="-62500" r="-100000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F0E7FC30-7788-FE48-86DD-3A03A6E3C6A3}"/>
                  </a:ext>
                </a:extLst>
              </p:cNvPr>
              <p:cNvSpPr txBox="1"/>
              <p:nvPr/>
            </p:nvSpPr>
            <p:spPr>
              <a:xfrm>
                <a:off x="6228451" y="4295151"/>
                <a:ext cx="135672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81" name="TextBox 880">
                <a:extLst>
                  <a:ext uri="{FF2B5EF4-FFF2-40B4-BE49-F238E27FC236}">
                    <a16:creationId xmlns:a16="http://schemas.microsoft.com/office/drawing/2014/main" id="{F0E7FC30-7788-FE48-86DD-3A03A6E3C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51" y="4295151"/>
                <a:ext cx="135672" cy="119580"/>
              </a:xfrm>
              <a:prstGeom prst="rect">
                <a:avLst/>
              </a:prstGeom>
              <a:blipFill>
                <a:blip r:embed="rId40"/>
                <a:stretch>
                  <a:fillRect l="-33333" r="-5833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2" name="Group 881">
            <a:extLst>
              <a:ext uri="{FF2B5EF4-FFF2-40B4-BE49-F238E27FC236}">
                <a16:creationId xmlns:a16="http://schemas.microsoft.com/office/drawing/2014/main" id="{136E8E70-1A00-F544-A016-1BB1DCE08248}"/>
              </a:ext>
            </a:extLst>
          </p:cNvPr>
          <p:cNvGrpSpPr/>
          <p:nvPr/>
        </p:nvGrpSpPr>
        <p:grpSpPr>
          <a:xfrm>
            <a:off x="4353012" y="3267689"/>
            <a:ext cx="1962163" cy="1122254"/>
            <a:chOff x="4790193" y="1286884"/>
            <a:chExt cx="1962163" cy="1122254"/>
          </a:xfrm>
        </p:grpSpPr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89626F6B-0ECE-1943-91C9-EC45730E9545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FDD574C8-B047-8C42-8C6E-D3C6BC45288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91" name="Straight Connector 990">
                <a:extLst>
                  <a:ext uri="{FF2B5EF4-FFF2-40B4-BE49-F238E27FC236}">
                    <a16:creationId xmlns:a16="http://schemas.microsoft.com/office/drawing/2014/main" id="{A65EA1B0-7073-EE49-84B5-D3BB19E1792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>
                <a:extLst>
                  <a:ext uri="{FF2B5EF4-FFF2-40B4-BE49-F238E27FC236}">
                    <a16:creationId xmlns:a16="http://schemas.microsoft.com/office/drawing/2014/main" id="{81F0E1BD-9447-ED4A-AFD3-B70411516F1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3" name="Straight Connector 992">
                <a:extLst>
                  <a:ext uri="{FF2B5EF4-FFF2-40B4-BE49-F238E27FC236}">
                    <a16:creationId xmlns:a16="http://schemas.microsoft.com/office/drawing/2014/main" id="{2C1318EE-67C8-A24B-9852-1CBAE88A9A8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4" name="Straight Connector 993">
                <a:extLst>
                  <a:ext uri="{FF2B5EF4-FFF2-40B4-BE49-F238E27FC236}">
                    <a16:creationId xmlns:a16="http://schemas.microsoft.com/office/drawing/2014/main" id="{22617654-6C3A-8240-81E8-6BC148666FA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5" name="Straight Connector 994">
                <a:extLst>
                  <a:ext uri="{FF2B5EF4-FFF2-40B4-BE49-F238E27FC236}">
                    <a16:creationId xmlns:a16="http://schemas.microsoft.com/office/drawing/2014/main" id="{21111963-4E58-4F4E-80F4-063C5F8B3D8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6" name="Straight Connector 995">
                <a:extLst>
                  <a:ext uri="{FF2B5EF4-FFF2-40B4-BE49-F238E27FC236}">
                    <a16:creationId xmlns:a16="http://schemas.microsoft.com/office/drawing/2014/main" id="{72ACE00C-BECB-B340-97A1-09FCD1CCED23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7" name="Straight Connector 996">
                <a:extLst>
                  <a:ext uri="{FF2B5EF4-FFF2-40B4-BE49-F238E27FC236}">
                    <a16:creationId xmlns:a16="http://schemas.microsoft.com/office/drawing/2014/main" id="{A0B499C3-86AA-4146-B354-F457E376498B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5B3F8E31-243A-D647-B9F6-C3207573B15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9" name="Straight Connector 998">
                <a:extLst>
                  <a:ext uri="{FF2B5EF4-FFF2-40B4-BE49-F238E27FC236}">
                    <a16:creationId xmlns:a16="http://schemas.microsoft.com/office/drawing/2014/main" id="{473BF933-9062-AF45-BF3F-8C476DF389D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9510DD9C-48CD-DF42-B4BF-517B462B288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697109AF-8666-2B4F-9D28-58057E1B602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AA3B5FDF-06B1-584C-B7BF-D56DBDC1B7E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7043A783-0A1A-E040-963A-16BFC4756D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F32C6CF7-C9A1-284A-892D-3541FEA7906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598FA049-B99F-8B4F-AFD3-EC0FA512F3B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>
                <a:extLst>
                  <a:ext uri="{FF2B5EF4-FFF2-40B4-BE49-F238E27FC236}">
                    <a16:creationId xmlns:a16="http://schemas.microsoft.com/office/drawing/2014/main" id="{8DAA6BF7-0C3E-074C-AEBA-C99B04E413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177151F3-C732-A345-9CF4-37A5F5FE5A89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85" name="Group 884">
              <a:extLst>
                <a:ext uri="{FF2B5EF4-FFF2-40B4-BE49-F238E27FC236}">
                  <a16:creationId xmlns:a16="http://schemas.microsoft.com/office/drawing/2014/main" id="{2C6778E9-9B11-A94A-A822-EA760AA24607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533B562B-0D90-1D43-A5C8-439319D92B7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74" name="Straight Connector 973">
                <a:extLst>
                  <a:ext uri="{FF2B5EF4-FFF2-40B4-BE49-F238E27FC236}">
                    <a16:creationId xmlns:a16="http://schemas.microsoft.com/office/drawing/2014/main" id="{C4194FAC-060B-C64F-B8C0-3BBBEFD15EE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>
                <a:extLst>
                  <a:ext uri="{FF2B5EF4-FFF2-40B4-BE49-F238E27FC236}">
                    <a16:creationId xmlns:a16="http://schemas.microsoft.com/office/drawing/2014/main" id="{6BB28537-EA75-5D4D-988B-6715BD433FA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>
                <a:extLst>
                  <a:ext uri="{FF2B5EF4-FFF2-40B4-BE49-F238E27FC236}">
                    <a16:creationId xmlns:a16="http://schemas.microsoft.com/office/drawing/2014/main" id="{9A607E30-547E-8C4D-A71C-8E1AB568C1FB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7" name="Straight Connector 976">
                <a:extLst>
                  <a:ext uri="{FF2B5EF4-FFF2-40B4-BE49-F238E27FC236}">
                    <a16:creationId xmlns:a16="http://schemas.microsoft.com/office/drawing/2014/main" id="{041FFCF1-6A9A-0446-99FC-D7E24B65DF0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1DF9F964-17AF-2947-A9DF-EFA0C3DD258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9" name="Straight Connector 978">
                <a:extLst>
                  <a:ext uri="{FF2B5EF4-FFF2-40B4-BE49-F238E27FC236}">
                    <a16:creationId xmlns:a16="http://schemas.microsoft.com/office/drawing/2014/main" id="{6D50F5FF-8A54-8E48-836E-FB1DE8A86E9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0" name="Straight Connector 979">
                <a:extLst>
                  <a:ext uri="{FF2B5EF4-FFF2-40B4-BE49-F238E27FC236}">
                    <a16:creationId xmlns:a16="http://schemas.microsoft.com/office/drawing/2014/main" id="{A8010542-B445-B14E-A1B0-517AFAF4E6E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1F13E160-97A5-8F4A-8B25-BE3193CCE8F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0E2CB57C-DE49-474D-9F3E-C033264F8E8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3" name="Straight Connector 982">
                <a:extLst>
                  <a:ext uri="{FF2B5EF4-FFF2-40B4-BE49-F238E27FC236}">
                    <a16:creationId xmlns:a16="http://schemas.microsoft.com/office/drawing/2014/main" id="{30150B15-6787-0C42-97D7-8ECD758A01F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4" name="Straight Connector 983">
                <a:extLst>
                  <a:ext uri="{FF2B5EF4-FFF2-40B4-BE49-F238E27FC236}">
                    <a16:creationId xmlns:a16="http://schemas.microsoft.com/office/drawing/2014/main" id="{40B144CE-611B-4F4B-BB65-B1211D4B5DF8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>
                <a:extLst>
                  <a:ext uri="{FF2B5EF4-FFF2-40B4-BE49-F238E27FC236}">
                    <a16:creationId xmlns:a16="http://schemas.microsoft.com/office/drawing/2014/main" id="{97A1E35A-F805-6F4B-A637-9D7D7AF5280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>
                <a:extLst>
                  <a:ext uri="{FF2B5EF4-FFF2-40B4-BE49-F238E27FC236}">
                    <a16:creationId xmlns:a16="http://schemas.microsoft.com/office/drawing/2014/main" id="{62630A0C-1A75-7F45-83E8-F5450BBB5CE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>
                <a:extLst>
                  <a:ext uri="{FF2B5EF4-FFF2-40B4-BE49-F238E27FC236}">
                    <a16:creationId xmlns:a16="http://schemas.microsoft.com/office/drawing/2014/main" id="{EFE7A787-4040-534E-A58E-7A325C3EC1D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>
                <a:extLst>
                  <a:ext uri="{FF2B5EF4-FFF2-40B4-BE49-F238E27FC236}">
                    <a16:creationId xmlns:a16="http://schemas.microsoft.com/office/drawing/2014/main" id="{EFDA9434-AF71-C742-9CDA-610711B9A39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>
                <a:extLst>
                  <a:ext uri="{FF2B5EF4-FFF2-40B4-BE49-F238E27FC236}">
                    <a16:creationId xmlns:a16="http://schemas.microsoft.com/office/drawing/2014/main" id="{4CEF2536-BF04-BA4D-998C-0DE02AB93F5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6" name="Rectangle 885">
              <a:extLst>
                <a:ext uri="{FF2B5EF4-FFF2-40B4-BE49-F238E27FC236}">
                  <a16:creationId xmlns:a16="http://schemas.microsoft.com/office/drawing/2014/main" id="{9A2CEAE0-5DF1-1B4B-84D9-203744C0DD21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FDD9FA6B-F132-5C4C-88DB-F2F2FA0F4BC4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32E3423E-6230-684E-80BC-F0B863C95A6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9D53785B-7FAD-4E40-82B6-2E2F409A5B8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1D4D179F-55AF-8142-9294-67CA97A652D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AA67F76B-3E4B-F640-936C-7A929D11065B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D5B210C4-D620-B645-9AF5-24FD635D12C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6E6E6886-CB8B-C44E-8839-92C5E76779D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E4020B17-45AA-174B-A120-A98ACE4701A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3" name="Straight Connector 962">
                <a:extLst>
                  <a:ext uri="{FF2B5EF4-FFF2-40B4-BE49-F238E27FC236}">
                    <a16:creationId xmlns:a16="http://schemas.microsoft.com/office/drawing/2014/main" id="{7C016F34-AE92-5249-B8F6-2710A33D4A4B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4" name="Straight Connector 963">
                <a:extLst>
                  <a:ext uri="{FF2B5EF4-FFF2-40B4-BE49-F238E27FC236}">
                    <a16:creationId xmlns:a16="http://schemas.microsoft.com/office/drawing/2014/main" id="{9F27FA3D-5A9D-004F-B607-B837D11B911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5" name="Straight Connector 964">
                <a:extLst>
                  <a:ext uri="{FF2B5EF4-FFF2-40B4-BE49-F238E27FC236}">
                    <a16:creationId xmlns:a16="http://schemas.microsoft.com/office/drawing/2014/main" id="{3DCBF75A-1FD0-0F49-8DDD-B2531BADA55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6" name="Straight Connector 965">
                <a:extLst>
                  <a:ext uri="{FF2B5EF4-FFF2-40B4-BE49-F238E27FC236}">
                    <a16:creationId xmlns:a16="http://schemas.microsoft.com/office/drawing/2014/main" id="{E6C38DBC-DE62-644C-B0A8-CD4151C53C0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7" name="Straight Connector 966">
                <a:extLst>
                  <a:ext uri="{FF2B5EF4-FFF2-40B4-BE49-F238E27FC236}">
                    <a16:creationId xmlns:a16="http://schemas.microsoft.com/office/drawing/2014/main" id="{9A5545D0-216B-F044-A408-4A12DE2A1A7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8" name="Straight Connector 967">
                <a:extLst>
                  <a:ext uri="{FF2B5EF4-FFF2-40B4-BE49-F238E27FC236}">
                    <a16:creationId xmlns:a16="http://schemas.microsoft.com/office/drawing/2014/main" id="{877A99A9-C3CC-D844-9979-597954ECEE3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>
                <a:extLst>
                  <a:ext uri="{FF2B5EF4-FFF2-40B4-BE49-F238E27FC236}">
                    <a16:creationId xmlns:a16="http://schemas.microsoft.com/office/drawing/2014/main" id="{755CC27D-4690-7F47-B0F5-7600845C606A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>
                <a:extLst>
                  <a:ext uri="{FF2B5EF4-FFF2-40B4-BE49-F238E27FC236}">
                    <a16:creationId xmlns:a16="http://schemas.microsoft.com/office/drawing/2014/main" id="{3431715B-CC6F-3840-9D93-64FB385B9B9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>
                <a:extLst>
                  <a:ext uri="{FF2B5EF4-FFF2-40B4-BE49-F238E27FC236}">
                    <a16:creationId xmlns:a16="http://schemas.microsoft.com/office/drawing/2014/main" id="{5B6FAB09-F6E8-EC4E-B2CA-C882F05898D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>
                <a:extLst>
                  <a:ext uri="{FF2B5EF4-FFF2-40B4-BE49-F238E27FC236}">
                    <a16:creationId xmlns:a16="http://schemas.microsoft.com/office/drawing/2014/main" id="{0F468EE7-1BE2-554C-AB05-28BA31D0EAC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8" name="Rectangle 887">
              <a:extLst>
                <a:ext uri="{FF2B5EF4-FFF2-40B4-BE49-F238E27FC236}">
                  <a16:creationId xmlns:a16="http://schemas.microsoft.com/office/drawing/2014/main" id="{E3BB9017-ABA6-974C-BD18-9A8D50FC8ABF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89" name="Group 888">
              <a:extLst>
                <a:ext uri="{FF2B5EF4-FFF2-40B4-BE49-F238E27FC236}">
                  <a16:creationId xmlns:a16="http://schemas.microsoft.com/office/drawing/2014/main" id="{F78A1C3F-928A-ED4C-A21B-3FA0979B1958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8677088A-4F2F-8B48-9B02-29C6E57F34D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40" name="Straight Connector 939">
                <a:extLst>
                  <a:ext uri="{FF2B5EF4-FFF2-40B4-BE49-F238E27FC236}">
                    <a16:creationId xmlns:a16="http://schemas.microsoft.com/office/drawing/2014/main" id="{B46043FD-2F84-AD48-ADA5-5D386B9B958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750AAF4F-BFF5-EC43-AD2C-F21050B5ACF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>
                <a:extLst>
                  <a:ext uri="{FF2B5EF4-FFF2-40B4-BE49-F238E27FC236}">
                    <a16:creationId xmlns:a16="http://schemas.microsoft.com/office/drawing/2014/main" id="{C081681A-7D76-DF42-B951-9CB35014E2D0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>
                <a:extLst>
                  <a:ext uri="{FF2B5EF4-FFF2-40B4-BE49-F238E27FC236}">
                    <a16:creationId xmlns:a16="http://schemas.microsoft.com/office/drawing/2014/main" id="{5F4A44AE-7990-4541-8632-52DF5A4039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>
                <a:extLst>
                  <a:ext uri="{FF2B5EF4-FFF2-40B4-BE49-F238E27FC236}">
                    <a16:creationId xmlns:a16="http://schemas.microsoft.com/office/drawing/2014/main" id="{4369A6EB-340A-6241-B1C7-F7C5692BCC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5" name="Straight Connector 944">
                <a:extLst>
                  <a:ext uri="{FF2B5EF4-FFF2-40B4-BE49-F238E27FC236}">
                    <a16:creationId xmlns:a16="http://schemas.microsoft.com/office/drawing/2014/main" id="{6AE35370-1D72-194A-970A-69842881346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>
                <a:extLst>
                  <a:ext uri="{FF2B5EF4-FFF2-40B4-BE49-F238E27FC236}">
                    <a16:creationId xmlns:a16="http://schemas.microsoft.com/office/drawing/2014/main" id="{2C810061-FDFF-CE45-9A51-387954846ED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>
                <a:extLst>
                  <a:ext uri="{FF2B5EF4-FFF2-40B4-BE49-F238E27FC236}">
                    <a16:creationId xmlns:a16="http://schemas.microsoft.com/office/drawing/2014/main" id="{9BB4B08D-4CC7-9F41-B909-33D481528445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>
                <a:extLst>
                  <a:ext uri="{FF2B5EF4-FFF2-40B4-BE49-F238E27FC236}">
                    <a16:creationId xmlns:a16="http://schemas.microsoft.com/office/drawing/2014/main" id="{83579DBC-1AF2-3449-B9B2-62B1A63A5AF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>
                <a:extLst>
                  <a:ext uri="{FF2B5EF4-FFF2-40B4-BE49-F238E27FC236}">
                    <a16:creationId xmlns:a16="http://schemas.microsoft.com/office/drawing/2014/main" id="{A7EBADF5-6C8B-CD4E-8EFE-37C3B88AA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>
                <a:extLst>
                  <a:ext uri="{FF2B5EF4-FFF2-40B4-BE49-F238E27FC236}">
                    <a16:creationId xmlns:a16="http://schemas.microsoft.com/office/drawing/2014/main" id="{941AD408-33E6-D34B-8471-2537DA710CD8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>
                <a:extLst>
                  <a:ext uri="{FF2B5EF4-FFF2-40B4-BE49-F238E27FC236}">
                    <a16:creationId xmlns:a16="http://schemas.microsoft.com/office/drawing/2014/main" id="{AE7FD672-91A7-D947-BF61-737D48B519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>
                <a:extLst>
                  <a:ext uri="{FF2B5EF4-FFF2-40B4-BE49-F238E27FC236}">
                    <a16:creationId xmlns:a16="http://schemas.microsoft.com/office/drawing/2014/main" id="{37F443C3-83B9-9042-AD33-2AA99AE297DD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>
                <a:extLst>
                  <a:ext uri="{FF2B5EF4-FFF2-40B4-BE49-F238E27FC236}">
                    <a16:creationId xmlns:a16="http://schemas.microsoft.com/office/drawing/2014/main" id="{C7BA06F9-12FD-2C42-8621-983DC1D8220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>
                <a:extLst>
                  <a:ext uri="{FF2B5EF4-FFF2-40B4-BE49-F238E27FC236}">
                    <a16:creationId xmlns:a16="http://schemas.microsoft.com/office/drawing/2014/main" id="{708C38B7-70B1-C144-BC8C-E19CBDE3B0F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>
                <a:extLst>
                  <a:ext uri="{FF2B5EF4-FFF2-40B4-BE49-F238E27FC236}">
                    <a16:creationId xmlns:a16="http://schemas.microsoft.com/office/drawing/2014/main" id="{3E31BBFF-C35A-F24F-BF09-9D80E7E6128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53F26F23-72C4-8F44-AB8A-D2EE43159B5F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60560698-2EB7-6945-BD93-8060687282AA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8B7E33C-D792-B74C-BEDE-83C706BDD14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28E2D272-6C06-D14F-AF4A-816E86488C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A6FD116D-A545-A146-94AF-C71EEF85241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E398493A-D724-6042-9CDF-AF0AE204EAF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>
                <a:extLst>
                  <a:ext uri="{FF2B5EF4-FFF2-40B4-BE49-F238E27FC236}">
                    <a16:creationId xmlns:a16="http://schemas.microsoft.com/office/drawing/2014/main" id="{A2922E10-56C5-E749-99BD-B5AE4A57C23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>
                <a:extLst>
                  <a:ext uri="{FF2B5EF4-FFF2-40B4-BE49-F238E27FC236}">
                    <a16:creationId xmlns:a16="http://schemas.microsoft.com/office/drawing/2014/main" id="{50AB674E-4633-6341-9006-916D56EE985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>
                <a:extLst>
                  <a:ext uri="{FF2B5EF4-FFF2-40B4-BE49-F238E27FC236}">
                    <a16:creationId xmlns:a16="http://schemas.microsoft.com/office/drawing/2014/main" id="{799119E8-A4E4-8E40-A628-AA5E14127F2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>
                <a:extLst>
                  <a:ext uri="{FF2B5EF4-FFF2-40B4-BE49-F238E27FC236}">
                    <a16:creationId xmlns:a16="http://schemas.microsoft.com/office/drawing/2014/main" id="{5848D696-0850-A54D-A631-D24BB7FEBC6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0" name="Straight Connector 929">
                <a:extLst>
                  <a:ext uri="{FF2B5EF4-FFF2-40B4-BE49-F238E27FC236}">
                    <a16:creationId xmlns:a16="http://schemas.microsoft.com/office/drawing/2014/main" id="{D0C39E83-C316-AE4B-A739-9FF9573EF3C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>
                <a:extLst>
                  <a:ext uri="{FF2B5EF4-FFF2-40B4-BE49-F238E27FC236}">
                    <a16:creationId xmlns:a16="http://schemas.microsoft.com/office/drawing/2014/main" id="{0EFC7C45-3649-2A41-82EB-6E42EE26010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>
                <a:extLst>
                  <a:ext uri="{FF2B5EF4-FFF2-40B4-BE49-F238E27FC236}">
                    <a16:creationId xmlns:a16="http://schemas.microsoft.com/office/drawing/2014/main" id="{742504C6-CC2A-AB4F-8626-FC76DB505B0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3" name="Straight Connector 932">
                <a:extLst>
                  <a:ext uri="{FF2B5EF4-FFF2-40B4-BE49-F238E27FC236}">
                    <a16:creationId xmlns:a16="http://schemas.microsoft.com/office/drawing/2014/main" id="{5B320A73-0D67-6A46-B883-BDAA9EF9F1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4" name="Straight Connector 933">
                <a:extLst>
                  <a:ext uri="{FF2B5EF4-FFF2-40B4-BE49-F238E27FC236}">
                    <a16:creationId xmlns:a16="http://schemas.microsoft.com/office/drawing/2014/main" id="{E985B674-C7E5-9A42-9FD0-A464DB7FE76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5" name="Straight Connector 934">
                <a:extLst>
                  <a:ext uri="{FF2B5EF4-FFF2-40B4-BE49-F238E27FC236}">
                    <a16:creationId xmlns:a16="http://schemas.microsoft.com/office/drawing/2014/main" id="{E1FBF03C-38AF-8341-AE2B-0A527196D9F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6" name="Straight Connector 935">
                <a:extLst>
                  <a:ext uri="{FF2B5EF4-FFF2-40B4-BE49-F238E27FC236}">
                    <a16:creationId xmlns:a16="http://schemas.microsoft.com/office/drawing/2014/main" id="{40E3BA3C-50A2-D948-AE84-DFB0C07A959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>
                <a:extLst>
                  <a:ext uri="{FF2B5EF4-FFF2-40B4-BE49-F238E27FC236}">
                    <a16:creationId xmlns:a16="http://schemas.microsoft.com/office/drawing/2014/main" id="{1BABC50A-90F6-DE4F-B086-58F429A0B7F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5B09E3A1-A161-6044-89A2-EA3610F9629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DB5F4BCE-85F9-FA47-BEB7-FF01CE485E8B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93" name="Group 892">
              <a:extLst>
                <a:ext uri="{FF2B5EF4-FFF2-40B4-BE49-F238E27FC236}">
                  <a16:creationId xmlns:a16="http://schemas.microsoft.com/office/drawing/2014/main" id="{2983DCE6-D5EF-2D4F-8E7B-E613F9C545BE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5C69A3CB-D2DA-564B-B686-F3E6BA8A8C1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6" name="Straight Connector 905">
                <a:extLst>
                  <a:ext uri="{FF2B5EF4-FFF2-40B4-BE49-F238E27FC236}">
                    <a16:creationId xmlns:a16="http://schemas.microsoft.com/office/drawing/2014/main" id="{974AB0E9-FDF3-A042-BBC1-81B7EE9B839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DC6874D4-9214-AE46-8238-AEBF4FDEC9D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15EA3CC1-E9EB-BF40-A075-E48A5D58136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8A2D7541-FCFD-8E4A-A5AB-9D04FC5FA3B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>
                <a:extLst>
                  <a:ext uri="{FF2B5EF4-FFF2-40B4-BE49-F238E27FC236}">
                    <a16:creationId xmlns:a16="http://schemas.microsoft.com/office/drawing/2014/main" id="{025030A7-44FF-CC46-B2C0-AA6BFD975DF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0B983658-369F-9A46-B4D8-751B03211A0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9F1C27AA-979B-8A47-B8D3-DA3C3A06917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5887DC43-5C65-E243-B825-60B08DB2308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BAB5776F-34A8-A345-B31F-D0E5C0330FD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3F033082-AFC3-A143-81B1-D2377E2BE7A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BCC27A86-22B4-2A41-85FC-5217A4A85D1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F0903D2A-40E9-B848-ABDE-EE87C038073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FAC242E4-E960-764D-89FA-F52E430319EA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805CBDA4-F1C2-BA4E-BFFE-DE677893CFC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916F95E9-2656-5444-8312-DE845A496A6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1D9C7D2D-BE9E-E347-870B-C199249C6A8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D89BF2F5-7AFF-5C41-9E7E-A5215A2BEBE1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884D386B-C3F9-BE45-A646-502BE00EFFBE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902" name="Oval 901">
                <a:extLst>
                  <a:ext uri="{FF2B5EF4-FFF2-40B4-BE49-F238E27FC236}">
                    <a16:creationId xmlns:a16="http://schemas.microsoft.com/office/drawing/2014/main" id="{36EDAAF5-0E3A-8D40-9647-39993EF65EA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03" name="Oval 902">
                <a:extLst>
                  <a:ext uri="{FF2B5EF4-FFF2-40B4-BE49-F238E27FC236}">
                    <a16:creationId xmlns:a16="http://schemas.microsoft.com/office/drawing/2014/main" id="{9D244F67-5008-6749-A0E4-69A2D3B2296C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04" name="Oval 903">
                <a:extLst>
                  <a:ext uri="{FF2B5EF4-FFF2-40B4-BE49-F238E27FC236}">
                    <a16:creationId xmlns:a16="http://schemas.microsoft.com/office/drawing/2014/main" id="{40654F20-92E1-0F44-82D9-32F9945B9B08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896" name="Group 895">
              <a:extLst>
                <a:ext uri="{FF2B5EF4-FFF2-40B4-BE49-F238E27FC236}">
                  <a16:creationId xmlns:a16="http://schemas.microsoft.com/office/drawing/2014/main" id="{DA03F1BB-B2D9-E147-AB5F-0043F97202FE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899" name="Oval 898">
                <a:extLst>
                  <a:ext uri="{FF2B5EF4-FFF2-40B4-BE49-F238E27FC236}">
                    <a16:creationId xmlns:a16="http://schemas.microsoft.com/office/drawing/2014/main" id="{FC108CE0-C5FA-D547-9FC2-AD4062FAA2EB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03D3E90B-0F17-9948-B9BC-B55E4FF063D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C694CD9-A421-6E4E-8860-2EE32377E05F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0E08C9DD-1D75-AB4C-8854-BE01B1E1FC97}"/>
                </a:ext>
              </a:extLst>
            </p:cNvPr>
            <p:cNvSpPr txBox="1"/>
            <p:nvPr/>
          </p:nvSpPr>
          <p:spPr>
            <a:xfrm>
              <a:off x="6668315" y="1742312"/>
              <a:ext cx="29" cy="947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8" name="TextBox 897">
                  <a:extLst>
                    <a:ext uri="{FF2B5EF4-FFF2-40B4-BE49-F238E27FC236}">
                      <a16:creationId xmlns:a16="http://schemas.microsoft.com/office/drawing/2014/main" id="{F5144DAC-29B5-0C46-A1E8-CAE3C25C4873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98" name="TextBox 897">
                  <a:extLst>
                    <a:ext uri="{FF2B5EF4-FFF2-40B4-BE49-F238E27FC236}">
                      <a16:creationId xmlns:a16="http://schemas.microsoft.com/office/drawing/2014/main" id="{F5144DAC-29B5-0C46-A1E8-CAE3C25C4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blipFill>
                  <a:blip r:embed="rId41"/>
                  <a:stretch>
                    <a:fillRect l="-44444" r="-77778" b="-120000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DBC716AB-14DA-E04B-821D-07B1BDBBDF9A}"/>
                  </a:ext>
                </a:extLst>
              </p:cNvPr>
              <p:cNvSpPr txBox="1"/>
              <p:nvPr/>
            </p:nvSpPr>
            <p:spPr>
              <a:xfrm>
                <a:off x="6225720" y="4091531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DBC716AB-14DA-E04B-821D-07B1BDBBD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20" y="4091531"/>
                <a:ext cx="400815" cy="207749"/>
              </a:xfrm>
              <a:prstGeom prst="rect">
                <a:avLst/>
              </a:prstGeom>
              <a:blipFill>
                <a:blip r:embed="rId42"/>
                <a:stretch>
                  <a:fillRect l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56B46F22-D088-1349-A1BE-F975C03A2A0B}"/>
                  </a:ext>
                </a:extLst>
              </p:cNvPr>
              <p:cNvSpPr txBox="1"/>
              <p:nvPr/>
            </p:nvSpPr>
            <p:spPr>
              <a:xfrm>
                <a:off x="6715271" y="2425390"/>
                <a:ext cx="90387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56B46F22-D088-1349-A1BE-F975C03A2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71" y="2425390"/>
                <a:ext cx="90387" cy="94790"/>
              </a:xfrm>
              <a:prstGeom prst="rect">
                <a:avLst/>
              </a:prstGeom>
              <a:blipFill>
                <a:blip r:embed="rId43"/>
                <a:stretch>
                  <a:fillRect l="-37500" r="-100000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5" name="TextBox 1144">
                <a:extLst>
                  <a:ext uri="{FF2B5EF4-FFF2-40B4-BE49-F238E27FC236}">
                    <a16:creationId xmlns:a16="http://schemas.microsoft.com/office/drawing/2014/main" id="{A0B14DF7-38B0-6C41-9819-983E5FB43DC1}"/>
                  </a:ext>
                </a:extLst>
              </p:cNvPr>
              <p:cNvSpPr txBox="1"/>
              <p:nvPr/>
            </p:nvSpPr>
            <p:spPr>
              <a:xfrm>
                <a:off x="6710052" y="2566102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5" name="TextBox 1144">
                <a:extLst>
                  <a:ext uri="{FF2B5EF4-FFF2-40B4-BE49-F238E27FC236}">
                    <a16:creationId xmlns:a16="http://schemas.microsoft.com/office/drawing/2014/main" id="{A0B14DF7-38B0-6C41-9819-983E5FB4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52" y="2566102"/>
                <a:ext cx="92168" cy="94790"/>
              </a:xfrm>
              <a:prstGeom prst="rect">
                <a:avLst/>
              </a:prstGeom>
              <a:blipFill>
                <a:blip r:embed="rId44"/>
                <a:stretch>
                  <a:fillRect l="-37500" r="-10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C79783B1-55C4-1E40-8F81-4270DA522A9B}"/>
                  </a:ext>
                </a:extLst>
              </p:cNvPr>
              <p:cNvSpPr txBox="1"/>
              <p:nvPr/>
            </p:nvSpPr>
            <p:spPr>
              <a:xfrm>
                <a:off x="6712877" y="2732396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C79783B1-55C4-1E40-8F81-4270DA522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77" y="2732396"/>
                <a:ext cx="92168" cy="94790"/>
              </a:xfrm>
              <a:prstGeom prst="rect">
                <a:avLst/>
              </a:prstGeom>
              <a:blipFill>
                <a:blip r:embed="rId45"/>
                <a:stretch>
                  <a:fillRect l="-37500" r="-10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ABA29857-DEF0-8348-A75D-A38F8B083482}"/>
                  </a:ext>
                </a:extLst>
              </p:cNvPr>
              <p:cNvSpPr txBox="1"/>
              <p:nvPr/>
            </p:nvSpPr>
            <p:spPr>
              <a:xfrm>
                <a:off x="6712734" y="2892953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7" name="TextBox 1146">
                <a:extLst>
                  <a:ext uri="{FF2B5EF4-FFF2-40B4-BE49-F238E27FC236}">
                    <a16:creationId xmlns:a16="http://schemas.microsoft.com/office/drawing/2014/main" id="{ABA29857-DEF0-8348-A75D-A38F8B083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734" y="2892953"/>
                <a:ext cx="92168" cy="94790"/>
              </a:xfrm>
              <a:prstGeom prst="rect">
                <a:avLst/>
              </a:prstGeom>
              <a:blipFill>
                <a:blip r:embed="rId46"/>
                <a:stretch>
                  <a:fillRect l="-37500" r="-100000" b="-15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04D90EAE-956D-1247-999E-C5146C92DC79}"/>
                  </a:ext>
                </a:extLst>
              </p:cNvPr>
              <p:cNvSpPr txBox="1"/>
              <p:nvPr/>
            </p:nvSpPr>
            <p:spPr>
              <a:xfrm>
                <a:off x="6625932" y="3309023"/>
                <a:ext cx="294993" cy="11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8" name="TextBox 1147">
                <a:extLst>
                  <a:ext uri="{FF2B5EF4-FFF2-40B4-BE49-F238E27FC236}">
                    <a16:creationId xmlns:a16="http://schemas.microsoft.com/office/drawing/2014/main" id="{04D90EAE-956D-1247-999E-C5146C92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32" y="3309023"/>
                <a:ext cx="294993" cy="119580"/>
              </a:xfrm>
              <a:prstGeom prst="rect">
                <a:avLst/>
              </a:prstGeom>
              <a:blipFill>
                <a:blip r:embed="rId47"/>
                <a:stretch>
                  <a:fillRect l="-12500" r="-29167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9" name="TextBox 1148">
                <a:extLst>
                  <a:ext uri="{FF2B5EF4-FFF2-40B4-BE49-F238E27FC236}">
                    <a16:creationId xmlns:a16="http://schemas.microsoft.com/office/drawing/2014/main" id="{93901768-2829-ED4C-94D0-E6ECE3CA8A75}"/>
                  </a:ext>
                </a:extLst>
              </p:cNvPr>
              <p:cNvSpPr txBox="1"/>
              <p:nvPr/>
            </p:nvSpPr>
            <p:spPr>
              <a:xfrm>
                <a:off x="6710052" y="3464987"/>
                <a:ext cx="134971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49" name="TextBox 1148">
                <a:extLst>
                  <a:ext uri="{FF2B5EF4-FFF2-40B4-BE49-F238E27FC236}">
                    <a16:creationId xmlns:a16="http://schemas.microsoft.com/office/drawing/2014/main" id="{93901768-2829-ED4C-94D0-E6ECE3CA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052" y="3464987"/>
                <a:ext cx="134971" cy="119580"/>
              </a:xfrm>
              <a:prstGeom prst="rect">
                <a:avLst/>
              </a:prstGeom>
              <a:blipFill>
                <a:blip r:embed="rId48"/>
                <a:stretch>
                  <a:fillRect l="-27273" r="-63636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0" name="TextBox 1149">
                <a:extLst>
                  <a:ext uri="{FF2B5EF4-FFF2-40B4-BE49-F238E27FC236}">
                    <a16:creationId xmlns:a16="http://schemas.microsoft.com/office/drawing/2014/main" id="{AF0D4D3C-3645-D24C-A385-DF04A22C14F1}"/>
                  </a:ext>
                </a:extLst>
              </p:cNvPr>
              <p:cNvSpPr txBox="1"/>
              <p:nvPr/>
            </p:nvSpPr>
            <p:spPr>
              <a:xfrm>
                <a:off x="8754701" y="2425390"/>
                <a:ext cx="9092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50" name="TextBox 1149">
                <a:extLst>
                  <a:ext uri="{FF2B5EF4-FFF2-40B4-BE49-F238E27FC236}">
                    <a16:creationId xmlns:a16="http://schemas.microsoft.com/office/drawing/2014/main" id="{AF0D4D3C-3645-D24C-A385-DF04A22C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701" y="2425390"/>
                <a:ext cx="90925" cy="94790"/>
              </a:xfrm>
              <a:prstGeom prst="rect">
                <a:avLst/>
              </a:prstGeom>
              <a:blipFill>
                <a:blip r:embed="rId49"/>
                <a:stretch>
                  <a:fillRect l="-44444" r="-88889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1" name="TextBox 1150">
                <a:extLst>
                  <a:ext uri="{FF2B5EF4-FFF2-40B4-BE49-F238E27FC236}">
                    <a16:creationId xmlns:a16="http://schemas.microsoft.com/office/drawing/2014/main" id="{012C780E-EDAE-DE4F-8148-E27BCC6106CF}"/>
                  </a:ext>
                </a:extLst>
              </p:cNvPr>
              <p:cNvSpPr txBox="1"/>
              <p:nvPr/>
            </p:nvSpPr>
            <p:spPr>
              <a:xfrm>
                <a:off x="8749481" y="2580536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51" name="TextBox 1150">
                <a:extLst>
                  <a:ext uri="{FF2B5EF4-FFF2-40B4-BE49-F238E27FC236}">
                    <a16:creationId xmlns:a16="http://schemas.microsoft.com/office/drawing/2014/main" id="{012C780E-EDAE-DE4F-8148-E27BCC610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481" y="2580536"/>
                <a:ext cx="92705" cy="94790"/>
              </a:xfrm>
              <a:prstGeom prst="rect">
                <a:avLst/>
              </a:prstGeom>
              <a:blipFill>
                <a:blip r:embed="rId50"/>
                <a:stretch>
                  <a:fillRect l="-50000" r="-112500" b="-1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F7D57C66-1AAB-BE4B-A445-CFE2C0141CD3}"/>
                  </a:ext>
                </a:extLst>
              </p:cNvPr>
              <p:cNvSpPr txBox="1"/>
              <p:nvPr/>
            </p:nvSpPr>
            <p:spPr>
              <a:xfrm>
                <a:off x="8752306" y="2732396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F7D57C66-1AAB-BE4B-A445-CFE2C014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306" y="2732396"/>
                <a:ext cx="92705" cy="94790"/>
              </a:xfrm>
              <a:prstGeom prst="rect">
                <a:avLst/>
              </a:prstGeom>
              <a:blipFill>
                <a:blip r:embed="rId51"/>
                <a:stretch>
                  <a:fillRect l="-50000" r="-1125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327A5D23-B3EE-4541-A0A9-B965A1A380D8}"/>
                  </a:ext>
                </a:extLst>
              </p:cNvPr>
              <p:cNvSpPr txBox="1"/>
              <p:nvPr/>
            </p:nvSpPr>
            <p:spPr>
              <a:xfrm>
                <a:off x="8749481" y="3464987"/>
                <a:ext cx="135672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327A5D23-B3EE-4541-A0A9-B965A1A38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481" y="3464987"/>
                <a:ext cx="135672" cy="119580"/>
              </a:xfrm>
              <a:prstGeom prst="rect">
                <a:avLst/>
              </a:prstGeom>
              <a:blipFill>
                <a:blip r:embed="rId52"/>
                <a:stretch>
                  <a:fillRect l="-33333" r="-50000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7BF1D351-F326-C542-A801-C8F1E274B1DC}"/>
              </a:ext>
            </a:extLst>
          </p:cNvPr>
          <p:cNvGrpSpPr/>
          <p:nvPr/>
        </p:nvGrpSpPr>
        <p:grpSpPr>
          <a:xfrm>
            <a:off x="6874042" y="2437525"/>
            <a:ext cx="1962163" cy="1122254"/>
            <a:chOff x="4790193" y="1286884"/>
            <a:chExt cx="1962163" cy="1122254"/>
          </a:xfrm>
        </p:grpSpPr>
        <p:grpSp>
          <p:nvGrpSpPr>
            <p:cNvPr id="1155" name="Group 1154">
              <a:extLst>
                <a:ext uri="{FF2B5EF4-FFF2-40B4-BE49-F238E27FC236}">
                  <a16:creationId xmlns:a16="http://schemas.microsoft.com/office/drawing/2014/main" id="{C9451D47-5D67-6342-95E5-0B6E652F1B38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262" name="Rectangle 1261">
                <a:extLst>
                  <a:ext uri="{FF2B5EF4-FFF2-40B4-BE49-F238E27FC236}">
                    <a16:creationId xmlns:a16="http://schemas.microsoft.com/office/drawing/2014/main" id="{CD6687EE-2072-0F48-835E-A6ACE01056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63" name="Straight Connector 1262">
                <a:extLst>
                  <a:ext uri="{FF2B5EF4-FFF2-40B4-BE49-F238E27FC236}">
                    <a16:creationId xmlns:a16="http://schemas.microsoft.com/office/drawing/2014/main" id="{03225DDD-71FF-884D-8FB5-951E8A0C2C3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>
                <a:extLst>
                  <a:ext uri="{FF2B5EF4-FFF2-40B4-BE49-F238E27FC236}">
                    <a16:creationId xmlns:a16="http://schemas.microsoft.com/office/drawing/2014/main" id="{BC1BB4AF-B54B-C04D-A690-657EFBF2A57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>
                <a:extLst>
                  <a:ext uri="{FF2B5EF4-FFF2-40B4-BE49-F238E27FC236}">
                    <a16:creationId xmlns:a16="http://schemas.microsoft.com/office/drawing/2014/main" id="{6C81BC59-22F8-7F45-87E1-135E0D2EB93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6" name="Straight Connector 1265">
                <a:extLst>
                  <a:ext uri="{FF2B5EF4-FFF2-40B4-BE49-F238E27FC236}">
                    <a16:creationId xmlns:a16="http://schemas.microsoft.com/office/drawing/2014/main" id="{4A3A0818-D965-BF49-A922-B03E321801D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>
                <a:extLst>
                  <a:ext uri="{FF2B5EF4-FFF2-40B4-BE49-F238E27FC236}">
                    <a16:creationId xmlns:a16="http://schemas.microsoft.com/office/drawing/2014/main" id="{E35ABE8E-8522-7541-A9DB-373AAB880D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>
                <a:extLst>
                  <a:ext uri="{FF2B5EF4-FFF2-40B4-BE49-F238E27FC236}">
                    <a16:creationId xmlns:a16="http://schemas.microsoft.com/office/drawing/2014/main" id="{F81A21C6-244D-7247-9BC1-DAA53A910633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9" name="Straight Connector 1268">
                <a:extLst>
                  <a:ext uri="{FF2B5EF4-FFF2-40B4-BE49-F238E27FC236}">
                    <a16:creationId xmlns:a16="http://schemas.microsoft.com/office/drawing/2014/main" id="{E1F131AD-620F-BB48-96C2-6B27C8BA7FA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>
                <a:extLst>
                  <a:ext uri="{FF2B5EF4-FFF2-40B4-BE49-F238E27FC236}">
                    <a16:creationId xmlns:a16="http://schemas.microsoft.com/office/drawing/2014/main" id="{F3BA5F73-963A-9E4D-9D01-08ACA6A352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>
                <a:extLst>
                  <a:ext uri="{FF2B5EF4-FFF2-40B4-BE49-F238E27FC236}">
                    <a16:creationId xmlns:a16="http://schemas.microsoft.com/office/drawing/2014/main" id="{7F958046-21D9-2040-AB66-0A02FDCE663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2" name="Straight Connector 1271">
                <a:extLst>
                  <a:ext uri="{FF2B5EF4-FFF2-40B4-BE49-F238E27FC236}">
                    <a16:creationId xmlns:a16="http://schemas.microsoft.com/office/drawing/2014/main" id="{0A622ABE-234F-E940-B459-F318F64DAE9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>
                <a:extLst>
                  <a:ext uri="{FF2B5EF4-FFF2-40B4-BE49-F238E27FC236}">
                    <a16:creationId xmlns:a16="http://schemas.microsoft.com/office/drawing/2014/main" id="{D23207B7-1DB3-B646-A127-07A6CDB1396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>
                <a:extLst>
                  <a:ext uri="{FF2B5EF4-FFF2-40B4-BE49-F238E27FC236}">
                    <a16:creationId xmlns:a16="http://schemas.microsoft.com/office/drawing/2014/main" id="{C90A6534-2070-964D-966B-626BFF7F328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>
                <a:extLst>
                  <a:ext uri="{FF2B5EF4-FFF2-40B4-BE49-F238E27FC236}">
                    <a16:creationId xmlns:a16="http://schemas.microsoft.com/office/drawing/2014/main" id="{618833A6-0C15-144B-A0F2-210002C5A7C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>
                <a:extLst>
                  <a:ext uri="{FF2B5EF4-FFF2-40B4-BE49-F238E27FC236}">
                    <a16:creationId xmlns:a16="http://schemas.microsoft.com/office/drawing/2014/main" id="{0E8B2455-D639-2849-A9E4-85AF7FC9DC0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>
                <a:extLst>
                  <a:ext uri="{FF2B5EF4-FFF2-40B4-BE49-F238E27FC236}">
                    <a16:creationId xmlns:a16="http://schemas.microsoft.com/office/drawing/2014/main" id="{7A01609C-BDC4-2B4B-A73E-B1B4E29EC26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>
                <a:extLst>
                  <a:ext uri="{FF2B5EF4-FFF2-40B4-BE49-F238E27FC236}">
                    <a16:creationId xmlns:a16="http://schemas.microsoft.com/office/drawing/2014/main" id="{29CE9A34-556F-A248-8D18-DABC5CB792A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947DAD35-A203-2541-B491-B9D98CB82838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57" name="Group 1156">
              <a:extLst>
                <a:ext uri="{FF2B5EF4-FFF2-40B4-BE49-F238E27FC236}">
                  <a16:creationId xmlns:a16="http://schemas.microsoft.com/office/drawing/2014/main" id="{D9C693D6-5060-154B-A285-B02A09C05D2D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245" name="Rectangle 1244">
                <a:extLst>
                  <a:ext uri="{FF2B5EF4-FFF2-40B4-BE49-F238E27FC236}">
                    <a16:creationId xmlns:a16="http://schemas.microsoft.com/office/drawing/2014/main" id="{CD81F538-E693-DD4E-924A-8355364FF4E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6" name="Straight Connector 1245">
                <a:extLst>
                  <a:ext uri="{FF2B5EF4-FFF2-40B4-BE49-F238E27FC236}">
                    <a16:creationId xmlns:a16="http://schemas.microsoft.com/office/drawing/2014/main" id="{065334FA-1616-1F4D-9FBB-DF9BBD40ED4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7893AC98-EE13-B844-960B-4E0B17F3D44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372EC207-8F84-0543-847D-9D64F224AE61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B4FC0278-3E5C-7942-8E74-F6ED00F97EE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FEC3B791-917E-2A47-8B1F-ECA40A38778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8554F703-EE5C-0044-9DCA-A9125F35DB4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59B7A346-A0A9-E74B-928E-F045C5D282C2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82CD5152-88F2-E54A-A465-13F6F462007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859124A7-19BF-2B41-A649-6DB70FE9B5C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F41793BD-A639-1743-A1F0-EC824032320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>
                <a:extLst>
                  <a:ext uri="{FF2B5EF4-FFF2-40B4-BE49-F238E27FC236}">
                    <a16:creationId xmlns:a16="http://schemas.microsoft.com/office/drawing/2014/main" id="{0E600419-D921-104F-AD52-227A0516359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>
                <a:extLst>
                  <a:ext uri="{FF2B5EF4-FFF2-40B4-BE49-F238E27FC236}">
                    <a16:creationId xmlns:a16="http://schemas.microsoft.com/office/drawing/2014/main" id="{57F36839-BFE4-494D-A69B-08C8337C1D1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>
                <a:extLst>
                  <a:ext uri="{FF2B5EF4-FFF2-40B4-BE49-F238E27FC236}">
                    <a16:creationId xmlns:a16="http://schemas.microsoft.com/office/drawing/2014/main" id="{4EA0C39E-A00B-1D45-AA70-896AE4D24E0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>
                <a:extLst>
                  <a:ext uri="{FF2B5EF4-FFF2-40B4-BE49-F238E27FC236}">
                    <a16:creationId xmlns:a16="http://schemas.microsoft.com/office/drawing/2014/main" id="{AA748682-9375-7D48-8138-FE379AA8126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>
                <a:extLst>
                  <a:ext uri="{FF2B5EF4-FFF2-40B4-BE49-F238E27FC236}">
                    <a16:creationId xmlns:a16="http://schemas.microsoft.com/office/drawing/2014/main" id="{4EA0C8D2-A4E3-124A-8982-B86687EF8B4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>
                <a:extLst>
                  <a:ext uri="{FF2B5EF4-FFF2-40B4-BE49-F238E27FC236}">
                    <a16:creationId xmlns:a16="http://schemas.microsoft.com/office/drawing/2014/main" id="{BFC7E376-021E-5B48-A421-7729FDBCDE79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2D691FD5-7E3B-FE4D-8B4F-5200ABFA735D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59" name="Group 1158">
              <a:extLst>
                <a:ext uri="{FF2B5EF4-FFF2-40B4-BE49-F238E27FC236}">
                  <a16:creationId xmlns:a16="http://schemas.microsoft.com/office/drawing/2014/main" id="{E4F3F014-2711-FB4B-A86B-32ABB28E2D84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228" name="Rectangle 1227">
                <a:extLst>
                  <a:ext uri="{FF2B5EF4-FFF2-40B4-BE49-F238E27FC236}">
                    <a16:creationId xmlns:a16="http://schemas.microsoft.com/office/drawing/2014/main" id="{16B5C95E-A0CD-EF4E-9D32-A79C5E27E47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29" name="Straight Connector 1228">
                <a:extLst>
                  <a:ext uri="{FF2B5EF4-FFF2-40B4-BE49-F238E27FC236}">
                    <a16:creationId xmlns:a16="http://schemas.microsoft.com/office/drawing/2014/main" id="{8980947D-8EF5-1E42-8F41-0D68DBD377B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>
                <a:extLst>
                  <a:ext uri="{FF2B5EF4-FFF2-40B4-BE49-F238E27FC236}">
                    <a16:creationId xmlns:a16="http://schemas.microsoft.com/office/drawing/2014/main" id="{AEA2018A-95AC-0E4D-8309-24FB23D03B4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>
                <a:extLst>
                  <a:ext uri="{FF2B5EF4-FFF2-40B4-BE49-F238E27FC236}">
                    <a16:creationId xmlns:a16="http://schemas.microsoft.com/office/drawing/2014/main" id="{782F3441-2253-634F-948B-009AF8B6577B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>
                <a:extLst>
                  <a:ext uri="{FF2B5EF4-FFF2-40B4-BE49-F238E27FC236}">
                    <a16:creationId xmlns:a16="http://schemas.microsoft.com/office/drawing/2014/main" id="{34F677DE-B376-0149-9E1C-CD489BD8852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DCAAF05C-3869-D443-9F67-DAAB129FF49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439B16B7-151C-084C-9A57-F038CFA8D50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E93704BB-512F-984D-9399-6453A5B1E17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C05AE48E-ECF7-774B-8302-F9C14918637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5A1AEB52-5D3A-E44C-9FE7-4F7C09872C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77E6A198-DDBA-2D40-BE55-DD39E6C7E90B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>
                <a:extLst>
                  <a:ext uri="{FF2B5EF4-FFF2-40B4-BE49-F238E27FC236}">
                    <a16:creationId xmlns:a16="http://schemas.microsoft.com/office/drawing/2014/main" id="{D8BC8A3F-22E9-9A4B-95C5-831C55D3E16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61D2D8C8-9F9B-8D44-B950-0F51194E023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9675F48F-97C5-FF4D-A271-3BB1FB6D287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E376CA8E-6C5A-CC4D-8C2F-8DBC86FC3CC1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1E97C5AB-ACBD-9F44-A01B-72F4E24E21E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>
                <a:extLst>
                  <a:ext uri="{FF2B5EF4-FFF2-40B4-BE49-F238E27FC236}">
                    <a16:creationId xmlns:a16="http://schemas.microsoft.com/office/drawing/2014/main" id="{A00FB730-7BE6-B341-9AB9-AA7E430F08A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14B9B584-26E0-EE48-B90E-F101087FA427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AA377F92-E93E-B649-8F5A-B2272676A338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211" name="Rectangle 1210">
                <a:extLst>
                  <a:ext uri="{FF2B5EF4-FFF2-40B4-BE49-F238E27FC236}">
                    <a16:creationId xmlns:a16="http://schemas.microsoft.com/office/drawing/2014/main" id="{7AD7D48C-413C-4F48-A54B-E6BAA85AF73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12" name="Straight Connector 1211">
                <a:extLst>
                  <a:ext uri="{FF2B5EF4-FFF2-40B4-BE49-F238E27FC236}">
                    <a16:creationId xmlns:a16="http://schemas.microsoft.com/office/drawing/2014/main" id="{F723B4FC-39DB-8946-BA2A-47843EC0595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>
                <a:extLst>
                  <a:ext uri="{FF2B5EF4-FFF2-40B4-BE49-F238E27FC236}">
                    <a16:creationId xmlns:a16="http://schemas.microsoft.com/office/drawing/2014/main" id="{59976949-C680-784E-A8E0-990503F4FC7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>
                <a:extLst>
                  <a:ext uri="{FF2B5EF4-FFF2-40B4-BE49-F238E27FC236}">
                    <a16:creationId xmlns:a16="http://schemas.microsoft.com/office/drawing/2014/main" id="{93C53C88-735E-B541-87EC-F881C1ACC701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>
                <a:extLst>
                  <a:ext uri="{FF2B5EF4-FFF2-40B4-BE49-F238E27FC236}">
                    <a16:creationId xmlns:a16="http://schemas.microsoft.com/office/drawing/2014/main" id="{19AD5231-B4E1-9C44-B95B-88158895C11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>
                <a:extLst>
                  <a:ext uri="{FF2B5EF4-FFF2-40B4-BE49-F238E27FC236}">
                    <a16:creationId xmlns:a16="http://schemas.microsoft.com/office/drawing/2014/main" id="{8D4F93DE-E80C-CE46-91B0-86237B480D3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7" name="Straight Connector 1216">
                <a:extLst>
                  <a:ext uri="{FF2B5EF4-FFF2-40B4-BE49-F238E27FC236}">
                    <a16:creationId xmlns:a16="http://schemas.microsoft.com/office/drawing/2014/main" id="{8C93A8DD-1EB3-5149-B9A7-35F5FF54DBA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8" name="Straight Connector 1217">
                <a:extLst>
                  <a:ext uri="{FF2B5EF4-FFF2-40B4-BE49-F238E27FC236}">
                    <a16:creationId xmlns:a16="http://schemas.microsoft.com/office/drawing/2014/main" id="{A660841D-0BC1-674C-B6FF-6D956385B2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9" name="Straight Connector 1218">
                <a:extLst>
                  <a:ext uri="{FF2B5EF4-FFF2-40B4-BE49-F238E27FC236}">
                    <a16:creationId xmlns:a16="http://schemas.microsoft.com/office/drawing/2014/main" id="{7C63FD95-214E-6943-93D3-FA45C75621D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0" name="Straight Connector 1219">
                <a:extLst>
                  <a:ext uri="{FF2B5EF4-FFF2-40B4-BE49-F238E27FC236}">
                    <a16:creationId xmlns:a16="http://schemas.microsoft.com/office/drawing/2014/main" id="{4523EC6D-0957-2A44-97F1-24D5C419A49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1" name="Straight Connector 1220">
                <a:extLst>
                  <a:ext uri="{FF2B5EF4-FFF2-40B4-BE49-F238E27FC236}">
                    <a16:creationId xmlns:a16="http://schemas.microsoft.com/office/drawing/2014/main" id="{5CB174A5-844F-6344-868D-3963591C77F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2" name="Straight Connector 1221">
                <a:extLst>
                  <a:ext uri="{FF2B5EF4-FFF2-40B4-BE49-F238E27FC236}">
                    <a16:creationId xmlns:a16="http://schemas.microsoft.com/office/drawing/2014/main" id="{573B5DFC-DD42-4949-A9CC-A30C97F98FF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3" name="Straight Connector 1222">
                <a:extLst>
                  <a:ext uri="{FF2B5EF4-FFF2-40B4-BE49-F238E27FC236}">
                    <a16:creationId xmlns:a16="http://schemas.microsoft.com/office/drawing/2014/main" id="{2EDE9266-9EDE-F54A-A411-428ED4731BB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4" name="Straight Connector 1223">
                <a:extLst>
                  <a:ext uri="{FF2B5EF4-FFF2-40B4-BE49-F238E27FC236}">
                    <a16:creationId xmlns:a16="http://schemas.microsoft.com/office/drawing/2014/main" id="{BEEA5638-3E80-2C42-9897-2F7B884CD1C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>
                <a:extLst>
                  <a:ext uri="{FF2B5EF4-FFF2-40B4-BE49-F238E27FC236}">
                    <a16:creationId xmlns:a16="http://schemas.microsoft.com/office/drawing/2014/main" id="{0E480D93-C0A9-1F4B-B183-570BDD2F7F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>
                <a:extLst>
                  <a:ext uri="{FF2B5EF4-FFF2-40B4-BE49-F238E27FC236}">
                    <a16:creationId xmlns:a16="http://schemas.microsoft.com/office/drawing/2014/main" id="{B4DA5781-D44D-7945-9F22-70ED5182E9D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>
                <a:extLst>
                  <a:ext uri="{FF2B5EF4-FFF2-40B4-BE49-F238E27FC236}">
                    <a16:creationId xmlns:a16="http://schemas.microsoft.com/office/drawing/2014/main" id="{4CD9B2A9-EAE5-C341-B6EB-DEFE2406704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5C26840C-8D13-274D-BE81-791A41C9FB47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63" name="Group 1162">
              <a:extLst>
                <a:ext uri="{FF2B5EF4-FFF2-40B4-BE49-F238E27FC236}">
                  <a16:creationId xmlns:a16="http://schemas.microsoft.com/office/drawing/2014/main" id="{72D19453-D62C-4B40-8D7B-692481407851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59446CAA-6D34-FE46-B39C-984A45D5FA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195" name="Straight Connector 1194">
                <a:extLst>
                  <a:ext uri="{FF2B5EF4-FFF2-40B4-BE49-F238E27FC236}">
                    <a16:creationId xmlns:a16="http://schemas.microsoft.com/office/drawing/2014/main" id="{0A46EFC3-6392-BB45-93A0-2755CF0DEFE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>
                <a:extLst>
                  <a:ext uri="{FF2B5EF4-FFF2-40B4-BE49-F238E27FC236}">
                    <a16:creationId xmlns:a16="http://schemas.microsoft.com/office/drawing/2014/main" id="{CC203CC2-21CA-F941-88DD-6029433B95A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>
                <a:extLst>
                  <a:ext uri="{FF2B5EF4-FFF2-40B4-BE49-F238E27FC236}">
                    <a16:creationId xmlns:a16="http://schemas.microsoft.com/office/drawing/2014/main" id="{FCE2A90F-FDE9-DA45-8177-C016EB352CD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>
                <a:extLst>
                  <a:ext uri="{FF2B5EF4-FFF2-40B4-BE49-F238E27FC236}">
                    <a16:creationId xmlns:a16="http://schemas.microsoft.com/office/drawing/2014/main" id="{D2488CCA-E8DD-8E4F-92E4-51DA2868A48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>
                <a:extLst>
                  <a:ext uri="{FF2B5EF4-FFF2-40B4-BE49-F238E27FC236}">
                    <a16:creationId xmlns:a16="http://schemas.microsoft.com/office/drawing/2014/main" id="{9DF09516-EB51-D941-93AD-A01C16F7620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>
                <a:extLst>
                  <a:ext uri="{FF2B5EF4-FFF2-40B4-BE49-F238E27FC236}">
                    <a16:creationId xmlns:a16="http://schemas.microsoft.com/office/drawing/2014/main" id="{CFBF0766-1A9D-A442-86F6-EEC57FF1D76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>
                <a:extLst>
                  <a:ext uri="{FF2B5EF4-FFF2-40B4-BE49-F238E27FC236}">
                    <a16:creationId xmlns:a16="http://schemas.microsoft.com/office/drawing/2014/main" id="{2F082943-A7EC-AA4B-B4CE-264F8EEB2C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>
                <a:extLst>
                  <a:ext uri="{FF2B5EF4-FFF2-40B4-BE49-F238E27FC236}">
                    <a16:creationId xmlns:a16="http://schemas.microsoft.com/office/drawing/2014/main" id="{1B3B454E-1C4A-5241-A45D-7F3B49DEA94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>
                <a:extLst>
                  <a:ext uri="{FF2B5EF4-FFF2-40B4-BE49-F238E27FC236}">
                    <a16:creationId xmlns:a16="http://schemas.microsoft.com/office/drawing/2014/main" id="{64998BF9-A598-F14A-8ECB-AE561EC10E8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00C7D86E-A30C-AB47-8AB7-51AA43E4103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300F79F4-F98E-AA4D-B80D-BD094AEBB7F8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F0B20CCA-C18A-BA4D-BAE5-59A4739AC53D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FC6BE838-7123-8B48-87F8-933DAD52F7C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D27E85AF-ED27-DC47-A14A-2F30BF80547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FE5DC655-3AE9-4B4D-AE66-4E887B90B72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>
                <a:extLst>
                  <a:ext uri="{FF2B5EF4-FFF2-40B4-BE49-F238E27FC236}">
                    <a16:creationId xmlns:a16="http://schemas.microsoft.com/office/drawing/2014/main" id="{DFA82277-513B-DB40-B0A3-C4D44D847FE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477DE6CA-74D7-154C-9A4D-80F341690CC9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7C6E9FC5-0FF6-4146-85CC-4BCECCC41EEE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EAF60919-B954-C54E-9F62-1E7A6A2F925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178" name="Straight Connector 1177">
                <a:extLst>
                  <a:ext uri="{FF2B5EF4-FFF2-40B4-BE49-F238E27FC236}">
                    <a16:creationId xmlns:a16="http://schemas.microsoft.com/office/drawing/2014/main" id="{F04475ED-700D-434D-B080-11FC893CCDD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>
                <a:extLst>
                  <a:ext uri="{FF2B5EF4-FFF2-40B4-BE49-F238E27FC236}">
                    <a16:creationId xmlns:a16="http://schemas.microsoft.com/office/drawing/2014/main" id="{654C2075-E5FF-F14C-B0D5-8ADEC644AEBF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DFA1CEC7-DCDF-6D49-8C46-4D00F8F6E8A0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B2FA1096-F213-994C-A1B4-BCCDC96945B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>
                <a:extLst>
                  <a:ext uri="{FF2B5EF4-FFF2-40B4-BE49-F238E27FC236}">
                    <a16:creationId xmlns:a16="http://schemas.microsoft.com/office/drawing/2014/main" id="{A9D44D21-6941-1340-B1BA-37FEC163AA8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>
                <a:extLst>
                  <a:ext uri="{FF2B5EF4-FFF2-40B4-BE49-F238E27FC236}">
                    <a16:creationId xmlns:a16="http://schemas.microsoft.com/office/drawing/2014/main" id="{E1427372-58E9-124B-ADC2-99EDFDC06D9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>
                <a:extLst>
                  <a:ext uri="{FF2B5EF4-FFF2-40B4-BE49-F238E27FC236}">
                    <a16:creationId xmlns:a16="http://schemas.microsoft.com/office/drawing/2014/main" id="{9A3E8D0F-24FA-464E-B8EA-B37D7282231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5" name="Straight Connector 1184">
                <a:extLst>
                  <a:ext uri="{FF2B5EF4-FFF2-40B4-BE49-F238E27FC236}">
                    <a16:creationId xmlns:a16="http://schemas.microsoft.com/office/drawing/2014/main" id="{7145CCEB-8D3F-A747-8408-9B30DDDB191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6" name="Straight Connector 1185">
                <a:extLst>
                  <a:ext uri="{FF2B5EF4-FFF2-40B4-BE49-F238E27FC236}">
                    <a16:creationId xmlns:a16="http://schemas.microsoft.com/office/drawing/2014/main" id="{FEE272D2-9EE7-CC47-ACC9-4D5AE3A82AF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7" name="Straight Connector 1186">
                <a:extLst>
                  <a:ext uri="{FF2B5EF4-FFF2-40B4-BE49-F238E27FC236}">
                    <a16:creationId xmlns:a16="http://schemas.microsoft.com/office/drawing/2014/main" id="{55E38531-31C8-744B-80A2-F93ED017C67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8" name="Straight Connector 1187">
                <a:extLst>
                  <a:ext uri="{FF2B5EF4-FFF2-40B4-BE49-F238E27FC236}">
                    <a16:creationId xmlns:a16="http://schemas.microsoft.com/office/drawing/2014/main" id="{72D3A977-A89E-C74B-8136-908DED61E03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9" name="Straight Connector 1188">
                <a:extLst>
                  <a:ext uri="{FF2B5EF4-FFF2-40B4-BE49-F238E27FC236}">
                    <a16:creationId xmlns:a16="http://schemas.microsoft.com/office/drawing/2014/main" id="{F2B52810-23A7-824F-B9AF-742DF9BCF26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0" name="Straight Connector 1189">
                <a:extLst>
                  <a:ext uri="{FF2B5EF4-FFF2-40B4-BE49-F238E27FC236}">
                    <a16:creationId xmlns:a16="http://schemas.microsoft.com/office/drawing/2014/main" id="{878F281A-D0C6-564B-9740-7B928710A75D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1" name="Straight Connector 1190">
                <a:extLst>
                  <a:ext uri="{FF2B5EF4-FFF2-40B4-BE49-F238E27FC236}">
                    <a16:creationId xmlns:a16="http://schemas.microsoft.com/office/drawing/2014/main" id="{F0AAA9F0-5127-7B44-95C6-0AABABCD13D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2" name="Straight Connector 1191">
                <a:extLst>
                  <a:ext uri="{FF2B5EF4-FFF2-40B4-BE49-F238E27FC236}">
                    <a16:creationId xmlns:a16="http://schemas.microsoft.com/office/drawing/2014/main" id="{42211A51-8D7A-1F4E-A969-BFDB7A9C59F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>
                <a:extLst>
                  <a:ext uri="{FF2B5EF4-FFF2-40B4-BE49-F238E27FC236}">
                    <a16:creationId xmlns:a16="http://schemas.microsoft.com/office/drawing/2014/main" id="{95FB508E-54E8-6D48-95EF-7E7443A5334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62CFA472-9AA0-E94D-8064-5BD3ACEF6831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167" name="Group 1166">
              <a:extLst>
                <a:ext uri="{FF2B5EF4-FFF2-40B4-BE49-F238E27FC236}">
                  <a16:creationId xmlns:a16="http://schemas.microsoft.com/office/drawing/2014/main" id="{C2E3295A-F184-2E4F-9FF7-EACF1A465CF5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174" name="Oval 1173">
                <a:extLst>
                  <a:ext uri="{FF2B5EF4-FFF2-40B4-BE49-F238E27FC236}">
                    <a16:creationId xmlns:a16="http://schemas.microsoft.com/office/drawing/2014/main" id="{B3B827BA-6AA1-1E42-A60F-A9D8FECECF28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5" name="Oval 1174">
                <a:extLst>
                  <a:ext uri="{FF2B5EF4-FFF2-40B4-BE49-F238E27FC236}">
                    <a16:creationId xmlns:a16="http://schemas.microsoft.com/office/drawing/2014/main" id="{93D26D65-D78A-0D43-AEAD-0A17927B6855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6" name="Oval 1175">
                <a:extLst>
                  <a:ext uri="{FF2B5EF4-FFF2-40B4-BE49-F238E27FC236}">
                    <a16:creationId xmlns:a16="http://schemas.microsoft.com/office/drawing/2014/main" id="{AFF67D37-0C14-6848-961B-88E92A1DAEB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C16ACF98-069F-974F-A8FC-0CF4A1BAED7E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171" name="Oval 1170">
                <a:extLst>
                  <a:ext uri="{FF2B5EF4-FFF2-40B4-BE49-F238E27FC236}">
                    <a16:creationId xmlns:a16="http://schemas.microsoft.com/office/drawing/2014/main" id="{E0CF2E12-7232-BF44-8E71-325995CF646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2" name="Oval 1171">
                <a:extLst>
                  <a:ext uri="{FF2B5EF4-FFF2-40B4-BE49-F238E27FC236}">
                    <a16:creationId xmlns:a16="http://schemas.microsoft.com/office/drawing/2014/main" id="{6DF00210-6A25-A44B-8711-AF4D8D988F2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73" name="Oval 1172">
                <a:extLst>
                  <a:ext uri="{FF2B5EF4-FFF2-40B4-BE49-F238E27FC236}">
                    <a16:creationId xmlns:a16="http://schemas.microsoft.com/office/drawing/2014/main" id="{D720DEC9-875F-A44E-A6C6-3F8B3270B5B8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1576CDA6-809A-5243-A438-5B6BB255DC1F}"/>
                </a:ext>
              </a:extLst>
            </p:cNvPr>
            <p:cNvSpPr txBox="1"/>
            <p:nvPr/>
          </p:nvSpPr>
          <p:spPr>
            <a:xfrm>
              <a:off x="6668315" y="1742312"/>
              <a:ext cx="29" cy="9479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F51A0E60-BBEA-9348-AE7E-769184926433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F51A0E60-BBEA-9348-AE7E-76918492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blipFill>
                  <a:blip r:embed="rId53"/>
                  <a:stretch>
                    <a:fillRect l="-44444" r="-77778" b="-110000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6E99D791-041C-E642-BBE2-7C842294B06A}"/>
                  </a:ext>
                </a:extLst>
              </p:cNvPr>
              <p:cNvSpPr txBox="1"/>
              <p:nvPr/>
            </p:nvSpPr>
            <p:spPr>
              <a:xfrm>
                <a:off x="8746750" y="3261367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279" name="TextBox 1278">
                <a:extLst>
                  <a:ext uri="{FF2B5EF4-FFF2-40B4-BE49-F238E27FC236}">
                    <a16:creationId xmlns:a16="http://schemas.microsoft.com/office/drawing/2014/main" id="{6E99D791-041C-E642-BBE2-7C842294B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750" y="3261367"/>
                <a:ext cx="400815" cy="207749"/>
              </a:xfrm>
              <a:prstGeom prst="rect">
                <a:avLst/>
              </a:prstGeom>
              <a:blipFill>
                <a:blip r:embed="rId54"/>
                <a:stretch>
                  <a:fillRect l="-9375" r="-31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1" name="Straight Arrow Connector 1280">
            <a:extLst>
              <a:ext uri="{FF2B5EF4-FFF2-40B4-BE49-F238E27FC236}">
                <a16:creationId xmlns:a16="http://schemas.microsoft.com/office/drawing/2014/main" id="{8B2580B1-EBDB-904E-87C1-FD0E808E7707}"/>
              </a:ext>
            </a:extLst>
          </p:cNvPr>
          <p:cNvCxnSpPr/>
          <p:nvPr/>
        </p:nvCxnSpPr>
        <p:spPr>
          <a:xfrm flipV="1">
            <a:off x="3744310" y="1744001"/>
            <a:ext cx="711485" cy="52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3" name="Straight Arrow Connector 1282">
            <a:extLst>
              <a:ext uri="{FF2B5EF4-FFF2-40B4-BE49-F238E27FC236}">
                <a16:creationId xmlns:a16="http://schemas.microsoft.com/office/drawing/2014/main" id="{08A5AA00-53E5-DB45-91C1-4AECF817C9FC}"/>
              </a:ext>
            </a:extLst>
          </p:cNvPr>
          <p:cNvCxnSpPr/>
          <p:nvPr/>
        </p:nvCxnSpPr>
        <p:spPr>
          <a:xfrm>
            <a:off x="3752193" y="2934274"/>
            <a:ext cx="2814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5" name="Straight Arrow Connector 1284">
            <a:extLst>
              <a:ext uri="{FF2B5EF4-FFF2-40B4-BE49-F238E27FC236}">
                <a16:creationId xmlns:a16="http://schemas.microsoft.com/office/drawing/2014/main" id="{271BD7DD-5127-9840-8063-2203E461568C}"/>
              </a:ext>
            </a:extLst>
          </p:cNvPr>
          <p:cNvCxnSpPr/>
          <p:nvPr/>
        </p:nvCxnSpPr>
        <p:spPr>
          <a:xfrm>
            <a:off x="3572154" y="3488891"/>
            <a:ext cx="492394" cy="326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6" name="TextBox 1285">
            <a:extLst>
              <a:ext uri="{FF2B5EF4-FFF2-40B4-BE49-F238E27FC236}">
                <a16:creationId xmlns:a16="http://schemas.microsoft.com/office/drawing/2014/main" id="{96D48D78-0862-D246-B3D3-58CF11F44C74}"/>
              </a:ext>
            </a:extLst>
          </p:cNvPr>
          <p:cNvSpPr txBox="1"/>
          <p:nvPr/>
        </p:nvSpPr>
        <p:spPr>
          <a:xfrm>
            <a:off x="3915045" y="1158017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762EA395-C1AF-CB41-8A91-D41775EEA782}"/>
              </a:ext>
            </a:extLst>
          </p:cNvPr>
          <p:cNvSpPr txBox="1"/>
          <p:nvPr/>
        </p:nvSpPr>
        <p:spPr>
          <a:xfrm>
            <a:off x="7509388" y="3656521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0D4C1EAA-BEE4-6D46-8F0E-EE1C70CA81DE}"/>
              </a:ext>
            </a:extLst>
          </p:cNvPr>
          <p:cNvSpPr txBox="1"/>
          <p:nvPr/>
        </p:nvSpPr>
        <p:spPr>
          <a:xfrm>
            <a:off x="4841716" y="4435988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2554573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952E-7788-3247-B356-97147828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28BBE-FBA2-E345-B550-8A27B009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Standard practice to create prior to any analysis—</a:t>
            </a:r>
            <a:r>
              <a:rPr lang="en-US" b="1" dirty="0"/>
              <a:t>will  not be used to learn or fit any parameters</a:t>
            </a:r>
          </a:p>
          <a:p>
            <a:r>
              <a:rPr lang="en-US" dirty="0"/>
              <a:t>After learning the network, can evaluate its performance on the test set</a:t>
            </a:r>
          </a:p>
          <a:p>
            <a:pPr lvl="1"/>
            <a:r>
              <a:rPr lang="en-US" dirty="0"/>
              <a:t>This data was not included in the training/fitting, so it is analogous to running a new synthetic experiment</a:t>
            </a:r>
          </a:p>
          <a:p>
            <a:endParaRPr lang="en-US" dirty="0"/>
          </a:p>
          <a:p>
            <a:r>
              <a:rPr lang="en-US" dirty="0"/>
              <a:t>Ideally, the test set will be used </a:t>
            </a:r>
            <a:r>
              <a:rPr lang="en-US" i="1" dirty="0"/>
              <a:t>once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Reusing the test set leads to bias; performance estimates will be optimistic </a:t>
            </a:r>
          </a:p>
        </p:txBody>
      </p:sp>
    </p:spTree>
    <p:extLst>
      <p:ext uri="{BB962C8B-B14F-4D97-AF65-F5344CB8AC3E}">
        <p14:creationId xmlns:p14="http://schemas.microsoft.com/office/powerpoint/2010/main" val="167359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9EAF-BDE9-184F-862C-793070E6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DB52-517F-1E4E-9AB2-9073DA0E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Want to be able to compare which approach is best</a:t>
            </a:r>
          </a:p>
          <a:p>
            <a:pPr lvl="1"/>
            <a:r>
              <a:rPr lang="en-US" dirty="0"/>
              <a:t>Problematic if we only want to use a test set once</a:t>
            </a:r>
          </a:p>
          <a:p>
            <a:pPr lvl="1"/>
            <a:r>
              <a:rPr lang="en-US" dirty="0"/>
              <a:t>Can create a second held-out dataset</a:t>
            </a:r>
          </a:p>
          <a:p>
            <a:r>
              <a:rPr lang="en-US" dirty="0"/>
              <a:t>The validation data is not used for learning parameters, but can be used repeatedly to estimate performance of a model</a:t>
            </a:r>
          </a:p>
          <a:p>
            <a:r>
              <a:rPr lang="en-US" dirty="0"/>
              <a:t>We can pick the model with the best performance on the validation set, and run a final evaluation on the test data</a:t>
            </a:r>
          </a:p>
        </p:txBody>
      </p:sp>
    </p:spTree>
    <p:extLst>
      <p:ext uri="{BB962C8B-B14F-4D97-AF65-F5344CB8AC3E}">
        <p14:creationId xmlns:p14="http://schemas.microsoft.com/office/powerpoint/2010/main" val="527225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534074" y="339865"/>
            <a:ext cx="5550295" cy="381134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282167" y="2037147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70" y="965079"/>
            <a:ext cx="2151887" cy="1104105"/>
            <a:chOff x="1610985" y="1500279"/>
            <a:chExt cx="5125350" cy="25405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395294" y="2891356"/>
                <a:ext cx="525317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94" y="2891356"/>
                <a:ext cx="525317" cy="230832"/>
              </a:xfrm>
              <a:prstGeom prst="rect">
                <a:avLst/>
              </a:prstGeom>
              <a:blipFill>
                <a:blip r:embed="rId22"/>
                <a:stretch>
                  <a:fillRect l="-16667" t="-5556" r="-1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643540" y="2474909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643540" y="3231819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659636" y="3550967"/>
            <a:ext cx="387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6711706" y="963475"/>
                <a:ext cx="90387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06" y="963475"/>
                <a:ext cx="90387" cy="94790"/>
              </a:xfrm>
              <a:prstGeom prst="rect">
                <a:avLst/>
              </a:prstGeom>
              <a:blipFill>
                <a:blip r:embed="rId23"/>
                <a:stretch>
                  <a:fillRect l="-37500" r="-100000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6706487" y="1104187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87" y="1104187"/>
                <a:ext cx="92168" cy="94790"/>
              </a:xfrm>
              <a:prstGeom prst="rect">
                <a:avLst/>
              </a:prstGeom>
              <a:blipFill>
                <a:blip r:embed="rId24"/>
                <a:stretch>
                  <a:fillRect l="-57143" r="-114286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6709312" y="1270481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312" y="1270481"/>
                <a:ext cx="92168" cy="94790"/>
              </a:xfrm>
              <a:prstGeom prst="rect">
                <a:avLst/>
              </a:prstGeom>
              <a:blipFill>
                <a:blip r:embed="rId25"/>
                <a:stretch>
                  <a:fillRect l="-37500" r="-100000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6709169" y="1431038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69" y="1431038"/>
                <a:ext cx="92168" cy="94790"/>
              </a:xfrm>
              <a:prstGeom prst="rect">
                <a:avLst/>
              </a:prstGeom>
              <a:blipFill>
                <a:blip r:embed="rId26"/>
                <a:stretch>
                  <a:fillRect l="-37500" r="-100000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6622367" y="1847108"/>
                <a:ext cx="294993" cy="11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367" y="1847108"/>
                <a:ext cx="294993" cy="119580"/>
              </a:xfrm>
              <a:prstGeom prst="rect">
                <a:avLst/>
              </a:prstGeom>
              <a:blipFill>
                <a:blip r:embed="rId27"/>
                <a:stretch>
                  <a:fillRect l="-8000" r="-28000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6706487" y="2003072"/>
                <a:ext cx="134971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487" y="2003072"/>
                <a:ext cx="134971" cy="119580"/>
              </a:xfrm>
              <a:prstGeom prst="rect">
                <a:avLst/>
              </a:prstGeom>
              <a:blipFill>
                <a:blip r:embed="rId28"/>
                <a:stretch>
                  <a:fillRect l="-36364" r="-54545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8751136" y="963475"/>
                <a:ext cx="9092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136" y="963475"/>
                <a:ext cx="90925" cy="94790"/>
              </a:xfrm>
              <a:prstGeom prst="rect">
                <a:avLst/>
              </a:prstGeom>
              <a:blipFill>
                <a:blip r:embed="rId29"/>
                <a:stretch>
                  <a:fillRect l="-50000" r="-100000" b="-1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8745916" y="1118621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16" y="1118621"/>
                <a:ext cx="92705" cy="94790"/>
              </a:xfrm>
              <a:prstGeom prst="rect">
                <a:avLst/>
              </a:prstGeom>
              <a:blipFill>
                <a:blip r:embed="rId30"/>
                <a:stretch>
                  <a:fillRect l="-50000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8748741" y="1270481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741" y="1270481"/>
                <a:ext cx="92705" cy="94790"/>
              </a:xfrm>
              <a:prstGeom prst="rect">
                <a:avLst/>
              </a:prstGeom>
              <a:blipFill>
                <a:blip r:embed="rId31"/>
                <a:stretch>
                  <a:fillRect l="-50000" r="-1125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8745916" y="2003072"/>
                <a:ext cx="135672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916" y="2003072"/>
                <a:ext cx="135672" cy="119580"/>
              </a:xfrm>
              <a:prstGeom prst="rect">
                <a:avLst/>
              </a:prstGeom>
              <a:blipFill>
                <a:blip r:embed="rId32"/>
                <a:stretch>
                  <a:fillRect l="-36364" r="-63636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6870477" y="975610"/>
            <a:ext cx="1962163" cy="1122254"/>
            <a:chOff x="4790193" y="1286884"/>
            <a:chExt cx="1962163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29" cy="9479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F51A0E60-BBEA-9348-AE7E-769184926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blipFill>
                  <a:blip r:embed="rId53"/>
                  <a:stretch>
                    <a:fillRect l="-44444" r="-77778" b="-110000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8743185" y="1799452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185" y="1799452"/>
                <a:ext cx="400815" cy="207749"/>
              </a:xfrm>
              <a:prstGeom prst="rect">
                <a:avLst/>
              </a:prstGeom>
              <a:blipFill>
                <a:blip r:embed="rId54"/>
                <a:stretch>
                  <a:fillRect l="-606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7505823" y="2194606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3652075" y="1614063"/>
                <a:ext cx="90387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075" y="1614063"/>
                <a:ext cx="90387" cy="94790"/>
              </a:xfrm>
              <a:prstGeom prst="rect">
                <a:avLst/>
              </a:prstGeom>
              <a:blipFill>
                <a:blip r:embed="rId55"/>
                <a:stretch>
                  <a:fillRect l="-57143" r="-114286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3646856" y="1754775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6" y="1754775"/>
                <a:ext cx="92168" cy="94790"/>
              </a:xfrm>
              <a:prstGeom prst="rect">
                <a:avLst/>
              </a:prstGeom>
              <a:blipFill>
                <a:blip r:embed="rId56"/>
                <a:stretch>
                  <a:fillRect l="-37500" r="-112500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3649681" y="1921069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81" y="1921069"/>
                <a:ext cx="92168" cy="94790"/>
              </a:xfrm>
              <a:prstGeom prst="rect">
                <a:avLst/>
              </a:prstGeom>
              <a:blipFill>
                <a:blip r:embed="rId57"/>
                <a:stretch>
                  <a:fillRect l="-22222" r="-88889" b="-1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3649538" y="2081626"/>
                <a:ext cx="92168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538" y="2081626"/>
                <a:ext cx="92168" cy="94790"/>
              </a:xfrm>
              <a:prstGeom prst="rect">
                <a:avLst/>
              </a:prstGeom>
              <a:blipFill>
                <a:blip r:embed="rId58"/>
                <a:stretch>
                  <a:fillRect l="-22222" r="-88889" b="-1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3562736" y="2497696"/>
                <a:ext cx="294993" cy="11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36" y="2497696"/>
                <a:ext cx="294993" cy="119580"/>
              </a:xfrm>
              <a:prstGeom prst="rect">
                <a:avLst/>
              </a:prstGeom>
              <a:blipFill>
                <a:blip r:embed="rId59"/>
                <a:stretch>
                  <a:fillRect l="-12500" r="-29167" b="-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3646856" y="2653660"/>
                <a:ext cx="134971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6" y="2653660"/>
                <a:ext cx="134971" cy="119580"/>
              </a:xfrm>
              <a:prstGeom prst="rect">
                <a:avLst/>
              </a:prstGeom>
              <a:blipFill>
                <a:blip r:embed="rId60"/>
                <a:stretch>
                  <a:fillRect l="-25000" r="-50000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5691505" y="1614063"/>
                <a:ext cx="9092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505" y="1614063"/>
                <a:ext cx="90925" cy="94790"/>
              </a:xfrm>
              <a:prstGeom prst="rect">
                <a:avLst/>
              </a:prstGeom>
              <a:blipFill>
                <a:blip r:embed="rId29"/>
                <a:stretch>
                  <a:fillRect l="-50000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5686285" y="1769209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85" y="1769209"/>
                <a:ext cx="92705" cy="94790"/>
              </a:xfrm>
              <a:prstGeom prst="rect">
                <a:avLst/>
              </a:prstGeom>
              <a:blipFill>
                <a:blip r:embed="rId61"/>
                <a:stretch>
                  <a:fillRect l="-50000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5689110" y="1921069"/>
                <a:ext cx="92705" cy="94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110" y="1921069"/>
                <a:ext cx="92705" cy="94790"/>
              </a:xfrm>
              <a:prstGeom prst="rect">
                <a:avLst/>
              </a:prstGeom>
              <a:blipFill>
                <a:blip r:embed="rId62"/>
                <a:stretch>
                  <a:fillRect l="-50000" r="-1125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5686285" y="2653660"/>
                <a:ext cx="135672" cy="11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285" y="2653660"/>
                <a:ext cx="135672" cy="119580"/>
              </a:xfrm>
              <a:prstGeom prst="rect">
                <a:avLst/>
              </a:prstGeom>
              <a:blipFill>
                <a:blip r:embed="rId63"/>
                <a:stretch>
                  <a:fillRect l="-36364" r="-63636" b="-1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3810846" y="1626198"/>
            <a:ext cx="1962163" cy="1122254"/>
            <a:chOff x="4790193" y="1286884"/>
            <a:chExt cx="1962163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29" cy="9479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898" name="TextBox 897">
                  <a:extLst>
                    <a:ext uri="{FF2B5EF4-FFF2-40B4-BE49-F238E27FC236}">
                      <a16:creationId xmlns:a16="http://schemas.microsoft.com/office/drawing/2014/main" id="{F5144DAC-29B5-0C46-A1E8-CAE3C25C4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89455" cy="94790"/>
                </a:xfrm>
                <a:prstGeom prst="rect">
                  <a:avLst/>
                </a:prstGeom>
                <a:blipFill>
                  <a:blip r:embed="rId41"/>
                  <a:stretch>
                    <a:fillRect l="-44444" r="-77778" b="-120000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5683554" y="2450040"/>
                <a:ext cx="400815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554" y="2450040"/>
                <a:ext cx="400815" cy="207749"/>
              </a:xfrm>
              <a:prstGeom prst="rect">
                <a:avLst/>
              </a:prstGeom>
              <a:blipFill>
                <a:blip r:embed="rId64"/>
                <a:stretch>
                  <a:fillRect l="-9375" r="-31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4299550" y="2794497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3516443" y="3198014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3388987" y="1164892"/>
            <a:ext cx="387577" cy="25071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229793" y="688506"/>
            <a:ext cx="144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4671534" y="3623565"/>
            <a:ext cx="2245826" cy="296734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7386946" y="2842816"/>
            <a:ext cx="652777" cy="231467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6917360" y="3454020"/>
            <a:ext cx="19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320676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CDFA-637C-FF4E-9F8E-A544F4D2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During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A6F7-90FB-0643-9486-18F9F98B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maximize the </a:t>
            </a:r>
            <a:r>
              <a:rPr lang="en-US" i="1" dirty="0"/>
              <a:t>generalization </a:t>
            </a:r>
            <a:r>
              <a:rPr lang="en-US" dirty="0"/>
              <a:t>of the network, not our previous optimization goal</a:t>
            </a:r>
          </a:p>
          <a:p>
            <a:r>
              <a:rPr lang="en-US" dirty="0"/>
              <a:t>In practice, can we validate the model while running the optimization loop?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6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D62A5C0-23BD-8945-9AD2-C7C9949DC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050" y="695590"/>
            <a:ext cx="5111750" cy="34078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2DC308-2BB0-1E42-8B80-3B1DE945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4055-FF83-7A4C-AFD9-3D033702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297503" cy="35182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optimization, we can check the validation loss as we go.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optimizing to convergence, we can optimize until the </a:t>
            </a:r>
            <a:r>
              <a:rPr lang="en-US" i="1" dirty="0"/>
              <a:t>validation</a:t>
            </a:r>
            <a:r>
              <a:rPr lang="en-US" dirty="0"/>
              <a:t> loss stops improving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Saves computational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Performs better on validation (and test)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Widely used technique in the field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9CCC22-8B75-064A-BE95-AFCACCE6956D}"/>
              </a:ext>
            </a:extLst>
          </p:cNvPr>
          <p:cNvCxnSpPr/>
          <p:nvPr/>
        </p:nvCxnSpPr>
        <p:spPr>
          <a:xfrm flipV="1">
            <a:off x="7007703" y="3714244"/>
            <a:ext cx="80920" cy="453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D266EB-1164-924C-A2E7-D94C9ECD80DE}"/>
              </a:ext>
            </a:extLst>
          </p:cNvPr>
          <p:cNvSpPr txBox="1"/>
          <p:nvPr/>
        </p:nvSpPr>
        <p:spPr>
          <a:xfrm>
            <a:off x="5552529" y="4225291"/>
            <a:ext cx="299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 Keeps Improving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7F3184-6298-DA4C-A91B-2B1010573450}"/>
              </a:ext>
            </a:extLst>
          </p:cNvPr>
          <p:cNvCxnSpPr>
            <a:cxnSpLocks/>
          </p:cNvCxnSpPr>
          <p:nvPr/>
        </p:nvCxnSpPr>
        <p:spPr>
          <a:xfrm>
            <a:off x="6287512" y="2476163"/>
            <a:ext cx="0" cy="849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1CF2CFF-D294-8E45-9607-9DF23CEF4C42}"/>
              </a:ext>
            </a:extLst>
          </p:cNvPr>
          <p:cNvSpPr/>
          <p:nvPr/>
        </p:nvSpPr>
        <p:spPr>
          <a:xfrm>
            <a:off x="5196479" y="1800885"/>
            <a:ext cx="276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Best Validation (and Generalization) Here</a:t>
            </a:r>
          </a:p>
        </p:txBody>
      </p:sp>
    </p:spTree>
    <p:extLst>
      <p:ext uri="{BB962C8B-B14F-4D97-AF65-F5344CB8AC3E}">
        <p14:creationId xmlns:p14="http://schemas.microsoft.com/office/powerpoint/2010/main" val="4062660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ow: Notched Right 195">
            <a:extLst>
              <a:ext uri="{FF2B5EF4-FFF2-40B4-BE49-F238E27FC236}">
                <a16:creationId xmlns:a16="http://schemas.microsoft.com/office/drawing/2014/main" id="{AA4AFD38-332E-48FA-906F-24D1CC4F8EE1}"/>
              </a:ext>
            </a:extLst>
          </p:cNvPr>
          <p:cNvSpPr/>
          <p:nvPr/>
        </p:nvSpPr>
        <p:spPr>
          <a:xfrm>
            <a:off x="3201949" y="2056530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637" y="4475571"/>
                <a:ext cx="1110625" cy="230832"/>
              </a:xfrm>
              <a:prstGeom prst="rect">
                <a:avLst/>
              </a:prstGeom>
              <a:blipFill>
                <a:blip r:embed="rId2"/>
                <a:stretch>
                  <a:fillRect l="-6742" r="-224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Arrow: Notched Right 200">
            <a:extLst>
              <a:ext uri="{FF2B5EF4-FFF2-40B4-BE49-F238E27FC236}">
                <a16:creationId xmlns:a16="http://schemas.microsoft.com/office/drawing/2014/main" id="{CD0699FA-37AC-40AF-BC52-DB3802FFFCEF}"/>
              </a:ext>
            </a:extLst>
          </p:cNvPr>
          <p:cNvSpPr/>
          <p:nvPr/>
        </p:nvSpPr>
        <p:spPr>
          <a:xfrm rot="5400000">
            <a:off x="5821117" y="3764347"/>
            <a:ext cx="819416" cy="53006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Learning Model Parameters (Recap)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934423" y="3171059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4331044" y="3189495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 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4406695" y="4171449"/>
            <a:ext cx="138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Learned Parameters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3DE00EA-DFF3-5447-9D63-BA9B629E9E33}"/>
              </a:ext>
            </a:extLst>
          </p:cNvPr>
          <p:cNvGrpSpPr/>
          <p:nvPr/>
        </p:nvGrpSpPr>
        <p:grpSpPr>
          <a:xfrm>
            <a:off x="4283193" y="1035074"/>
            <a:ext cx="3931115" cy="2164140"/>
            <a:chOff x="1979693" y="1800970"/>
            <a:chExt cx="5139795" cy="2829537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1D1B99C-0872-EF4A-BAE7-DA6EAD74B854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69FA357-C3FB-CB49-A27B-098793D349FC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0A48CCB-680E-9542-A193-DA2A8F690E65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47AD378-E310-4B4F-A150-1D6BB88A31A5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DF729D9-CE6F-9B43-B45E-BE04F41E7A7B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A818CB-1069-B345-A02B-343D538ACCAD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FC7E27E-4F95-DF46-BA82-82C67B62896A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A9BDC52-B4BE-1B4C-A7D7-6D3FA3EDB9F6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2321726-DBF1-644A-BA32-C3C97AE91818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B5545BF-CB86-8744-AA14-A1FE515CDC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E3FAD8-43E3-8244-B73F-935236EBFD44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FFD788A-D63B-3440-90E4-722222932D3C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6B1F306-B5A3-B94F-B96D-2C35330853E5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4C1F59A-8BA9-C646-B011-D8671326BA42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D65F44E-41D6-D44A-A0B4-FC92C45F9152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0D117D8-8466-A149-B210-ECBF26DF0AEC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14F9FB03-2ADB-F848-A745-E2544F45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F40F71D-BF3E-A041-981F-B8A134B473E3}"/>
                </a:ext>
              </a:extLst>
            </p:cNvPr>
            <p:cNvCxnSpPr>
              <a:cxnSpLocks/>
              <a:stCxn id="195" idx="0"/>
              <a:endCxn id="217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7EF3599-B659-F742-97CC-453DFA4C77D8}"/>
                </a:ext>
              </a:extLst>
            </p:cNvPr>
            <p:cNvCxnSpPr>
              <a:cxnSpLocks/>
              <a:stCxn id="197" idx="0"/>
              <a:endCxn id="217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DDBB3EB-3BFF-7949-B01E-CF25859FAB65}"/>
                </a:ext>
              </a:extLst>
            </p:cNvPr>
            <p:cNvCxnSpPr>
              <a:cxnSpLocks/>
              <a:stCxn id="198" idx="0"/>
              <a:endCxn id="217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89B1C3B-6107-ED4C-939E-C516DD09EB1F}"/>
                </a:ext>
              </a:extLst>
            </p:cNvPr>
            <p:cNvCxnSpPr>
              <a:cxnSpLocks/>
              <a:stCxn id="216" idx="1"/>
              <a:endCxn id="217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A79CE91-D190-6F4A-A3E0-F03100DBF07B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2863B51-6AE0-7546-925C-75D62716A712}"/>
                </a:ext>
              </a:extLst>
            </p:cNvPr>
            <p:cNvCxnSpPr>
              <a:cxnSpLocks/>
              <a:stCxn id="209" idx="1"/>
              <a:endCxn id="217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2812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28571" r="-21429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6799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8750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3980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18750" r="-25000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3927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15789" r="-21053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3958" cy="207749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CEDD674-E77F-3F4B-943B-E21EC0F6C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00787037-322D-0B47-86F1-050A8BD7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7EC55CB-38A4-3644-A797-D7975FCCA96C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1388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17949" b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D33581-8932-E749-8301-1CF9FCD9F267}"/>
                  </a:ext>
                </a:extLst>
              </p:cNvPr>
              <p:cNvSpPr/>
              <p:nvPr/>
            </p:nvSpPr>
            <p:spPr>
              <a:xfrm>
                <a:off x="4842346" y="1311491"/>
                <a:ext cx="46085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D33581-8932-E749-8301-1CF9FCD9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46" y="1311491"/>
                <a:ext cx="460850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A6CDB6-8D68-9D4A-9AA2-616462D568BD}"/>
              </a:ext>
            </a:extLst>
          </p:cNvPr>
          <p:cNvGrpSpPr/>
          <p:nvPr/>
        </p:nvGrpSpPr>
        <p:grpSpPr>
          <a:xfrm>
            <a:off x="272505" y="1516146"/>
            <a:ext cx="2828238" cy="1451132"/>
            <a:chOff x="1610985" y="1500279"/>
            <a:chExt cx="5125350" cy="254053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7B59F0-5832-1F46-909F-6024337B3E15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8961376-CCE6-9645-A072-90C28FAEDB4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B607DA2-6E9C-9246-90A3-510AD0E40A1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5FAB5B65-3E2F-2841-A39D-1DF3DFF06B5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9371A7C-9CC3-B84B-92DC-BD925486713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46E23B2-E17C-0746-8EEF-49B480B26BE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0A7150D-B5D5-EE44-9F89-D92EBEA0107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FEBD369-0A53-DB4B-ACCB-048F83607D9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CC700B-9B09-AD4C-BBD6-0055162F8DC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FA9E113-2FA6-C343-8630-FFBA63F3077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D413E52-A229-E84C-AB70-E0DC39F4327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430B4F6-070B-7743-A339-DAE15BC62E7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2346BDB-AF6D-0640-A139-8EE1A594568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279B6AB-31D2-6242-BF35-B2279B56752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4343FD5-FBD5-6342-BFC9-C674AF0E3F6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BAAAA4A6-8DA2-B347-9AA7-166F583CD1D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BC8C4AB-977B-EE47-8B13-FA79D4E99D7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07A6A53B-D217-914D-821D-C4C063D9AE5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3BC9D07-E2D5-FB43-A8DE-2A74CF2B9234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CF47B0F3-4137-544C-8FD4-7C3B0BC79F0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A02B3F0-CBB2-C946-81AE-C5117B3680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A62212D-5DE7-9846-A02B-F573E0B5182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0FEE739-F354-F542-AC36-3F81AD63989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0A40C2CD-78B3-3D40-A79F-53D0C6DE0D6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9B18B95-A277-B04E-908E-E50597DA3F1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3714417-BF22-2F4E-843D-441AD03E98E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22A3191-94DE-2541-B8FE-07B9A842CD5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41FC78D-3F20-DD45-9A0C-7043CB2A32B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D02385C7-ADAB-E048-999F-3209CDA5FD4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9559DDF9-BAE8-B94A-9D4E-9782AB9225F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570738D-9124-524D-95B7-3CDE7B0CD47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C5C5E80-A2D9-334D-BE93-4E5BE36D721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BA98E58-A0AA-984F-A34D-26D091CF3D5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F28061B-6233-7540-A7A7-12BF52FE8C3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4662A3E-9BF9-F047-8FFD-CC01F0F9A5A1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B88928-9BE3-7D49-B6C7-C9D5609BA52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7914BD1-D7B1-E04A-9F7E-16A56AAD3B9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1F79EB3-7EC2-6E45-8462-5ACEE3C7387B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E234FC3-4BE1-1B4F-BCD3-78D9E2559A4D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BFA54B7-0C3F-0C44-90A6-42AB4893D9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8693E70-BD4A-FB46-B983-CDC34D5B357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D29F6F-724F-1F4A-B607-F3881BF7BD8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DA2C0E8-95BB-E94F-A71B-BF881B6B9DA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19BAB56-03B0-2146-A1C3-D0D501003F6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01FD313-E6E6-9445-8C44-A1D465055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ACD2C40-114A-EA45-875A-1F2021434AD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DEB01F5-CF1F-AB43-8B2B-A071A8E5E0D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560CE24-238E-FA47-8F0F-5FB2605C287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87A4DA5-1675-F94B-9FB1-7D13E10446A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0AE55DE-C4B4-3449-9D2F-15B94E5B24C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05B65E5-7B81-B849-9158-0F560CE3142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DEC416E9-6D54-A04A-B3A9-B78796F143F1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B844E21-C4F0-D644-8D54-329F7EC981C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835F86C-B6F2-3544-8BD3-0F77356DBAB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71DEBB3-5D92-2C4A-AD67-F1D1DE67AE7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3292FAB-577B-F941-AB62-4B7AE348C81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D43DBD9-3627-1040-8CDD-C18B9A648D29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A6F386B-17F0-574C-8D14-5933ECCD8578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8121EA4-CB0E-E749-9A65-90A179E6810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1F80436-5FD0-9842-ADB8-AE9340B4940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D72044E-BBBB-654F-982B-FB2FD4BFD7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3ABE96-AC5E-FC47-9995-ABFA554F4E9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9DF523-C0D6-A942-ABDE-3DDB63B31BB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B680220-86EA-5B40-B170-D57E0469569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E618269-4900-AE42-A18A-2FA313EC546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9863B29-0CD4-494B-8D4A-2C97470F8A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861179C-CB2F-DA4A-A4F0-958B0AE00D4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CA3F8CC-97A4-F046-A477-A1EE94F70A6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BCB3F15-1652-2C4F-924F-27230CFC69F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06627EC-8840-8046-943C-0120243EA70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0DA9C6-15B9-BB43-9125-41F6FF81C7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21D0546-2494-E14F-9317-45F6F7CCD7A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661F9A6-5249-EC49-8283-6AE7833B583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BC3AD343-83E0-1441-8C4A-AB6D69DBCA4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230601-13F3-494D-AB6D-E1BE73B2904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43151A6-6B02-2E40-AF47-F148CC531576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BCB2D8-DF1E-0E4A-B972-D8A1819DBDA3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E3718B9-E505-374E-A67F-B7D2DB2495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FBE3945-BB98-B24D-8863-9A9A05DD999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5790192-F1CB-C44C-8714-36D4156FEEE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9767444-920E-D743-9951-59F455BEC52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98B0164-D417-9942-92A3-8EE6409B6B0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19D198-A753-C34B-B055-3390F36190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D8966B-92F2-184F-B2DC-3430207FA91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FA3E468-A4AA-634E-BB80-AE2EB16E737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06C7BAE-D0B6-3141-BA58-53986062B3D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A2456AB-96CB-8F4F-9040-A22FA1D0129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312F343-0039-054E-9FCA-B0219626108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4B6B773-B1F4-B94D-BCB6-092006039B7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8BE38C3-6A3E-744E-A4FF-1C6C96F95D5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0428916-1B10-BA43-8E0C-C3AEC0384F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D3863A6-6CA5-AA47-ACA3-BC8EB1BCA3E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1188AF2-D318-8E45-B347-9BB3AB35B0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B69B927-010D-4443-8203-66FE06CF26D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AABDFFF-832B-FB4A-A59B-20D77D8AC0E8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2B2F51F-209D-A440-BB0C-66AD823AD0C8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27EE594-E9FF-D54E-A03F-0B974DEC8E7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6B87FF-439C-BB4F-8B9C-B9B9A6387FF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6FD0FC4-5ECE-0D4C-AC1A-3B0D6EB4D6F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6C91D63-770C-EA46-9356-89140E6E12C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8029345-DA25-064D-A5EA-7B48E7D063A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B6CBCCE-3ED2-154B-8EDA-B4F5486209C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910CD9A-0440-D54D-BF76-2F4CD9DA43F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DC403A6-B115-FF44-A28D-C7C307C2B3C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968AB00-A714-8047-A84B-1038FA47B8E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A59780D2-00B9-0C44-A414-40DD4D9C924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2417E38-D52F-2745-9F52-13C25AE234B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989C2A5-C470-D94C-B408-43CBAAE7F9F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C162468-5A17-3B47-AE8E-852B1A571FE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9203E7F-E353-824A-877A-02FAC19D088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9401300-51D5-D947-9C4D-FD873549650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5171013-8EE4-C541-ACAE-EA1FB7D3313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57B1730-1E18-3241-8870-0156B206F71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30BAD2F-5136-2846-8493-7997D2B0B7AD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874E6FF-1D61-254B-82A6-C7476FB1738C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362958B-72D1-8048-9773-1EFE2D3DC491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B78A660-6BE3-4346-8A0D-1DF5EEA7B98D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50B7823-4906-F148-B8CD-037F1F6DD3D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8DFBA7B-80D3-5247-89F4-EB6EC9BF9CE7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2E51BDF-C8FD-8142-A1E2-43FC3BABC289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8DDE574-ECEB-164B-AE1A-0A58B6862C3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3EF18F7-03AB-9744-8BC7-AAA3668B842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30000" r="-6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70000" b="-9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30000" r="-70000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15"/>
                  <a:stretch>
                    <a:fillRect l="-6452" r="-3226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8571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7"/>
                  <a:stretch>
                    <a:fillRect l="-40000" r="-70000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8"/>
                  <a:stretch>
                    <a:fillRect l="-40000" r="-6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9"/>
                  <a:stretch>
                    <a:fillRect l="-40000" r="-70000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CB647BB-59BF-B043-A762-2738C57316B4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28571" b="-6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21"/>
                  <a:stretch>
                    <a:fillRect l="-55556" r="-77778" b="-1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7CCF85-036A-0E4F-8C43-744D5EE260B6}"/>
              </a:ext>
            </a:extLst>
          </p:cNvPr>
          <p:cNvSpPr txBox="1"/>
          <p:nvPr/>
        </p:nvSpPr>
        <p:spPr>
          <a:xfrm>
            <a:off x="858511" y="3634305"/>
            <a:ext cx="3683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Stochastic Gradient Descent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4D9555-D968-A542-9835-1DD0243CAEE1}"/>
              </a:ext>
            </a:extLst>
          </p:cNvPr>
          <p:cNvCxnSpPr>
            <a:stCxn id="2" idx="3"/>
          </p:cNvCxnSpPr>
          <p:nvPr/>
        </p:nvCxnSpPr>
        <p:spPr>
          <a:xfrm flipV="1">
            <a:off x="4541635" y="3865137"/>
            <a:ext cx="14241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46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9ED4-AB96-CE44-B7ED-A86395A7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91100-1397-D54D-9629-4B5F4400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Stochastic Gradient methods are the </a:t>
            </a:r>
            <a:r>
              <a:rPr lang="en-US" i="1" dirty="0"/>
              <a:t>modus operandi</a:t>
            </a:r>
            <a:r>
              <a:rPr lang="en-US" dirty="0"/>
              <a:t> of learning deep networks</a:t>
            </a:r>
          </a:p>
          <a:p>
            <a:pPr lvl="1"/>
            <a:r>
              <a:rPr lang="en-US" dirty="0"/>
              <a:t>Many extensions such as momentum, preconditioning (will use in hands-on sessions)</a:t>
            </a:r>
          </a:p>
          <a:p>
            <a:r>
              <a:rPr lang="en-US" dirty="0"/>
              <a:t>Proper model validation is critical to estimate real-world performance</a:t>
            </a:r>
          </a:p>
          <a:p>
            <a:r>
              <a:rPr lang="en-US" dirty="0"/>
              <a:t>Hands on section you will implement stochastic gradient descent and a 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38414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82D6-22F6-814A-A593-71FEFB44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205979"/>
            <a:ext cx="5284203" cy="857250"/>
          </a:xfrm>
        </p:spPr>
        <p:txBody>
          <a:bodyPr>
            <a:noAutofit/>
          </a:bodyPr>
          <a:lstStyle/>
          <a:p>
            <a:r>
              <a:rPr lang="en-US" sz="3600" dirty="0"/>
              <a:t>Fundamental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370C-A4A6-FE43-AB75-56F66245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754880" cy="3394472"/>
          </a:xfrm>
        </p:spPr>
        <p:txBody>
          <a:bodyPr/>
          <a:lstStyle/>
          <a:p>
            <a:r>
              <a:rPr lang="en-US" dirty="0"/>
              <a:t>Given a large amount of data and a model/network to fit, how to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effectively</a:t>
            </a:r>
            <a:r>
              <a:rPr lang="en-US" dirty="0"/>
              <a:t> learn the model parameters?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DD0ECDC-E4C3-4C40-B886-5168FA46BA2A}"/>
              </a:ext>
            </a:extLst>
          </p:cNvPr>
          <p:cNvGrpSpPr/>
          <p:nvPr/>
        </p:nvGrpSpPr>
        <p:grpSpPr>
          <a:xfrm>
            <a:off x="6022275" y="223853"/>
            <a:ext cx="1588979" cy="1267746"/>
            <a:chOff x="2898475" y="2035833"/>
            <a:chExt cx="5523771" cy="3279474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EED272D-0AC2-8F4A-B6BC-284F36026E4E}"/>
                </a:ext>
              </a:extLst>
            </p:cNvPr>
            <p:cNvGrpSpPr/>
            <p:nvPr/>
          </p:nvGrpSpPr>
          <p:grpSpPr>
            <a:xfrm>
              <a:off x="2898475" y="2035833"/>
              <a:ext cx="4267200" cy="241541"/>
              <a:chOff x="3312543" y="2369387"/>
              <a:chExt cx="4267200" cy="241541"/>
            </a:xfrm>
          </p:grpSpPr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EEF6C893-71FA-D54E-B18A-A177EA1B79E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A9FAE0E4-DBF8-5646-8F37-43C739C94504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799363E2-F62E-954B-86E0-87229101A1A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5AF8224-240A-A54B-89B0-5CFEC63B7E05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8E78CA9-078F-514B-912E-23FCD083C8C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8F5D333B-9411-0D41-98F3-14879032040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0C1C3B15-CAA2-4646-BB66-F4C5970820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3127B504-E580-6844-AB23-0087FC78D08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8C4F01FF-6332-074D-8362-44B0F0CBB36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65D8BB26-E97A-3E40-811C-BC4A4F1E9EA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6B0BDE12-B209-E04A-A847-41090846E8D9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64917BA5-A551-E947-BA56-567AED49682B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8D0BF09-CA47-8D4F-884D-877A1926B34D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7C6B9943-7FC9-734B-A484-89CFBFDB2A0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5546F7F-86B2-5E4C-9AB0-7892880E6C1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D7C000EF-1EA2-B949-966F-9EC388CBDFA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81F5C0F5-91FB-CC4A-B278-33C55CD7FC3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A2546D8-EB14-AC4F-ABC7-FFA4D7B78F0D}"/>
                </a:ext>
              </a:extLst>
            </p:cNvPr>
            <p:cNvSpPr/>
            <p:nvPr/>
          </p:nvSpPr>
          <p:spPr>
            <a:xfrm>
              <a:off x="8166337" y="2035833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DFD8870-E14B-754C-8530-9EA563E08F49}"/>
                </a:ext>
              </a:extLst>
            </p:cNvPr>
            <p:cNvGrpSpPr/>
            <p:nvPr/>
          </p:nvGrpSpPr>
          <p:grpSpPr>
            <a:xfrm>
              <a:off x="2898475" y="2491595"/>
              <a:ext cx="4267200" cy="241541"/>
              <a:chOff x="3312543" y="2369387"/>
              <a:chExt cx="4267200" cy="24154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C733254-E110-DF4C-8B2A-FF48BBAFF42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2954634-8206-A542-82CE-5EE764FF221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42FDD40E-D61D-0243-8871-60EE9529D72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B9B383C7-C924-D64D-8A42-E3573E579DD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2C1468B-B392-3947-93B9-6E806BADAA5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75CF01C-1A7A-944C-83D2-4AC637D4B9E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3AD5622-0A5A-364E-B90A-1127BB23E8A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516D58B2-228E-5249-BA69-E2B81727868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6EEC7CB2-95C4-9945-9E3C-48EAAE085F3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72863639-02F3-0C47-8B2C-F976C0EF3EB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722607FB-AAC5-4142-BC9A-21D9E963A7B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2283E0A3-2EAA-5D4B-909F-B72B18EFC45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72C2B12-6C15-CD47-8231-C02ED64C41E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77EEE998-29D1-FA4C-9D5E-F8AEB31DCA9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6EF34B42-5979-9B49-B5AB-74207F434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64B3AFB-674C-C349-A505-D4D4B664861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79B5203D-16B9-A942-A96E-DDE826016C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63E0A71-DA0C-134A-B464-315900BAD1EE}"/>
                </a:ext>
              </a:extLst>
            </p:cNvPr>
            <p:cNvSpPr/>
            <p:nvPr/>
          </p:nvSpPr>
          <p:spPr>
            <a:xfrm>
              <a:off x="8166337" y="2491595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8533435-65AB-BC43-AF24-DF66FCDE83E4}"/>
                </a:ext>
              </a:extLst>
            </p:cNvPr>
            <p:cNvGrpSpPr/>
            <p:nvPr/>
          </p:nvGrpSpPr>
          <p:grpSpPr>
            <a:xfrm>
              <a:off x="2898475" y="2947355"/>
              <a:ext cx="4267200" cy="241541"/>
              <a:chOff x="3312543" y="2369387"/>
              <a:chExt cx="4267200" cy="241541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B7B6BF9-D782-4E4C-927C-D06EB1F5A82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E783818E-A734-7A42-8065-9483766F6E9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7AB1D06-7CB0-A64D-876B-36F0CC754A7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97ACCE74-BEA9-B14C-8763-DBE57CFE721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86C713CD-1F4B-9C48-8E09-2D4B9730A0D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900D36D-6DFF-2841-9DE1-84C39F735FD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E034138-5497-5747-8184-881EE276B33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ACD33F-2E44-0D41-AAE5-7F4AA817F7B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34CA968-6C90-4A49-99AA-03066B1A76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D0EBFE1-0CD7-F844-B2BA-E4E39C6810F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F68B833-7FD5-5048-BFF6-2E739B026270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A8574CC-9209-154C-9D7C-F535244A281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8F37F908-B693-5D48-9DDE-83DDE2CE4D2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E3318-6DFC-8C46-B8B6-7D6758C05CE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A2A32592-8D49-634F-B4A1-BE284042C9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9DC8E45-6324-CB48-AF44-94055D7455B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5DA7EE-6847-E549-A652-C4858A97703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D52AB1D-8E40-7A46-B608-0416156EE15E}"/>
                </a:ext>
              </a:extLst>
            </p:cNvPr>
            <p:cNvSpPr/>
            <p:nvPr/>
          </p:nvSpPr>
          <p:spPr>
            <a:xfrm>
              <a:off x="8166337" y="2947355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9E32103-4D2A-AD42-8AE7-C584021C932A}"/>
                </a:ext>
              </a:extLst>
            </p:cNvPr>
            <p:cNvGrpSpPr/>
            <p:nvPr/>
          </p:nvGrpSpPr>
          <p:grpSpPr>
            <a:xfrm>
              <a:off x="2898475" y="3403117"/>
              <a:ext cx="4267200" cy="241541"/>
              <a:chOff x="3312543" y="2369387"/>
              <a:chExt cx="4267200" cy="24154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85C6E86E-6A14-CE4B-A820-98A285A1CDE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BCF4008E-5DFB-6446-A41C-A977E7614EE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704FDF9-515B-3247-95E7-4CA1FCB05C73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C8396E-0537-0B46-AE68-08DE8D2986F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39382CE8-DE29-2C44-A437-87DE2E13BDCC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4B98E709-A3B0-2D4A-84EC-83212A8058E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E719023D-636A-9744-90EC-F6DFDF3F4AB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27EC7A3-0083-5F47-AE4B-715298D877C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43C91702-4AF8-1F47-8649-B488B5D6960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16805FF-1E3C-A241-94F2-911C09E14E1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28603F24-FD31-114B-A36C-1159E626D7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C571DD4C-19F7-3940-AE2D-AE27D03042F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38383DF0-54C8-4447-AF2E-75A8AEF778F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A37DCE1-EA1D-7E41-BEA8-EF1A919B3FDA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0C3D751-95DB-6349-8787-EBBC285F49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F526EA7-F9E6-1D4A-822B-C52CBCD68C6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2EB77A98-15C8-D64E-A686-D525E78460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FB1DBB2-B317-624E-AD5A-DCA6ECAE5EF8}"/>
                </a:ext>
              </a:extLst>
            </p:cNvPr>
            <p:cNvSpPr/>
            <p:nvPr/>
          </p:nvSpPr>
          <p:spPr>
            <a:xfrm>
              <a:off x="8166337" y="3403117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ABA093E0-BD90-A14E-A17D-CC29A1E435A0}"/>
                </a:ext>
              </a:extLst>
            </p:cNvPr>
            <p:cNvGrpSpPr/>
            <p:nvPr/>
          </p:nvGrpSpPr>
          <p:grpSpPr>
            <a:xfrm>
              <a:off x="2898475" y="4618004"/>
              <a:ext cx="4267200" cy="241541"/>
              <a:chOff x="3312543" y="2369387"/>
              <a:chExt cx="4267200" cy="241541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95A4998-7496-C048-A2E8-ECD8201584F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72045879-5F18-204C-859C-F7285582F7D7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6A72D51-E634-3642-A378-930B533D350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7B38282-E1A8-AA4B-B3A4-2FC59E39F241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2A56672-C4D7-6B4A-B854-BF1C5C564B9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C401D01B-8207-9F45-A392-BC20A7E188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D1E4423B-D697-7A42-BADC-86E7A0531DC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569F986D-834B-0240-BDFE-5B4D8957C22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8B4694-4FA5-A34A-BB7E-9E6F235FD28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D2A5073-DC59-6D4F-869A-D58D6891D22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F68E5EFB-DA63-724B-8D3E-466BCEE3874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33BF2325-22A1-394E-931B-A36C2EAC39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A094B-6A85-4149-B4C7-6A344C8400E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22CBF8B-0BD8-214E-8080-90E80128685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35DBE895-695B-414C-82A7-D7DDE4CD84F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70AAC18-FAB8-6A4D-9719-59A8FFFC105D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756C26EF-993F-AB41-BBBF-2888352E0F4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A788066-934E-AC4B-A5A8-48AB03665691}"/>
                </a:ext>
              </a:extLst>
            </p:cNvPr>
            <p:cNvSpPr/>
            <p:nvPr/>
          </p:nvSpPr>
          <p:spPr>
            <a:xfrm>
              <a:off x="8166337" y="4618004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352A2436-22DA-1A4A-8C31-887CD20F4FAB}"/>
                </a:ext>
              </a:extLst>
            </p:cNvPr>
            <p:cNvGrpSpPr/>
            <p:nvPr/>
          </p:nvGrpSpPr>
          <p:grpSpPr>
            <a:xfrm>
              <a:off x="2898475" y="5073766"/>
              <a:ext cx="4267200" cy="241541"/>
              <a:chOff x="3312543" y="2369387"/>
              <a:chExt cx="4267200" cy="24154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5BF652-24B0-3647-BF9A-CD37813DFF2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16209381-F26A-F94D-989D-A790785D6D5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A424551-3CEA-6144-93A9-2987B87F618F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5A2D364-29F8-6E49-AD25-5C1FF240C89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D170B44-316E-E34C-94C1-DEFF046138C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BD18F37-849E-7841-BEBA-9281F1DD17E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0B48A7FB-A285-D74C-81CB-383067B858B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30B4DBE6-8296-8743-9262-9ACD16AEAB1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8558069A-6940-ED4D-B8E3-EDAED3B0A97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3AEA0677-4631-B747-A282-3F62704D311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34B3BF2E-E3D2-9143-A2B2-0D3B51B96919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F8B2FC7-14F6-6C4B-80FF-7A704AC786D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DD08C5E-224C-1947-BC9D-D992113ACE9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1B3D313-820E-3E48-AAF6-0BAD5BE9FCB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448EE3F-2A5E-4346-BE4A-210D1CA1D4B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78C1D27C-B820-BB47-BC78-FF3B8734B5E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4CF5BF6-AD33-9E4B-9C05-A24569DA1F4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C587EC3-09E2-3740-B8C7-09280B08E512}"/>
                </a:ext>
              </a:extLst>
            </p:cNvPr>
            <p:cNvSpPr/>
            <p:nvPr/>
          </p:nvSpPr>
          <p:spPr>
            <a:xfrm>
              <a:off x="8166337" y="5073766"/>
              <a:ext cx="255909" cy="2415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BAF2EB6-FB01-7947-8276-609A161F711D}"/>
                </a:ext>
              </a:extLst>
            </p:cNvPr>
            <p:cNvGrpSpPr/>
            <p:nvPr/>
          </p:nvGrpSpPr>
          <p:grpSpPr>
            <a:xfrm>
              <a:off x="5032075" y="3861748"/>
              <a:ext cx="120770" cy="474458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B1E71B1-0F0F-AD41-955C-10139CED84D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CABF24CC-D0A9-494B-A4CE-2D537D343C4B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5E93AEB-9ADE-E444-B264-C788C8E5CCA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BEC432BB-AC6E-154A-9A0B-5611B71FF131}"/>
                </a:ext>
              </a:extLst>
            </p:cNvPr>
            <p:cNvGrpSpPr/>
            <p:nvPr/>
          </p:nvGrpSpPr>
          <p:grpSpPr>
            <a:xfrm>
              <a:off x="8233906" y="3858872"/>
              <a:ext cx="120770" cy="474458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B7D4A28A-CD27-C642-A01F-7D29280E951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47D64BA-1927-4848-8E9E-45D9A6F303DC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880E38E-51EF-7547-B3A3-CC545B34E5A0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87" name="Arrow: Notched Right 195">
            <a:extLst>
              <a:ext uri="{FF2B5EF4-FFF2-40B4-BE49-F238E27FC236}">
                <a16:creationId xmlns:a16="http://schemas.microsoft.com/office/drawing/2014/main" id="{DCAF58E5-5817-4D4E-8904-78ACC175CE9E}"/>
              </a:ext>
            </a:extLst>
          </p:cNvPr>
          <p:cNvSpPr/>
          <p:nvPr/>
        </p:nvSpPr>
        <p:spPr>
          <a:xfrm rot="5400000">
            <a:off x="6612582" y="1703223"/>
            <a:ext cx="396474" cy="265858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ABB55642-737C-1B4B-8740-6D6C8AFF6788}"/>
                  </a:ext>
                </a:extLst>
              </p:cNvPr>
              <p:cNvSpPr txBox="1"/>
              <p:nvPr/>
            </p:nvSpPr>
            <p:spPr>
              <a:xfrm>
                <a:off x="6308388" y="4363791"/>
                <a:ext cx="11106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ABB55642-737C-1B4B-8740-6D6C8AFF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388" y="4363791"/>
                <a:ext cx="1110625" cy="230832"/>
              </a:xfrm>
              <a:prstGeom prst="rect">
                <a:avLst/>
              </a:prstGeom>
              <a:blipFill>
                <a:blip r:embed="rId2"/>
                <a:stretch>
                  <a:fillRect l="-7955" t="-5263" r="-340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" name="Arrow: Notched Right 200">
            <a:extLst>
              <a:ext uri="{FF2B5EF4-FFF2-40B4-BE49-F238E27FC236}">
                <a16:creationId xmlns:a16="http://schemas.microsoft.com/office/drawing/2014/main" id="{08D74510-2820-DC43-9495-5AEA373C4183}"/>
              </a:ext>
            </a:extLst>
          </p:cNvPr>
          <p:cNvSpPr/>
          <p:nvPr/>
        </p:nvSpPr>
        <p:spPr>
          <a:xfrm rot="5400000">
            <a:off x="6591739" y="3885183"/>
            <a:ext cx="438160" cy="283439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0902C0E-81F6-034F-B623-EEB9288AD6F4}"/>
              </a:ext>
            </a:extLst>
          </p:cNvPr>
          <p:cNvGrpSpPr/>
          <p:nvPr/>
        </p:nvGrpSpPr>
        <p:grpSpPr>
          <a:xfrm>
            <a:off x="5141729" y="1811367"/>
            <a:ext cx="3746432" cy="1926905"/>
            <a:chOff x="5594920" y="1658872"/>
            <a:chExt cx="4995242" cy="2569206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85E38A73-D1BD-9044-8D62-B489DE25F90B}"/>
                </a:ext>
              </a:extLst>
            </p:cNvPr>
            <p:cNvSpPr/>
            <p:nvPr/>
          </p:nvSpPr>
          <p:spPr>
            <a:xfrm>
              <a:off x="622449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2C57C9C2-26BD-8240-9D63-65F8D9A653DE}"/>
                </a:ext>
              </a:extLst>
            </p:cNvPr>
            <p:cNvSpPr/>
            <p:nvPr/>
          </p:nvSpPr>
          <p:spPr>
            <a:xfrm>
              <a:off x="64948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B6126FA3-AC1B-D04B-9E76-EA34DBD93ECB}"/>
                </a:ext>
              </a:extLst>
            </p:cNvPr>
            <p:cNvSpPr/>
            <p:nvPr/>
          </p:nvSpPr>
          <p:spPr>
            <a:xfrm>
              <a:off x="676512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E2A71D82-397F-6D43-BE4F-6F93BD1EEF4F}"/>
                </a:ext>
              </a:extLst>
            </p:cNvPr>
            <p:cNvSpPr/>
            <p:nvPr/>
          </p:nvSpPr>
          <p:spPr>
            <a:xfrm>
              <a:off x="700662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D7227A9-CBD5-E641-9448-6747246B743D}"/>
                </a:ext>
              </a:extLst>
            </p:cNvPr>
            <p:cNvSpPr/>
            <p:nvPr/>
          </p:nvSpPr>
          <p:spPr>
            <a:xfrm>
              <a:off x="726831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807412CF-71C1-0547-B144-4F5F5754B84C}"/>
                </a:ext>
              </a:extLst>
            </p:cNvPr>
            <p:cNvSpPr/>
            <p:nvPr/>
          </p:nvSpPr>
          <p:spPr>
            <a:xfrm>
              <a:off x="7521380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323E0F62-E45E-224D-9CE9-81BBA5E5184E}"/>
                </a:ext>
              </a:extLst>
            </p:cNvPr>
            <p:cNvSpPr/>
            <p:nvPr/>
          </p:nvSpPr>
          <p:spPr>
            <a:xfrm>
              <a:off x="7760018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7843A06C-D077-8747-85BE-9713872595B0}"/>
                </a:ext>
              </a:extLst>
            </p:cNvPr>
            <p:cNvSpPr/>
            <p:nvPr/>
          </p:nvSpPr>
          <p:spPr>
            <a:xfrm>
              <a:off x="799865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96A88432-7C14-9341-895A-4061161241FC}"/>
                </a:ext>
              </a:extLst>
            </p:cNvPr>
            <p:cNvSpPr/>
            <p:nvPr/>
          </p:nvSpPr>
          <p:spPr>
            <a:xfrm>
              <a:off x="822872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0C461E9-50D0-DF4A-876A-07765235998B}"/>
                </a:ext>
              </a:extLst>
            </p:cNvPr>
            <p:cNvSpPr/>
            <p:nvPr/>
          </p:nvSpPr>
          <p:spPr>
            <a:xfrm>
              <a:off x="848179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CE982949-D4BB-444F-901A-544ABFC3D3DB}"/>
                </a:ext>
              </a:extLst>
            </p:cNvPr>
            <p:cNvSpPr/>
            <p:nvPr/>
          </p:nvSpPr>
          <p:spPr>
            <a:xfrm>
              <a:off x="873049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3CDA92A1-16C0-3442-9162-28FC459AC38D}"/>
                </a:ext>
              </a:extLst>
            </p:cNvPr>
            <p:cNvSpPr/>
            <p:nvPr/>
          </p:nvSpPr>
          <p:spPr>
            <a:xfrm>
              <a:off x="898639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32BA8BE4-2666-9F45-B76B-6F7F50E5E61F}"/>
                </a:ext>
              </a:extLst>
            </p:cNvPr>
            <p:cNvSpPr/>
            <p:nvPr/>
          </p:nvSpPr>
          <p:spPr>
            <a:xfrm>
              <a:off x="922503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248C5393-1135-9348-BE97-CA189A220688}"/>
                </a:ext>
              </a:extLst>
            </p:cNvPr>
            <p:cNvSpPr/>
            <p:nvPr/>
          </p:nvSpPr>
          <p:spPr>
            <a:xfrm>
              <a:off x="946367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5A812F4D-7964-B349-9D03-358567E97FCC}"/>
                </a:ext>
              </a:extLst>
            </p:cNvPr>
            <p:cNvSpPr/>
            <p:nvPr/>
          </p:nvSpPr>
          <p:spPr>
            <a:xfrm>
              <a:off x="97023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F25813C4-9301-4A48-B4B5-E719EDAE8DD6}"/>
                </a:ext>
              </a:extLst>
            </p:cNvPr>
            <p:cNvSpPr/>
            <p:nvPr/>
          </p:nvSpPr>
          <p:spPr>
            <a:xfrm>
              <a:off x="9940947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307" name="Picture 306">
              <a:extLst>
                <a:ext uri="{FF2B5EF4-FFF2-40B4-BE49-F238E27FC236}">
                  <a16:creationId xmlns:a16="http://schemas.microsoft.com/office/drawing/2014/main" id="{3D43E107-384E-764F-836B-6C595BA60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7666" y="3699444"/>
              <a:ext cx="207282" cy="195089"/>
            </a:xfrm>
            <a:prstGeom prst="rect">
              <a:avLst/>
            </a:prstGeom>
          </p:spPr>
        </p:pic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FAD8B117-0BC3-A84C-A4C3-D6819CC0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2104000"/>
              <a:ext cx="207282" cy="195089"/>
            </a:xfrm>
            <a:prstGeom prst="rect">
              <a:avLst/>
            </a:prstGeom>
          </p:spPr>
        </p:pic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7C3695BC-1B49-5344-818E-3DC7F1ABA1A5}"/>
                </a:ext>
              </a:extLst>
            </p:cNvPr>
            <p:cNvCxnSpPr>
              <a:stCxn id="291" idx="0"/>
              <a:endCxn id="308" idx="2"/>
            </p:cNvCxnSpPr>
            <p:nvPr/>
          </p:nvCxnSpPr>
          <p:spPr>
            <a:xfrm flipH="1" flipV="1">
              <a:off x="6256143" y="2299089"/>
              <a:ext cx="66119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36053C01-8021-E246-AACF-293512D699AA}"/>
                </a:ext>
              </a:extLst>
            </p:cNvPr>
            <p:cNvCxnSpPr>
              <a:cxnSpLocks/>
              <a:stCxn id="292" idx="0"/>
              <a:endCxn id="308" idx="2"/>
            </p:cNvCxnSpPr>
            <p:nvPr/>
          </p:nvCxnSpPr>
          <p:spPr>
            <a:xfrm flipH="1" flipV="1">
              <a:off x="6256143" y="2299089"/>
              <a:ext cx="336432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0EA3729E-CC47-3A43-8A40-8C7F25314B3D}"/>
                </a:ext>
              </a:extLst>
            </p:cNvPr>
            <p:cNvCxnSpPr>
              <a:cxnSpLocks/>
              <a:stCxn id="293" idx="0"/>
              <a:endCxn id="308" idx="2"/>
            </p:cNvCxnSpPr>
            <p:nvPr/>
          </p:nvCxnSpPr>
          <p:spPr>
            <a:xfrm flipH="1" flipV="1">
              <a:off x="6256143" y="2299089"/>
              <a:ext cx="606745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45FDBCFA-0AB3-C447-8310-DEEC8A247395}"/>
                </a:ext>
              </a:extLst>
            </p:cNvPr>
            <p:cNvCxnSpPr>
              <a:cxnSpLocks/>
              <a:stCxn id="306" idx="1"/>
              <a:endCxn id="308" idx="2"/>
            </p:cNvCxnSpPr>
            <p:nvPr/>
          </p:nvCxnSpPr>
          <p:spPr>
            <a:xfrm flipH="1" flipV="1">
              <a:off x="6256143" y="2299089"/>
              <a:ext cx="3713439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2378FA34-1F08-1043-AA2C-E50D4FEF78CA}"/>
                </a:ext>
              </a:extLst>
            </p:cNvPr>
            <p:cNvCxnSpPr>
              <a:cxnSpLocks/>
              <a:stCxn id="307" idx="0"/>
            </p:cNvCxnSpPr>
            <p:nvPr/>
          </p:nvCxnSpPr>
          <p:spPr>
            <a:xfrm flipH="1" flipV="1">
              <a:off x="6334841" y="2236842"/>
              <a:ext cx="3986466" cy="146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65A1F169-6A73-834A-9D9F-4B3DC7ABB66D}"/>
                </a:ext>
              </a:extLst>
            </p:cNvPr>
            <p:cNvCxnSpPr>
              <a:cxnSpLocks/>
              <a:stCxn id="299" idx="1"/>
              <a:endCxn id="308" idx="2"/>
            </p:cNvCxnSpPr>
            <p:nvPr/>
          </p:nvCxnSpPr>
          <p:spPr>
            <a:xfrm flipH="1" flipV="1">
              <a:off x="6256143" y="2299089"/>
              <a:ext cx="2001217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AB0E0969-1EC3-1B42-8805-09A0CF3A017D}"/>
                    </a:ext>
                  </a:extLst>
                </p:cNvPr>
                <p:cNvSpPr txBox="1"/>
                <p:nvPr/>
              </p:nvSpPr>
              <p:spPr>
                <a:xfrm>
                  <a:off x="6000575" y="2968143"/>
                  <a:ext cx="270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E4DB58-4BAB-47B3-BF47-A16599E6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575" y="2968143"/>
                  <a:ext cx="2704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765" r="-588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55808DF4-7609-CE4A-813B-F85CEA8913D0}"/>
                    </a:ext>
                  </a:extLst>
                </p:cNvPr>
                <p:cNvSpPr txBox="1"/>
                <p:nvPr/>
              </p:nvSpPr>
              <p:spPr>
                <a:xfrm>
                  <a:off x="8968188" y="2874243"/>
                  <a:ext cx="309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8E9E113-CD4D-4A1C-9DF1-5BFEE5112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188" y="2874243"/>
                  <a:ext cx="3096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78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24E05C1-DAEF-C24D-A504-E8DE36C3476A}"/>
                    </a:ext>
                  </a:extLst>
                </p:cNvPr>
                <p:cNvSpPr txBox="1"/>
                <p:nvPr/>
              </p:nvSpPr>
              <p:spPr>
                <a:xfrm>
                  <a:off x="6189417" y="3951079"/>
                  <a:ext cx="338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0F2125F-9D8C-40C6-A596-19AC2FFC1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17" y="3951079"/>
                  <a:ext cx="33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B31BE11-54D3-7248-BB3A-55B0D712395D}"/>
                    </a:ext>
                  </a:extLst>
                </p:cNvPr>
                <p:cNvSpPr txBox="1"/>
                <p:nvPr/>
              </p:nvSpPr>
              <p:spPr>
                <a:xfrm>
                  <a:off x="10217666" y="3894533"/>
                  <a:ext cx="3724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EC08288-E63B-4BE6-83F6-19DEF84B0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666" y="3894533"/>
                  <a:ext cx="3724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71BA627E-9A1D-4B48-8AD3-4DA2A8E8FB7B}"/>
                    </a:ext>
                  </a:extLst>
                </p:cNvPr>
                <p:cNvSpPr txBox="1"/>
                <p:nvPr/>
              </p:nvSpPr>
              <p:spPr>
                <a:xfrm>
                  <a:off x="5878299" y="2059951"/>
                  <a:ext cx="23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5254A5E-E902-4113-9CF7-06BBD474E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9" y="2059951"/>
                  <a:ext cx="2319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D822B00B-9D91-EB42-9E34-02124EC30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1699828"/>
              <a:ext cx="207282" cy="195089"/>
            </a:xfrm>
            <a:prstGeom prst="rect">
              <a:avLst/>
            </a:prstGeom>
          </p:spPr>
        </p:pic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7B1ACE8-0633-7B4E-B0D6-E130764BBB60}"/>
                </a:ext>
              </a:extLst>
            </p:cNvPr>
            <p:cNvCxnSpPr>
              <a:stCxn id="320" idx="2"/>
            </p:cNvCxnSpPr>
            <p:nvPr/>
          </p:nvCxnSpPr>
          <p:spPr>
            <a:xfrm>
              <a:off x="6256143" y="1894917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F461FC75-967B-F14C-BC91-A1B46661715D}"/>
                    </a:ext>
                  </a:extLst>
                </p:cNvPr>
                <p:cNvSpPr txBox="1"/>
                <p:nvPr/>
              </p:nvSpPr>
              <p:spPr>
                <a:xfrm>
                  <a:off x="5594920" y="1658872"/>
                  <a:ext cx="564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5E0816FF-7C00-4EFE-9AC4-4FCD0D4BA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20" y="1658872"/>
                  <a:ext cx="56459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" r="-1142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23" name="Picture 322">
            <a:extLst>
              <a:ext uri="{FF2B5EF4-FFF2-40B4-BE49-F238E27FC236}">
                <a16:creationId xmlns:a16="http://schemas.microsoft.com/office/drawing/2014/main" id="{11CADF1E-6D55-1346-B667-65F45E15F4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8798" y="2237216"/>
            <a:ext cx="2285277" cy="1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11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576B-1B32-154C-B5FA-B2F38A3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D6310-372A-0247-AE21-2F55B9FC8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57841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DDF9-8D08-814F-BA74-DD247D4A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do?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22FE1-8E5D-CD47-A680-16C831232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60" y="1384301"/>
                <a:ext cx="4340055" cy="30175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Want to learn parameters that give us the best performance</a:t>
                </a:r>
              </a:p>
              <a:p>
                <a:r>
                  <a:rPr lang="en-US" dirty="0"/>
                  <a:t>Essentially: given data, find the “best”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for that data</a:t>
                </a:r>
              </a:p>
              <a:p>
                <a:r>
                  <a:rPr lang="en-US" dirty="0"/>
                  <a:t>How do we define performance?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C22FE1-8E5D-CD47-A680-16C831232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384301"/>
                <a:ext cx="4340055" cy="3017520"/>
              </a:xfrm>
              <a:blipFill>
                <a:blip r:embed="rId2"/>
                <a:stretch>
                  <a:fillRect l="-2332" t="-4184" r="-2041"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C73962C-43A5-754C-B1D8-0A2F02BBC8AE}"/>
              </a:ext>
            </a:extLst>
          </p:cNvPr>
          <p:cNvGrpSpPr/>
          <p:nvPr/>
        </p:nvGrpSpPr>
        <p:grpSpPr>
          <a:xfrm>
            <a:off x="5397568" y="1644098"/>
            <a:ext cx="3746432" cy="1926905"/>
            <a:chOff x="5594920" y="1658872"/>
            <a:chExt cx="4995242" cy="256920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64D407-0E47-E447-A5C9-DD0E5D73225D}"/>
                </a:ext>
              </a:extLst>
            </p:cNvPr>
            <p:cNvSpPr/>
            <p:nvPr/>
          </p:nvSpPr>
          <p:spPr>
            <a:xfrm>
              <a:off x="622449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D41C96-A002-5144-8B38-D1101349045B}"/>
                </a:ext>
              </a:extLst>
            </p:cNvPr>
            <p:cNvSpPr/>
            <p:nvPr/>
          </p:nvSpPr>
          <p:spPr>
            <a:xfrm>
              <a:off x="64948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1A2589B-322E-0C48-A7B8-B4B88321A2BF}"/>
                </a:ext>
              </a:extLst>
            </p:cNvPr>
            <p:cNvSpPr/>
            <p:nvPr/>
          </p:nvSpPr>
          <p:spPr>
            <a:xfrm>
              <a:off x="676512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607F39-F5A2-8C41-9DFD-7F1622F144A6}"/>
                </a:ext>
              </a:extLst>
            </p:cNvPr>
            <p:cNvSpPr/>
            <p:nvPr/>
          </p:nvSpPr>
          <p:spPr>
            <a:xfrm>
              <a:off x="700662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FE5EBA-6744-FA4A-A467-679E0BA5D52B}"/>
                </a:ext>
              </a:extLst>
            </p:cNvPr>
            <p:cNvSpPr/>
            <p:nvPr/>
          </p:nvSpPr>
          <p:spPr>
            <a:xfrm>
              <a:off x="726831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42803C-5C8B-5649-AECC-3F67F4463DD6}"/>
                </a:ext>
              </a:extLst>
            </p:cNvPr>
            <p:cNvSpPr/>
            <p:nvPr/>
          </p:nvSpPr>
          <p:spPr>
            <a:xfrm>
              <a:off x="7521380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C5AC94-BEA6-3E43-BE63-BA3C81F51CD0}"/>
                </a:ext>
              </a:extLst>
            </p:cNvPr>
            <p:cNvSpPr/>
            <p:nvPr/>
          </p:nvSpPr>
          <p:spPr>
            <a:xfrm>
              <a:off x="7760018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F2DF94-6C4D-B546-8679-6C523E67C776}"/>
                </a:ext>
              </a:extLst>
            </p:cNvPr>
            <p:cNvSpPr/>
            <p:nvPr/>
          </p:nvSpPr>
          <p:spPr>
            <a:xfrm>
              <a:off x="799865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E0CC7A-3272-2343-9AE0-28DD4B9E61A4}"/>
                </a:ext>
              </a:extLst>
            </p:cNvPr>
            <p:cNvSpPr/>
            <p:nvPr/>
          </p:nvSpPr>
          <p:spPr>
            <a:xfrm>
              <a:off x="822872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3FE8933-2422-D84C-9C4C-C92A08484AFD}"/>
                </a:ext>
              </a:extLst>
            </p:cNvPr>
            <p:cNvSpPr/>
            <p:nvPr/>
          </p:nvSpPr>
          <p:spPr>
            <a:xfrm>
              <a:off x="848179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8E8981D-4BEA-9B46-8ED2-40F1680C3DD3}"/>
                </a:ext>
              </a:extLst>
            </p:cNvPr>
            <p:cNvSpPr/>
            <p:nvPr/>
          </p:nvSpPr>
          <p:spPr>
            <a:xfrm>
              <a:off x="873049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1506385-48B1-4D42-B9FC-DD78190867ED}"/>
                </a:ext>
              </a:extLst>
            </p:cNvPr>
            <p:cNvSpPr/>
            <p:nvPr/>
          </p:nvSpPr>
          <p:spPr>
            <a:xfrm>
              <a:off x="898639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36FF5F-C74D-144A-8169-1193839EE2AE}"/>
                </a:ext>
              </a:extLst>
            </p:cNvPr>
            <p:cNvSpPr/>
            <p:nvPr/>
          </p:nvSpPr>
          <p:spPr>
            <a:xfrm>
              <a:off x="922503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26BDD2-861A-A542-B798-6873E825BC07}"/>
                </a:ext>
              </a:extLst>
            </p:cNvPr>
            <p:cNvSpPr/>
            <p:nvPr/>
          </p:nvSpPr>
          <p:spPr>
            <a:xfrm>
              <a:off x="946367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8BB093-605F-A144-856D-DD40AC6A4057}"/>
                </a:ext>
              </a:extLst>
            </p:cNvPr>
            <p:cNvSpPr/>
            <p:nvPr/>
          </p:nvSpPr>
          <p:spPr>
            <a:xfrm>
              <a:off x="97023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4C7F2C-0B6C-EF40-B7A5-2F48048371F9}"/>
                </a:ext>
              </a:extLst>
            </p:cNvPr>
            <p:cNvSpPr/>
            <p:nvPr/>
          </p:nvSpPr>
          <p:spPr>
            <a:xfrm>
              <a:off x="9940947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FE0EDE4-B2D3-C14F-9473-DF473D5C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7666" y="3699444"/>
              <a:ext cx="207282" cy="19508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F451B4A-9C34-6949-986D-B41E66ADA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2104000"/>
              <a:ext cx="207282" cy="195089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3C52B77-8E03-D445-9DDD-C694C224B74F}"/>
                </a:ext>
              </a:extLst>
            </p:cNvPr>
            <p:cNvCxnSpPr>
              <a:stCxn id="5" idx="0"/>
              <a:endCxn id="22" idx="2"/>
            </p:cNvCxnSpPr>
            <p:nvPr/>
          </p:nvCxnSpPr>
          <p:spPr>
            <a:xfrm flipH="1" flipV="1">
              <a:off x="6256143" y="2299089"/>
              <a:ext cx="66119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25F073-D640-7346-9C42-5788DE238850}"/>
                </a:ext>
              </a:extLst>
            </p:cNvPr>
            <p:cNvCxnSpPr>
              <a:cxnSpLocks/>
              <a:stCxn id="6" idx="0"/>
              <a:endCxn id="22" idx="2"/>
            </p:cNvCxnSpPr>
            <p:nvPr/>
          </p:nvCxnSpPr>
          <p:spPr>
            <a:xfrm flipH="1" flipV="1">
              <a:off x="6256143" y="2299089"/>
              <a:ext cx="336432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5F11D02-ADBD-6640-B75F-A8D5A81397A2}"/>
                </a:ext>
              </a:extLst>
            </p:cNvPr>
            <p:cNvCxnSpPr>
              <a:cxnSpLocks/>
              <a:stCxn id="7" idx="0"/>
              <a:endCxn id="22" idx="2"/>
            </p:cNvCxnSpPr>
            <p:nvPr/>
          </p:nvCxnSpPr>
          <p:spPr>
            <a:xfrm flipH="1" flipV="1">
              <a:off x="6256143" y="2299089"/>
              <a:ext cx="606745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42A85F-3527-8743-9F26-B0E3B881E53F}"/>
                </a:ext>
              </a:extLst>
            </p:cNvPr>
            <p:cNvCxnSpPr>
              <a:cxnSpLocks/>
              <a:stCxn id="20" idx="1"/>
              <a:endCxn id="22" idx="2"/>
            </p:cNvCxnSpPr>
            <p:nvPr/>
          </p:nvCxnSpPr>
          <p:spPr>
            <a:xfrm flipH="1" flipV="1">
              <a:off x="6256143" y="2299089"/>
              <a:ext cx="3713439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9E4052-EB43-FD4F-9876-B4545072105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6334841" y="2236842"/>
              <a:ext cx="3986466" cy="146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DCB33A0-A96F-4F42-A424-2B4EB5293ACD}"/>
                </a:ext>
              </a:extLst>
            </p:cNvPr>
            <p:cNvCxnSpPr>
              <a:cxnSpLocks/>
              <a:stCxn id="13" idx="1"/>
              <a:endCxn id="22" idx="2"/>
            </p:cNvCxnSpPr>
            <p:nvPr/>
          </p:nvCxnSpPr>
          <p:spPr>
            <a:xfrm flipH="1" flipV="1">
              <a:off x="6256143" y="2299089"/>
              <a:ext cx="2001217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22F91B8-37D7-1B48-866D-8EDB4DDFEB17}"/>
                    </a:ext>
                  </a:extLst>
                </p:cNvPr>
                <p:cNvSpPr txBox="1"/>
                <p:nvPr/>
              </p:nvSpPr>
              <p:spPr>
                <a:xfrm>
                  <a:off x="6000575" y="2968143"/>
                  <a:ext cx="2704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2CE4DB58-4BAB-47B3-BF47-A16599E6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575" y="2968143"/>
                  <a:ext cx="2704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765" r="-588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9BA66F1-2FA2-1C41-AEE4-91C3064126AB}"/>
                    </a:ext>
                  </a:extLst>
                </p:cNvPr>
                <p:cNvSpPr txBox="1"/>
                <p:nvPr/>
              </p:nvSpPr>
              <p:spPr>
                <a:xfrm>
                  <a:off x="8968188" y="2874243"/>
                  <a:ext cx="309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8E9E113-CD4D-4A1C-9DF1-5BFEE5112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188" y="2874243"/>
                  <a:ext cx="3096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78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B8E775-12E5-DE4C-A164-382EF69AEE97}"/>
                    </a:ext>
                  </a:extLst>
                </p:cNvPr>
                <p:cNvSpPr txBox="1"/>
                <p:nvPr/>
              </p:nvSpPr>
              <p:spPr>
                <a:xfrm>
                  <a:off x="6189417" y="3951079"/>
                  <a:ext cx="338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0F2125F-9D8C-40C6-A596-19AC2FFC1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17" y="3951079"/>
                  <a:ext cx="3386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BFDA6C3-CDC9-C340-8E24-A68DE6179FBB}"/>
                    </a:ext>
                  </a:extLst>
                </p:cNvPr>
                <p:cNvSpPr txBox="1"/>
                <p:nvPr/>
              </p:nvSpPr>
              <p:spPr>
                <a:xfrm>
                  <a:off x="10217666" y="3894533"/>
                  <a:ext cx="3724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0EC08288-E63B-4BE6-83F6-19DEF84B0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666" y="3894533"/>
                  <a:ext cx="37249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348" r="-434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2FA047-92DC-1F4F-9DC7-E17870750F3D}"/>
                    </a:ext>
                  </a:extLst>
                </p:cNvPr>
                <p:cNvSpPr txBox="1"/>
                <p:nvPr/>
              </p:nvSpPr>
              <p:spPr>
                <a:xfrm>
                  <a:off x="5878299" y="2059951"/>
                  <a:ext cx="2319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05254A5E-E902-4113-9CF7-06BBD474E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9" y="2059951"/>
                  <a:ext cx="2319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66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E49E5CD-5873-A746-9EB7-3FB630BC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1699828"/>
              <a:ext cx="207282" cy="195089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BB759B2-6F08-3E47-8651-1264F9562062}"/>
                </a:ext>
              </a:extLst>
            </p:cNvPr>
            <p:cNvCxnSpPr>
              <a:stCxn id="34" idx="2"/>
            </p:cNvCxnSpPr>
            <p:nvPr/>
          </p:nvCxnSpPr>
          <p:spPr>
            <a:xfrm>
              <a:off x="6256143" y="1894917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A3A343-1EEF-6D4E-8B6A-6CEC49EED002}"/>
                    </a:ext>
                  </a:extLst>
                </p:cNvPr>
                <p:cNvSpPr txBox="1"/>
                <p:nvPr/>
              </p:nvSpPr>
              <p:spPr>
                <a:xfrm>
                  <a:off x="5594920" y="1658872"/>
                  <a:ext cx="564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5E0816FF-7C00-4EFE-9AC4-4FCD0D4BA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20" y="1658872"/>
                  <a:ext cx="56459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857" r="-1142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494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339B-A638-9245-AB9E-1489DFD8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“Empirical Risk Minimization”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7B1FB-EA7F-7544-9F4E-66EF4891C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282068" cy="29237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 </a:t>
                </a:r>
                <a:r>
                  <a:rPr lang="en-US" i="1" dirty="0"/>
                  <a:t>loss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𝑝𝑟𝑒𝑑𝑖𝑐𝑡𝑖𝑜𝑛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defines a penalty for poor predictions</a:t>
                </a:r>
              </a:p>
              <a:p>
                <a:r>
                  <a:rPr lang="en-US" dirty="0"/>
                  <a:t>Want to minimize average loss</a:t>
                </a:r>
              </a:p>
              <a:p>
                <a:r>
                  <a:rPr lang="en-US" dirty="0"/>
                  <a:t>Mathematically, this can be stated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ℓ(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47B1FB-EA7F-7544-9F4E-66EF4891C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282068" cy="2923741"/>
              </a:xfrm>
              <a:blipFill>
                <a:blip r:embed="rId2"/>
                <a:stretch>
                  <a:fillRect l="-1780" t="-3896" b="-38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DC3D640-242E-FB4E-BAC2-E48EFCC43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650" y="964005"/>
            <a:ext cx="3418234" cy="22255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27EEF8-4BBE-6A48-9BE0-D55CE0160DF0}"/>
              </a:ext>
            </a:extLst>
          </p:cNvPr>
          <p:cNvGrpSpPr/>
          <p:nvPr/>
        </p:nvGrpSpPr>
        <p:grpSpPr>
          <a:xfrm>
            <a:off x="4949527" y="3240597"/>
            <a:ext cx="2869158" cy="1472127"/>
            <a:chOff x="1610985" y="1500279"/>
            <a:chExt cx="5125350" cy="254053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BE41D8-8796-7F46-802A-D89EA154AFAB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7AE0E95-36AF-074B-8C95-02BD58304AC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9F2F21A-2C93-8B4D-AF5D-6FF394B23B9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C6E19E6B-28CA-0541-A105-10AEBCB82DD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D381069-3A4F-9844-8D58-265B848CB3CB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073B6A1-CDC9-DF45-A9F4-CE2A095547D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E983F86C-4861-BC4B-B973-37CF8BD0A6C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500219D-8F5D-E548-81C1-06ECB0D29A6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49A3590-B205-5B4B-8C91-CC30FDE8328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3C6DE90-3C5A-7546-8ED0-25E701D10AB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C431281-9ADC-9A46-87E4-F30A8BFDEB3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0B337CC-B6C8-0349-AFEB-CD94A6855AA8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49CFAA0-B306-EB4F-BAF0-234474B9D5C8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0BAED506-1D2C-5D44-AD97-5FDC272CE17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A5AB40F-7EB7-2F4A-83BD-EA59CFD25E6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1220556-4B22-9D4B-BB8C-7396C99D29B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2E05A65-226F-CA41-B41F-AC24951F909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E57F8DB-4A19-3C41-B320-AA0431938A1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1A2C8C-BBC1-8D40-8F18-352493A35DD0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5F2C11-5185-0E4E-A3B8-46929A5643DE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EC8B6A5-0200-2841-BB37-815AA6285F7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B4952F0-5073-234C-9591-AF6898454A8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58951DB-B745-0F45-A669-62827C23735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4657DB3-ECA4-6E41-B7D4-2DCD5753AD65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1850792-0977-FE47-A8B1-ED2572C4BBB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ED1AD6D-A948-564A-A034-6376D8BA852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F037C59-20E8-5A42-B8F4-58CC3B29053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FC903E9-8747-0E48-A35A-FC59A7100E5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C9C5C7D9-FE1E-9447-BAD3-21249402646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145B081-3729-9547-968C-BAE3FA5A034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AC4232F-022D-F34D-B4DC-37DE33C8DC8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9100D2E-2495-0947-84DD-E23B970ECDEF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BCC1C06-A819-DA46-8137-4E91AC38710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015DD3-118B-4D45-BBAF-65E1680CC435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10539CA-3F45-CC44-9984-19888372A3C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47DC8F2-EB8A-E841-8F34-295B4E7F11D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C507051-9FBA-4F45-A70B-04B884259ED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FFA292-5FF0-4E45-9DEA-8DCCD8FB5C8F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478E68-E164-134D-A567-2B8F5DA0BD9D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08DB628-54A8-FB40-A18B-5FE0062124F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E460C6E-BDDF-BD44-85DC-43BD5246E9B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7145A-74A1-9449-8D2F-6D752611EB9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DDFB1CF-CDAA-E148-AFB2-5A209D2024B0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7E2CE71-E1A0-0D43-A5A5-220998C66DD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324765C-B296-3149-9576-FFA23F0DA88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DB637E7-4FE5-5840-8064-BE479DE1DBC3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AF453C1-A672-4542-9EEB-D939385DCE0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CD0FF40-44E0-8B45-B85F-7D93B3C596A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C35EB5-6261-E44D-84B8-E25F204473D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3CB1856-A586-B445-9DD6-F76013FEEBB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D6F496C-5003-754D-8E5B-0C8D5830CF5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46E371-B5E9-1745-ABF1-2AF7D724A84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9AB49B4-D1B2-6C4E-9050-0AF9863D1CB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68880CD-52DB-E944-A1D1-724229787F0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8E6F371-3E78-4949-96C5-BBFD93A68B3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70D8832-C81C-A543-9DE6-3CD6E84E40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5C7BD5-8AC5-4F4E-9F92-14C9D28EE124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55D42A-6644-5040-BE2B-8070184B29E5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8DB08BA-9BD3-354C-8D3B-ED34035C69C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14038B-DA89-4E48-8F86-43E7573B7B4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DE10D8-AB60-534F-B1FE-5566DC8B036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CFF9D35-86E3-A44B-B31A-745F2C02CAD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E1D8A84-F2DF-B649-A936-671620D3A18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5017AF8-9832-EC4B-A7D4-994879B35138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D026C0E-D01E-FE4F-97B8-CF65A02E57B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065FCC9-2605-194A-82AB-0420F13F608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4D35CDB-E11F-E444-ACA7-F533BF19C216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8524E579-CEDD-C843-8222-225BC7FB9F1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860D7D-FE50-B148-9445-6D50F28B00E8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959D902-F2B2-0F48-A7E1-04383F73277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A1D0911-0B21-F345-84E7-A9BC92C7133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276C803-CA5E-CD49-B4E0-C690DF4C1D4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255D9B0-71C1-A44C-B425-6D3D2F49D79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DF7C9F0-092E-5345-90F2-746BBDD1366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E031D08-AB1E-3141-967F-7ABC72A9116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9F7093-36F5-394A-8760-926906B63DFD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F03D1F-A3AE-7A4F-B6C6-89E10BC61502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F210AE-69F4-AB48-BC04-C51BD3B4337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01101E7-2F3B-5043-B852-AE27169912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B41FB40-DF46-D645-AFB0-AE3B838FBC8E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D1A9E60-1100-724E-A667-EBCCFDF4736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53A80FC-6E80-EB4C-BA7C-5B33E51D1726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75E9424-194B-5646-8D71-2703AC5DAE5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847549C-A63C-6243-ABA6-52377719F253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B4EC47B-A5C5-054A-8180-EBEA17F4A8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397AA2C-498E-5143-AF64-93BE38692935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F8C5D8D-637B-E04E-B7D9-20B7EE33A99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A0BC7C-9DBE-B34E-BA19-15100721D3CB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CC6FE47-F8EB-CA4D-88D4-C28007F0420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9058929-55B4-D042-BC06-F7FEC896E1F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95E8478-0ACA-6D46-A6A2-CA62AD9215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EFA7A23-F8B7-2147-BFE7-928DF8AB23E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9E7805C-88CD-134C-8CB6-3C9E5D4FE55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8B4C37-E2D2-BD44-8BB2-2C8AEFF3013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4FD614-83F6-7440-AB53-6B3FCA7FA9FC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D5EB73-B1A1-6B45-BF44-112BC59C94C7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7B6A6B1-1626-CB44-9443-B7257B9B91C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1313AFB-B887-024A-8B0C-324965112FF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77B8E20-70B5-5641-B52A-88E2E833670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9FB5C33-E4A8-3A48-BA86-AC7300F633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C441B58-4EC4-544E-9C47-5FE46A02EE7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7DD020-72EA-A645-A8AC-FFC91294DC26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B1A16D2-A384-664E-B1CC-3CA1FD51EB5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9C2B7AA-5F02-E14D-A016-EB4B5203BA8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13D287-54CF-EB46-9E0D-D25EA177FD7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7FC6D91-4D24-044C-9204-799562F8EE8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1DE7EFB-5EEF-8E44-B449-F81AEF14CF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35FA216-FE6B-C347-8E56-FB709D1A3C6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BA8F81-6868-234D-8F50-312E6A91A631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DAD47DC-8F64-BF4A-8D1C-4ADE21994B3A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11470B5-81AA-B745-8176-CFDC3FF0DB37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D099B7E-688E-8449-8E2D-A731220BEBB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BB4BFE4-38F3-A747-84F4-FC4A756315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F28532-0550-8E40-BC34-D59AF292AAFB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13C166-3BCD-1440-B234-087D030BF709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0CEA4E4-D741-7347-BB50-9D888DC73F39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D6E2686-3CE6-804D-ACC2-3665B29865B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8030237-9530-DF41-9B15-60FC9CD62F4D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B3CFF6-8063-7E46-BEB1-DBA6E8B62484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D4791FC-4847-BF43-9546-014C7A5E09EB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4ED2343-4C74-2542-AF04-8EE44AD793C2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CBC5C38-1AB3-7F4E-8B66-313DFEDFC89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CC4595-3D9C-4B4A-93D4-E670D9F92F58}"/>
                    </a:ext>
                  </a:extLst>
                </p:cNvPr>
                <p:cNvSpPr txBox="1"/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23E7CF7-8256-9B46-B9EB-F7D3D5661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3" y="1500279"/>
                  <a:ext cx="205056" cy="20774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9C6B61-1769-034F-AFAB-6C78D5687B5B}"/>
                    </a:ext>
                  </a:extLst>
                </p:cNvPr>
                <p:cNvSpPr txBox="1"/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47756C4-6BDD-2A41-B541-3B5A378F3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3"/>
                  <a:ext cx="209096" cy="20774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CFC0682-0CA9-8B46-AD65-10701E960E09}"/>
                    </a:ext>
                  </a:extLst>
                </p:cNvPr>
                <p:cNvSpPr txBox="1"/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BFA878F-8C5F-F345-B0AA-6CCAE27DF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5"/>
                  <a:ext cx="209096" cy="207749"/>
                </a:xfrm>
                <a:prstGeom prst="rect">
                  <a:avLst/>
                </a:prstGeom>
                <a:blipFill>
                  <a:blip r:embed="rId6"/>
                  <a:stretch>
                    <a:fillRect l="-21429" r="-21429" b="-4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93B102-9FE7-674C-9BF2-42B6E22AF75F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9447433-7BBF-C944-99F2-3A9268986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209096" cy="207749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1429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C19470D-0866-B34C-8630-E8CBB7EE20F8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0BC6E624-1206-1548-AB0C-AFA05702A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2080"/>
                </a:xfrm>
                <a:prstGeom prst="rect">
                  <a:avLst/>
                </a:prstGeom>
                <a:blipFill>
                  <a:blip r:embed="rId8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E0434A-6EAE-864C-B2F4-04BC5639BD2E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B69B518D-2A74-D441-A87C-1A229BD24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06199" cy="262080"/>
                </a:xfrm>
                <a:prstGeom prst="rect">
                  <a:avLst/>
                </a:prstGeom>
                <a:blipFill>
                  <a:blip r:embed="rId9"/>
                  <a:stretch>
                    <a:fillRect l="-10526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690369E-1FA1-A544-9629-933F52DDF2D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CCF203BC-1133-7346-83EE-9A6D67506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06275" cy="207749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4E1E556-B509-C848-8A3E-499DC00ADE5B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FE12FB2E-7312-8843-98F8-B179FBA6E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10314" cy="207749"/>
                </a:xfrm>
                <a:prstGeom prst="rect">
                  <a:avLst/>
                </a:prstGeom>
                <a:blipFill>
                  <a:blip r:embed="rId11"/>
                  <a:stretch>
                    <a:fillRect l="-38462" r="-23077" b="-5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562EBDB-5BE4-9D46-A936-CC036131E456}"/>
                    </a:ext>
                  </a:extLst>
                </p:cNvPr>
                <p:cNvSpPr txBox="1"/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62E47E4-1C42-C847-A1F0-6F09BFD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3" y="2173135"/>
                  <a:ext cx="210314" cy="207749"/>
                </a:xfrm>
                <a:prstGeom prst="rect">
                  <a:avLst/>
                </a:prstGeom>
                <a:blipFill>
                  <a:blip r:embed="rId12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C56441-BA68-034C-836A-6F17BD01CACB}"/>
                </a:ext>
              </a:extLst>
            </p:cNvPr>
            <p:cNvSpPr txBox="1"/>
            <p:nvPr/>
          </p:nvSpPr>
          <p:spPr>
            <a:xfrm>
              <a:off x="6434631" y="2525021"/>
              <a:ext cx="65" cy="2077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810CD09-429B-9C47-827A-C3F97A4A7A2B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0937550-C630-CC4E-A8E6-BC62D8449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07791" cy="262080"/>
                </a:xfrm>
                <a:prstGeom prst="rect">
                  <a:avLst/>
                </a:prstGeom>
                <a:blipFill>
                  <a:blip r:embed="rId13"/>
                  <a:stretch>
                    <a:fillRect l="-15789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7F4055C-A967-C34A-851B-D9BCF371581B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B90DEF1-0277-314A-A177-4752D5684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02941" cy="207749"/>
                </a:xfrm>
                <a:prstGeom prst="rect">
                  <a:avLst/>
                </a:prstGeom>
                <a:blipFill>
                  <a:blip r:embed="rId14"/>
                  <a:stretch>
                    <a:fillRect l="-28571" r="-2142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70127720-7D3B-B445-A4BD-9FA1E26943E5}"/>
              </a:ext>
            </a:extLst>
          </p:cNvPr>
          <p:cNvSpPr txBox="1"/>
          <p:nvPr/>
        </p:nvSpPr>
        <p:spPr>
          <a:xfrm>
            <a:off x="2443826" y="4285780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Label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690649C-C34F-504D-876D-570733730C0E}"/>
              </a:ext>
            </a:extLst>
          </p:cNvPr>
          <p:cNvSpPr txBox="1"/>
          <p:nvPr/>
        </p:nvSpPr>
        <p:spPr>
          <a:xfrm>
            <a:off x="3753393" y="40541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Guess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CCDD6FA-80E8-894E-BC06-A4968F35CEC3}"/>
              </a:ext>
            </a:extLst>
          </p:cNvPr>
          <p:cNvCxnSpPr/>
          <p:nvPr/>
        </p:nvCxnSpPr>
        <p:spPr>
          <a:xfrm flipV="1">
            <a:off x="3194394" y="3886117"/>
            <a:ext cx="0" cy="3170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7E0F91C-D413-E241-9101-DDEFD00BC6F3}"/>
              </a:ext>
            </a:extLst>
          </p:cNvPr>
          <p:cNvCxnSpPr>
            <a:cxnSpLocks/>
          </p:cNvCxnSpPr>
          <p:nvPr/>
        </p:nvCxnSpPr>
        <p:spPr>
          <a:xfrm flipH="1" flipV="1">
            <a:off x="3595231" y="3839160"/>
            <a:ext cx="249044" cy="21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7E246DB-B48A-3447-B5E3-45BBBAEF3158}"/>
              </a:ext>
            </a:extLst>
          </p:cNvPr>
          <p:cNvCxnSpPr>
            <a:cxnSpLocks/>
          </p:cNvCxnSpPr>
          <p:nvPr/>
        </p:nvCxnSpPr>
        <p:spPr>
          <a:xfrm flipH="1">
            <a:off x="3045200" y="3348382"/>
            <a:ext cx="298387" cy="168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C801441-22CD-5B4B-90CC-BCF06DE5BD5B}"/>
              </a:ext>
            </a:extLst>
          </p:cNvPr>
          <p:cNvSpPr txBox="1"/>
          <p:nvPr/>
        </p:nvSpPr>
        <p:spPr>
          <a:xfrm>
            <a:off x="3346093" y="310710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35387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9A5A-46B2-6041-B607-BAD6FF69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Loss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E7030-4639-8E4B-A44B-A83B8B8C7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predicted probability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our true label</a:t>
                </a:r>
              </a:p>
              <a:p>
                <a:r>
                  <a:rPr lang="en-US" sz="2800" dirty="0"/>
                  <a:t>Can be viewed as the negative log-likelihood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800" dirty="0"/>
              </a:p>
              <a:p>
                <a:r>
                  <a:rPr lang="en-US" sz="2800" dirty="0"/>
                  <a:t>Specific mathematical form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E7030-4639-8E4B-A44B-A83B8B8C7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28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CD-D3F8-9545-AACB-2B5AD04F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of Logistics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71F90-115D-B04F-B81E-9F5A00ECE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3903133" cy="339447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logistic/cross-entropy loss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Dashed blue line shows loss when the true prediction is positive</a:t>
                </a:r>
              </a:p>
              <a:p>
                <a:r>
                  <a:rPr lang="en-US" dirty="0"/>
                  <a:t>When we give 100% of a 1, we pay no penalty</a:t>
                </a:r>
              </a:p>
              <a:p>
                <a:r>
                  <a:rPr lang="en-US" dirty="0"/>
                  <a:t>If we are less confident or wrong, we pay a increasing penalty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71F90-115D-B04F-B81E-9F5A00ECE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3903133" cy="3394472"/>
              </a:xfrm>
              <a:blipFill>
                <a:blip r:embed="rId2"/>
                <a:stretch>
                  <a:fillRect l="-1303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72DA49-8FB5-5C4E-9F5A-61D3144F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99" y="1063229"/>
            <a:ext cx="4961467" cy="3307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C958B2-1C1D-014B-BC61-0C97DE803FCF}"/>
              </a:ext>
            </a:extLst>
          </p:cNvPr>
          <p:cNvSpPr txBox="1"/>
          <p:nvPr/>
        </p:nvSpPr>
        <p:spPr>
          <a:xfrm>
            <a:off x="5537668" y="4409957"/>
            <a:ext cx="314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Probability of a “one”</a:t>
            </a:r>
          </a:p>
        </p:txBody>
      </p:sp>
    </p:spTree>
    <p:extLst>
      <p:ext uri="{BB962C8B-B14F-4D97-AF65-F5344CB8AC3E}">
        <p14:creationId xmlns:p14="http://schemas.microsoft.com/office/powerpoint/2010/main" val="4410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8595</TotalTime>
  <Words>2407</Words>
  <Application>Microsoft Macintosh PowerPoint</Application>
  <PresentationFormat>On-screen Show (16:9)</PresentationFormat>
  <Paragraphs>556</Paragraphs>
  <Slides>50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Helvetica</vt:lpstr>
      <vt:lpstr>Helvetica Neue</vt:lpstr>
      <vt:lpstr>Office Theme</vt:lpstr>
      <vt:lpstr>Natural Language Processing Winter School  Day 1</vt:lpstr>
      <vt:lpstr>Model Learning, Back Propagation and Stochastic Gradient Descent</vt:lpstr>
      <vt:lpstr>(Recall) Learning Model Parameters</vt:lpstr>
      <vt:lpstr>Looking Forward</vt:lpstr>
      <vt:lpstr>Fundamental Question:</vt:lpstr>
      <vt:lpstr>What are we trying to do?</vt:lpstr>
      <vt:lpstr>“Empirical Risk Minimization”</vt:lpstr>
      <vt:lpstr>What is the Loss Function?</vt:lpstr>
      <vt:lpstr>Visualization of Logistics Loss Function</vt:lpstr>
      <vt:lpstr>Visualization of Logistics Loss Function</vt:lpstr>
      <vt:lpstr>Optimization Goal for  Binary Classification</vt:lpstr>
      <vt:lpstr>Learning the Parameters</vt:lpstr>
      <vt:lpstr>Visualization of Optimization Method</vt:lpstr>
      <vt:lpstr>Visualization of Optimization Method</vt:lpstr>
      <vt:lpstr>Visualization of Optimization Method</vt:lpstr>
      <vt:lpstr>Visualization of Optimization Method</vt:lpstr>
      <vt:lpstr>Visualization of Optimization Method</vt:lpstr>
      <vt:lpstr>Visualization of Optimization Method</vt:lpstr>
      <vt:lpstr>PowerPoint Presentation</vt:lpstr>
      <vt:lpstr>Scaling to Big Data</vt:lpstr>
      <vt:lpstr>Return to our Optimization Goal</vt:lpstr>
      <vt:lpstr>Let’s Just Approximate the Gradient</vt:lpstr>
      <vt:lpstr>Visualizations</vt:lpstr>
      <vt:lpstr>Data is Often Redundant</vt:lpstr>
      <vt:lpstr>Mathematical Descriptions</vt:lpstr>
      <vt:lpstr>Question:</vt:lpstr>
      <vt:lpstr>Initial Conclusions</vt:lpstr>
      <vt:lpstr>Calculating the Gradient</vt:lpstr>
      <vt:lpstr>Small-Scale Example of Stochastic Updates</vt:lpstr>
      <vt:lpstr>Finding the mean</vt:lpstr>
      <vt:lpstr>Finding the mean</vt:lpstr>
      <vt:lpstr>Revisiting our Visualization</vt:lpstr>
      <vt:lpstr>Learning Model Parameters (Recap)</vt:lpstr>
      <vt:lpstr>Estimating Performance</vt:lpstr>
      <vt:lpstr>PowerPoint Presentation</vt:lpstr>
      <vt:lpstr>Creating deep models can help us learn complex relationships</vt:lpstr>
      <vt:lpstr>Overfitting</vt:lpstr>
      <vt:lpstr>Classic Example:  Increasing Polynomial Order</vt:lpstr>
      <vt:lpstr>What happens in overfitting?</vt:lpstr>
      <vt:lpstr>Standard Validation Strategy</vt:lpstr>
      <vt:lpstr>Split Data into Separate Groups</vt:lpstr>
      <vt:lpstr>Split Data into Separate Groups</vt:lpstr>
      <vt:lpstr>Test set</vt:lpstr>
      <vt:lpstr>Validation Set</vt:lpstr>
      <vt:lpstr>PowerPoint Presentation</vt:lpstr>
      <vt:lpstr>Validation During Optimization</vt:lpstr>
      <vt:lpstr>Early Stopping</vt:lpstr>
      <vt:lpstr>Learning Model Parameters (Recap)</vt:lpstr>
      <vt:lpstr>Conclusions/Next Steps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Ricardo Henao</cp:lastModifiedBy>
  <cp:revision>329</cp:revision>
  <cp:lastPrinted>2018-06-22T18:41:22Z</cp:lastPrinted>
  <dcterms:created xsi:type="dcterms:W3CDTF">2018-06-03T14:52:22Z</dcterms:created>
  <dcterms:modified xsi:type="dcterms:W3CDTF">2019-12-30T21:39:14Z</dcterms:modified>
</cp:coreProperties>
</file>