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742" r:id="rId2"/>
    <p:sldId id="786" r:id="rId3"/>
    <p:sldId id="773" r:id="rId4"/>
    <p:sldId id="507" r:id="rId5"/>
    <p:sldId id="787" r:id="rId6"/>
    <p:sldId id="788" r:id="rId7"/>
    <p:sldId id="536" r:id="rId8"/>
    <p:sldId id="541" r:id="rId9"/>
    <p:sldId id="569" r:id="rId10"/>
    <p:sldId id="568" r:id="rId11"/>
    <p:sldId id="544" r:id="rId12"/>
    <p:sldId id="543" r:id="rId13"/>
    <p:sldId id="545" r:id="rId14"/>
    <p:sldId id="546" r:id="rId15"/>
    <p:sldId id="547" r:id="rId16"/>
    <p:sldId id="680" r:id="rId17"/>
    <p:sldId id="780" r:id="rId18"/>
    <p:sldId id="784" r:id="rId19"/>
    <p:sldId id="781" r:id="rId20"/>
    <p:sldId id="782" r:id="rId21"/>
    <p:sldId id="790" r:id="rId22"/>
  </p:sldIdLst>
  <p:sldSz cx="9144000" cy="5143500" type="screen16x9"/>
  <p:notesSz cx="6858000" cy="9144000"/>
  <p:defaultTextStyle>
    <a:defPPr>
      <a:defRPr lang="en-US"/>
    </a:defPPr>
    <a:lvl1pPr marL="0" algn="l" defTabSz="457166" rtl="0" eaLnBrk="1" latinLnBrk="0" hangingPunct="1">
      <a:defRPr sz="1800" kern="1200">
        <a:solidFill>
          <a:schemeClr val="tx1"/>
        </a:solidFill>
        <a:latin typeface="+mn-lt"/>
        <a:ea typeface="+mn-ea"/>
        <a:cs typeface="+mn-cs"/>
      </a:defRPr>
    </a:lvl1pPr>
    <a:lvl2pPr marL="457166" algn="l" defTabSz="457166" rtl="0" eaLnBrk="1" latinLnBrk="0" hangingPunct="1">
      <a:defRPr sz="1800" kern="1200">
        <a:solidFill>
          <a:schemeClr val="tx1"/>
        </a:solidFill>
        <a:latin typeface="+mn-lt"/>
        <a:ea typeface="+mn-ea"/>
        <a:cs typeface="+mn-cs"/>
      </a:defRPr>
    </a:lvl2pPr>
    <a:lvl3pPr marL="914333" algn="l" defTabSz="457166" rtl="0" eaLnBrk="1" latinLnBrk="0" hangingPunct="1">
      <a:defRPr sz="1800" kern="1200">
        <a:solidFill>
          <a:schemeClr val="tx1"/>
        </a:solidFill>
        <a:latin typeface="+mn-lt"/>
        <a:ea typeface="+mn-ea"/>
        <a:cs typeface="+mn-cs"/>
      </a:defRPr>
    </a:lvl3pPr>
    <a:lvl4pPr marL="1371499" algn="l" defTabSz="457166" rtl="0" eaLnBrk="1" latinLnBrk="0" hangingPunct="1">
      <a:defRPr sz="1800" kern="1200">
        <a:solidFill>
          <a:schemeClr val="tx1"/>
        </a:solidFill>
        <a:latin typeface="+mn-lt"/>
        <a:ea typeface="+mn-ea"/>
        <a:cs typeface="+mn-cs"/>
      </a:defRPr>
    </a:lvl4pPr>
    <a:lvl5pPr marL="1828666" algn="l" defTabSz="457166" rtl="0" eaLnBrk="1" latinLnBrk="0" hangingPunct="1">
      <a:defRPr sz="1800" kern="1200">
        <a:solidFill>
          <a:schemeClr val="tx1"/>
        </a:solidFill>
        <a:latin typeface="+mn-lt"/>
        <a:ea typeface="+mn-ea"/>
        <a:cs typeface="+mn-cs"/>
      </a:defRPr>
    </a:lvl5pPr>
    <a:lvl6pPr marL="2285832" algn="l" defTabSz="457166" rtl="0" eaLnBrk="1" latinLnBrk="0" hangingPunct="1">
      <a:defRPr sz="1800" kern="1200">
        <a:solidFill>
          <a:schemeClr val="tx1"/>
        </a:solidFill>
        <a:latin typeface="+mn-lt"/>
        <a:ea typeface="+mn-ea"/>
        <a:cs typeface="+mn-cs"/>
      </a:defRPr>
    </a:lvl6pPr>
    <a:lvl7pPr marL="2742998" algn="l" defTabSz="457166" rtl="0" eaLnBrk="1" latinLnBrk="0" hangingPunct="1">
      <a:defRPr sz="1800" kern="1200">
        <a:solidFill>
          <a:schemeClr val="tx1"/>
        </a:solidFill>
        <a:latin typeface="+mn-lt"/>
        <a:ea typeface="+mn-ea"/>
        <a:cs typeface="+mn-cs"/>
      </a:defRPr>
    </a:lvl7pPr>
    <a:lvl8pPr marL="3200165" algn="l" defTabSz="457166" rtl="0" eaLnBrk="1" latinLnBrk="0" hangingPunct="1">
      <a:defRPr sz="1800" kern="1200">
        <a:solidFill>
          <a:schemeClr val="tx1"/>
        </a:solidFill>
        <a:latin typeface="+mn-lt"/>
        <a:ea typeface="+mn-ea"/>
        <a:cs typeface="+mn-cs"/>
      </a:defRPr>
    </a:lvl8pPr>
    <a:lvl9pPr marL="3657331" algn="l" defTabSz="45716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B681A1BB-A03A-EE4F-8E6F-76B42898FA4C}">
          <p14:sldIdLst>
            <p14:sldId id="742"/>
          </p14:sldIdLst>
        </p14:section>
        <p14:section name="Recurrent Neural Network" id="{03FA7A29-5311-B145-905C-CB896A578D33}">
          <p14:sldIdLst>
            <p14:sldId id="786"/>
            <p14:sldId id="773"/>
            <p14:sldId id="507"/>
            <p14:sldId id="787"/>
            <p14:sldId id="788"/>
            <p14:sldId id="536"/>
            <p14:sldId id="541"/>
            <p14:sldId id="569"/>
            <p14:sldId id="568"/>
            <p14:sldId id="544"/>
            <p14:sldId id="543"/>
            <p14:sldId id="545"/>
            <p14:sldId id="546"/>
            <p14:sldId id="547"/>
            <p14:sldId id="680"/>
            <p14:sldId id="780"/>
            <p14:sldId id="784"/>
            <p14:sldId id="781"/>
            <p14:sldId id="782"/>
          </p14:sldIdLst>
        </p14:section>
        <p14:section name="Conclusion" id="{926D5921-E028-0A43-B6AA-1155D0279E31}">
          <p14:sldIdLst>
            <p14:sldId id="790"/>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00"/>
    <a:srgbClr val="FF5D00"/>
    <a:srgbClr val="3F80CD"/>
    <a:srgbClr val="235F9C"/>
    <a:srgbClr val="001A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B8443-CC57-9C44-B7F3-FA82AEF75C1D}" v="73" dt="2019-12-30T18:15:42.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9"/>
    <p:restoredTop sz="86379"/>
  </p:normalViewPr>
  <p:slideViewPr>
    <p:cSldViewPr snapToGrid="0" snapToObjects="1">
      <p:cViewPr varScale="1">
        <p:scale>
          <a:sx n="113" d="100"/>
          <a:sy n="113" d="100"/>
        </p:scale>
        <p:origin x="904"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f. David Carlson, Ph.D." userId="670af4e5-ad46-4d61-8416-94491863a631" providerId="ADAL" clId="{E5B3C736-680F-954E-ABCE-5C17473FE078}"/>
    <pc:docChg chg="custSel modSld">
      <pc:chgData name="Prof. David Carlson, Ph.D." userId="670af4e5-ad46-4d61-8416-94491863a631" providerId="ADAL" clId="{E5B3C736-680F-954E-ABCE-5C17473FE078}" dt="2019-11-17T15:54:04.013" v="5"/>
      <pc:docMkLst>
        <pc:docMk/>
      </pc:docMkLst>
      <pc:sldChg chg="addSp delSp modSp">
        <pc:chgData name="Prof. David Carlson, Ph.D." userId="670af4e5-ad46-4d61-8416-94491863a631" providerId="ADAL" clId="{E5B3C736-680F-954E-ABCE-5C17473FE078}" dt="2019-11-17T15:54:04.013" v="5"/>
        <pc:sldMkLst>
          <pc:docMk/>
          <pc:sldMk cId="1561477484" sldId="780"/>
        </pc:sldMkLst>
        <pc:spChg chg="add del mod">
          <ac:chgData name="Prof. David Carlson, Ph.D." userId="670af4e5-ad46-4d61-8416-94491863a631" providerId="ADAL" clId="{E5B3C736-680F-954E-ABCE-5C17473FE078}" dt="2019-11-17T15:54:04.013" v="5"/>
          <ac:spMkLst>
            <pc:docMk/>
            <pc:sldMk cId="1561477484" sldId="780"/>
            <ac:spMk id="5" creationId="{2EE2C88D-6E50-944F-A439-5DABE7F2CA3D}"/>
          </ac:spMkLst>
        </pc:spChg>
      </pc:sldChg>
    </pc:docChg>
  </pc:docChgLst>
  <pc:docChgLst>
    <pc:chgData name="Prof. David Carlson, Ph.D." userId="670af4e5-ad46-4d61-8416-94491863a631" providerId="ADAL" clId="{1E340BF1-98E1-F548-A8C8-2AB7EFDC91C9}"/>
    <pc:docChg chg="modSld">
      <pc:chgData name="Prof. David Carlson, Ph.D." userId="670af4e5-ad46-4d61-8416-94491863a631" providerId="ADAL" clId="{1E340BF1-98E1-F548-A8C8-2AB7EFDC91C9}" dt="2019-12-23T03:07:36.593" v="110" actId="20577"/>
      <pc:docMkLst>
        <pc:docMk/>
      </pc:docMkLst>
      <pc:sldChg chg="modSp">
        <pc:chgData name="Prof. David Carlson, Ph.D." userId="670af4e5-ad46-4d61-8416-94491863a631" providerId="ADAL" clId="{1E340BF1-98E1-F548-A8C8-2AB7EFDC91C9}" dt="2019-12-23T03:05:47.707" v="0" actId="20577"/>
        <pc:sldMkLst>
          <pc:docMk/>
          <pc:sldMk cId="238836167" sldId="742"/>
        </pc:sldMkLst>
        <pc:spChg chg="mod">
          <ac:chgData name="Prof. David Carlson, Ph.D." userId="670af4e5-ad46-4d61-8416-94491863a631" providerId="ADAL" clId="{1E340BF1-98E1-F548-A8C8-2AB7EFDC91C9}" dt="2019-12-23T03:05:47.707" v="0" actId="20577"/>
          <ac:spMkLst>
            <pc:docMk/>
            <pc:sldMk cId="238836167" sldId="742"/>
            <ac:spMk id="6" creationId="{00000000-0000-0000-0000-000000000000}"/>
          </ac:spMkLst>
        </pc:spChg>
      </pc:sldChg>
    </pc:docChg>
  </pc:docChgLst>
  <pc:docChgLst>
    <pc:chgData name="Prof. David Carlson, Ph.D." userId="670af4e5-ad46-4d61-8416-94491863a631" providerId="ADAL" clId="{CCFB8443-CC57-9C44-B7F3-FA82AEF75C1D}"/>
    <pc:docChg chg="undo custSel addSld delSld modSld sldOrd addSection delSection modSection">
      <pc:chgData name="Prof. David Carlson, Ph.D." userId="670af4e5-ad46-4d61-8416-94491863a631" providerId="ADAL" clId="{CCFB8443-CC57-9C44-B7F3-FA82AEF75C1D}" dt="2019-12-30T18:35:46.173" v="1368" actId="2696"/>
      <pc:docMkLst>
        <pc:docMk/>
      </pc:docMkLst>
      <pc:sldChg chg="del">
        <pc:chgData name="Prof. David Carlson, Ph.D." userId="670af4e5-ad46-4d61-8416-94491863a631" providerId="ADAL" clId="{CCFB8443-CC57-9C44-B7F3-FA82AEF75C1D}" dt="2019-12-29T03:30:22.607" v="33" actId="2696"/>
        <pc:sldMkLst>
          <pc:docMk/>
          <pc:sldMk cId="1987093025" sldId="291"/>
        </pc:sldMkLst>
      </pc:sldChg>
      <pc:sldChg chg="del">
        <pc:chgData name="Prof. David Carlson, Ph.D." userId="670af4e5-ad46-4d61-8416-94491863a631" providerId="ADAL" clId="{CCFB8443-CC57-9C44-B7F3-FA82AEF75C1D}" dt="2019-12-29T03:30:20.692" v="19" actId="2696"/>
        <pc:sldMkLst>
          <pc:docMk/>
          <pc:sldMk cId="2454930704" sldId="326"/>
        </pc:sldMkLst>
      </pc:sldChg>
      <pc:sldChg chg="del">
        <pc:chgData name="Prof. David Carlson, Ph.D." userId="670af4e5-ad46-4d61-8416-94491863a631" providerId="ADAL" clId="{CCFB8443-CC57-9C44-B7F3-FA82AEF75C1D}" dt="2019-12-29T03:30:21.105" v="20" actId="2696"/>
        <pc:sldMkLst>
          <pc:docMk/>
          <pc:sldMk cId="2921078851" sldId="397"/>
        </pc:sldMkLst>
      </pc:sldChg>
      <pc:sldChg chg="del">
        <pc:chgData name="Prof. David Carlson, Ph.D." userId="670af4e5-ad46-4d61-8416-94491863a631" providerId="ADAL" clId="{CCFB8443-CC57-9C44-B7F3-FA82AEF75C1D}" dt="2019-12-29T03:30:20.210" v="18" actId="2696"/>
        <pc:sldMkLst>
          <pc:docMk/>
          <pc:sldMk cId="1596078016" sldId="443"/>
        </pc:sldMkLst>
      </pc:sldChg>
      <pc:sldChg chg="del">
        <pc:chgData name="Prof. David Carlson, Ph.D." userId="670af4e5-ad46-4d61-8416-94491863a631" providerId="ADAL" clId="{CCFB8443-CC57-9C44-B7F3-FA82AEF75C1D}" dt="2019-12-29T03:30:22.427" v="29" actId="2696"/>
        <pc:sldMkLst>
          <pc:docMk/>
          <pc:sldMk cId="3287914783" sldId="470"/>
        </pc:sldMkLst>
      </pc:sldChg>
      <pc:sldChg chg="del">
        <pc:chgData name="Prof. David Carlson, Ph.D." userId="670af4e5-ad46-4d61-8416-94491863a631" providerId="ADAL" clId="{CCFB8443-CC57-9C44-B7F3-FA82AEF75C1D}" dt="2019-12-29T03:30:22.672" v="34" actId="2696"/>
        <pc:sldMkLst>
          <pc:docMk/>
          <pc:sldMk cId="3209391686" sldId="493"/>
        </pc:sldMkLst>
      </pc:sldChg>
      <pc:sldChg chg="del">
        <pc:chgData name="Prof. David Carlson, Ph.D." userId="670af4e5-ad46-4d61-8416-94491863a631" providerId="ADAL" clId="{CCFB8443-CC57-9C44-B7F3-FA82AEF75C1D}" dt="2019-12-29T03:30:22.684" v="35" actId="2696"/>
        <pc:sldMkLst>
          <pc:docMk/>
          <pc:sldMk cId="143288529" sldId="494"/>
        </pc:sldMkLst>
      </pc:sldChg>
      <pc:sldChg chg="del">
        <pc:chgData name="Prof. David Carlson, Ph.D." userId="670af4e5-ad46-4d61-8416-94491863a631" providerId="ADAL" clId="{CCFB8443-CC57-9C44-B7F3-FA82AEF75C1D}" dt="2019-12-29T03:30:22.856" v="39" actId="2696"/>
        <pc:sldMkLst>
          <pc:docMk/>
          <pc:sldMk cId="1933531968" sldId="495"/>
        </pc:sldMkLst>
      </pc:sldChg>
      <pc:sldChg chg="del">
        <pc:chgData name="Prof. David Carlson, Ph.D." userId="670af4e5-ad46-4d61-8416-94491863a631" providerId="ADAL" clId="{CCFB8443-CC57-9C44-B7F3-FA82AEF75C1D}" dt="2019-12-29T03:30:23.335" v="43" actId="2696"/>
        <pc:sldMkLst>
          <pc:docMk/>
          <pc:sldMk cId="2820401288" sldId="500"/>
        </pc:sldMkLst>
      </pc:sldChg>
      <pc:sldChg chg="del">
        <pc:chgData name="Prof. David Carlson, Ph.D." userId="670af4e5-ad46-4d61-8416-94491863a631" providerId="ADAL" clId="{CCFB8443-CC57-9C44-B7F3-FA82AEF75C1D}" dt="2019-12-29T03:30:24.157" v="45" actId="2696"/>
        <pc:sldMkLst>
          <pc:docMk/>
          <pc:sldMk cId="2285519779" sldId="506"/>
        </pc:sldMkLst>
      </pc:sldChg>
      <pc:sldChg chg="del">
        <pc:chgData name="Prof. David Carlson, Ph.D." userId="670af4e5-ad46-4d61-8416-94491863a631" providerId="ADAL" clId="{CCFB8443-CC57-9C44-B7F3-FA82AEF75C1D}" dt="2019-12-29T03:30:24.835" v="47" actId="2696"/>
        <pc:sldMkLst>
          <pc:docMk/>
          <pc:sldMk cId="980175469" sldId="507"/>
        </pc:sldMkLst>
      </pc:sldChg>
      <pc:sldChg chg="addSp delSp modSp add">
        <pc:chgData name="Prof. David Carlson, Ph.D." userId="670af4e5-ad46-4d61-8416-94491863a631" providerId="ADAL" clId="{CCFB8443-CC57-9C44-B7F3-FA82AEF75C1D}" dt="2019-12-30T16:52:50.589" v="467"/>
        <pc:sldMkLst>
          <pc:docMk/>
          <pc:sldMk cId="3977386859" sldId="507"/>
        </pc:sldMkLst>
        <pc:spChg chg="mod">
          <ac:chgData name="Prof. David Carlson, Ph.D." userId="670af4e5-ad46-4d61-8416-94491863a631" providerId="ADAL" clId="{CCFB8443-CC57-9C44-B7F3-FA82AEF75C1D}" dt="2019-12-30T16:52:04.919" v="465" actId="27636"/>
          <ac:spMkLst>
            <pc:docMk/>
            <pc:sldMk cId="3977386859" sldId="507"/>
            <ac:spMk id="3" creationId="{7D14F4CE-82EE-6E4D-BD33-4E4BDAC2A6FB}"/>
          </ac:spMkLst>
        </pc:spChg>
        <pc:spChg chg="add del">
          <ac:chgData name="Prof. David Carlson, Ph.D." userId="670af4e5-ad46-4d61-8416-94491863a631" providerId="ADAL" clId="{CCFB8443-CC57-9C44-B7F3-FA82AEF75C1D}" dt="2019-12-30T16:52:50.589" v="467"/>
          <ac:spMkLst>
            <pc:docMk/>
            <pc:sldMk cId="3977386859" sldId="507"/>
            <ac:spMk id="72" creationId="{1C47C3AD-CF47-EE44-988E-DA5D61AFE0C6}"/>
          </ac:spMkLst>
        </pc:spChg>
        <pc:spChg chg="add del">
          <ac:chgData name="Prof. David Carlson, Ph.D." userId="670af4e5-ad46-4d61-8416-94491863a631" providerId="ADAL" clId="{CCFB8443-CC57-9C44-B7F3-FA82AEF75C1D}" dt="2019-12-30T16:52:50.589" v="467"/>
          <ac:spMkLst>
            <pc:docMk/>
            <pc:sldMk cId="3977386859" sldId="507"/>
            <ac:spMk id="74" creationId="{7D1D4051-A038-8640-A11A-FC9F35E91C5C}"/>
          </ac:spMkLst>
        </pc:spChg>
        <pc:spChg chg="add del">
          <ac:chgData name="Prof. David Carlson, Ph.D." userId="670af4e5-ad46-4d61-8416-94491863a631" providerId="ADAL" clId="{CCFB8443-CC57-9C44-B7F3-FA82AEF75C1D}" dt="2019-12-30T16:52:50.589" v="467"/>
          <ac:spMkLst>
            <pc:docMk/>
            <pc:sldMk cId="3977386859" sldId="507"/>
            <ac:spMk id="79" creationId="{185865FD-657B-CD4C-96BC-75EA1EB0A9DB}"/>
          </ac:spMkLst>
        </pc:spChg>
        <pc:spChg chg="add del">
          <ac:chgData name="Prof. David Carlson, Ph.D." userId="670af4e5-ad46-4d61-8416-94491863a631" providerId="ADAL" clId="{CCFB8443-CC57-9C44-B7F3-FA82AEF75C1D}" dt="2019-12-30T16:52:50.589" v="467"/>
          <ac:spMkLst>
            <pc:docMk/>
            <pc:sldMk cId="3977386859" sldId="507"/>
            <ac:spMk id="80" creationId="{6F43BEF8-1D64-0A4D-807D-B4366585DDF7}"/>
          </ac:spMkLst>
        </pc:spChg>
        <pc:spChg chg="add del">
          <ac:chgData name="Prof. David Carlson, Ph.D." userId="670af4e5-ad46-4d61-8416-94491863a631" providerId="ADAL" clId="{CCFB8443-CC57-9C44-B7F3-FA82AEF75C1D}" dt="2019-12-30T16:52:50.589" v="467"/>
          <ac:spMkLst>
            <pc:docMk/>
            <pc:sldMk cId="3977386859" sldId="507"/>
            <ac:spMk id="82" creationId="{F533ECE2-121B-DD45-9745-3084586184F2}"/>
          </ac:spMkLst>
        </pc:spChg>
        <pc:spChg chg="add del">
          <ac:chgData name="Prof. David Carlson, Ph.D." userId="670af4e5-ad46-4d61-8416-94491863a631" providerId="ADAL" clId="{CCFB8443-CC57-9C44-B7F3-FA82AEF75C1D}" dt="2019-12-30T16:52:50.589" v="467"/>
          <ac:spMkLst>
            <pc:docMk/>
            <pc:sldMk cId="3977386859" sldId="507"/>
            <ac:spMk id="85" creationId="{85A06276-01DE-EC41-88EA-A28A815CB7C4}"/>
          </ac:spMkLst>
        </pc:spChg>
        <pc:cxnChg chg="add del">
          <ac:chgData name="Prof. David Carlson, Ph.D." userId="670af4e5-ad46-4d61-8416-94491863a631" providerId="ADAL" clId="{CCFB8443-CC57-9C44-B7F3-FA82AEF75C1D}" dt="2019-12-30T16:52:50.589" v="467"/>
          <ac:cxnSpMkLst>
            <pc:docMk/>
            <pc:sldMk cId="3977386859" sldId="507"/>
            <ac:cxnSpMk id="73" creationId="{948DBADD-F4CE-3A47-B265-281BBA396393}"/>
          </ac:cxnSpMkLst>
        </pc:cxnChg>
        <pc:cxnChg chg="add del">
          <ac:chgData name="Prof. David Carlson, Ph.D." userId="670af4e5-ad46-4d61-8416-94491863a631" providerId="ADAL" clId="{CCFB8443-CC57-9C44-B7F3-FA82AEF75C1D}" dt="2019-12-30T16:52:50.589" v="467"/>
          <ac:cxnSpMkLst>
            <pc:docMk/>
            <pc:sldMk cId="3977386859" sldId="507"/>
            <ac:cxnSpMk id="75" creationId="{57692B38-0FFF-6845-A077-1AB23BEF790A}"/>
          </ac:cxnSpMkLst>
        </pc:cxnChg>
        <pc:cxnChg chg="add del">
          <ac:chgData name="Prof. David Carlson, Ph.D." userId="670af4e5-ad46-4d61-8416-94491863a631" providerId="ADAL" clId="{CCFB8443-CC57-9C44-B7F3-FA82AEF75C1D}" dt="2019-12-30T16:52:50.589" v="467"/>
          <ac:cxnSpMkLst>
            <pc:docMk/>
            <pc:sldMk cId="3977386859" sldId="507"/>
            <ac:cxnSpMk id="83" creationId="{C101FD68-2823-8845-82DB-3C2110284749}"/>
          </ac:cxnSpMkLst>
        </pc:cxnChg>
      </pc:sldChg>
      <pc:sldChg chg="del">
        <pc:chgData name="Prof. David Carlson, Ph.D." userId="670af4e5-ad46-4d61-8416-94491863a631" providerId="ADAL" clId="{CCFB8443-CC57-9C44-B7F3-FA82AEF75C1D}" dt="2019-12-30T18:35:46.173" v="1368" actId="2696"/>
        <pc:sldMkLst>
          <pc:docMk/>
          <pc:sldMk cId="863110041" sldId="537"/>
        </pc:sldMkLst>
      </pc:sldChg>
      <pc:sldChg chg="addSp modSp add del">
        <pc:chgData name="Prof. David Carlson, Ph.D." userId="670af4e5-ad46-4d61-8416-94491863a631" providerId="ADAL" clId="{CCFB8443-CC57-9C44-B7F3-FA82AEF75C1D}" dt="2019-12-30T17:56:44.826" v="1201" actId="2696"/>
        <pc:sldMkLst>
          <pc:docMk/>
          <pc:sldMk cId="3566877315" sldId="548"/>
        </pc:sldMkLst>
        <pc:spChg chg="mod">
          <ac:chgData name="Prof. David Carlson, Ph.D." userId="670af4e5-ad46-4d61-8416-94491863a631" providerId="ADAL" clId="{CCFB8443-CC57-9C44-B7F3-FA82AEF75C1D}" dt="2019-12-30T17:14:39.206" v="994" actId="1076"/>
          <ac:spMkLst>
            <pc:docMk/>
            <pc:sldMk cId="3566877315" sldId="548"/>
            <ac:spMk id="2" creationId="{9568CD97-2792-41C4-B7C4-C757069D1749}"/>
          </ac:spMkLst>
        </pc:spChg>
        <pc:spChg chg="mod">
          <ac:chgData name="Prof. David Carlson, Ph.D." userId="670af4e5-ad46-4d61-8416-94491863a631" providerId="ADAL" clId="{CCFB8443-CC57-9C44-B7F3-FA82AEF75C1D}" dt="2019-12-30T17:14:39.206" v="994" actId="1076"/>
          <ac:spMkLst>
            <pc:docMk/>
            <pc:sldMk cId="3566877315" sldId="548"/>
            <ac:spMk id="3" creationId="{ACC1E92B-776C-4C6D-896B-CCBD679265B5}"/>
          </ac:spMkLst>
        </pc:spChg>
        <pc:spChg chg="mod">
          <ac:chgData name="Prof. David Carlson, Ph.D." userId="670af4e5-ad46-4d61-8416-94491863a631" providerId="ADAL" clId="{CCFB8443-CC57-9C44-B7F3-FA82AEF75C1D}" dt="2019-12-30T17:14:39.206" v="994" actId="1076"/>
          <ac:spMkLst>
            <pc:docMk/>
            <pc:sldMk cId="3566877315" sldId="548"/>
            <ac:spMk id="4" creationId="{E129958F-2873-4C77-A28F-3FFAAE75359C}"/>
          </ac:spMkLst>
        </pc:spChg>
        <pc:spChg chg="add mod">
          <ac:chgData name="Prof. David Carlson, Ph.D." userId="670af4e5-ad46-4d61-8416-94491863a631" providerId="ADAL" clId="{CCFB8443-CC57-9C44-B7F3-FA82AEF75C1D}" dt="2019-12-30T17:18:41.761" v="1101" actId="113"/>
          <ac:spMkLst>
            <pc:docMk/>
            <pc:sldMk cId="3566877315" sldId="548"/>
            <ac:spMk id="5" creationId="{B6615C91-DDEE-9148-84AA-FEA5C782429A}"/>
          </ac:spMkLst>
        </pc:spChg>
        <pc:spChg chg="mod">
          <ac:chgData name="Prof. David Carlson, Ph.D." userId="670af4e5-ad46-4d61-8416-94491863a631" providerId="ADAL" clId="{CCFB8443-CC57-9C44-B7F3-FA82AEF75C1D}" dt="2019-12-30T17:14:39.206" v="994" actId="1076"/>
          <ac:spMkLst>
            <pc:docMk/>
            <pc:sldMk cId="3566877315" sldId="548"/>
            <ac:spMk id="8" creationId="{1FDFECD0-5A3B-4BAB-AFE1-8FAC8EDAE844}"/>
          </ac:spMkLst>
        </pc:spChg>
        <pc:spChg chg="mod">
          <ac:chgData name="Prof. David Carlson, Ph.D." userId="670af4e5-ad46-4d61-8416-94491863a631" providerId="ADAL" clId="{CCFB8443-CC57-9C44-B7F3-FA82AEF75C1D}" dt="2019-12-30T17:14:39.206" v="994" actId="1076"/>
          <ac:spMkLst>
            <pc:docMk/>
            <pc:sldMk cId="3566877315" sldId="548"/>
            <ac:spMk id="13" creationId="{01589C32-E66E-4609-8605-BC3B4C3933A4}"/>
          </ac:spMkLst>
        </pc:spChg>
        <pc:spChg chg="mod">
          <ac:chgData name="Prof. David Carlson, Ph.D." userId="670af4e5-ad46-4d61-8416-94491863a631" providerId="ADAL" clId="{CCFB8443-CC57-9C44-B7F3-FA82AEF75C1D}" dt="2019-12-30T17:14:39.206" v="994" actId="1076"/>
          <ac:spMkLst>
            <pc:docMk/>
            <pc:sldMk cId="3566877315" sldId="548"/>
            <ac:spMk id="14" creationId="{BAEFE8FE-A76A-4AF3-BA5F-66BC5E42B64B}"/>
          </ac:spMkLst>
        </pc:spChg>
        <pc:spChg chg="mod">
          <ac:chgData name="Prof. David Carlson, Ph.D." userId="670af4e5-ad46-4d61-8416-94491863a631" providerId="ADAL" clId="{CCFB8443-CC57-9C44-B7F3-FA82AEF75C1D}" dt="2019-12-30T17:14:39.206" v="994" actId="1076"/>
          <ac:spMkLst>
            <pc:docMk/>
            <pc:sldMk cId="3566877315" sldId="548"/>
            <ac:spMk id="15" creationId="{E14D2ED9-21D0-4FD5-B773-61F948A3BCE9}"/>
          </ac:spMkLst>
        </pc:spChg>
        <pc:spChg chg="mod">
          <ac:chgData name="Prof. David Carlson, Ph.D." userId="670af4e5-ad46-4d61-8416-94491863a631" providerId="ADAL" clId="{CCFB8443-CC57-9C44-B7F3-FA82AEF75C1D}" dt="2019-12-30T17:14:39.206" v="994" actId="1076"/>
          <ac:spMkLst>
            <pc:docMk/>
            <pc:sldMk cId="3566877315" sldId="548"/>
            <ac:spMk id="22" creationId="{0451E853-A03D-45D2-8DB8-6420B1F89937}"/>
          </ac:spMkLst>
        </pc:spChg>
        <pc:spChg chg="mod">
          <ac:chgData name="Prof. David Carlson, Ph.D." userId="670af4e5-ad46-4d61-8416-94491863a631" providerId="ADAL" clId="{CCFB8443-CC57-9C44-B7F3-FA82AEF75C1D}" dt="2019-12-30T17:14:39.206" v="994" actId="1076"/>
          <ac:spMkLst>
            <pc:docMk/>
            <pc:sldMk cId="3566877315" sldId="548"/>
            <ac:spMk id="23" creationId="{84D2F53F-A9C2-4EB4-B8C2-256B3D91FEB5}"/>
          </ac:spMkLst>
        </pc:spChg>
        <pc:spChg chg="mod">
          <ac:chgData name="Prof. David Carlson, Ph.D." userId="670af4e5-ad46-4d61-8416-94491863a631" providerId="ADAL" clId="{CCFB8443-CC57-9C44-B7F3-FA82AEF75C1D}" dt="2019-12-30T17:14:39.206" v="994" actId="1076"/>
          <ac:spMkLst>
            <pc:docMk/>
            <pc:sldMk cId="3566877315" sldId="548"/>
            <ac:spMk id="24" creationId="{A6584532-27C6-4C93-BDC1-1658FD2F9A72}"/>
          </ac:spMkLst>
        </pc:spChg>
        <pc:spChg chg="mod">
          <ac:chgData name="Prof. David Carlson, Ph.D." userId="670af4e5-ad46-4d61-8416-94491863a631" providerId="ADAL" clId="{CCFB8443-CC57-9C44-B7F3-FA82AEF75C1D}" dt="2019-12-30T17:14:39.206" v="994" actId="1076"/>
          <ac:spMkLst>
            <pc:docMk/>
            <pc:sldMk cId="3566877315" sldId="548"/>
            <ac:spMk id="25" creationId="{1A11CAE6-3E5F-4642-A016-245E8434168D}"/>
          </ac:spMkLst>
        </pc:spChg>
        <pc:spChg chg="mod">
          <ac:chgData name="Prof. David Carlson, Ph.D." userId="670af4e5-ad46-4d61-8416-94491863a631" providerId="ADAL" clId="{CCFB8443-CC57-9C44-B7F3-FA82AEF75C1D}" dt="2019-12-30T17:14:39.206" v="994" actId="1076"/>
          <ac:spMkLst>
            <pc:docMk/>
            <pc:sldMk cId="3566877315" sldId="548"/>
            <ac:spMk id="29" creationId="{5DA00849-A7E0-43DA-BC61-AA9BC82DD953}"/>
          </ac:spMkLst>
        </pc:spChg>
        <pc:spChg chg="mod">
          <ac:chgData name="Prof. David Carlson, Ph.D." userId="670af4e5-ad46-4d61-8416-94491863a631" providerId="ADAL" clId="{CCFB8443-CC57-9C44-B7F3-FA82AEF75C1D}" dt="2019-12-30T17:14:39.206" v="994" actId="1076"/>
          <ac:spMkLst>
            <pc:docMk/>
            <pc:sldMk cId="3566877315" sldId="548"/>
            <ac:spMk id="30" creationId="{ED4A34AD-6589-4BE4-A34A-9BA0966B0138}"/>
          </ac:spMkLst>
        </pc:spChg>
        <pc:spChg chg="mod">
          <ac:chgData name="Prof. David Carlson, Ph.D." userId="670af4e5-ad46-4d61-8416-94491863a631" providerId="ADAL" clId="{CCFB8443-CC57-9C44-B7F3-FA82AEF75C1D}" dt="2019-12-30T17:14:39.206" v="994" actId="1076"/>
          <ac:spMkLst>
            <pc:docMk/>
            <pc:sldMk cId="3566877315" sldId="548"/>
            <ac:spMk id="31" creationId="{B07BC481-37A5-4156-8F3C-4A4087197608}"/>
          </ac:spMkLst>
        </pc:spChg>
        <pc:spChg chg="mod">
          <ac:chgData name="Prof. David Carlson, Ph.D." userId="670af4e5-ad46-4d61-8416-94491863a631" providerId="ADAL" clId="{CCFB8443-CC57-9C44-B7F3-FA82AEF75C1D}" dt="2019-12-30T17:14:39.206" v="994" actId="1076"/>
          <ac:spMkLst>
            <pc:docMk/>
            <pc:sldMk cId="3566877315" sldId="548"/>
            <ac:spMk id="32" creationId="{B0781FBD-0550-43AC-9F48-AA828ABA8D19}"/>
          </ac:spMkLst>
        </pc:spChg>
        <pc:spChg chg="mod">
          <ac:chgData name="Prof. David Carlson, Ph.D." userId="670af4e5-ad46-4d61-8416-94491863a631" providerId="ADAL" clId="{CCFB8443-CC57-9C44-B7F3-FA82AEF75C1D}" dt="2019-12-30T17:14:39.206" v="994" actId="1076"/>
          <ac:spMkLst>
            <pc:docMk/>
            <pc:sldMk cId="3566877315" sldId="548"/>
            <ac:spMk id="34" creationId="{19C70C90-7D18-4471-9C2D-10E291121B27}"/>
          </ac:spMkLst>
        </pc:spChg>
        <pc:spChg chg="mod">
          <ac:chgData name="Prof. David Carlson, Ph.D." userId="670af4e5-ad46-4d61-8416-94491863a631" providerId="ADAL" clId="{CCFB8443-CC57-9C44-B7F3-FA82AEF75C1D}" dt="2019-12-30T17:14:39.206" v="994" actId="1076"/>
          <ac:spMkLst>
            <pc:docMk/>
            <pc:sldMk cId="3566877315" sldId="548"/>
            <ac:spMk id="35" creationId="{285E1B2D-4CA3-4A58-8D99-A1BAB62EBB26}"/>
          </ac:spMkLst>
        </pc:spChg>
        <pc:spChg chg="mod">
          <ac:chgData name="Prof. David Carlson, Ph.D." userId="670af4e5-ad46-4d61-8416-94491863a631" providerId="ADAL" clId="{CCFB8443-CC57-9C44-B7F3-FA82AEF75C1D}" dt="2019-12-30T17:14:39.206" v="994" actId="1076"/>
          <ac:spMkLst>
            <pc:docMk/>
            <pc:sldMk cId="3566877315" sldId="548"/>
            <ac:spMk id="36" creationId="{12BAD84F-C9C4-4385-8073-452BA128AD04}"/>
          </ac:spMkLst>
        </pc:spChg>
        <pc:spChg chg="mod">
          <ac:chgData name="Prof. David Carlson, Ph.D." userId="670af4e5-ad46-4d61-8416-94491863a631" providerId="ADAL" clId="{CCFB8443-CC57-9C44-B7F3-FA82AEF75C1D}" dt="2019-12-30T17:14:39.206" v="994" actId="1076"/>
          <ac:spMkLst>
            <pc:docMk/>
            <pc:sldMk cId="3566877315" sldId="548"/>
            <ac:spMk id="37" creationId="{8C619353-562C-4284-848E-B5364735E249}"/>
          </ac:spMkLst>
        </pc:spChg>
        <pc:spChg chg="mod">
          <ac:chgData name="Prof. David Carlson, Ph.D." userId="670af4e5-ad46-4d61-8416-94491863a631" providerId="ADAL" clId="{CCFB8443-CC57-9C44-B7F3-FA82AEF75C1D}" dt="2019-12-30T17:14:39.206" v="994" actId="1076"/>
          <ac:spMkLst>
            <pc:docMk/>
            <pc:sldMk cId="3566877315" sldId="548"/>
            <ac:spMk id="41" creationId="{15754F06-03AF-4944-B4DB-33041A3E7082}"/>
          </ac:spMkLst>
        </pc:spChg>
        <pc:spChg chg="mod">
          <ac:chgData name="Prof. David Carlson, Ph.D." userId="670af4e5-ad46-4d61-8416-94491863a631" providerId="ADAL" clId="{CCFB8443-CC57-9C44-B7F3-FA82AEF75C1D}" dt="2019-12-30T17:14:39.206" v="994" actId="1076"/>
          <ac:spMkLst>
            <pc:docMk/>
            <pc:sldMk cId="3566877315" sldId="548"/>
            <ac:spMk id="42" creationId="{D4D7C1FA-FDD5-468F-8916-5C72B42100B4}"/>
          </ac:spMkLst>
        </pc:spChg>
        <pc:spChg chg="mod">
          <ac:chgData name="Prof. David Carlson, Ph.D." userId="670af4e5-ad46-4d61-8416-94491863a631" providerId="ADAL" clId="{CCFB8443-CC57-9C44-B7F3-FA82AEF75C1D}" dt="2019-12-30T17:14:39.206" v="994" actId="1076"/>
          <ac:spMkLst>
            <pc:docMk/>
            <pc:sldMk cId="3566877315" sldId="548"/>
            <ac:spMk id="43" creationId="{17D5632B-1893-4C7A-9A9A-19AAE8AD31E0}"/>
          </ac:spMkLst>
        </pc:spChg>
        <pc:spChg chg="mod">
          <ac:chgData name="Prof. David Carlson, Ph.D." userId="670af4e5-ad46-4d61-8416-94491863a631" providerId="ADAL" clId="{CCFB8443-CC57-9C44-B7F3-FA82AEF75C1D}" dt="2019-12-30T17:14:39.206" v="994" actId="1076"/>
          <ac:spMkLst>
            <pc:docMk/>
            <pc:sldMk cId="3566877315" sldId="548"/>
            <ac:spMk id="44" creationId="{C328EDF9-4641-49A3-9942-36FDE5A103C9}"/>
          </ac:spMkLst>
        </pc:spChg>
        <pc:spChg chg="mod">
          <ac:chgData name="Prof. David Carlson, Ph.D." userId="670af4e5-ad46-4d61-8416-94491863a631" providerId="ADAL" clId="{CCFB8443-CC57-9C44-B7F3-FA82AEF75C1D}" dt="2019-12-30T17:14:39.206" v="994" actId="1076"/>
          <ac:spMkLst>
            <pc:docMk/>
            <pc:sldMk cId="3566877315" sldId="548"/>
            <ac:spMk id="45" creationId="{080C6AA0-F4F8-4BC0-BCCF-3B37227AFB27}"/>
          </ac:spMkLst>
        </pc:spChg>
        <pc:spChg chg="mod">
          <ac:chgData name="Prof. David Carlson, Ph.D." userId="670af4e5-ad46-4d61-8416-94491863a631" providerId="ADAL" clId="{CCFB8443-CC57-9C44-B7F3-FA82AEF75C1D}" dt="2019-12-30T17:14:39.206" v="994" actId="1076"/>
          <ac:spMkLst>
            <pc:docMk/>
            <pc:sldMk cId="3566877315" sldId="548"/>
            <ac:spMk id="46" creationId="{BE90ECD5-D9DE-483B-BA30-625F968CBC54}"/>
          </ac:spMkLst>
        </pc:spChg>
        <pc:spChg chg="mod">
          <ac:chgData name="Prof. David Carlson, Ph.D." userId="670af4e5-ad46-4d61-8416-94491863a631" providerId="ADAL" clId="{CCFB8443-CC57-9C44-B7F3-FA82AEF75C1D}" dt="2019-12-30T17:14:39.206" v="994" actId="1076"/>
          <ac:spMkLst>
            <pc:docMk/>
            <pc:sldMk cId="3566877315" sldId="548"/>
            <ac:spMk id="47" creationId="{E97653DD-6C3D-4BCF-AD1C-9C8EC441708C}"/>
          </ac:spMkLst>
        </pc:spChg>
        <pc:spChg chg="mod">
          <ac:chgData name="Prof. David Carlson, Ph.D." userId="670af4e5-ad46-4d61-8416-94491863a631" providerId="ADAL" clId="{CCFB8443-CC57-9C44-B7F3-FA82AEF75C1D}" dt="2019-12-30T17:14:25.951" v="990"/>
          <ac:spMkLst>
            <pc:docMk/>
            <pc:sldMk cId="3566877315" sldId="548"/>
            <ac:spMk id="48" creationId="{3994E75F-5397-474A-8BB9-795FF4E88158}"/>
          </ac:spMkLst>
        </pc:spChg>
        <pc:spChg chg="mod">
          <ac:chgData name="Prof. David Carlson, Ph.D." userId="670af4e5-ad46-4d61-8416-94491863a631" providerId="ADAL" clId="{CCFB8443-CC57-9C44-B7F3-FA82AEF75C1D}" dt="2019-12-30T17:14:39.206" v="994" actId="1076"/>
          <ac:spMkLst>
            <pc:docMk/>
            <pc:sldMk cId="3566877315" sldId="548"/>
            <ac:spMk id="53" creationId="{25D4021C-0C80-4870-B331-2CEDA71664EB}"/>
          </ac:spMkLst>
        </pc:spChg>
        <pc:spChg chg="mod">
          <ac:chgData name="Prof. David Carlson, Ph.D." userId="670af4e5-ad46-4d61-8416-94491863a631" providerId="ADAL" clId="{CCFB8443-CC57-9C44-B7F3-FA82AEF75C1D}" dt="2019-12-30T17:14:39.206" v="994" actId="1076"/>
          <ac:spMkLst>
            <pc:docMk/>
            <pc:sldMk cId="3566877315" sldId="548"/>
            <ac:spMk id="54" creationId="{3944418E-8C36-451D-980D-5A28E71DE06E}"/>
          </ac:spMkLst>
        </pc:spChg>
        <pc:spChg chg="mod">
          <ac:chgData name="Prof. David Carlson, Ph.D." userId="670af4e5-ad46-4d61-8416-94491863a631" providerId="ADAL" clId="{CCFB8443-CC57-9C44-B7F3-FA82AEF75C1D}" dt="2019-12-30T17:14:39.206" v="994" actId="1076"/>
          <ac:spMkLst>
            <pc:docMk/>
            <pc:sldMk cId="3566877315" sldId="548"/>
            <ac:spMk id="55" creationId="{90C415D5-030B-4418-AB29-3C29856FBC4F}"/>
          </ac:spMkLst>
        </pc:spChg>
        <pc:spChg chg="mod">
          <ac:chgData name="Prof. David Carlson, Ph.D." userId="670af4e5-ad46-4d61-8416-94491863a631" providerId="ADAL" clId="{CCFB8443-CC57-9C44-B7F3-FA82AEF75C1D}" dt="2019-12-30T17:14:39.206" v="994" actId="1076"/>
          <ac:spMkLst>
            <pc:docMk/>
            <pc:sldMk cId="3566877315" sldId="548"/>
            <ac:spMk id="56" creationId="{C78BB892-1D61-4623-B63A-E9BDB71EEB0D}"/>
          </ac:spMkLst>
        </pc:spChg>
        <pc:picChg chg="mod">
          <ac:chgData name="Prof. David Carlson, Ph.D." userId="670af4e5-ad46-4d61-8416-94491863a631" providerId="ADAL" clId="{CCFB8443-CC57-9C44-B7F3-FA82AEF75C1D}" dt="2019-12-30T17:14:39.206" v="994" actId="1076"/>
          <ac:picMkLst>
            <pc:docMk/>
            <pc:sldMk cId="3566877315" sldId="548"/>
            <ac:picMk id="33" creationId="{33471212-2362-43F0-BB7D-B5056BAC64B0}"/>
          </ac:picMkLst>
        </pc:picChg>
        <pc:cxnChg chg="mod">
          <ac:chgData name="Prof. David Carlson, Ph.D." userId="670af4e5-ad46-4d61-8416-94491863a631" providerId="ADAL" clId="{CCFB8443-CC57-9C44-B7F3-FA82AEF75C1D}" dt="2019-12-30T17:14:39.206" v="994" actId="1076"/>
          <ac:cxnSpMkLst>
            <pc:docMk/>
            <pc:sldMk cId="3566877315" sldId="548"/>
            <ac:cxnSpMk id="10" creationId="{77798219-5412-44A3-B4C4-73C68B0EB896}"/>
          </ac:cxnSpMkLst>
        </pc:cxnChg>
        <pc:cxnChg chg="mod">
          <ac:chgData name="Prof. David Carlson, Ph.D." userId="670af4e5-ad46-4d61-8416-94491863a631" providerId="ADAL" clId="{CCFB8443-CC57-9C44-B7F3-FA82AEF75C1D}" dt="2019-12-30T17:14:39.206" v="994" actId="1076"/>
          <ac:cxnSpMkLst>
            <pc:docMk/>
            <pc:sldMk cId="3566877315" sldId="548"/>
            <ac:cxnSpMk id="11" creationId="{62EC1210-6548-4DA8-81F8-DF7F800DD011}"/>
          </ac:cxnSpMkLst>
        </pc:cxnChg>
        <pc:cxnChg chg="mod">
          <ac:chgData name="Prof. David Carlson, Ph.D." userId="670af4e5-ad46-4d61-8416-94491863a631" providerId="ADAL" clId="{CCFB8443-CC57-9C44-B7F3-FA82AEF75C1D}" dt="2019-12-30T17:14:39.206" v="994" actId="1076"/>
          <ac:cxnSpMkLst>
            <pc:docMk/>
            <pc:sldMk cId="3566877315" sldId="548"/>
            <ac:cxnSpMk id="12" creationId="{1AB29709-52B3-412A-B587-6F458C020C56}"/>
          </ac:cxnSpMkLst>
        </pc:cxnChg>
        <pc:cxnChg chg="mod">
          <ac:chgData name="Prof. David Carlson, Ph.D." userId="670af4e5-ad46-4d61-8416-94491863a631" providerId="ADAL" clId="{CCFB8443-CC57-9C44-B7F3-FA82AEF75C1D}" dt="2019-12-30T17:14:39.206" v="994" actId="1076"/>
          <ac:cxnSpMkLst>
            <pc:docMk/>
            <pc:sldMk cId="3566877315" sldId="548"/>
            <ac:cxnSpMk id="16" creationId="{163A9B7A-2F77-408F-B113-123924638EDF}"/>
          </ac:cxnSpMkLst>
        </pc:cxnChg>
        <pc:cxnChg chg="mod">
          <ac:chgData name="Prof. David Carlson, Ph.D." userId="670af4e5-ad46-4d61-8416-94491863a631" providerId="ADAL" clId="{CCFB8443-CC57-9C44-B7F3-FA82AEF75C1D}" dt="2019-12-30T17:14:39.206" v="994" actId="1076"/>
          <ac:cxnSpMkLst>
            <pc:docMk/>
            <pc:sldMk cId="3566877315" sldId="548"/>
            <ac:cxnSpMk id="19" creationId="{C52C6726-95DB-49FC-83B3-C45EFB045B79}"/>
          </ac:cxnSpMkLst>
        </pc:cxnChg>
        <pc:cxnChg chg="mod">
          <ac:chgData name="Prof. David Carlson, Ph.D." userId="670af4e5-ad46-4d61-8416-94491863a631" providerId="ADAL" clId="{CCFB8443-CC57-9C44-B7F3-FA82AEF75C1D}" dt="2019-12-30T17:14:39.206" v="994" actId="1076"/>
          <ac:cxnSpMkLst>
            <pc:docMk/>
            <pc:sldMk cId="3566877315" sldId="548"/>
            <ac:cxnSpMk id="20" creationId="{B6209707-0C1B-42B9-9A02-25F6FABBCF61}"/>
          </ac:cxnSpMkLst>
        </pc:cxnChg>
        <pc:cxnChg chg="mod">
          <ac:chgData name="Prof. David Carlson, Ph.D." userId="670af4e5-ad46-4d61-8416-94491863a631" providerId="ADAL" clId="{CCFB8443-CC57-9C44-B7F3-FA82AEF75C1D}" dt="2019-12-30T17:14:39.206" v="994" actId="1076"/>
          <ac:cxnSpMkLst>
            <pc:docMk/>
            <pc:sldMk cId="3566877315" sldId="548"/>
            <ac:cxnSpMk id="21" creationId="{D37E368D-6F97-4267-8318-52A6FE794DA9}"/>
          </ac:cxnSpMkLst>
        </pc:cxnChg>
        <pc:cxnChg chg="mod">
          <ac:chgData name="Prof. David Carlson, Ph.D." userId="670af4e5-ad46-4d61-8416-94491863a631" providerId="ADAL" clId="{CCFB8443-CC57-9C44-B7F3-FA82AEF75C1D}" dt="2019-12-30T17:14:39.206" v="994" actId="1076"/>
          <ac:cxnSpMkLst>
            <pc:docMk/>
            <pc:sldMk cId="3566877315" sldId="548"/>
            <ac:cxnSpMk id="26" creationId="{441A089C-F27B-4754-9FDF-478857FD2583}"/>
          </ac:cxnSpMkLst>
        </pc:cxnChg>
        <pc:cxnChg chg="mod">
          <ac:chgData name="Prof. David Carlson, Ph.D." userId="670af4e5-ad46-4d61-8416-94491863a631" providerId="ADAL" clId="{CCFB8443-CC57-9C44-B7F3-FA82AEF75C1D}" dt="2019-12-30T17:14:39.206" v="994" actId="1076"/>
          <ac:cxnSpMkLst>
            <pc:docMk/>
            <pc:sldMk cId="3566877315" sldId="548"/>
            <ac:cxnSpMk id="27" creationId="{6A49CE99-6835-4C61-BAD9-18A6A9393489}"/>
          </ac:cxnSpMkLst>
        </pc:cxnChg>
        <pc:cxnChg chg="mod">
          <ac:chgData name="Prof. David Carlson, Ph.D." userId="670af4e5-ad46-4d61-8416-94491863a631" providerId="ADAL" clId="{CCFB8443-CC57-9C44-B7F3-FA82AEF75C1D}" dt="2019-12-30T17:14:39.206" v="994" actId="1076"/>
          <ac:cxnSpMkLst>
            <pc:docMk/>
            <pc:sldMk cId="3566877315" sldId="548"/>
            <ac:cxnSpMk id="28" creationId="{343717AC-7D3F-48AA-8A30-CD1397910103}"/>
          </ac:cxnSpMkLst>
        </pc:cxnChg>
        <pc:cxnChg chg="mod">
          <ac:chgData name="Prof. David Carlson, Ph.D." userId="670af4e5-ad46-4d61-8416-94491863a631" providerId="ADAL" clId="{CCFB8443-CC57-9C44-B7F3-FA82AEF75C1D}" dt="2019-12-30T17:14:39.206" v="994" actId="1076"/>
          <ac:cxnSpMkLst>
            <pc:docMk/>
            <pc:sldMk cId="3566877315" sldId="548"/>
            <ac:cxnSpMk id="38" creationId="{A99041A3-456B-4C6C-8689-DBF3C52BAB83}"/>
          </ac:cxnSpMkLst>
        </pc:cxnChg>
        <pc:cxnChg chg="mod">
          <ac:chgData name="Prof. David Carlson, Ph.D." userId="670af4e5-ad46-4d61-8416-94491863a631" providerId="ADAL" clId="{CCFB8443-CC57-9C44-B7F3-FA82AEF75C1D}" dt="2019-12-30T17:14:39.206" v="994" actId="1076"/>
          <ac:cxnSpMkLst>
            <pc:docMk/>
            <pc:sldMk cId="3566877315" sldId="548"/>
            <ac:cxnSpMk id="39" creationId="{783C0025-9282-4110-8FA1-B81DC0458E0A}"/>
          </ac:cxnSpMkLst>
        </pc:cxnChg>
        <pc:cxnChg chg="mod">
          <ac:chgData name="Prof. David Carlson, Ph.D." userId="670af4e5-ad46-4d61-8416-94491863a631" providerId="ADAL" clId="{CCFB8443-CC57-9C44-B7F3-FA82AEF75C1D}" dt="2019-12-30T17:14:39.206" v="994" actId="1076"/>
          <ac:cxnSpMkLst>
            <pc:docMk/>
            <pc:sldMk cId="3566877315" sldId="548"/>
            <ac:cxnSpMk id="40" creationId="{CC8F285C-1C14-4663-AE6C-DC0F75C7E881}"/>
          </ac:cxnSpMkLst>
        </pc:cxnChg>
        <pc:cxnChg chg="mod">
          <ac:chgData name="Prof. David Carlson, Ph.D." userId="670af4e5-ad46-4d61-8416-94491863a631" providerId="ADAL" clId="{CCFB8443-CC57-9C44-B7F3-FA82AEF75C1D}" dt="2019-12-30T17:14:39.206" v="994" actId="1076"/>
          <ac:cxnSpMkLst>
            <pc:docMk/>
            <pc:sldMk cId="3566877315" sldId="548"/>
            <ac:cxnSpMk id="49" creationId="{E6C0FC21-6B01-4053-AEB3-40D4DA0A7648}"/>
          </ac:cxnSpMkLst>
        </pc:cxnChg>
        <pc:cxnChg chg="mod">
          <ac:chgData name="Prof. David Carlson, Ph.D." userId="670af4e5-ad46-4d61-8416-94491863a631" providerId="ADAL" clId="{CCFB8443-CC57-9C44-B7F3-FA82AEF75C1D}" dt="2019-12-30T17:14:39.206" v="994" actId="1076"/>
          <ac:cxnSpMkLst>
            <pc:docMk/>
            <pc:sldMk cId="3566877315" sldId="548"/>
            <ac:cxnSpMk id="50" creationId="{7AA2CF34-B2D1-4E49-BBEC-C4C3CDE9A9B4}"/>
          </ac:cxnSpMkLst>
        </pc:cxnChg>
        <pc:cxnChg chg="mod">
          <ac:chgData name="Prof. David Carlson, Ph.D." userId="670af4e5-ad46-4d61-8416-94491863a631" providerId="ADAL" clId="{CCFB8443-CC57-9C44-B7F3-FA82AEF75C1D}" dt="2019-12-30T17:14:39.206" v="994" actId="1076"/>
          <ac:cxnSpMkLst>
            <pc:docMk/>
            <pc:sldMk cId="3566877315" sldId="548"/>
            <ac:cxnSpMk id="51" creationId="{3EA0D98C-D997-4275-8F38-811771F3DC38}"/>
          </ac:cxnSpMkLst>
        </pc:cxnChg>
        <pc:cxnChg chg="mod">
          <ac:chgData name="Prof. David Carlson, Ph.D." userId="670af4e5-ad46-4d61-8416-94491863a631" providerId="ADAL" clId="{CCFB8443-CC57-9C44-B7F3-FA82AEF75C1D}" dt="2019-12-30T17:14:39.206" v="994" actId="1076"/>
          <ac:cxnSpMkLst>
            <pc:docMk/>
            <pc:sldMk cId="3566877315" sldId="548"/>
            <ac:cxnSpMk id="52" creationId="{B1C7243D-557F-4C96-9931-DEF8C2CC0359}"/>
          </ac:cxnSpMkLst>
        </pc:cxnChg>
      </pc:sldChg>
      <pc:sldChg chg="add del">
        <pc:chgData name="Prof. David Carlson, Ph.D." userId="670af4e5-ad46-4d61-8416-94491863a631" providerId="ADAL" clId="{CCFB8443-CC57-9C44-B7F3-FA82AEF75C1D}" dt="2019-12-30T17:11:26.084" v="984"/>
        <pc:sldMkLst>
          <pc:docMk/>
          <pc:sldMk cId="184573093" sldId="552"/>
        </pc:sldMkLst>
      </pc:sldChg>
      <pc:sldChg chg="addSp modSp add del">
        <pc:chgData name="Prof. David Carlson, Ph.D." userId="670af4e5-ad46-4d61-8416-94491863a631" providerId="ADAL" clId="{CCFB8443-CC57-9C44-B7F3-FA82AEF75C1D}" dt="2019-12-30T17:56:45.145" v="1204" actId="2696"/>
        <pc:sldMkLst>
          <pc:docMk/>
          <pc:sldMk cId="4123804937" sldId="552"/>
        </pc:sldMkLst>
        <pc:spChg chg="mod">
          <ac:chgData name="Prof. David Carlson, Ph.D." userId="670af4e5-ad46-4d61-8416-94491863a631" providerId="ADAL" clId="{CCFB8443-CC57-9C44-B7F3-FA82AEF75C1D}" dt="2019-12-30T17:17:59.252" v="1056" actId="1076"/>
          <ac:spMkLst>
            <pc:docMk/>
            <pc:sldMk cId="4123804937" sldId="552"/>
            <ac:spMk id="2" creationId="{46D7B87F-8F5C-400C-81AA-F9A8BDE5C341}"/>
          </ac:spMkLst>
        </pc:spChg>
        <pc:spChg chg="mod">
          <ac:chgData name="Prof. David Carlson, Ph.D." userId="670af4e5-ad46-4d61-8416-94491863a631" providerId="ADAL" clId="{CCFB8443-CC57-9C44-B7F3-FA82AEF75C1D}" dt="2019-12-30T17:17:59.252" v="1056" actId="1076"/>
          <ac:spMkLst>
            <pc:docMk/>
            <pc:sldMk cId="4123804937" sldId="552"/>
            <ac:spMk id="3" creationId="{F34ED600-D5A3-4FDC-AC50-654908D697DA}"/>
          </ac:spMkLst>
        </pc:spChg>
        <pc:spChg chg="mod">
          <ac:chgData name="Prof. David Carlson, Ph.D." userId="670af4e5-ad46-4d61-8416-94491863a631" providerId="ADAL" clId="{CCFB8443-CC57-9C44-B7F3-FA82AEF75C1D}" dt="2019-12-30T17:17:59.252" v="1056" actId="1076"/>
          <ac:spMkLst>
            <pc:docMk/>
            <pc:sldMk cId="4123804937" sldId="552"/>
            <ac:spMk id="4" creationId="{C81CA398-5198-4212-B3C4-CDEF3EA8753F}"/>
          </ac:spMkLst>
        </pc:spChg>
        <pc:spChg chg="mod">
          <ac:chgData name="Prof. David Carlson, Ph.D." userId="670af4e5-ad46-4d61-8416-94491863a631" providerId="ADAL" clId="{CCFB8443-CC57-9C44-B7F3-FA82AEF75C1D}" dt="2019-12-30T17:17:59.252" v="1056" actId="1076"/>
          <ac:spMkLst>
            <pc:docMk/>
            <pc:sldMk cId="4123804937" sldId="552"/>
            <ac:spMk id="5" creationId="{240E26F2-3EBE-4EDE-9612-689957D497D1}"/>
          </ac:spMkLst>
        </pc:spChg>
        <pc:spChg chg="mod">
          <ac:chgData name="Prof. David Carlson, Ph.D." userId="670af4e5-ad46-4d61-8416-94491863a631" providerId="ADAL" clId="{CCFB8443-CC57-9C44-B7F3-FA82AEF75C1D}" dt="2019-12-30T17:17:59.252" v="1056" actId="1076"/>
          <ac:spMkLst>
            <pc:docMk/>
            <pc:sldMk cId="4123804937" sldId="552"/>
            <ac:spMk id="6" creationId="{D81A6D83-EF55-4BE7-B816-8B28B870487F}"/>
          </ac:spMkLst>
        </pc:spChg>
        <pc:spChg chg="add mod">
          <ac:chgData name="Prof. David Carlson, Ph.D." userId="670af4e5-ad46-4d61-8416-94491863a631" providerId="ADAL" clId="{CCFB8443-CC57-9C44-B7F3-FA82AEF75C1D}" dt="2019-12-30T17:18:31.230" v="1097" actId="113"/>
          <ac:spMkLst>
            <pc:docMk/>
            <pc:sldMk cId="4123804937" sldId="552"/>
            <ac:spMk id="7" creationId="{123D9AF2-F373-2342-8153-E1AED5D45FFA}"/>
          </ac:spMkLst>
        </pc:spChg>
        <pc:spChg chg="mod">
          <ac:chgData name="Prof. David Carlson, Ph.D." userId="670af4e5-ad46-4d61-8416-94491863a631" providerId="ADAL" clId="{CCFB8443-CC57-9C44-B7F3-FA82AEF75C1D}" dt="2019-12-30T17:17:44.092" v="1049"/>
          <ac:spMkLst>
            <pc:docMk/>
            <pc:sldMk cId="4123804937" sldId="552"/>
            <ac:spMk id="48" creationId="{3994E75F-5397-474A-8BB9-795FF4E88158}"/>
          </ac:spMkLst>
        </pc:spChg>
        <pc:spChg chg="mod">
          <ac:chgData name="Prof. David Carlson, Ph.D." userId="670af4e5-ad46-4d61-8416-94491863a631" providerId="ADAL" clId="{CCFB8443-CC57-9C44-B7F3-FA82AEF75C1D}" dt="2019-12-30T17:17:59.252" v="1056" actId="1076"/>
          <ac:spMkLst>
            <pc:docMk/>
            <pc:sldMk cId="4123804937" sldId="552"/>
            <ac:spMk id="85" creationId="{C8E44F31-41D6-4C7E-BC89-5E3CDC65FE15}"/>
          </ac:spMkLst>
        </pc:spChg>
        <pc:spChg chg="mod">
          <ac:chgData name="Prof. David Carlson, Ph.D." userId="670af4e5-ad46-4d61-8416-94491863a631" providerId="ADAL" clId="{CCFB8443-CC57-9C44-B7F3-FA82AEF75C1D}" dt="2019-12-30T17:17:59.252" v="1056" actId="1076"/>
          <ac:spMkLst>
            <pc:docMk/>
            <pc:sldMk cId="4123804937" sldId="552"/>
            <ac:spMk id="86" creationId="{5DF16AFA-9B76-407C-B7FB-B85D20B5FC5E}"/>
          </ac:spMkLst>
        </pc:spChg>
        <pc:spChg chg="mod">
          <ac:chgData name="Prof. David Carlson, Ph.D." userId="670af4e5-ad46-4d61-8416-94491863a631" providerId="ADAL" clId="{CCFB8443-CC57-9C44-B7F3-FA82AEF75C1D}" dt="2019-12-30T17:17:59.252" v="1056" actId="1076"/>
          <ac:spMkLst>
            <pc:docMk/>
            <pc:sldMk cId="4123804937" sldId="552"/>
            <ac:spMk id="90" creationId="{F8B7564A-B348-48F5-9893-F419F724F34C}"/>
          </ac:spMkLst>
        </pc:spChg>
        <pc:spChg chg="mod">
          <ac:chgData name="Prof. David Carlson, Ph.D." userId="670af4e5-ad46-4d61-8416-94491863a631" providerId="ADAL" clId="{CCFB8443-CC57-9C44-B7F3-FA82AEF75C1D}" dt="2019-12-30T17:17:59.252" v="1056" actId="1076"/>
          <ac:spMkLst>
            <pc:docMk/>
            <pc:sldMk cId="4123804937" sldId="552"/>
            <ac:spMk id="91" creationId="{9D248320-E422-4E1C-91A3-1D1FCA0EE3D9}"/>
          </ac:spMkLst>
        </pc:spChg>
        <pc:grpChg chg="mod">
          <ac:chgData name="Prof. David Carlson, Ph.D." userId="670af4e5-ad46-4d61-8416-94491863a631" providerId="ADAL" clId="{CCFB8443-CC57-9C44-B7F3-FA82AEF75C1D}" dt="2019-12-30T17:17:59.252" v="1056" actId="1076"/>
          <ac:grpSpMkLst>
            <pc:docMk/>
            <pc:sldMk cId="4123804937" sldId="552"/>
            <ac:grpSpMk id="49" creationId="{81A4B573-943C-4CE1-9681-3EF1F6BB9FE7}"/>
          </ac:grpSpMkLst>
        </pc:grpChg>
        <pc:grpChg chg="mod">
          <ac:chgData name="Prof. David Carlson, Ph.D." userId="670af4e5-ad46-4d61-8416-94491863a631" providerId="ADAL" clId="{CCFB8443-CC57-9C44-B7F3-FA82AEF75C1D}" dt="2019-12-30T17:17:59.252" v="1056" actId="1076"/>
          <ac:grpSpMkLst>
            <pc:docMk/>
            <pc:sldMk cId="4123804937" sldId="552"/>
            <ac:grpSpMk id="61" creationId="{9236763B-06B4-41FB-9164-E559564C7805}"/>
          </ac:grpSpMkLst>
        </pc:grpChg>
        <pc:cxnChg chg="mod">
          <ac:chgData name="Prof. David Carlson, Ph.D." userId="670af4e5-ad46-4d61-8416-94491863a631" providerId="ADAL" clId="{CCFB8443-CC57-9C44-B7F3-FA82AEF75C1D}" dt="2019-12-30T17:17:59.252" v="1056" actId="1076"/>
          <ac:cxnSpMkLst>
            <pc:docMk/>
            <pc:sldMk cId="4123804937" sldId="552"/>
            <ac:cxnSpMk id="69" creationId="{FF09D315-763C-4490-9B7D-38D3784BE578}"/>
          </ac:cxnSpMkLst>
        </pc:cxnChg>
        <pc:cxnChg chg="mod">
          <ac:chgData name="Prof. David Carlson, Ph.D." userId="670af4e5-ad46-4d61-8416-94491863a631" providerId="ADAL" clId="{CCFB8443-CC57-9C44-B7F3-FA82AEF75C1D}" dt="2019-12-30T17:17:59.252" v="1056" actId="1076"/>
          <ac:cxnSpMkLst>
            <pc:docMk/>
            <pc:sldMk cId="4123804937" sldId="552"/>
            <ac:cxnSpMk id="70" creationId="{CAC30E47-E878-4504-BBDD-D520F4DC511D}"/>
          </ac:cxnSpMkLst>
        </pc:cxnChg>
        <pc:cxnChg chg="mod">
          <ac:chgData name="Prof. David Carlson, Ph.D." userId="670af4e5-ad46-4d61-8416-94491863a631" providerId="ADAL" clId="{CCFB8443-CC57-9C44-B7F3-FA82AEF75C1D}" dt="2019-12-30T17:17:59.252" v="1056" actId="1076"/>
          <ac:cxnSpMkLst>
            <pc:docMk/>
            <pc:sldMk cId="4123804937" sldId="552"/>
            <ac:cxnSpMk id="71" creationId="{338E8DA3-4DBF-4E37-A754-4F55EFEACED1}"/>
          </ac:cxnSpMkLst>
        </pc:cxnChg>
        <pc:cxnChg chg="mod">
          <ac:chgData name="Prof. David Carlson, Ph.D." userId="670af4e5-ad46-4d61-8416-94491863a631" providerId="ADAL" clId="{CCFB8443-CC57-9C44-B7F3-FA82AEF75C1D}" dt="2019-12-30T17:17:59.252" v="1056" actId="1076"/>
          <ac:cxnSpMkLst>
            <pc:docMk/>
            <pc:sldMk cId="4123804937" sldId="552"/>
            <ac:cxnSpMk id="72" creationId="{536430CD-9B4A-4EEB-A84C-25F334FBF5C6}"/>
          </ac:cxnSpMkLst>
        </pc:cxnChg>
        <pc:cxnChg chg="mod">
          <ac:chgData name="Prof. David Carlson, Ph.D." userId="670af4e5-ad46-4d61-8416-94491863a631" providerId="ADAL" clId="{CCFB8443-CC57-9C44-B7F3-FA82AEF75C1D}" dt="2019-12-30T17:17:59.252" v="1056" actId="1076"/>
          <ac:cxnSpMkLst>
            <pc:docMk/>
            <pc:sldMk cId="4123804937" sldId="552"/>
            <ac:cxnSpMk id="73" creationId="{21C7A8F2-93F5-444F-A382-1ED233B6C1C7}"/>
          </ac:cxnSpMkLst>
        </pc:cxnChg>
        <pc:cxnChg chg="mod">
          <ac:chgData name="Prof. David Carlson, Ph.D." userId="670af4e5-ad46-4d61-8416-94491863a631" providerId="ADAL" clId="{CCFB8443-CC57-9C44-B7F3-FA82AEF75C1D}" dt="2019-12-30T17:17:59.252" v="1056" actId="1076"/>
          <ac:cxnSpMkLst>
            <pc:docMk/>
            <pc:sldMk cId="4123804937" sldId="552"/>
            <ac:cxnSpMk id="74" creationId="{D5DA7E15-03EA-47A0-850E-7F2A1937C27E}"/>
          </ac:cxnSpMkLst>
        </pc:cxnChg>
        <pc:cxnChg chg="mod">
          <ac:chgData name="Prof. David Carlson, Ph.D." userId="670af4e5-ad46-4d61-8416-94491863a631" providerId="ADAL" clId="{CCFB8443-CC57-9C44-B7F3-FA82AEF75C1D}" dt="2019-12-30T17:17:59.252" v="1056" actId="1076"/>
          <ac:cxnSpMkLst>
            <pc:docMk/>
            <pc:sldMk cId="4123804937" sldId="552"/>
            <ac:cxnSpMk id="75" creationId="{88678913-4F08-4DC3-AF23-3C643ED60BA3}"/>
          </ac:cxnSpMkLst>
        </pc:cxnChg>
        <pc:cxnChg chg="mod">
          <ac:chgData name="Prof. David Carlson, Ph.D." userId="670af4e5-ad46-4d61-8416-94491863a631" providerId="ADAL" clId="{CCFB8443-CC57-9C44-B7F3-FA82AEF75C1D}" dt="2019-12-30T17:17:59.252" v="1056" actId="1076"/>
          <ac:cxnSpMkLst>
            <pc:docMk/>
            <pc:sldMk cId="4123804937" sldId="552"/>
            <ac:cxnSpMk id="76" creationId="{D866841A-A4CF-4CC3-B6C9-60D6A0AB7433}"/>
          </ac:cxnSpMkLst>
        </pc:cxnChg>
        <pc:cxnChg chg="mod">
          <ac:chgData name="Prof. David Carlson, Ph.D." userId="670af4e5-ad46-4d61-8416-94491863a631" providerId="ADAL" clId="{CCFB8443-CC57-9C44-B7F3-FA82AEF75C1D}" dt="2019-12-30T17:17:59.252" v="1056" actId="1076"/>
          <ac:cxnSpMkLst>
            <pc:docMk/>
            <pc:sldMk cId="4123804937" sldId="552"/>
            <ac:cxnSpMk id="77" creationId="{F09D7093-DEE6-48BF-9E1E-896E53065157}"/>
          </ac:cxnSpMkLst>
        </pc:cxnChg>
        <pc:cxnChg chg="mod">
          <ac:chgData name="Prof. David Carlson, Ph.D." userId="670af4e5-ad46-4d61-8416-94491863a631" providerId="ADAL" clId="{CCFB8443-CC57-9C44-B7F3-FA82AEF75C1D}" dt="2019-12-30T17:17:59.252" v="1056" actId="1076"/>
          <ac:cxnSpMkLst>
            <pc:docMk/>
            <pc:sldMk cId="4123804937" sldId="552"/>
            <ac:cxnSpMk id="78" creationId="{AA3641CA-F574-4111-B271-B86C460F95F9}"/>
          </ac:cxnSpMkLst>
        </pc:cxnChg>
        <pc:cxnChg chg="mod">
          <ac:chgData name="Prof. David Carlson, Ph.D." userId="670af4e5-ad46-4d61-8416-94491863a631" providerId="ADAL" clId="{CCFB8443-CC57-9C44-B7F3-FA82AEF75C1D}" dt="2019-12-30T17:17:59.252" v="1056" actId="1076"/>
          <ac:cxnSpMkLst>
            <pc:docMk/>
            <pc:sldMk cId="4123804937" sldId="552"/>
            <ac:cxnSpMk id="79" creationId="{F32A6540-0B9B-4EAA-8D4C-024B8DEDBDE5}"/>
          </ac:cxnSpMkLst>
        </pc:cxnChg>
        <pc:cxnChg chg="mod">
          <ac:chgData name="Prof. David Carlson, Ph.D." userId="670af4e5-ad46-4d61-8416-94491863a631" providerId="ADAL" clId="{CCFB8443-CC57-9C44-B7F3-FA82AEF75C1D}" dt="2019-12-30T17:17:59.252" v="1056" actId="1076"/>
          <ac:cxnSpMkLst>
            <pc:docMk/>
            <pc:sldMk cId="4123804937" sldId="552"/>
            <ac:cxnSpMk id="80" creationId="{AB1E060B-9CFE-4B55-B3C0-7BA065C5B73A}"/>
          </ac:cxnSpMkLst>
        </pc:cxnChg>
        <pc:cxnChg chg="mod">
          <ac:chgData name="Prof. David Carlson, Ph.D." userId="670af4e5-ad46-4d61-8416-94491863a631" providerId="ADAL" clId="{CCFB8443-CC57-9C44-B7F3-FA82AEF75C1D}" dt="2019-12-30T17:17:59.252" v="1056" actId="1076"/>
          <ac:cxnSpMkLst>
            <pc:docMk/>
            <pc:sldMk cId="4123804937" sldId="552"/>
            <ac:cxnSpMk id="81" creationId="{2F1717AF-8743-496E-8AC9-9B48B39CEE17}"/>
          </ac:cxnSpMkLst>
        </pc:cxnChg>
        <pc:cxnChg chg="mod">
          <ac:chgData name="Prof. David Carlson, Ph.D." userId="670af4e5-ad46-4d61-8416-94491863a631" providerId="ADAL" clId="{CCFB8443-CC57-9C44-B7F3-FA82AEF75C1D}" dt="2019-12-30T17:17:59.252" v="1056" actId="1076"/>
          <ac:cxnSpMkLst>
            <pc:docMk/>
            <pc:sldMk cId="4123804937" sldId="552"/>
            <ac:cxnSpMk id="82" creationId="{3B373211-ED2F-41BB-92B2-411BA46972FE}"/>
          </ac:cxnSpMkLst>
        </pc:cxnChg>
        <pc:cxnChg chg="mod">
          <ac:chgData name="Prof. David Carlson, Ph.D." userId="670af4e5-ad46-4d61-8416-94491863a631" providerId="ADAL" clId="{CCFB8443-CC57-9C44-B7F3-FA82AEF75C1D}" dt="2019-12-30T17:17:59.252" v="1056" actId="1076"/>
          <ac:cxnSpMkLst>
            <pc:docMk/>
            <pc:sldMk cId="4123804937" sldId="552"/>
            <ac:cxnSpMk id="83" creationId="{5D05B7D9-31C2-4D85-BE1C-73AFF087AD73}"/>
          </ac:cxnSpMkLst>
        </pc:cxnChg>
        <pc:cxnChg chg="mod">
          <ac:chgData name="Prof. David Carlson, Ph.D." userId="670af4e5-ad46-4d61-8416-94491863a631" providerId="ADAL" clId="{CCFB8443-CC57-9C44-B7F3-FA82AEF75C1D}" dt="2019-12-30T17:17:59.252" v="1056" actId="1076"/>
          <ac:cxnSpMkLst>
            <pc:docMk/>
            <pc:sldMk cId="4123804937" sldId="552"/>
            <ac:cxnSpMk id="84" creationId="{E3AE00CF-C459-462F-8C70-75AC1139B95A}"/>
          </ac:cxnSpMkLst>
        </pc:cxnChg>
      </pc:sldChg>
      <pc:sldChg chg="addSp modSp add del">
        <pc:chgData name="Prof. David Carlson, Ph.D." userId="670af4e5-ad46-4d61-8416-94491863a631" providerId="ADAL" clId="{CCFB8443-CC57-9C44-B7F3-FA82AEF75C1D}" dt="2019-12-30T17:56:45.167" v="1205" actId="2696"/>
        <pc:sldMkLst>
          <pc:docMk/>
          <pc:sldMk cId="1138392082" sldId="553"/>
        </pc:sldMkLst>
        <pc:spChg chg="add mod">
          <ac:chgData name="Prof. David Carlson, Ph.D." userId="670af4e5-ad46-4d61-8416-94491863a631" providerId="ADAL" clId="{CCFB8443-CC57-9C44-B7F3-FA82AEF75C1D}" dt="2019-12-30T17:19:10.325" v="1106"/>
          <ac:spMkLst>
            <pc:docMk/>
            <pc:sldMk cId="1138392082" sldId="553"/>
            <ac:spMk id="2" creationId="{710D56CC-F70A-3F4E-9327-91F97D4114D2}"/>
          </ac:spMkLst>
        </pc:spChg>
        <pc:spChg chg="mod">
          <ac:chgData name="Prof. David Carlson, Ph.D." userId="670af4e5-ad46-4d61-8416-94491863a631" providerId="ADAL" clId="{CCFB8443-CC57-9C44-B7F3-FA82AEF75C1D}" dt="2019-12-30T17:18:16.609" v="1059"/>
          <ac:spMkLst>
            <pc:docMk/>
            <pc:sldMk cId="1138392082" sldId="553"/>
            <ac:spMk id="48" creationId="{3994E75F-5397-474A-8BB9-795FF4E88158}"/>
          </ac:spMkLst>
        </pc:spChg>
      </pc:sldChg>
      <pc:sldChg chg="addSp delSp modSp add del">
        <pc:chgData name="Prof. David Carlson, Ph.D." userId="670af4e5-ad46-4d61-8416-94491863a631" providerId="ADAL" clId="{CCFB8443-CC57-9C44-B7F3-FA82AEF75C1D}" dt="2019-12-30T17:56:45.188" v="1206" actId="2696"/>
        <pc:sldMkLst>
          <pc:docMk/>
          <pc:sldMk cId="3020685205" sldId="554"/>
        </pc:sldMkLst>
        <pc:spChg chg="add del">
          <ac:chgData name="Prof. David Carlson, Ph.D." userId="670af4e5-ad46-4d61-8416-94491863a631" providerId="ADAL" clId="{CCFB8443-CC57-9C44-B7F3-FA82AEF75C1D}" dt="2019-12-30T17:19:07.831" v="1105"/>
          <ac:spMkLst>
            <pc:docMk/>
            <pc:sldMk cId="3020685205" sldId="554"/>
            <ac:spMk id="4" creationId="{A463BCAE-2CDA-3F4F-B0B0-8886BD2A18F9}"/>
          </ac:spMkLst>
        </pc:spChg>
        <pc:spChg chg="del">
          <ac:chgData name="Prof. David Carlson, Ph.D." userId="670af4e5-ad46-4d61-8416-94491863a631" providerId="ADAL" clId="{CCFB8443-CC57-9C44-B7F3-FA82AEF75C1D}" dt="2019-12-30T17:19:06.354" v="1103" actId="478"/>
          <ac:spMkLst>
            <pc:docMk/>
            <pc:sldMk cId="3020685205" sldId="554"/>
            <ac:spMk id="9" creationId="{F4FEB031-120C-456C-BAC0-BDCE4F9E0F0C}"/>
          </ac:spMkLst>
        </pc:spChg>
        <pc:spChg chg="add mod">
          <ac:chgData name="Prof. David Carlson, Ph.D." userId="670af4e5-ad46-4d61-8416-94491863a631" providerId="ADAL" clId="{CCFB8443-CC57-9C44-B7F3-FA82AEF75C1D}" dt="2019-12-30T17:19:20.540" v="1114" actId="20577"/>
          <ac:spMkLst>
            <pc:docMk/>
            <pc:sldMk cId="3020685205" sldId="554"/>
            <ac:spMk id="10" creationId="{4ECB04DC-83EB-C442-9B27-8790E78E77D7}"/>
          </ac:spMkLst>
        </pc:spChg>
      </pc:sldChg>
      <pc:sldChg chg="add del">
        <pc:chgData name="Prof. David Carlson, Ph.D." userId="670af4e5-ad46-4d61-8416-94491863a631" providerId="ADAL" clId="{CCFB8443-CC57-9C44-B7F3-FA82AEF75C1D}" dt="2019-12-30T17:56:45.284" v="1208" actId="2696"/>
        <pc:sldMkLst>
          <pc:docMk/>
          <pc:sldMk cId="1791665652" sldId="555"/>
        </pc:sldMkLst>
      </pc:sldChg>
      <pc:sldChg chg="add del">
        <pc:chgData name="Prof. David Carlson, Ph.D." userId="670af4e5-ad46-4d61-8416-94491863a631" providerId="ADAL" clId="{CCFB8443-CC57-9C44-B7F3-FA82AEF75C1D}" dt="2019-12-30T17:56:45.813" v="1211" actId="2696"/>
        <pc:sldMkLst>
          <pc:docMk/>
          <pc:sldMk cId="195150365" sldId="556"/>
        </pc:sldMkLst>
      </pc:sldChg>
      <pc:sldChg chg="add del">
        <pc:chgData name="Prof. David Carlson, Ph.D." userId="670af4e5-ad46-4d61-8416-94491863a631" providerId="ADAL" clId="{CCFB8443-CC57-9C44-B7F3-FA82AEF75C1D}" dt="2019-12-30T17:56:45.924" v="1212" actId="2696"/>
        <pc:sldMkLst>
          <pc:docMk/>
          <pc:sldMk cId="430100526" sldId="557"/>
        </pc:sldMkLst>
      </pc:sldChg>
      <pc:sldChg chg="add del">
        <pc:chgData name="Prof. David Carlson, Ph.D." userId="670af4e5-ad46-4d61-8416-94491863a631" providerId="ADAL" clId="{CCFB8443-CC57-9C44-B7F3-FA82AEF75C1D}" dt="2019-12-30T17:56:46.151" v="1214" actId="2696"/>
        <pc:sldMkLst>
          <pc:docMk/>
          <pc:sldMk cId="1036493958" sldId="558"/>
        </pc:sldMkLst>
      </pc:sldChg>
      <pc:sldChg chg="add del">
        <pc:chgData name="Prof. David Carlson, Ph.D." userId="670af4e5-ad46-4d61-8416-94491863a631" providerId="ADAL" clId="{CCFB8443-CC57-9C44-B7F3-FA82AEF75C1D}" dt="2019-12-30T17:56:46.438" v="1216" actId="2696"/>
        <pc:sldMkLst>
          <pc:docMk/>
          <pc:sldMk cId="3338304065" sldId="559"/>
        </pc:sldMkLst>
      </pc:sldChg>
      <pc:sldChg chg="add del">
        <pc:chgData name="Prof. David Carlson, Ph.D." userId="670af4e5-ad46-4d61-8416-94491863a631" providerId="ADAL" clId="{CCFB8443-CC57-9C44-B7F3-FA82AEF75C1D}" dt="2019-12-30T17:56:46.286" v="1215" actId="2696"/>
        <pc:sldMkLst>
          <pc:docMk/>
          <pc:sldMk cId="1843080175" sldId="560"/>
        </pc:sldMkLst>
      </pc:sldChg>
      <pc:sldChg chg="add del">
        <pc:chgData name="Prof. David Carlson, Ph.D." userId="670af4e5-ad46-4d61-8416-94491863a631" providerId="ADAL" clId="{CCFB8443-CC57-9C44-B7F3-FA82AEF75C1D}" dt="2019-12-30T17:56:46.731" v="1219" actId="2696"/>
        <pc:sldMkLst>
          <pc:docMk/>
          <pc:sldMk cId="2563270401" sldId="561"/>
        </pc:sldMkLst>
      </pc:sldChg>
      <pc:sldChg chg="add del">
        <pc:chgData name="Prof. David Carlson, Ph.D." userId="670af4e5-ad46-4d61-8416-94491863a631" providerId="ADAL" clId="{CCFB8443-CC57-9C44-B7F3-FA82AEF75C1D}" dt="2019-12-30T17:56:46.915" v="1220" actId="2696"/>
        <pc:sldMkLst>
          <pc:docMk/>
          <pc:sldMk cId="320862543" sldId="562"/>
        </pc:sldMkLst>
      </pc:sldChg>
      <pc:sldChg chg="add del">
        <pc:chgData name="Prof. David Carlson, Ph.D." userId="670af4e5-ad46-4d61-8416-94491863a631" providerId="ADAL" clId="{CCFB8443-CC57-9C44-B7F3-FA82AEF75C1D}" dt="2019-12-30T17:56:47.117" v="1221" actId="2696"/>
        <pc:sldMkLst>
          <pc:docMk/>
          <pc:sldMk cId="2405254762" sldId="563"/>
        </pc:sldMkLst>
      </pc:sldChg>
      <pc:sldChg chg="del">
        <pc:chgData name="Prof. David Carlson, Ph.D." userId="670af4e5-ad46-4d61-8416-94491863a631" providerId="ADAL" clId="{CCFB8443-CC57-9C44-B7F3-FA82AEF75C1D}" dt="2019-12-29T03:30:24.517" v="46" actId="2696"/>
        <pc:sldMkLst>
          <pc:docMk/>
          <pc:sldMk cId="4143177192" sldId="584"/>
        </pc:sldMkLst>
      </pc:sldChg>
      <pc:sldChg chg="add del">
        <pc:chgData name="Prof. David Carlson, Ph.D." userId="670af4e5-ad46-4d61-8416-94491863a631" providerId="ADAL" clId="{CCFB8443-CC57-9C44-B7F3-FA82AEF75C1D}" dt="2019-12-30T17:56:47.161" v="1222" actId="2696"/>
        <pc:sldMkLst>
          <pc:docMk/>
          <pc:sldMk cId="1462035496" sldId="585"/>
        </pc:sldMkLst>
      </pc:sldChg>
      <pc:sldChg chg="add del">
        <pc:chgData name="Prof. David Carlson, Ph.D." userId="670af4e5-ad46-4d61-8416-94491863a631" providerId="ADAL" clId="{CCFB8443-CC57-9C44-B7F3-FA82AEF75C1D}" dt="2019-12-30T17:56:47.204" v="1223" actId="2696"/>
        <pc:sldMkLst>
          <pc:docMk/>
          <pc:sldMk cId="2838706303" sldId="587"/>
        </pc:sldMkLst>
      </pc:sldChg>
      <pc:sldChg chg="add del">
        <pc:chgData name="Prof. David Carlson, Ph.D." userId="670af4e5-ad46-4d61-8416-94491863a631" providerId="ADAL" clId="{CCFB8443-CC57-9C44-B7F3-FA82AEF75C1D}" dt="2019-12-30T17:56:47.272" v="1224" actId="2696"/>
        <pc:sldMkLst>
          <pc:docMk/>
          <pc:sldMk cId="1017291097" sldId="588"/>
        </pc:sldMkLst>
      </pc:sldChg>
      <pc:sldChg chg="add del">
        <pc:chgData name="Prof. David Carlson, Ph.D." userId="670af4e5-ad46-4d61-8416-94491863a631" providerId="ADAL" clId="{CCFB8443-CC57-9C44-B7F3-FA82AEF75C1D}" dt="2019-12-30T17:56:47.347" v="1225" actId="2696"/>
        <pc:sldMkLst>
          <pc:docMk/>
          <pc:sldMk cId="3441414715" sldId="589"/>
        </pc:sldMkLst>
      </pc:sldChg>
      <pc:sldChg chg="del">
        <pc:chgData name="Prof. David Carlson, Ph.D." userId="670af4e5-ad46-4d61-8416-94491863a631" providerId="ADAL" clId="{CCFB8443-CC57-9C44-B7F3-FA82AEF75C1D}" dt="2019-12-29T03:30:19.726" v="15" actId="2696"/>
        <pc:sldMkLst>
          <pc:docMk/>
          <pc:sldMk cId="2376801632" sldId="599"/>
        </pc:sldMkLst>
      </pc:sldChg>
      <pc:sldChg chg="del">
        <pc:chgData name="Prof. David Carlson, Ph.D." userId="670af4e5-ad46-4d61-8416-94491863a631" providerId="ADAL" clId="{CCFB8443-CC57-9C44-B7F3-FA82AEF75C1D}" dt="2019-12-29T03:30:22.846" v="38" actId="2696"/>
        <pc:sldMkLst>
          <pc:docMk/>
          <pc:sldMk cId="3383073819" sldId="643"/>
        </pc:sldMkLst>
      </pc:sldChg>
      <pc:sldChg chg="addSp delSp add del">
        <pc:chgData name="Prof. David Carlson, Ph.D." userId="670af4e5-ad46-4d61-8416-94491863a631" providerId="ADAL" clId="{CCFB8443-CC57-9C44-B7F3-FA82AEF75C1D}" dt="2019-12-30T17:59:41.119" v="1314" actId="2696"/>
        <pc:sldMkLst>
          <pc:docMk/>
          <pc:sldMk cId="2093337979" sldId="650"/>
        </pc:sldMkLst>
        <pc:grpChg chg="add del">
          <ac:chgData name="Prof. David Carlson, Ph.D." userId="670af4e5-ad46-4d61-8416-94491863a631" providerId="ADAL" clId="{CCFB8443-CC57-9C44-B7F3-FA82AEF75C1D}" dt="2019-12-30T17:59:38.029" v="1313" actId="478"/>
          <ac:grpSpMkLst>
            <pc:docMk/>
            <pc:sldMk cId="2093337979" sldId="650"/>
            <ac:grpSpMk id="10" creationId="{773833B9-42BF-42F1-8818-33D67E791D8C}"/>
          </ac:grpSpMkLst>
        </pc:grpChg>
      </pc:sldChg>
      <pc:sldChg chg="add del">
        <pc:chgData name="Prof. David Carlson, Ph.D." userId="670af4e5-ad46-4d61-8416-94491863a631" providerId="ADAL" clId="{CCFB8443-CC57-9C44-B7F3-FA82AEF75C1D}" dt="2019-12-30T17:56:45.466" v="1209" actId="2696"/>
        <pc:sldMkLst>
          <pc:docMk/>
          <pc:sldMk cId="580421803" sldId="663"/>
        </pc:sldMkLst>
      </pc:sldChg>
      <pc:sldChg chg="del">
        <pc:chgData name="Prof. David Carlson, Ph.D." userId="670af4e5-ad46-4d61-8416-94491863a631" providerId="ADAL" clId="{CCFB8443-CC57-9C44-B7F3-FA82AEF75C1D}" dt="2019-12-29T03:30:28.827" v="52" actId="2696"/>
        <pc:sldMkLst>
          <pc:docMk/>
          <pc:sldMk cId="459747306" sldId="666"/>
        </pc:sldMkLst>
      </pc:sldChg>
      <pc:sldChg chg="del">
        <pc:chgData name="Prof. David Carlson, Ph.D." userId="670af4e5-ad46-4d61-8416-94491863a631" providerId="ADAL" clId="{CCFB8443-CC57-9C44-B7F3-FA82AEF75C1D}" dt="2019-12-29T03:30:29.789" v="54" actId="2696"/>
        <pc:sldMkLst>
          <pc:docMk/>
          <pc:sldMk cId="924770769" sldId="667"/>
        </pc:sldMkLst>
      </pc:sldChg>
      <pc:sldChg chg="del">
        <pc:chgData name="Prof. David Carlson, Ph.D." userId="670af4e5-ad46-4d61-8416-94491863a631" providerId="ADAL" clId="{CCFB8443-CC57-9C44-B7F3-FA82AEF75C1D}" dt="2019-12-29T03:30:29.380" v="53" actId="2696"/>
        <pc:sldMkLst>
          <pc:docMk/>
          <pc:sldMk cId="222084644" sldId="668"/>
        </pc:sldMkLst>
      </pc:sldChg>
      <pc:sldChg chg="add del">
        <pc:chgData name="Prof. David Carlson, Ph.D." userId="670af4e5-ad46-4d61-8416-94491863a631" providerId="ADAL" clId="{CCFB8443-CC57-9C44-B7F3-FA82AEF75C1D}" dt="2019-12-30T17:56:45.648" v="1210" actId="2696"/>
        <pc:sldMkLst>
          <pc:docMk/>
          <pc:sldMk cId="3409101163" sldId="669"/>
        </pc:sldMkLst>
      </pc:sldChg>
      <pc:sldChg chg="add del">
        <pc:chgData name="Prof. David Carlson, Ph.D." userId="670af4e5-ad46-4d61-8416-94491863a631" providerId="ADAL" clId="{CCFB8443-CC57-9C44-B7F3-FA82AEF75C1D}" dt="2019-12-30T17:56:46.038" v="1213" actId="2696"/>
        <pc:sldMkLst>
          <pc:docMk/>
          <pc:sldMk cId="1100476853" sldId="670"/>
        </pc:sldMkLst>
      </pc:sldChg>
      <pc:sldChg chg="add del">
        <pc:chgData name="Prof. David Carlson, Ph.D." userId="670af4e5-ad46-4d61-8416-94491863a631" providerId="ADAL" clId="{CCFB8443-CC57-9C44-B7F3-FA82AEF75C1D}" dt="2019-12-30T17:15:12.267" v="1010" actId="2696"/>
        <pc:sldMkLst>
          <pc:docMk/>
          <pc:sldMk cId="3135474282" sldId="673"/>
        </pc:sldMkLst>
      </pc:sldChg>
      <pc:sldChg chg="add del">
        <pc:chgData name="Prof. David Carlson, Ph.D." userId="670af4e5-ad46-4d61-8416-94491863a631" providerId="ADAL" clId="{CCFB8443-CC57-9C44-B7F3-FA82AEF75C1D}" dt="2019-12-30T17:16:01.922" v="1047" actId="2696"/>
        <pc:sldMkLst>
          <pc:docMk/>
          <pc:sldMk cId="4264534480" sldId="674"/>
        </pc:sldMkLst>
      </pc:sldChg>
      <pc:sldChg chg="add del">
        <pc:chgData name="Prof. David Carlson, Ph.D." userId="670af4e5-ad46-4d61-8416-94491863a631" providerId="ADAL" clId="{CCFB8443-CC57-9C44-B7F3-FA82AEF75C1D}" dt="2019-12-30T17:56:47.441" v="1226" actId="2696"/>
        <pc:sldMkLst>
          <pc:docMk/>
          <pc:sldMk cId="478124253" sldId="675"/>
        </pc:sldMkLst>
      </pc:sldChg>
      <pc:sldChg chg="add del">
        <pc:chgData name="Prof. David Carlson, Ph.D." userId="670af4e5-ad46-4d61-8416-94491863a631" providerId="ADAL" clId="{CCFB8443-CC57-9C44-B7F3-FA82AEF75C1D}" dt="2019-12-30T17:56:47.545" v="1227" actId="2696"/>
        <pc:sldMkLst>
          <pc:docMk/>
          <pc:sldMk cId="944128383" sldId="676"/>
        </pc:sldMkLst>
      </pc:sldChg>
      <pc:sldChg chg="add del">
        <pc:chgData name="Prof. David Carlson, Ph.D." userId="670af4e5-ad46-4d61-8416-94491863a631" providerId="ADAL" clId="{CCFB8443-CC57-9C44-B7F3-FA82AEF75C1D}" dt="2019-12-30T17:56:46.576" v="1218" actId="2696"/>
        <pc:sldMkLst>
          <pc:docMk/>
          <pc:sldMk cId="2968676620" sldId="678"/>
        </pc:sldMkLst>
      </pc:sldChg>
      <pc:sldChg chg="add del">
        <pc:chgData name="Prof. David Carlson, Ph.D." userId="670af4e5-ad46-4d61-8416-94491863a631" providerId="ADAL" clId="{CCFB8443-CC57-9C44-B7F3-FA82AEF75C1D}" dt="2019-12-30T17:56:46.496" v="1217" actId="2696"/>
        <pc:sldMkLst>
          <pc:docMk/>
          <pc:sldMk cId="2392170119" sldId="679"/>
        </pc:sldMkLst>
      </pc:sldChg>
      <pc:sldChg chg="add del">
        <pc:chgData name="Prof. David Carlson, Ph.D." userId="670af4e5-ad46-4d61-8416-94491863a631" providerId="ADAL" clId="{CCFB8443-CC57-9C44-B7F3-FA82AEF75C1D}" dt="2019-12-30T17:56:47.650" v="1228" actId="2696"/>
        <pc:sldMkLst>
          <pc:docMk/>
          <pc:sldMk cId="533313" sldId="681"/>
        </pc:sldMkLst>
      </pc:sldChg>
      <pc:sldChg chg="add del">
        <pc:chgData name="Prof. David Carlson, Ph.D." userId="670af4e5-ad46-4d61-8416-94491863a631" providerId="ADAL" clId="{CCFB8443-CC57-9C44-B7F3-FA82AEF75C1D}" dt="2019-12-30T17:56:47.980" v="1232" actId="2696"/>
        <pc:sldMkLst>
          <pc:docMk/>
          <pc:sldMk cId="1126902475" sldId="683"/>
        </pc:sldMkLst>
      </pc:sldChg>
      <pc:sldChg chg="add del">
        <pc:chgData name="Prof. David Carlson, Ph.D." userId="670af4e5-ad46-4d61-8416-94491863a631" providerId="ADAL" clId="{CCFB8443-CC57-9C44-B7F3-FA82AEF75C1D}" dt="2019-12-30T17:56:47.658" v="1229" actId="2696"/>
        <pc:sldMkLst>
          <pc:docMk/>
          <pc:sldMk cId="300447143" sldId="684"/>
        </pc:sldMkLst>
      </pc:sldChg>
      <pc:sldChg chg="add del">
        <pc:chgData name="Prof. David Carlson, Ph.D." userId="670af4e5-ad46-4d61-8416-94491863a631" providerId="ADAL" clId="{CCFB8443-CC57-9C44-B7F3-FA82AEF75C1D}" dt="2019-12-30T17:56:47.694" v="1230" actId="2696"/>
        <pc:sldMkLst>
          <pc:docMk/>
          <pc:sldMk cId="2833395950" sldId="685"/>
        </pc:sldMkLst>
      </pc:sldChg>
      <pc:sldChg chg="add del">
        <pc:chgData name="Prof. David Carlson, Ph.D." userId="670af4e5-ad46-4d61-8416-94491863a631" providerId="ADAL" clId="{CCFB8443-CC57-9C44-B7F3-FA82AEF75C1D}" dt="2019-12-30T17:56:47.835" v="1231" actId="2696"/>
        <pc:sldMkLst>
          <pc:docMk/>
          <pc:sldMk cId="3665396447" sldId="686"/>
        </pc:sldMkLst>
      </pc:sldChg>
      <pc:sldChg chg="add del">
        <pc:chgData name="Prof. David Carlson, Ph.D." userId="670af4e5-ad46-4d61-8416-94491863a631" providerId="ADAL" clId="{CCFB8443-CC57-9C44-B7F3-FA82AEF75C1D}" dt="2019-12-30T17:56:48.124" v="1233" actId="2696"/>
        <pc:sldMkLst>
          <pc:docMk/>
          <pc:sldMk cId="3602534514" sldId="687"/>
        </pc:sldMkLst>
      </pc:sldChg>
      <pc:sldChg chg="add del">
        <pc:chgData name="Prof. David Carlson, Ph.D." userId="670af4e5-ad46-4d61-8416-94491863a631" providerId="ADAL" clId="{CCFB8443-CC57-9C44-B7F3-FA82AEF75C1D}" dt="2019-12-30T17:56:48.399" v="1234" actId="2696"/>
        <pc:sldMkLst>
          <pc:docMk/>
          <pc:sldMk cId="3322278184" sldId="688"/>
        </pc:sldMkLst>
      </pc:sldChg>
      <pc:sldChg chg="add del">
        <pc:chgData name="Prof. David Carlson, Ph.D." userId="670af4e5-ad46-4d61-8416-94491863a631" providerId="ADAL" clId="{CCFB8443-CC57-9C44-B7F3-FA82AEF75C1D}" dt="2019-12-30T17:56:48.716" v="1235" actId="2696"/>
        <pc:sldMkLst>
          <pc:docMk/>
          <pc:sldMk cId="3101600332" sldId="689"/>
        </pc:sldMkLst>
      </pc:sldChg>
      <pc:sldChg chg="add del">
        <pc:chgData name="Prof. David Carlson, Ph.D." userId="670af4e5-ad46-4d61-8416-94491863a631" providerId="ADAL" clId="{CCFB8443-CC57-9C44-B7F3-FA82AEF75C1D}" dt="2019-12-30T17:56:49.061" v="1236" actId="2696"/>
        <pc:sldMkLst>
          <pc:docMk/>
          <pc:sldMk cId="3666230519" sldId="690"/>
        </pc:sldMkLst>
      </pc:sldChg>
      <pc:sldChg chg="del">
        <pc:chgData name="Prof. David Carlson, Ph.D." userId="670af4e5-ad46-4d61-8416-94491863a631" providerId="ADAL" clId="{CCFB8443-CC57-9C44-B7F3-FA82AEF75C1D}" dt="2019-12-29T03:30:19.704" v="13" actId="2696"/>
        <pc:sldMkLst>
          <pc:docMk/>
          <pc:sldMk cId="2714312244" sldId="692"/>
        </pc:sldMkLst>
      </pc:sldChg>
      <pc:sldChg chg="del">
        <pc:chgData name="Prof. David Carlson, Ph.D." userId="670af4e5-ad46-4d61-8416-94491863a631" providerId="ADAL" clId="{CCFB8443-CC57-9C44-B7F3-FA82AEF75C1D}" dt="2019-12-29T03:30:19.715" v="14" actId="2696"/>
        <pc:sldMkLst>
          <pc:docMk/>
          <pc:sldMk cId="2655904805" sldId="693"/>
        </pc:sldMkLst>
      </pc:sldChg>
      <pc:sldChg chg="modSp">
        <pc:chgData name="Prof. David Carlson, Ph.D." userId="670af4e5-ad46-4d61-8416-94491863a631" providerId="ADAL" clId="{CCFB8443-CC57-9C44-B7F3-FA82AEF75C1D}" dt="2019-12-29T17:06:30.506" v="128" actId="27636"/>
        <pc:sldMkLst>
          <pc:docMk/>
          <pc:sldMk cId="238836167" sldId="742"/>
        </pc:sldMkLst>
        <pc:spChg chg="mod">
          <ac:chgData name="Prof. David Carlson, Ph.D." userId="670af4e5-ad46-4d61-8416-94491863a631" providerId="ADAL" clId="{CCFB8443-CC57-9C44-B7F3-FA82AEF75C1D}" dt="2019-12-29T17:06:30.506" v="128" actId="27636"/>
          <ac:spMkLst>
            <pc:docMk/>
            <pc:sldMk cId="238836167" sldId="742"/>
            <ac:spMk id="13314" creationId="{00000000-0000-0000-0000-000000000000}"/>
          </ac:spMkLst>
        </pc:spChg>
      </pc:sldChg>
      <pc:sldChg chg="del">
        <pc:chgData name="Prof. David Carlson, Ph.D." userId="670af4e5-ad46-4d61-8416-94491863a631" providerId="ADAL" clId="{CCFB8443-CC57-9C44-B7F3-FA82AEF75C1D}" dt="2019-12-29T03:30:19.550" v="11" actId="2696"/>
        <pc:sldMkLst>
          <pc:docMk/>
          <pc:sldMk cId="527754322" sldId="743"/>
        </pc:sldMkLst>
      </pc:sldChg>
      <pc:sldChg chg="del">
        <pc:chgData name="Prof. David Carlson, Ph.D." userId="670af4e5-ad46-4d61-8416-94491863a631" providerId="ADAL" clId="{CCFB8443-CC57-9C44-B7F3-FA82AEF75C1D}" dt="2019-12-29T03:30:19.564" v="12" actId="2696"/>
        <pc:sldMkLst>
          <pc:docMk/>
          <pc:sldMk cId="188763894" sldId="744"/>
        </pc:sldMkLst>
      </pc:sldChg>
      <pc:sldChg chg="del">
        <pc:chgData name="Prof. David Carlson, Ph.D." userId="670af4e5-ad46-4d61-8416-94491863a631" providerId="ADAL" clId="{CCFB8443-CC57-9C44-B7F3-FA82AEF75C1D}" dt="2019-12-29T03:30:19.775" v="16" actId="2696"/>
        <pc:sldMkLst>
          <pc:docMk/>
          <pc:sldMk cId="340222944" sldId="745"/>
        </pc:sldMkLst>
      </pc:sldChg>
      <pc:sldChg chg="del">
        <pc:chgData name="Prof. David Carlson, Ph.D." userId="670af4e5-ad46-4d61-8416-94491863a631" providerId="ADAL" clId="{CCFB8443-CC57-9C44-B7F3-FA82AEF75C1D}" dt="2019-12-29T03:30:21.622" v="21" actId="2696"/>
        <pc:sldMkLst>
          <pc:docMk/>
          <pc:sldMk cId="3589090148" sldId="746"/>
        </pc:sldMkLst>
      </pc:sldChg>
      <pc:sldChg chg="del">
        <pc:chgData name="Prof. David Carlson, Ph.D." userId="670af4e5-ad46-4d61-8416-94491863a631" providerId="ADAL" clId="{CCFB8443-CC57-9C44-B7F3-FA82AEF75C1D}" dt="2019-12-29T03:30:19.844" v="17" actId="2696"/>
        <pc:sldMkLst>
          <pc:docMk/>
          <pc:sldMk cId="2625007302" sldId="747"/>
        </pc:sldMkLst>
      </pc:sldChg>
      <pc:sldChg chg="del">
        <pc:chgData name="Prof. David Carlson, Ph.D." userId="670af4e5-ad46-4d61-8416-94491863a631" providerId="ADAL" clId="{CCFB8443-CC57-9C44-B7F3-FA82AEF75C1D}" dt="2019-12-29T03:30:21.998" v="22" actId="2696"/>
        <pc:sldMkLst>
          <pc:docMk/>
          <pc:sldMk cId="3576051498" sldId="748"/>
        </pc:sldMkLst>
      </pc:sldChg>
      <pc:sldChg chg="del">
        <pc:chgData name="Prof. David Carlson, Ph.D." userId="670af4e5-ad46-4d61-8416-94491863a631" providerId="ADAL" clId="{CCFB8443-CC57-9C44-B7F3-FA82AEF75C1D}" dt="2019-12-29T03:30:22.080" v="23" actId="2696"/>
        <pc:sldMkLst>
          <pc:docMk/>
          <pc:sldMk cId="887127230" sldId="749"/>
        </pc:sldMkLst>
      </pc:sldChg>
      <pc:sldChg chg="del">
        <pc:chgData name="Prof. David Carlson, Ph.D." userId="670af4e5-ad46-4d61-8416-94491863a631" providerId="ADAL" clId="{CCFB8443-CC57-9C44-B7F3-FA82AEF75C1D}" dt="2019-12-29T03:30:22.405" v="28" actId="2696"/>
        <pc:sldMkLst>
          <pc:docMk/>
          <pc:sldMk cId="1329274586" sldId="750"/>
        </pc:sldMkLst>
      </pc:sldChg>
      <pc:sldChg chg="del">
        <pc:chgData name="Prof. David Carlson, Ph.D." userId="670af4e5-ad46-4d61-8416-94491863a631" providerId="ADAL" clId="{CCFB8443-CC57-9C44-B7F3-FA82AEF75C1D}" dt="2019-12-29T03:30:22.468" v="31" actId="2696"/>
        <pc:sldMkLst>
          <pc:docMk/>
          <pc:sldMk cId="414405042" sldId="752"/>
        </pc:sldMkLst>
      </pc:sldChg>
      <pc:sldChg chg="del">
        <pc:chgData name="Prof. David Carlson, Ph.D." userId="670af4e5-ad46-4d61-8416-94491863a631" providerId="ADAL" clId="{CCFB8443-CC57-9C44-B7F3-FA82AEF75C1D}" dt="2019-12-29T03:30:22.487" v="32" actId="2696"/>
        <pc:sldMkLst>
          <pc:docMk/>
          <pc:sldMk cId="823925946" sldId="753"/>
        </pc:sldMkLst>
      </pc:sldChg>
      <pc:sldChg chg="del">
        <pc:chgData name="Prof. David Carlson, Ph.D." userId="670af4e5-ad46-4d61-8416-94491863a631" providerId="ADAL" clId="{CCFB8443-CC57-9C44-B7F3-FA82AEF75C1D}" dt="2019-12-29T03:30:22.447" v="30" actId="2696"/>
        <pc:sldMkLst>
          <pc:docMk/>
          <pc:sldMk cId="2498694019" sldId="755"/>
        </pc:sldMkLst>
      </pc:sldChg>
      <pc:sldChg chg="del">
        <pc:chgData name="Prof. David Carlson, Ph.D." userId="670af4e5-ad46-4d61-8416-94491863a631" providerId="ADAL" clId="{CCFB8443-CC57-9C44-B7F3-FA82AEF75C1D}" dt="2019-12-29T17:06:33.553" v="129" actId="2696"/>
        <pc:sldMkLst>
          <pc:docMk/>
          <pc:sldMk cId="31318795" sldId="759"/>
        </pc:sldMkLst>
      </pc:sldChg>
      <pc:sldChg chg="del">
        <pc:chgData name="Prof. David Carlson, Ph.D." userId="670af4e5-ad46-4d61-8416-94491863a631" providerId="ADAL" clId="{CCFB8443-CC57-9C44-B7F3-FA82AEF75C1D}" dt="2019-12-29T03:30:22.094" v="24" actId="2696"/>
        <pc:sldMkLst>
          <pc:docMk/>
          <pc:sldMk cId="1751804292" sldId="762"/>
        </pc:sldMkLst>
      </pc:sldChg>
      <pc:sldChg chg="del">
        <pc:chgData name="Prof. David Carlson, Ph.D." userId="670af4e5-ad46-4d61-8416-94491863a631" providerId="ADAL" clId="{CCFB8443-CC57-9C44-B7F3-FA82AEF75C1D}" dt="2019-12-29T03:30:22.228" v="25" actId="2696"/>
        <pc:sldMkLst>
          <pc:docMk/>
          <pc:sldMk cId="2931200984" sldId="763"/>
        </pc:sldMkLst>
      </pc:sldChg>
      <pc:sldChg chg="del">
        <pc:chgData name="Prof. David Carlson, Ph.D." userId="670af4e5-ad46-4d61-8416-94491863a631" providerId="ADAL" clId="{CCFB8443-CC57-9C44-B7F3-FA82AEF75C1D}" dt="2019-12-29T03:30:22.376" v="26" actId="2696"/>
        <pc:sldMkLst>
          <pc:docMk/>
          <pc:sldMk cId="2655837304" sldId="764"/>
        </pc:sldMkLst>
      </pc:sldChg>
      <pc:sldChg chg="del">
        <pc:chgData name="Prof. David Carlson, Ph.D." userId="670af4e5-ad46-4d61-8416-94491863a631" providerId="ADAL" clId="{CCFB8443-CC57-9C44-B7F3-FA82AEF75C1D}" dt="2019-12-29T03:30:22.388" v="27" actId="2696"/>
        <pc:sldMkLst>
          <pc:docMk/>
          <pc:sldMk cId="3119662529" sldId="765"/>
        </pc:sldMkLst>
      </pc:sldChg>
      <pc:sldChg chg="del">
        <pc:chgData name="Prof. David Carlson, Ph.D." userId="670af4e5-ad46-4d61-8416-94491863a631" providerId="ADAL" clId="{CCFB8443-CC57-9C44-B7F3-FA82AEF75C1D}" dt="2019-12-29T03:30:22.898" v="41" actId="2696"/>
        <pc:sldMkLst>
          <pc:docMk/>
          <pc:sldMk cId="4004000803" sldId="766"/>
        </pc:sldMkLst>
      </pc:sldChg>
      <pc:sldChg chg="del">
        <pc:chgData name="Prof. David Carlson, Ph.D." userId="670af4e5-ad46-4d61-8416-94491863a631" providerId="ADAL" clId="{CCFB8443-CC57-9C44-B7F3-FA82AEF75C1D}" dt="2019-12-29T03:30:22.749" v="36" actId="2696"/>
        <pc:sldMkLst>
          <pc:docMk/>
          <pc:sldMk cId="324201261" sldId="767"/>
        </pc:sldMkLst>
      </pc:sldChg>
      <pc:sldChg chg="del">
        <pc:chgData name="Prof. David Carlson, Ph.D." userId="670af4e5-ad46-4d61-8416-94491863a631" providerId="ADAL" clId="{CCFB8443-CC57-9C44-B7F3-FA82AEF75C1D}" dt="2019-12-29T03:30:22.796" v="37" actId="2696"/>
        <pc:sldMkLst>
          <pc:docMk/>
          <pc:sldMk cId="925876591" sldId="768"/>
        </pc:sldMkLst>
      </pc:sldChg>
      <pc:sldChg chg="del">
        <pc:chgData name="Prof. David Carlson, Ph.D." userId="670af4e5-ad46-4d61-8416-94491863a631" providerId="ADAL" clId="{CCFB8443-CC57-9C44-B7F3-FA82AEF75C1D}" dt="2019-12-29T03:30:22.882" v="40" actId="2696"/>
        <pc:sldMkLst>
          <pc:docMk/>
          <pc:sldMk cId="3950650941" sldId="770"/>
        </pc:sldMkLst>
      </pc:sldChg>
      <pc:sldChg chg="del">
        <pc:chgData name="Prof. David Carlson, Ph.D." userId="670af4e5-ad46-4d61-8416-94491863a631" providerId="ADAL" clId="{CCFB8443-CC57-9C44-B7F3-FA82AEF75C1D}" dt="2019-12-29T03:30:23.029" v="42" actId="2696"/>
        <pc:sldMkLst>
          <pc:docMk/>
          <pc:sldMk cId="3779867351" sldId="772"/>
        </pc:sldMkLst>
      </pc:sldChg>
      <pc:sldChg chg="del">
        <pc:chgData name="Prof. David Carlson, Ph.D." userId="670af4e5-ad46-4d61-8416-94491863a631" providerId="ADAL" clId="{CCFB8443-CC57-9C44-B7F3-FA82AEF75C1D}" dt="2019-12-29T03:30:23.753" v="44" actId="2696"/>
        <pc:sldMkLst>
          <pc:docMk/>
          <pc:sldMk cId="258510796" sldId="774"/>
        </pc:sldMkLst>
      </pc:sldChg>
      <pc:sldChg chg="del">
        <pc:chgData name="Prof. David Carlson, Ph.D." userId="670af4e5-ad46-4d61-8416-94491863a631" providerId="ADAL" clId="{CCFB8443-CC57-9C44-B7F3-FA82AEF75C1D}" dt="2019-12-29T03:30:25.338" v="48" actId="2696"/>
        <pc:sldMkLst>
          <pc:docMk/>
          <pc:sldMk cId="1224415253" sldId="775"/>
        </pc:sldMkLst>
      </pc:sldChg>
      <pc:sldChg chg="del">
        <pc:chgData name="Prof. David Carlson, Ph.D." userId="670af4e5-ad46-4d61-8416-94491863a631" providerId="ADAL" clId="{CCFB8443-CC57-9C44-B7F3-FA82AEF75C1D}" dt="2019-12-29T03:30:25.855" v="49" actId="2696"/>
        <pc:sldMkLst>
          <pc:docMk/>
          <pc:sldMk cId="644774412" sldId="776"/>
        </pc:sldMkLst>
      </pc:sldChg>
      <pc:sldChg chg="del">
        <pc:chgData name="Prof. David Carlson, Ph.D." userId="670af4e5-ad46-4d61-8416-94491863a631" providerId="ADAL" clId="{CCFB8443-CC57-9C44-B7F3-FA82AEF75C1D}" dt="2019-12-29T03:30:26.969" v="50" actId="2696"/>
        <pc:sldMkLst>
          <pc:docMk/>
          <pc:sldMk cId="1168484006" sldId="777"/>
        </pc:sldMkLst>
      </pc:sldChg>
      <pc:sldChg chg="del">
        <pc:chgData name="Prof. David Carlson, Ph.D." userId="670af4e5-ad46-4d61-8416-94491863a631" providerId="ADAL" clId="{CCFB8443-CC57-9C44-B7F3-FA82AEF75C1D}" dt="2019-12-29T03:30:28.080" v="51" actId="2696"/>
        <pc:sldMkLst>
          <pc:docMk/>
          <pc:sldMk cId="2494554250" sldId="778"/>
        </pc:sldMkLst>
      </pc:sldChg>
      <pc:sldChg chg="del">
        <pc:chgData name="Prof. David Carlson, Ph.D." userId="670af4e5-ad46-4d61-8416-94491863a631" providerId="ADAL" clId="{CCFB8443-CC57-9C44-B7F3-FA82AEF75C1D}" dt="2019-12-29T03:30:29.991" v="56" actId="2696"/>
        <pc:sldMkLst>
          <pc:docMk/>
          <pc:sldMk cId="3454100859" sldId="779"/>
        </pc:sldMkLst>
      </pc:sldChg>
      <pc:sldChg chg="modSp ord">
        <pc:chgData name="Prof. David Carlson, Ph.D." userId="670af4e5-ad46-4d61-8416-94491863a631" providerId="ADAL" clId="{CCFB8443-CC57-9C44-B7F3-FA82AEF75C1D}" dt="2019-12-30T17:58:38.293" v="1309" actId="313"/>
        <pc:sldMkLst>
          <pc:docMk/>
          <pc:sldMk cId="4058402093" sldId="782"/>
        </pc:sldMkLst>
        <pc:spChg chg="mod">
          <ac:chgData name="Prof. David Carlson, Ph.D." userId="670af4e5-ad46-4d61-8416-94491863a631" providerId="ADAL" clId="{CCFB8443-CC57-9C44-B7F3-FA82AEF75C1D}" dt="2019-12-30T17:03:04.319" v="979" actId="20577"/>
          <ac:spMkLst>
            <pc:docMk/>
            <pc:sldMk cId="4058402093" sldId="782"/>
            <ac:spMk id="2" creationId="{61C8B846-D3F8-004F-902F-761ECA7AA873}"/>
          </ac:spMkLst>
        </pc:spChg>
        <pc:spChg chg="mod">
          <ac:chgData name="Prof. David Carlson, Ph.D." userId="670af4e5-ad46-4d61-8416-94491863a631" providerId="ADAL" clId="{CCFB8443-CC57-9C44-B7F3-FA82AEF75C1D}" dt="2019-12-30T17:58:38.293" v="1309" actId="313"/>
          <ac:spMkLst>
            <pc:docMk/>
            <pc:sldMk cId="4058402093" sldId="782"/>
            <ac:spMk id="3" creationId="{39E46143-AB64-174B-8CDC-6F183951D6AF}"/>
          </ac:spMkLst>
        </pc:spChg>
      </pc:sldChg>
      <pc:sldChg chg="add del">
        <pc:chgData name="Prof. David Carlson, Ph.D." userId="670af4e5-ad46-4d61-8416-94491863a631" providerId="ADAL" clId="{CCFB8443-CC57-9C44-B7F3-FA82AEF75C1D}" dt="2019-12-30T18:15:34.899" v="1315" actId="2696"/>
        <pc:sldMkLst>
          <pc:docMk/>
          <pc:sldMk cId="2075929498" sldId="783"/>
        </pc:sldMkLst>
      </pc:sldChg>
      <pc:sldChg chg="add del">
        <pc:chgData name="Prof. David Carlson, Ph.D." userId="670af4e5-ad46-4d61-8416-94491863a631" providerId="ADAL" clId="{CCFB8443-CC57-9C44-B7F3-FA82AEF75C1D}" dt="2019-12-30T18:15:34.911" v="1316" actId="2696"/>
        <pc:sldMkLst>
          <pc:docMk/>
          <pc:sldMk cId="3222718576" sldId="785"/>
        </pc:sldMkLst>
      </pc:sldChg>
      <pc:sldChg chg="modSp add ord">
        <pc:chgData name="Prof. David Carlson, Ph.D." userId="670af4e5-ad46-4d61-8416-94491863a631" providerId="ADAL" clId="{CCFB8443-CC57-9C44-B7F3-FA82AEF75C1D}" dt="2019-12-30T16:49:58.852" v="377" actId="20577"/>
        <pc:sldMkLst>
          <pc:docMk/>
          <pc:sldMk cId="766956020" sldId="786"/>
        </pc:sldMkLst>
        <pc:spChg chg="mod">
          <ac:chgData name="Prof. David Carlson, Ph.D." userId="670af4e5-ad46-4d61-8416-94491863a631" providerId="ADAL" clId="{CCFB8443-CC57-9C44-B7F3-FA82AEF75C1D}" dt="2019-12-30T14:33:50.420" v="163" actId="20577"/>
          <ac:spMkLst>
            <pc:docMk/>
            <pc:sldMk cId="766956020" sldId="786"/>
            <ac:spMk id="2" creationId="{DD7E2DE0-E8E3-854B-8A2D-6E414E8076AF}"/>
          </ac:spMkLst>
        </pc:spChg>
        <pc:spChg chg="mod">
          <ac:chgData name="Prof. David Carlson, Ph.D." userId="670af4e5-ad46-4d61-8416-94491863a631" providerId="ADAL" clId="{CCFB8443-CC57-9C44-B7F3-FA82AEF75C1D}" dt="2019-12-30T16:49:58.852" v="377" actId="20577"/>
          <ac:spMkLst>
            <pc:docMk/>
            <pc:sldMk cId="766956020" sldId="786"/>
            <ac:spMk id="3" creationId="{3939E906-6842-F74E-97A7-61D7593D0C22}"/>
          </ac:spMkLst>
        </pc:spChg>
      </pc:sldChg>
      <pc:sldChg chg="del">
        <pc:chgData name="Prof. David Carlson, Ph.D." userId="670af4e5-ad46-4d61-8416-94491863a631" providerId="ADAL" clId="{CCFB8443-CC57-9C44-B7F3-FA82AEF75C1D}" dt="2019-12-29T03:30:29.980" v="55" actId="2696"/>
        <pc:sldMkLst>
          <pc:docMk/>
          <pc:sldMk cId="2890980392" sldId="786"/>
        </pc:sldMkLst>
      </pc:sldChg>
      <pc:sldChg chg="delSp modSp add del">
        <pc:chgData name="Prof. David Carlson, Ph.D." userId="670af4e5-ad46-4d61-8416-94491863a631" providerId="ADAL" clId="{CCFB8443-CC57-9C44-B7F3-FA82AEF75C1D}" dt="2019-12-30T16:52:01.109" v="463" actId="2696"/>
        <pc:sldMkLst>
          <pc:docMk/>
          <pc:sldMk cId="52597844" sldId="787"/>
        </pc:sldMkLst>
        <pc:spChg chg="mod">
          <ac:chgData name="Prof. David Carlson, Ph.D." userId="670af4e5-ad46-4d61-8416-94491863a631" providerId="ADAL" clId="{CCFB8443-CC57-9C44-B7F3-FA82AEF75C1D}" dt="2019-12-30T16:52:00.081" v="462" actId="27636"/>
          <ac:spMkLst>
            <pc:docMk/>
            <pc:sldMk cId="52597844" sldId="787"/>
            <ac:spMk id="2" creationId="{4344D09E-5A32-E940-9666-CE5CB11BEC27}"/>
          </ac:spMkLst>
        </pc:spChg>
        <pc:spChg chg="del">
          <ac:chgData name="Prof. David Carlson, Ph.D." userId="670af4e5-ad46-4d61-8416-94491863a631" providerId="ADAL" clId="{CCFB8443-CC57-9C44-B7F3-FA82AEF75C1D}" dt="2019-12-30T16:51:51.443" v="459" actId="478"/>
          <ac:spMkLst>
            <pc:docMk/>
            <pc:sldMk cId="52597844" sldId="787"/>
            <ac:spMk id="3" creationId="{9F4934E4-9C28-564F-AFA1-E78662F30E86}"/>
          </ac:spMkLst>
        </pc:spChg>
      </pc:sldChg>
      <pc:sldChg chg="addSp delSp modSp add">
        <pc:chgData name="Prof. David Carlson, Ph.D." userId="670af4e5-ad46-4d61-8416-94491863a631" providerId="ADAL" clId="{CCFB8443-CC57-9C44-B7F3-FA82AEF75C1D}" dt="2019-12-30T16:58:20.073" v="861" actId="20577"/>
        <pc:sldMkLst>
          <pc:docMk/>
          <pc:sldMk cId="2488909691" sldId="787"/>
        </pc:sldMkLst>
        <pc:spChg chg="mod">
          <ac:chgData name="Prof. David Carlson, Ph.D." userId="670af4e5-ad46-4d61-8416-94491863a631" providerId="ADAL" clId="{CCFB8443-CC57-9C44-B7F3-FA82AEF75C1D}" dt="2019-12-30T16:53:02.568" v="497" actId="20577"/>
          <ac:spMkLst>
            <pc:docMk/>
            <pc:sldMk cId="2488909691" sldId="787"/>
            <ac:spMk id="2" creationId="{814D94F9-BF64-A04B-A780-F91341F82617}"/>
          </ac:spMkLst>
        </pc:spChg>
        <pc:spChg chg="del">
          <ac:chgData name="Prof. David Carlson, Ph.D." userId="670af4e5-ad46-4d61-8416-94491863a631" providerId="ADAL" clId="{CCFB8443-CC57-9C44-B7F3-FA82AEF75C1D}" dt="2019-12-30T16:53:04.670" v="498" actId="478"/>
          <ac:spMkLst>
            <pc:docMk/>
            <pc:sldMk cId="2488909691" sldId="787"/>
            <ac:spMk id="3" creationId="{68095625-533C-A944-8991-AD49173ED2BF}"/>
          </ac:spMkLst>
        </pc:spChg>
        <pc:spChg chg="add mod">
          <ac:chgData name="Prof. David Carlson, Ph.D." userId="670af4e5-ad46-4d61-8416-94491863a631" providerId="ADAL" clId="{CCFB8443-CC57-9C44-B7F3-FA82AEF75C1D}" dt="2019-12-30T16:53:07.879" v="500" actId="1076"/>
          <ac:spMkLst>
            <pc:docMk/>
            <pc:sldMk cId="2488909691" sldId="787"/>
            <ac:spMk id="4" creationId="{2CB09041-DED8-934B-855B-7588AFC96683}"/>
          </ac:spMkLst>
        </pc:spChg>
        <pc:spChg chg="add mod">
          <ac:chgData name="Prof. David Carlson, Ph.D." userId="670af4e5-ad46-4d61-8416-94491863a631" providerId="ADAL" clId="{CCFB8443-CC57-9C44-B7F3-FA82AEF75C1D}" dt="2019-12-30T16:53:29.719" v="532" actId="207"/>
          <ac:spMkLst>
            <pc:docMk/>
            <pc:sldMk cId="2488909691" sldId="787"/>
            <ac:spMk id="6" creationId="{D55AED22-3A2C-2144-861E-D25148D8A467}"/>
          </ac:spMkLst>
        </pc:spChg>
        <pc:spChg chg="add mod">
          <ac:chgData name="Prof. David Carlson, Ph.D." userId="670af4e5-ad46-4d61-8416-94491863a631" providerId="ADAL" clId="{CCFB8443-CC57-9C44-B7F3-FA82AEF75C1D}" dt="2019-12-30T16:53:07.879" v="500" actId="1076"/>
          <ac:spMkLst>
            <pc:docMk/>
            <pc:sldMk cId="2488909691" sldId="787"/>
            <ac:spMk id="8" creationId="{27F31A42-E94E-AC4F-A0A9-FC3C81BD8882}"/>
          </ac:spMkLst>
        </pc:spChg>
        <pc:spChg chg="add mod">
          <ac:chgData name="Prof. David Carlson, Ph.D." userId="670af4e5-ad46-4d61-8416-94491863a631" providerId="ADAL" clId="{CCFB8443-CC57-9C44-B7F3-FA82AEF75C1D}" dt="2019-12-30T16:53:07.879" v="500" actId="1076"/>
          <ac:spMkLst>
            <pc:docMk/>
            <pc:sldMk cId="2488909691" sldId="787"/>
            <ac:spMk id="9" creationId="{974D5D80-9A03-B249-A0AB-DB0FBC53AC44}"/>
          </ac:spMkLst>
        </pc:spChg>
        <pc:spChg chg="add mod">
          <ac:chgData name="Prof. David Carlson, Ph.D." userId="670af4e5-ad46-4d61-8416-94491863a631" providerId="ADAL" clId="{CCFB8443-CC57-9C44-B7F3-FA82AEF75C1D}" dt="2019-12-30T16:53:43.450" v="541" actId="207"/>
          <ac:spMkLst>
            <pc:docMk/>
            <pc:sldMk cId="2488909691" sldId="787"/>
            <ac:spMk id="10" creationId="{F57A3839-2518-5947-AAA5-F67082256988}"/>
          </ac:spMkLst>
        </pc:spChg>
        <pc:spChg chg="add mod">
          <ac:chgData name="Prof. David Carlson, Ph.D." userId="670af4e5-ad46-4d61-8416-94491863a631" providerId="ADAL" clId="{CCFB8443-CC57-9C44-B7F3-FA82AEF75C1D}" dt="2019-12-30T16:53:07.879" v="500" actId="1076"/>
          <ac:spMkLst>
            <pc:docMk/>
            <pc:sldMk cId="2488909691" sldId="787"/>
            <ac:spMk id="12" creationId="{74F9F71A-599D-5547-9C28-0C0940BD3678}"/>
          </ac:spMkLst>
        </pc:spChg>
        <pc:spChg chg="add del mod">
          <ac:chgData name="Prof. David Carlson, Ph.D." userId="670af4e5-ad46-4d61-8416-94491863a631" providerId="ADAL" clId="{CCFB8443-CC57-9C44-B7F3-FA82AEF75C1D}" dt="2019-12-30T16:53:45.908" v="543"/>
          <ac:spMkLst>
            <pc:docMk/>
            <pc:sldMk cId="2488909691" sldId="787"/>
            <ac:spMk id="13" creationId="{9CF13ED2-31E3-A846-A2FC-94AC91A22631}"/>
          </ac:spMkLst>
        </pc:spChg>
        <pc:spChg chg="add mod">
          <ac:chgData name="Prof. David Carlson, Ph.D." userId="670af4e5-ad46-4d61-8416-94491863a631" providerId="ADAL" clId="{CCFB8443-CC57-9C44-B7F3-FA82AEF75C1D}" dt="2019-12-30T16:55:13.001" v="571" actId="1076"/>
          <ac:spMkLst>
            <pc:docMk/>
            <pc:sldMk cId="2488909691" sldId="787"/>
            <ac:spMk id="14" creationId="{CA822438-34DD-EB48-84D4-8AC39B8811E0}"/>
          </ac:spMkLst>
        </pc:spChg>
        <pc:spChg chg="add mod">
          <ac:chgData name="Prof. David Carlson, Ph.D." userId="670af4e5-ad46-4d61-8416-94491863a631" providerId="ADAL" clId="{CCFB8443-CC57-9C44-B7F3-FA82AEF75C1D}" dt="2019-12-30T16:58:20.073" v="861" actId="20577"/>
          <ac:spMkLst>
            <pc:docMk/>
            <pc:sldMk cId="2488909691" sldId="787"/>
            <ac:spMk id="15" creationId="{5D7A5389-BAEB-FE46-9BAF-EA4F248A7C42}"/>
          </ac:spMkLst>
        </pc:spChg>
        <pc:cxnChg chg="add mod">
          <ac:chgData name="Prof. David Carlson, Ph.D." userId="670af4e5-ad46-4d61-8416-94491863a631" providerId="ADAL" clId="{CCFB8443-CC57-9C44-B7F3-FA82AEF75C1D}" dt="2019-12-30T16:53:07.879" v="500" actId="1076"/>
          <ac:cxnSpMkLst>
            <pc:docMk/>
            <pc:sldMk cId="2488909691" sldId="787"/>
            <ac:cxnSpMk id="5" creationId="{EB1C5CA6-2CCD-614F-9A3D-F48D121AACE9}"/>
          </ac:cxnSpMkLst>
        </pc:cxnChg>
        <pc:cxnChg chg="add mod">
          <ac:chgData name="Prof. David Carlson, Ph.D." userId="670af4e5-ad46-4d61-8416-94491863a631" providerId="ADAL" clId="{CCFB8443-CC57-9C44-B7F3-FA82AEF75C1D}" dt="2019-12-30T16:53:07.879" v="500" actId="1076"/>
          <ac:cxnSpMkLst>
            <pc:docMk/>
            <pc:sldMk cId="2488909691" sldId="787"/>
            <ac:cxnSpMk id="7" creationId="{E4C0AC03-02EC-BE4D-B07F-4FC09C136E29}"/>
          </ac:cxnSpMkLst>
        </pc:cxnChg>
        <pc:cxnChg chg="add mod">
          <ac:chgData name="Prof. David Carlson, Ph.D." userId="670af4e5-ad46-4d61-8416-94491863a631" providerId="ADAL" clId="{CCFB8443-CC57-9C44-B7F3-FA82AEF75C1D}" dt="2019-12-30T16:53:07.879" v="500" actId="1076"/>
          <ac:cxnSpMkLst>
            <pc:docMk/>
            <pc:sldMk cId="2488909691" sldId="787"/>
            <ac:cxnSpMk id="11" creationId="{2D65A936-2A4B-734A-9ED3-01810E24CE44}"/>
          </ac:cxnSpMkLst>
        </pc:cxnChg>
      </pc:sldChg>
      <pc:sldChg chg="add del">
        <pc:chgData name="Prof. David Carlson, Ph.D." userId="670af4e5-ad46-4d61-8416-94491863a631" providerId="ADAL" clId="{CCFB8443-CC57-9C44-B7F3-FA82AEF75C1D}" dt="2019-12-30T16:52:53.133" v="469"/>
        <pc:sldMkLst>
          <pc:docMk/>
          <pc:sldMk cId="3753826836" sldId="787"/>
        </pc:sldMkLst>
      </pc:sldChg>
      <pc:sldChg chg="addSp modSp add">
        <pc:chgData name="Prof. David Carlson, Ph.D." userId="670af4e5-ad46-4d61-8416-94491863a631" providerId="ADAL" clId="{CCFB8443-CC57-9C44-B7F3-FA82AEF75C1D}" dt="2019-12-30T16:59:04.421" v="971" actId="14100"/>
        <pc:sldMkLst>
          <pc:docMk/>
          <pc:sldMk cId="3581794787" sldId="788"/>
        </pc:sldMkLst>
        <pc:spChg chg="mod">
          <ac:chgData name="Prof. David Carlson, Ph.D." userId="670af4e5-ad46-4d61-8416-94491863a631" providerId="ADAL" clId="{CCFB8443-CC57-9C44-B7F3-FA82AEF75C1D}" dt="2019-12-30T16:58:42.337" v="945" actId="20577"/>
          <ac:spMkLst>
            <pc:docMk/>
            <pc:sldMk cId="3581794787" sldId="788"/>
            <ac:spMk id="15" creationId="{5D7A5389-BAEB-FE46-9BAF-EA4F248A7C42}"/>
          </ac:spMkLst>
        </pc:spChg>
        <pc:spChg chg="add mod">
          <ac:chgData name="Prof. David Carlson, Ph.D." userId="670af4e5-ad46-4d61-8416-94491863a631" providerId="ADAL" clId="{CCFB8443-CC57-9C44-B7F3-FA82AEF75C1D}" dt="2019-12-30T16:59:04.421" v="971" actId="14100"/>
          <ac:spMkLst>
            <pc:docMk/>
            <pc:sldMk cId="3581794787" sldId="788"/>
            <ac:spMk id="17" creationId="{DA3E3434-B115-2641-8EA8-CE3DB06F71F6}"/>
          </ac:spMkLst>
        </pc:spChg>
        <pc:cxnChg chg="add mod">
          <ac:chgData name="Prof. David Carlson, Ph.D." userId="670af4e5-ad46-4d61-8416-94491863a631" providerId="ADAL" clId="{CCFB8443-CC57-9C44-B7F3-FA82AEF75C1D}" dt="2019-12-30T16:58:49.706" v="948" actId="14100"/>
          <ac:cxnSpMkLst>
            <pc:docMk/>
            <pc:sldMk cId="3581794787" sldId="788"/>
            <ac:cxnSpMk id="16" creationId="{0C3412C5-62AA-1E43-946C-9C2B589C7AC1}"/>
          </ac:cxnSpMkLst>
        </pc:cxnChg>
      </pc:sldChg>
      <pc:sldChg chg="add del">
        <pc:chgData name="Prof. David Carlson, Ph.D." userId="670af4e5-ad46-4d61-8416-94491863a631" providerId="ADAL" clId="{CCFB8443-CC57-9C44-B7F3-FA82AEF75C1D}" dt="2019-12-30T18:15:44.462" v="1319" actId="2696"/>
        <pc:sldMkLst>
          <pc:docMk/>
          <pc:sldMk cId="1354985608" sldId="789"/>
        </pc:sldMkLst>
      </pc:sldChg>
      <pc:sldChg chg="add del">
        <pc:chgData name="Prof. David Carlson, Ph.D." userId="670af4e5-ad46-4d61-8416-94491863a631" providerId="ADAL" clId="{CCFB8443-CC57-9C44-B7F3-FA82AEF75C1D}" dt="2019-12-30T17:56:44.695" v="1200" actId="2696"/>
        <pc:sldMkLst>
          <pc:docMk/>
          <pc:sldMk cId="3754213232" sldId="789"/>
        </pc:sldMkLst>
      </pc:sldChg>
      <pc:sldChg chg="addSp modSp add del">
        <pc:chgData name="Prof. David Carlson, Ph.D." userId="670af4e5-ad46-4d61-8416-94491863a631" providerId="ADAL" clId="{CCFB8443-CC57-9C44-B7F3-FA82AEF75C1D}" dt="2019-12-30T17:56:44.950" v="1202" actId="2696"/>
        <pc:sldMkLst>
          <pc:docMk/>
          <pc:sldMk cId="874531930" sldId="790"/>
        </pc:sldMkLst>
        <pc:spChg chg="mod">
          <ac:chgData name="Prof. David Carlson, Ph.D." userId="670af4e5-ad46-4d61-8416-94491863a631" providerId="ADAL" clId="{CCFB8443-CC57-9C44-B7F3-FA82AEF75C1D}" dt="2019-12-30T17:18:38.830" v="1100" actId="113"/>
          <ac:spMkLst>
            <pc:docMk/>
            <pc:sldMk cId="874531930" sldId="790"/>
            <ac:spMk id="5" creationId="{B6615C91-DDEE-9148-84AA-FEA5C782429A}"/>
          </ac:spMkLst>
        </pc:spChg>
        <pc:spChg chg="add mod">
          <ac:chgData name="Prof. David Carlson, Ph.D." userId="670af4e5-ad46-4d61-8416-94491863a631" providerId="ADAL" clId="{CCFB8443-CC57-9C44-B7F3-FA82AEF75C1D}" dt="2019-12-30T17:15:02.121" v="1007" actId="1037"/>
          <ac:spMkLst>
            <pc:docMk/>
            <pc:sldMk cId="874531930" sldId="790"/>
            <ac:spMk id="57" creationId="{212D4C6E-727D-404E-8EBF-EE75F2FBFF68}"/>
          </ac:spMkLst>
        </pc:spChg>
        <pc:spChg chg="add mod">
          <ac:chgData name="Prof. David Carlson, Ph.D." userId="670af4e5-ad46-4d61-8416-94491863a631" providerId="ADAL" clId="{CCFB8443-CC57-9C44-B7F3-FA82AEF75C1D}" dt="2019-12-30T17:15:02.121" v="1007" actId="1037"/>
          <ac:spMkLst>
            <pc:docMk/>
            <pc:sldMk cId="874531930" sldId="790"/>
            <ac:spMk id="58" creationId="{92A5FBB8-71BB-1843-822C-40760CE5D7E6}"/>
          </ac:spMkLst>
        </pc:spChg>
        <pc:spChg chg="add mod">
          <ac:chgData name="Prof. David Carlson, Ph.D." userId="670af4e5-ad46-4d61-8416-94491863a631" providerId="ADAL" clId="{CCFB8443-CC57-9C44-B7F3-FA82AEF75C1D}" dt="2019-12-30T17:15:02.121" v="1007" actId="1037"/>
          <ac:spMkLst>
            <pc:docMk/>
            <pc:sldMk cId="874531930" sldId="790"/>
            <ac:spMk id="59" creationId="{423BD939-E465-4F46-99DA-2C4243DE1874}"/>
          </ac:spMkLst>
        </pc:spChg>
        <pc:spChg chg="add mod">
          <ac:chgData name="Prof. David Carlson, Ph.D." userId="670af4e5-ad46-4d61-8416-94491863a631" providerId="ADAL" clId="{CCFB8443-CC57-9C44-B7F3-FA82AEF75C1D}" dt="2019-12-30T17:15:02.121" v="1007" actId="1037"/>
          <ac:spMkLst>
            <pc:docMk/>
            <pc:sldMk cId="874531930" sldId="790"/>
            <ac:spMk id="60" creationId="{3494F376-A1CE-9D43-A07E-67D4891B4F5E}"/>
          </ac:spMkLst>
        </pc:spChg>
        <pc:spChg chg="add mod">
          <ac:chgData name="Prof. David Carlson, Ph.D." userId="670af4e5-ad46-4d61-8416-94491863a631" providerId="ADAL" clId="{CCFB8443-CC57-9C44-B7F3-FA82AEF75C1D}" dt="2019-12-30T17:15:27.236" v="1031" actId="20577"/>
          <ac:spMkLst>
            <pc:docMk/>
            <pc:sldMk cId="874531930" sldId="790"/>
            <ac:spMk id="61" creationId="{7D21632B-C361-9D43-8534-757894E32634}"/>
          </ac:spMkLst>
        </pc:spChg>
      </pc:sldChg>
      <pc:sldChg chg="modSp add">
        <pc:chgData name="Prof. David Carlson, Ph.D." userId="670af4e5-ad46-4d61-8416-94491863a631" providerId="ADAL" clId="{CCFB8443-CC57-9C44-B7F3-FA82AEF75C1D}" dt="2019-12-30T18:15:57.184" v="1367" actId="20577"/>
        <pc:sldMkLst>
          <pc:docMk/>
          <pc:sldMk cId="1051555648" sldId="790"/>
        </pc:sldMkLst>
        <pc:spChg chg="mod">
          <ac:chgData name="Prof. David Carlson, Ph.D." userId="670af4e5-ad46-4d61-8416-94491863a631" providerId="ADAL" clId="{CCFB8443-CC57-9C44-B7F3-FA82AEF75C1D}" dt="2019-12-30T18:15:50.890" v="1341" actId="20577"/>
          <ac:spMkLst>
            <pc:docMk/>
            <pc:sldMk cId="1051555648" sldId="790"/>
            <ac:spMk id="2" creationId="{49203E46-C5E7-BD42-AC68-FF05F675EB65}"/>
          </ac:spMkLst>
        </pc:spChg>
        <pc:spChg chg="mod">
          <ac:chgData name="Prof. David Carlson, Ph.D." userId="670af4e5-ad46-4d61-8416-94491863a631" providerId="ADAL" clId="{CCFB8443-CC57-9C44-B7F3-FA82AEF75C1D}" dt="2019-12-30T18:15:57.184" v="1367" actId="20577"/>
          <ac:spMkLst>
            <pc:docMk/>
            <pc:sldMk cId="1051555648" sldId="790"/>
            <ac:spMk id="3" creationId="{B68ED59C-959A-1A4C-B601-E1E10A227F63}"/>
          </ac:spMkLst>
        </pc:spChg>
      </pc:sldChg>
      <pc:sldChg chg="addSp modSp add del ord">
        <pc:chgData name="Prof. David Carlson, Ph.D." userId="670af4e5-ad46-4d61-8416-94491863a631" providerId="ADAL" clId="{CCFB8443-CC57-9C44-B7F3-FA82AEF75C1D}" dt="2019-12-30T17:56:45.078" v="1203" actId="2696"/>
        <pc:sldMkLst>
          <pc:docMk/>
          <pc:sldMk cId="2701130661" sldId="791"/>
        </pc:sldMkLst>
        <pc:spChg chg="mod">
          <ac:chgData name="Prof. David Carlson, Ph.D." userId="670af4e5-ad46-4d61-8416-94491863a631" providerId="ADAL" clId="{CCFB8443-CC57-9C44-B7F3-FA82AEF75C1D}" dt="2019-12-30T17:18:34.960" v="1099" actId="113"/>
          <ac:spMkLst>
            <pc:docMk/>
            <pc:sldMk cId="2701130661" sldId="791"/>
            <ac:spMk id="5" creationId="{B6615C91-DDEE-9148-84AA-FEA5C782429A}"/>
          </ac:spMkLst>
        </pc:spChg>
        <pc:spChg chg="add mod">
          <ac:chgData name="Prof. David Carlson, Ph.D." userId="670af4e5-ad46-4d61-8416-94491863a631" providerId="ADAL" clId="{CCFB8443-CC57-9C44-B7F3-FA82AEF75C1D}" dt="2019-12-30T17:15:49.636" v="1044" actId="1036"/>
          <ac:spMkLst>
            <pc:docMk/>
            <pc:sldMk cId="2701130661" sldId="791"/>
            <ac:spMk id="57" creationId="{3015FC81-D18C-544B-8B26-E9BBA68603FD}"/>
          </ac:spMkLst>
        </pc:spChg>
        <pc:spChg chg="add mod">
          <ac:chgData name="Prof. David Carlson, Ph.D." userId="670af4e5-ad46-4d61-8416-94491863a631" providerId="ADAL" clId="{CCFB8443-CC57-9C44-B7F3-FA82AEF75C1D}" dt="2019-12-30T17:15:49.636" v="1044" actId="1036"/>
          <ac:spMkLst>
            <pc:docMk/>
            <pc:sldMk cId="2701130661" sldId="791"/>
            <ac:spMk id="58" creationId="{E3AFDD64-564F-0D44-B915-8AF43B41EF7B}"/>
          </ac:spMkLst>
        </pc:spChg>
        <pc:spChg chg="add mod">
          <ac:chgData name="Prof. David Carlson, Ph.D." userId="670af4e5-ad46-4d61-8416-94491863a631" providerId="ADAL" clId="{CCFB8443-CC57-9C44-B7F3-FA82AEF75C1D}" dt="2019-12-30T17:15:49.636" v="1044" actId="1036"/>
          <ac:spMkLst>
            <pc:docMk/>
            <pc:sldMk cId="2701130661" sldId="791"/>
            <ac:spMk id="59" creationId="{DB8C22DB-A123-2547-BB14-E808D454A518}"/>
          </ac:spMkLst>
        </pc:spChg>
        <pc:spChg chg="add mod">
          <ac:chgData name="Prof. David Carlson, Ph.D." userId="670af4e5-ad46-4d61-8416-94491863a631" providerId="ADAL" clId="{CCFB8443-CC57-9C44-B7F3-FA82AEF75C1D}" dt="2019-12-30T17:15:49.636" v="1044" actId="1036"/>
          <ac:spMkLst>
            <pc:docMk/>
            <pc:sldMk cId="2701130661" sldId="791"/>
            <ac:spMk id="60" creationId="{5EB2DB30-0D77-BC4B-88A9-70A46638DC2B}"/>
          </ac:spMkLst>
        </pc:spChg>
        <pc:spChg chg="add mod">
          <ac:chgData name="Prof. David Carlson, Ph.D." userId="670af4e5-ad46-4d61-8416-94491863a631" providerId="ADAL" clId="{CCFB8443-CC57-9C44-B7F3-FA82AEF75C1D}" dt="2019-12-30T17:15:49.636" v="1044" actId="1036"/>
          <ac:spMkLst>
            <pc:docMk/>
            <pc:sldMk cId="2701130661" sldId="791"/>
            <ac:spMk id="61" creationId="{C893D0E5-8B79-5B4B-A360-2A635EDE07C8}"/>
          </ac:spMkLst>
        </pc:spChg>
        <pc:spChg chg="add mod">
          <ac:chgData name="Prof. David Carlson, Ph.D." userId="670af4e5-ad46-4d61-8416-94491863a631" providerId="ADAL" clId="{CCFB8443-CC57-9C44-B7F3-FA82AEF75C1D}" dt="2019-12-30T17:15:49.636" v="1044" actId="1036"/>
          <ac:spMkLst>
            <pc:docMk/>
            <pc:sldMk cId="2701130661" sldId="791"/>
            <ac:spMk id="62" creationId="{D59D9CB8-2DFF-2A41-812F-AB0045C90430}"/>
          </ac:spMkLst>
        </pc:spChg>
        <pc:spChg chg="add mod">
          <ac:chgData name="Prof. David Carlson, Ph.D." userId="670af4e5-ad46-4d61-8416-94491863a631" providerId="ADAL" clId="{CCFB8443-CC57-9C44-B7F3-FA82AEF75C1D}" dt="2019-12-30T17:15:49.636" v="1044" actId="1036"/>
          <ac:spMkLst>
            <pc:docMk/>
            <pc:sldMk cId="2701130661" sldId="791"/>
            <ac:spMk id="63" creationId="{069A571E-3F1E-B44A-B21F-1BB6481928FA}"/>
          </ac:spMkLst>
        </pc:spChg>
        <pc:spChg chg="add mod">
          <ac:chgData name="Prof. David Carlson, Ph.D." userId="670af4e5-ad46-4d61-8416-94491863a631" providerId="ADAL" clId="{CCFB8443-CC57-9C44-B7F3-FA82AEF75C1D}" dt="2019-12-30T17:15:59.347" v="1046" actId="1076"/>
          <ac:spMkLst>
            <pc:docMk/>
            <pc:sldMk cId="2701130661" sldId="791"/>
            <ac:spMk id="64" creationId="{C5DE76F9-A007-6946-807B-2DC3209CE886}"/>
          </ac:spMkLst>
        </pc:spChg>
      </pc:sldChg>
      <pc:sldChg chg="addSp delSp modSp add del">
        <pc:chgData name="Prof. David Carlson, Ph.D." userId="670af4e5-ad46-4d61-8416-94491863a631" providerId="ADAL" clId="{CCFB8443-CC57-9C44-B7F3-FA82AEF75C1D}" dt="2019-12-30T17:56:45.192" v="1207" actId="2696"/>
        <pc:sldMkLst>
          <pc:docMk/>
          <pc:sldMk cId="1654554457" sldId="792"/>
        </pc:sldMkLst>
        <pc:spChg chg="add mod">
          <ac:chgData name="Prof. David Carlson, Ph.D." userId="670af4e5-ad46-4d61-8416-94491863a631" providerId="ADAL" clId="{CCFB8443-CC57-9C44-B7F3-FA82AEF75C1D}" dt="2019-12-30T17:20:21.120" v="1178" actId="20577"/>
          <ac:spMkLst>
            <pc:docMk/>
            <pc:sldMk cId="1654554457" sldId="792"/>
            <ac:spMk id="4" creationId="{2AE48CE1-C6FF-6D44-AE6F-2C8577C02723}"/>
          </ac:spMkLst>
        </pc:spChg>
        <pc:spChg chg="del">
          <ac:chgData name="Prof. David Carlson, Ph.D." userId="670af4e5-ad46-4d61-8416-94491863a631" providerId="ADAL" clId="{CCFB8443-CC57-9C44-B7F3-FA82AEF75C1D}" dt="2019-12-30T17:19:31.145" v="1116" actId="478"/>
          <ac:spMkLst>
            <pc:docMk/>
            <pc:sldMk cId="1654554457" sldId="792"/>
            <ac:spMk id="6" creationId="{D81A6D83-EF55-4BE7-B816-8B28B870487F}"/>
          </ac:spMkLst>
        </pc:spChg>
        <pc:spChg chg="del">
          <ac:chgData name="Prof. David Carlson, Ph.D." userId="670af4e5-ad46-4d61-8416-94491863a631" providerId="ADAL" clId="{CCFB8443-CC57-9C44-B7F3-FA82AEF75C1D}" dt="2019-12-30T17:19:31.145" v="1116" actId="478"/>
          <ac:spMkLst>
            <pc:docMk/>
            <pc:sldMk cId="1654554457" sldId="792"/>
            <ac:spMk id="8" creationId="{3D301990-7086-4350-A57A-BF32EF25B03A}"/>
          </ac:spMkLst>
        </pc:spChg>
        <pc:spChg chg="mod">
          <ac:chgData name="Prof. David Carlson, Ph.D." userId="670af4e5-ad46-4d61-8416-94491863a631" providerId="ADAL" clId="{CCFB8443-CC57-9C44-B7F3-FA82AEF75C1D}" dt="2019-12-30T17:20:25.386" v="1199" actId="20577"/>
          <ac:spMkLst>
            <pc:docMk/>
            <pc:sldMk cId="1654554457" sldId="792"/>
            <ac:spMk id="10" creationId="{4ECB04DC-83EB-C442-9B27-8790E78E77D7}"/>
          </ac:spMkLst>
        </pc:spChg>
        <pc:spChg chg="add mod">
          <ac:chgData name="Prof. David Carlson, Ph.D." userId="670af4e5-ad46-4d61-8416-94491863a631" providerId="ADAL" clId="{CCFB8443-CC57-9C44-B7F3-FA82AEF75C1D}" dt="2019-12-30T17:20:16.578" v="1171" actId="20577"/>
          <ac:spMkLst>
            <pc:docMk/>
            <pc:sldMk cId="1654554457" sldId="792"/>
            <ac:spMk id="11" creationId="{B04E3825-8B28-804A-A758-610A2B00DCCB}"/>
          </ac:spMkLst>
        </pc:spChg>
        <pc:grpChg chg="mod">
          <ac:chgData name="Prof. David Carlson, Ph.D." userId="670af4e5-ad46-4d61-8416-94491863a631" providerId="ADAL" clId="{CCFB8443-CC57-9C44-B7F3-FA82AEF75C1D}" dt="2019-12-30T17:19:39.423" v="1120" actId="1076"/>
          <ac:grpSpMkLst>
            <pc:docMk/>
            <pc:sldMk cId="1654554457" sldId="792"/>
            <ac:grpSpMk id="3" creationId="{1D9C0D3B-519B-4F4D-9C17-F8A7946606A5}"/>
          </ac:grpSpMkLst>
        </pc:grpChg>
        <pc:picChg chg="add mod">
          <ac:chgData name="Prof. David Carlson, Ph.D." userId="670af4e5-ad46-4d61-8416-94491863a631" providerId="ADAL" clId="{CCFB8443-CC57-9C44-B7F3-FA82AEF75C1D}" dt="2019-12-30T17:19:50.639" v="1125" actId="1076"/>
          <ac:picMkLst>
            <pc:docMk/>
            <pc:sldMk cId="1654554457" sldId="792"/>
            <ac:picMk id="9" creationId="{7A928CDA-9C8A-DC45-94C1-F8DA19816F7C}"/>
          </ac:picMkLst>
        </pc:picChg>
        <pc:cxnChg chg="del">
          <ac:chgData name="Prof. David Carlson, Ph.D." userId="670af4e5-ad46-4d61-8416-94491863a631" providerId="ADAL" clId="{CCFB8443-CC57-9C44-B7F3-FA82AEF75C1D}" dt="2019-12-30T17:19:31.145" v="1116" actId="478"/>
          <ac:cxnSpMkLst>
            <pc:docMk/>
            <pc:sldMk cId="1654554457" sldId="792"/>
            <ac:cxnSpMk id="7" creationId="{E1FCC7FF-8590-409A-8FA8-3EA8D7DBBBBF}"/>
          </ac:cxnSpMkLst>
        </pc:cxnChg>
      </pc:sldChg>
    </pc:docChg>
  </pc:docChgLst>
  <pc:docChgLst>
    <pc:chgData name="Prof. David Carlson, Ph.D." userId="670af4e5-ad46-4d61-8416-94491863a631" providerId="ADAL" clId="{BB1EB68F-C71F-1D4B-A6FD-B00D73FD9FD3}"/>
  </pc:docChgLst>
  <pc:docChgLst>
    <pc:chgData name="Prof. David Carlson, Ph.D." userId="670af4e5-ad46-4d61-8416-94491863a631" providerId="ADAL" clId="{8F208E50-9465-2C45-9922-F8DA7695E8F4}"/>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7F71E0-0D53-DC45-B2CB-C90849DC5EA0}"/>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8A5AE21-28DC-384A-9615-D2A234C1720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51727395-C8D8-FC4E-A947-CB2BD1422AA7}" type="datetimeFigureOut">
              <a:rPr lang="en-US" smtClean="0"/>
              <a:t>1/6/20</a:t>
            </a:fld>
            <a:endParaRPr lang="en-US"/>
          </a:p>
        </p:txBody>
      </p:sp>
      <p:sp>
        <p:nvSpPr>
          <p:cNvPr id="4" name="Footer Placeholder 3">
            <a:extLst>
              <a:ext uri="{FF2B5EF4-FFF2-40B4-BE49-F238E27FC236}">
                <a16:creationId xmlns:a16="http://schemas.microsoft.com/office/drawing/2014/main" id="{C80266FC-5661-134A-A28E-52A0750FBAD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260C2E-86CE-434C-81DE-82F82C9B8D9C}"/>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CCC4DDE5-AA14-DD42-BEF8-7DF8E3623279}" type="slidenum">
              <a:rPr lang="en-US" smtClean="0"/>
              <a:t>‹#›</a:t>
            </a:fld>
            <a:endParaRPr lang="en-US"/>
          </a:p>
        </p:txBody>
      </p:sp>
    </p:spTree>
    <p:extLst>
      <p:ext uri="{BB962C8B-B14F-4D97-AF65-F5344CB8AC3E}">
        <p14:creationId xmlns:p14="http://schemas.microsoft.com/office/powerpoint/2010/main" val="3157634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9317"/>
          </a:xfrm>
          <a:prstGeom prst="rect">
            <a:avLst/>
          </a:prstGeom>
        </p:spPr>
        <p:txBody>
          <a:bodyPr vert="horz" lIns="91440" tIns="45720" rIns="91440" bIns="45720" rtlCol="0"/>
          <a:lstStyle>
            <a:lvl1pPr algn="r">
              <a:defRPr sz="1200"/>
            </a:lvl1pPr>
          </a:lstStyle>
          <a:p>
            <a:fld id="{910927A9-B8DC-384B-BF68-738F1B31EAB2}" type="datetimeFigureOut">
              <a:rPr lang="en-US" smtClean="0"/>
              <a:t>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2"/>
            <a:ext cx="5486400" cy="360044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4685"/>
            <a:ext cx="2971800" cy="459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5"/>
            <a:ext cx="2971800" cy="459316"/>
          </a:xfrm>
          <a:prstGeom prst="rect">
            <a:avLst/>
          </a:prstGeom>
        </p:spPr>
        <p:txBody>
          <a:bodyPr vert="horz" lIns="91440" tIns="45720" rIns="91440" bIns="45720" rtlCol="0" anchor="b"/>
          <a:lstStyle>
            <a:lvl1pPr algn="r">
              <a:defRPr sz="1200"/>
            </a:lvl1pPr>
          </a:lstStyle>
          <a:p>
            <a:fld id="{DB333E9F-084A-8543-BC6F-0AE70009C29B}" type="slidenum">
              <a:rPr lang="en-US" smtClean="0"/>
              <a:t>‹#›</a:t>
            </a:fld>
            <a:endParaRPr lang="en-US"/>
          </a:p>
        </p:txBody>
      </p:sp>
    </p:spTree>
    <p:extLst>
      <p:ext uri="{BB962C8B-B14F-4D97-AF65-F5344CB8AC3E}">
        <p14:creationId xmlns:p14="http://schemas.microsoft.com/office/powerpoint/2010/main" val="1283024862"/>
      </p:ext>
    </p:extLst>
  </p:cSld>
  <p:clrMap bg1="lt1" tx1="dk1" bg2="lt2" tx2="dk2" accent1="accent1" accent2="accent2" accent3="accent3" accent4="accent4" accent5="accent5" accent6="accent6" hlink="hlink" folHlink="folHlink"/>
  <p:notesStyle>
    <a:lvl1pPr marL="0" algn="l" defTabSz="914333" rtl="0" eaLnBrk="1" latinLnBrk="0" hangingPunct="1">
      <a:defRPr sz="1199" kern="1200">
        <a:solidFill>
          <a:schemeClr val="tx1"/>
        </a:solidFill>
        <a:latin typeface="+mn-lt"/>
        <a:ea typeface="+mn-ea"/>
        <a:cs typeface="+mn-cs"/>
      </a:defRPr>
    </a:lvl1pPr>
    <a:lvl2pPr marL="457166" algn="l" defTabSz="914333" rtl="0" eaLnBrk="1" latinLnBrk="0" hangingPunct="1">
      <a:defRPr sz="1199" kern="1200">
        <a:solidFill>
          <a:schemeClr val="tx1"/>
        </a:solidFill>
        <a:latin typeface="+mn-lt"/>
        <a:ea typeface="+mn-ea"/>
        <a:cs typeface="+mn-cs"/>
      </a:defRPr>
    </a:lvl2pPr>
    <a:lvl3pPr marL="914333" algn="l" defTabSz="914333" rtl="0" eaLnBrk="1" latinLnBrk="0" hangingPunct="1">
      <a:defRPr sz="1199" kern="1200">
        <a:solidFill>
          <a:schemeClr val="tx1"/>
        </a:solidFill>
        <a:latin typeface="+mn-lt"/>
        <a:ea typeface="+mn-ea"/>
        <a:cs typeface="+mn-cs"/>
      </a:defRPr>
    </a:lvl3pPr>
    <a:lvl4pPr marL="1371499" algn="l" defTabSz="914333" rtl="0" eaLnBrk="1" latinLnBrk="0" hangingPunct="1">
      <a:defRPr sz="1199" kern="1200">
        <a:solidFill>
          <a:schemeClr val="tx1"/>
        </a:solidFill>
        <a:latin typeface="+mn-lt"/>
        <a:ea typeface="+mn-ea"/>
        <a:cs typeface="+mn-cs"/>
      </a:defRPr>
    </a:lvl4pPr>
    <a:lvl5pPr marL="1828666" algn="l" defTabSz="914333" rtl="0" eaLnBrk="1" latinLnBrk="0" hangingPunct="1">
      <a:defRPr sz="1199" kern="1200">
        <a:solidFill>
          <a:schemeClr val="tx1"/>
        </a:solidFill>
        <a:latin typeface="+mn-lt"/>
        <a:ea typeface="+mn-ea"/>
        <a:cs typeface="+mn-cs"/>
      </a:defRPr>
    </a:lvl5pPr>
    <a:lvl6pPr marL="2285832" algn="l" defTabSz="914333" rtl="0" eaLnBrk="1" latinLnBrk="0" hangingPunct="1">
      <a:defRPr sz="1199" kern="1200">
        <a:solidFill>
          <a:schemeClr val="tx1"/>
        </a:solidFill>
        <a:latin typeface="+mn-lt"/>
        <a:ea typeface="+mn-ea"/>
        <a:cs typeface="+mn-cs"/>
      </a:defRPr>
    </a:lvl6pPr>
    <a:lvl7pPr marL="2742998" algn="l" defTabSz="914333" rtl="0" eaLnBrk="1" latinLnBrk="0" hangingPunct="1">
      <a:defRPr sz="1199" kern="1200">
        <a:solidFill>
          <a:schemeClr val="tx1"/>
        </a:solidFill>
        <a:latin typeface="+mn-lt"/>
        <a:ea typeface="+mn-ea"/>
        <a:cs typeface="+mn-cs"/>
      </a:defRPr>
    </a:lvl7pPr>
    <a:lvl8pPr marL="3200165" algn="l" defTabSz="914333" rtl="0" eaLnBrk="1" latinLnBrk="0" hangingPunct="1">
      <a:defRPr sz="1199" kern="1200">
        <a:solidFill>
          <a:schemeClr val="tx1"/>
        </a:solidFill>
        <a:latin typeface="+mn-lt"/>
        <a:ea typeface="+mn-ea"/>
        <a:cs typeface="+mn-cs"/>
      </a:defRPr>
    </a:lvl8pPr>
    <a:lvl9pPr marL="3657331" algn="l" defTabSz="914333"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pPr>
              <a:defRPr/>
            </a:pPr>
            <a:fld id="{E70947D6-47CE-4584-A130-5E612DE6867C}" type="slidenum">
              <a:rPr lang="en-US" smtClean="0"/>
              <a:pPr>
                <a:defRPr/>
              </a:pPr>
              <a:t>1</a:t>
            </a:fld>
            <a:endParaRPr lang="en-US"/>
          </a:p>
        </p:txBody>
      </p:sp>
    </p:spTree>
    <p:extLst>
      <p:ext uri="{BB962C8B-B14F-4D97-AF65-F5344CB8AC3E}">
        <p14:creationId xmlns:p14="http://schemas.microsoft.com/office/powerpoint/2010/main" val="80034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Passes along the most important information</a:t>
            </a:r>
          </a:p>
          <a:p>
            <a:r>
              <a:rPr lang="en-US" dirty="0"/>
              <a:t>Theoretically there is no gain in passing in Hn-2 in addition to the Hn-1</a:t>
            </a:r>
          </a:p>
        </p:txBody>
      </p:sp>
      <p:sp>
        <p:nvSpPr>
          <p:cNvPr id="4" name="Slide Number Placeholder 3"/>
          <p:cNvSpPr>
            <a:spLocks noGrp="1"/>
          </p:cNvSpPr>
          <p:nvPr>
            <p:ph type="sldNum" sz="quarter" idx="5"/>
          </p:nvPr>
        </p:nvSpPr>
        <p:spPr/>
        <p:txBody>
          <a:bodyPr/>
          <a:lstStyle/>
          <a:p>
            <a:fld id="{DB333E9F-084A-8543-BC6F-0AE70009C29B}" type="slidenum">
              <a:rPr lang="en-US" smtClean="0"/>
              <a:t>15</a:t>
            </a:fld>
            <a:endParaRPr lang="en-US"/>
          </a:p>
        </p:txBody>
      </p:sp>
    </p:spTree>
    <p:extLst>
      <p:ext uri="{BB962C8B-B14F-4D97-AF65-F5344CB8AC3E}">
        <p14:creationId xmlns:p14="http://schemas.microsoft.com/office/powerpoint/2010/main" val="778398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it might make more sense to predict without using all of the data. For instance, read all of the book and ask what happened on page 57 as opposed to reading up to page </a:t>
            </a:r>
            <a:r>
              <a:rPr lang="en-US"/>
              <a:t>57 and then asking</a:t>
            </a:r>
          </a:p>
        </p:txBody>
      </p:sp>
      <p:sp>
        <p:nvSpPr>
          <p:cNvPr id="4" name="Slide Number Placeholder 3"/>
          <p:cNvSpPr>
            <a:spLocks noGrp="1"/>
          </p:cNvSpPr>
          <p:nvPr>
            <p:ph type="sldNum" sz="quarter" idx="5"/>
          </p:nvPr>
        </p:nvSpPr>
        <p:spPr/>
        <p:txBody>
          <a:bodyPr/>
          <a:lstStyle/>
          <a:p>
            <a:fld id="{DB333E9F-084A-8543-BC6F-0AE70009C29B}" type="slidenum">
              <a:rPr lang="en-US" smtClean="0"/>
              <a:t>19</a:t>
            </a:fld>
            <a:endParaRPr lang="en-US"/>
          </a:p>
        </p:txBody>
      </p:sp>
    </p:spTree>
    <p:extLst>
      <p:ext uri="{BB962C8B-B14F-4D97-AF65-F5344CB8AC3E}">
        <p14:creationId xmlns:p14="http://schemas.microsoft.com/office/powerpoint/2010/main" val="223545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687" indent="0" algn="ctr">
              <a:buNone/>
              <a:defRPr>
                <a:solidFill>
                  <a:schemeClr val="tx1">
                    <a:tint val="75000"/>
                  </a:schemeClr>
                </a:solidFill>
              </a:defRPr>
            </a:lvl2pPr>
            <a:lvl3pPr marL="913374" indent="0" algn="ctr">
              <a:buNone/>
              <a:defRPr>
                <a:solidFill>
                  <a:schemeClr val="tx1">
                    <a:tint val="75000"/>
                  </a:schemeClr>
                </a:solidFill>
              </a:defRPr>
            </a:lvl3pPr>
            <a:lvl4pPr marL="1370061" indent="0" algn="ctr">
              <a:buNone/>
              <a:defRPr>
                <a:solidFill>
                  <a:schemeClr val="tx1">
                    <a:tint val="75000"/>
                  </a:schemeClr>
                </a:solidFill>
              </a:defRPr>
            </a:lvl4pPr>
            <a:lvl5pPr marL="1826748" indent="0" algn="ctr">
              <a:buNone/>
              <a:defRPr>
                <a:solidFill>
                  <a:schemeClr val="tx1">
                    <a:tint val="75000"/>
                  </a:schemeClr>
                </a:solidFill>
              </a:defRPr>
            </a:lvl5pPr>
            <a:lvl6pPr marL="2283435" indent="0" algn="ctr">
              <a:buNone/>
              <a:defRPr>
                <a:solidFill>
                  <a:schemeClr val="tx1">
                    <a:tint val="75000"/>
                  </a:schemeClr>
                </a:solidFill>
              </a:defRPr>
            </a:lvl6pPr>
            <a:lvl7pPr marL="2740122" indent="0" algn="ctr">
              <a:buNone/>
              <a:defRPr>
                <a:solidFill>
                  <a:schemeClr val="tx1">
                    <a:tint val="75000"/>
                  </a:schemeClr>
                </a:solidFill>
              </a:defRPr>
            </a:lvl7pPr>
            <a:lvl8pPr marL="3196809" indent="0" algn="ctr">
              <a:buNone/>
              <a:defRPr>
                <a:solidFill>
                  <a:schemeClr val="tx1">
                    <a:tint val="75000"/>
                  </a:schemeClr>
                </a:solidFill>
              </a:defRPr>
            </a:lvl8pPr>
            <a:lvl9pPr marL="3653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105613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66342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134333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301569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996"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1998">
                <a:solidFill>
                  <a:schemeClr val="tx1">
                    <a:tint val="75000"/>
                  </a:schemeClr>
                </a:solidFill>
              </a:defRPr>
            </a:lvl1pPr>
            <a:lvl2pPr marL="456687" indent="0">
              <a:buNone/>
              <a:defRPr sz="1798">
                <a:solidFill>
                  <a:schemeClr val="tx1">
                    <a:tint val="75000"/>
                  </a:schemeClr>
                </a:solidFill>
              </a:defRPr>
            </a:lvl2pPr>
            <a:lvl3pPr marL="913374" indent="0">
              <a:buNone/>
              <a:defRPr sz="1598">
                <a:solidFill>
                  <a:schemeClr val="tx1">
                    <a:tint val="75000"/>
                  </a:schemeClr>
                </a:solidFill>
              </a:defRPr>
            </a:lvl3pPr>
            <a:lvl4pPr marL="1370061" indent="0">
              <a:buNone/>
              <a:defRPr sz="1398">
                <a:solidFill>
                  <a:schemeClr val="tx1">
                    <a:tint val="75000"/>
                  </a:schemeClr>
                </a:solidFill>
              </a:defRPr>
            </a:lvl4pPr>
            <a:lvl5pPr marL="1826748" indent="0">
              <a:buNone/>
              <a:defRPr sz="1398">
                <a:solidFill>
                  <a:schemeClr val="tx1">
                    <a:tint val="75000"/>
                  </a:schemeClr>
                </a:solidFill>
              </a:defRPr>
            </a:lvl5pPr>
            <a:lvl6pPr marL="2283435" indent="0">
              <a:buNone/>
              <a:defRPr sz="1398">
                <a:solidFill>
                  <a:schemeClr val="tx1">
                    <a:tint val="75000"/>
                  </a:schemeClr>
                </a:solidFill>
              </a:defRPr>
            </a:lvl6pPr>
            <a:lvl7pPr marL="2740122" indent="0">
              <a:buNone/>
              <a:defRPr sz="1398">
                <a:solidFill>
                  <a:schemeClr val="tx1">
                    <a:tint val="75000"/>
                  </a:schemeClr>
                </a:solidFill>
              </a:defRPr>
            </a:lvl7pPr>
            <a:lvl8pPr marL="3196809" indent="0">
              <a:buNone/>
              <a:defRPr sz="1398">
                <a:solidFill>
                  <a:schemeClr val="tx1">
                    <a:tint val="75000"/>
                  </a:schemeClr>
                </a:solidFill>
              </a:defRPr>
            </a:lvl8pPr>
            <a:lvl9pPr marL="3653496" indent="0">
              <a:buNone/>
              <a:defRPr sz="13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335764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338740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188" cy="479822"/>
          </a:xfrm>
        </p:spPr>
        <p:txBody>
          <a:bodyPr anchor="b"/>
          <a:lstStyle>
            <a:lvl1pPr marL="0" indent="0">
              <a:buNone/>
              <a:defRPr sz="2398" b="1"/>
            </a:lvl1pPr>
            <a:lvl2pPr marL="456687" indent="0">
              <a:buNone/>
              <a:defRPr sz="1998" b="1"/>
            </a:lvl2pPr>
            <a:lvl3pPr marL="913374" indent="0">
              <a:buNone/>
              <a:defRPr sz="1798" b="1"/>
            </a:lvl3pPr>
            <a:lvl4pPr marL="1370061" indent="0">
              <a:buNone/>
              <a:defRPr sz="1598" b="1"/>
            </a:lvl4pPr>
            <a:lvl5pPr marL="1826748" indent="0">
              <a:buNone/>
              <a:defRPr sz="1598" b="1"/>
            </a:lvl5pPr>
            <a:lvl6pPr marL="2283435" indent="0">
              <a:buNone/>
              <a:defRPr sz="1598" b="1"/>
            </a:lvl6pPr>
            <a:lvl7pPr marL="2740122" indent="0">
              <a:buNone/>
              <a:defRPr sz="1598" b="1"/>
            </a:lvl7pPr>
            <a:lvl8pPr marL="3196809" indent="0">
              <a:buNone/>
              <a:defRPr sz="1598" b="1"/>
            </a:lvl8pPr>
            <a:lvl9pPr marL="3653496" indent="0">
              <a:buNone/>
              <a:defRPr sz="1598" b="1"/>
            </a:lvl9pPr>
          </a:lstStyle>
          <a:p>
            <a:pPr lvl="0"/>
            <a:r>
              <a:rPr lang="en-US"/>
              <a:t>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398"/>
            </a:lvl1pPr>
            <a:lvl2pPr>
              <a:defRPr sz="1998"/>
            </a:lvl2pPr>
            <a:lvl3pPr>
              <a:defRPr sz="1798"/>
            </a:lvl3pPr>
            <a:lvl4pPr>
              <a:defRPr sz="1598"/>
            </a:lvl4pPr>
            <a:lvl5pPr>
              <a:defRPr sz="1598"/>
            </a:lvl5pPr>
            <a:lvl6pPr>
              <a:defRPr sz="1598"/>
            </a:lvl6pPr>
            <a:lvl7pPr>
              <a:defRPr sz="1598"/>
            </a:lvl7pPr>
            <a:lvl8pPr>
              <a:defRPr sz="1598"/>
            </a:lvl8pPr>
            <a:lvl9pPr>
              <a:defRPr sz="15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6" cy="479822"/>
          </a:xfrm>
        </p:spPr>
        <p:txBody>
          <a:bodyPr anchor="b"/>
          <a:lstStyle>
            <a:lvl1pPr marL="0" indent="0">
              <a:buNone/>
              <a:defRPr sz="2398" b="1"/>
            </a:lvl1pPr>
            <a:lvl2pPr marL="456687" indent="0">
              <a:buNone/>
              <a:defRPr sz="1998" b="1"/>
            </a:lvl2pPr>
            <a:lvl3pPr marL="913374" indent="0">
              <a:buNone/>
              <a:defRPr sz="1798" b="1"/>
            </a:lvl3pPr>
            <a:lvl4pPr marL="1370061" indent="0">
              <a:buNone/>
              <a:defRPr sz="1598" b="1"/>
            </a:lvl4pPr>
            <a:lvl5pPr marL="1826748" indent="0">
              <a:buNone/>
              <a:defRPr sz="1598" b="1"/>
            </a:lvl5pPr>
            <a:lvl6pPr marL="2283435" indent="0">
              <a:buNone/>
              <a:defRPr sz="1598" b="1"/>
            </a:lvl6pPr>
            <a:lvl7pPr marL="2740122" indent="0">
              <a:buNone/>
              <a:defRPr sz="1598" b="1"/>
            </a:lvl7pPr>
            <a:lvl8pPr marL="3196809" indent="0">
              <a:buNone/>
              <a:defRPr sz="1598" b="1"/>
            </a:lvl8pPr>
            <a:lvl9pPr marL="3653496" indent="0">
              <a:buNone/>
              <a:defRPr sz="1598" b="1"/>
            </a:lvl9pPr>
          </a:lstStyle>
          <a:p>
            <a:pPr lvl="0"/>
            <a:r>
              <a:rPr lang="en-US"/>
              <a:t>Edit Master text styles</a:t>
            </a:r>
          </a:p>
        </p:txBody>
      </p:sp>
      <p:sp>
        <p:nvSpPr>
          <p:cNvPr id="6" name="Content Placeholder 5"/>
          <p:cNvSpPr>
            <a:spLocks noGrp="1"/>
          </p:cNvSpPr>
          <p:nvPr>
            <p:ph sz="quarter" idx="4"/>
          </p:nvPr>
        </p:nvSpPr>
        <p:spPr>
          <a:xfrm>
            <a:off x="4645027" y="1631156"/>
            <a:ext cx="4041776" cy="2963466"/>
          </a:xfrm>
        </p:spPr>
        <p:txBody>
          <a:bodyPr/>
          <a:lstStyle>
            <a:lvl1pPr>
              <a:defRPr sz="2398"/>
            </a:lvl1pPr>
            <a:lvl2pPr>
              <a:defRPr sz="1998"/>
            </a:lvl2pPr>
            <a:lvl3pPr>
              <a:defRPr sz="1798"/>
            </a:lvl3pPr>
            <a:lvl4pPr>
              <a:defRPr sz="1598"/>
            </a:lvl4pPr>
            <a:lvl5pPr>
              <a:defRPr sz="1598"/>
            </a:lvl5pPr>
            <a:lvl6pPr>
              <a:defRPr sz="1598"/>
            </a:lvl6pPr>
            <a:lvl7pPr>
              <a:defRPr sz="1598"/>
            </a:lvl7pPr>
            <a:lvl8pPr>
              <a:defRPr sz="1598"/>
            </a:lvl8pPr>
            <a:lvl9pPr>
              <a:defRPr sz="15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76659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51466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325580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998" b="1"/>
            </a:lvl1pPr>
          </a:lstStyle>
          <a:p>
            <a:r>
              <a:rPr lang="en-US"/>
              <a:t>Click to edit Master title style</a:t>
            </a:r>
          </a:p>
        </p:txBody>
      </p:sp>
      <p:sp>
        <p:nvSpPr>
          <p:cNvPr id="3" name="Content Placeholder 2"/>
          <p:cNvSpPr>
            <a:spLocks noGrp="1"/>
          </p:cNvSpPr>
          <p:nvPr>
            <p:ph idx="1"/>
          </p:nvPr>
        </p:nvSpPr>
        <p:spPr>
          <a:xfrm>
            <a:off x="3575051" y="204789"/>
            <a:ext cx="5111750" cy="4389835"/>
          </a:xfrm>
        </p:spPr>
        <p:txBody>
          <a:bodyPr/>
          <a:lstStyle>
            <a:lvl1pPr>
              <a:defRPr sz="3196"/>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398"/>
            </a:lvl1pPr>
            <a:lvl2pPr marL="456687" indent="0">
              <a:buNone/>
              <a:defRPr sz="1199"/>
            </a:lvl2pPr>
            <a:lvl3pPr marL="913374" indent="0">
              <a:buNone/>
              <a:defRPr sz="999"/>
            </a:lvl3pPr>
            <a:lvl4pPr marL="1370061" indent="0">
              <a:buNone/>
              <a:defRPr sz="899"/>
            </a:lvl4pPr>
            <a:lvl5pPr marL="1826748" indent="0">
              <a:buNone/>
              <a:defRPr sz="899"/>
            </a:lvl5pPr>
            <a:lvl6pPr marL="2283435" indent="0">
              <a:buNone/>
              <a:defRPr sz="899"/>
            </a:lvl6pPr>
            <a:lvl7pPr marL="2740122" indent="0">
              <a:buNone/>
              <a:defRPr sz="899"/>
            </a:lvl7pPr>
            <a:lvl8pPr marL="3196809" indent="0">
              <a:buNone/>
              <a:defRPr sz="899"/>
            </a:lvl8pPr>
            <a:lvl9pPr marL="3653496" indent="0">
              <a:buNone/>
              <a:defRPr sz="899"/>
            </a:lvl9pPr>
          </a:lstStyle>
          <a:p>
            <a:pPr lvl="0"/>
            <a:r>
              <a:rPr lang="en-US"/>
              <a:t>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339737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98"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196"/>
            </a:lvl1pPr>
            <a:lvl2pPr marL="456687" indent="0">
              <a:buNone/>
              <a:defRPr sz="2797"/>
            </a:lvl2pPr>
            <a:lvl3pPr marL="913374" indent="0">
              <a:buNone/>
              <a:defRPr sz="2398"/>
            </a:lvl3pPr>
            <a:lvl4pPr marL="1370061" indent="0">
              <a:buNone/>
              <a:defRPr sz="1998"/>
            </a:lvl4pPr>
            <a:lvl5pPr marL="1826748" indent="0">
              <a:buNone/>
              <a:defRPr sz="1998"/>
            </a:lvl5pPr>
            <a:lvl6pPr marL="2283435" indent="0">
              <a:buNone/>
              <a:defRPr sz="1998"/>
            </a:lvl6pPr>
            <a:lvl7pPr marL="2740122" indent="0">
              <a:buNone/>
              <a:defRPr sz="1998"/>
            </a:lvl7pPr>
            <a:lvl8pPr marL="3196809" indent="0">
              <a:buNone/>
              <a:defRPr sz="1998"/>
            </a:lvl8pPr>
            <a:lvl9pPr marL="3653496" indent="0">
              <a:buNone/>
              <a:defRPr sz="1998"/>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398"/>
            </a:lvl1pPr>
            <a:lvl2pPr marL="456687" indent="0">
              <a:buNone/>
              <a:defRPr sz="1199"/>
            </a:lvl2pPr>
            <a:lvl3pPr marL="913374" indent="0">
              <a:buNone/>
              <a:defRPr sz="999"/>
            </a:lvl3pPr>
            <a:lvl4pPr marL="1370061" indent="0">
              <a:buNone/>
              <a:defRPr sz="899"/>
            </a:lvl4pPr>
            <a:lvl5pPr marL="1826748" indent="0">
              <a:buNone/>
              <a:defRPr sz="899"/>
            </a:lvl5pPr>
            <a:lvl6pPr marL="2283435" indent="0">
              <a:buNone/>
              <a:defRPr sz="899"/>
            </a:lvl6pPr>
            <a:lvl7pPr marL="2740122" indent="0">
              <a:buNone/>
              <a:defRPr sz="899"/>
            </a:lvl7pPr>
            <a:lvl8pPr marL="3196809" indent="0">
              <a:buNone/>
              <a:defRPr sz="899"/>
            </a:lvl8pPr>
            <a:lvl9pPr marL="3653496" indent="0">
              <a:buNone/>
              <a:defRPr sz="899"/>
            </a:lvl9pPr>
          </a:lstStyle>
          <a:p>
            <a:pPr lvl="0"/>
            <a:r>
              <a:rPr lang="en-US"/>
              <a:t>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B57645D-6EED-4946-9D1D-A6B494445F10}" type="datetimeFigureOut">
              <a:rPr lang="en-US" smtClean="0"/>
              <a:t>1/6/20</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6686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Duke Title Slide</a:t>
            </a:r>
          </a:p>
        </p:txBody>
      </p:sp>
      <p:sp>
        <p:nvSpPr>
          <p:cNvPr id="3" name="Text Placeholder 2"/>
          <p:cNvSpPr>
            <a:spLocks noGrp="1"/>
          </p:cNvSpPr>
          <p:nvPr>
            <p:ph type="body" idx="1"/>
          </p:nvPr>
        </p:nvSpPr>
        <p:spPr>
          <a:xfrm>
            <a:off x="457200" y="1200152"/>
            <a:ext cx="8229600" cy="33944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1631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6687" rtl="0" eaLnBrk="1" latinLnBrk="0" hangingPunct="1">
        <a:spcBef>
          <a:spcPct val="0"/>
        </a:spcBef>
        <a:buNone/>
        <a:defRPr sz="4396" kern="1200">
          <a:solidFill>
            <a:srgbClr val="001A57"/>
          </a:solidFill>
          <a:latin typeface="Helvetica"/>
          <a:ea typeface="+mj-ea"/>
          <a:cs typeface="+mj-cs"/>
        </a:defRPr>
      </a:lvl1pPr>
    </p:titleStyle>
    <p:bodyStyle>
      <a:lvl1pPr marL="342516" indent="-342516" algn="l" defTabSz="456687" rtl="0" eaLnBrk="1" latinLnBrk="0" hangingPunct="1">
        <a:spcBef>
          <a:spcPct val="20000"/>
        </a:spcBef>
        <a:buFont typeface="Arial"/>
        <a:buChar char="•"/>
        <a:defRPr sz="3196" kern="1200">
          <a:solidFill>
            <a:schemeClr val="bg1">
              <a:lumMod val="50000"/>
            </a:schemeClr>
          </a:solidFill>
          <a:latin typeface="Helvetica Neue"/>
          <a:ea typeface="+mn-ea"/>
          <a:cs typeface="+mn-cs"/>
        </a:defRPr>
      </a:lvl1pPr>
      <a:lvl2pPr marL="742116" indent="-285429" algn="l" defTabSz="456687" rtl="0" eaLnBrk="1" latinLnBrk="0" hangingPunct="1">
        <a:spcBef>
          <a:spcPct val="20000"/>
        </a:spcBef>
        <a:buFont typeface="Arial"/>
        <a:buChar char="–"/>
        <a:defRPr sz="2797" kern="1200">
          <a:solidFill>
            <a:schemeClr val="bg1">
              <a:lumMod val="50000"/>
            </a:schemeClr>
          </a:solidFill>
          <a:latin typeface="Helvetica Neue"/>
          <a:ea typeface="+mn-ea"/>
          <a:cs typeface="+mn-cs"/>
        </a:defRPr>
      </a:lvl2pPr>
      <a:lvl3pPr marL="1141717" indent="-228344" algn="l" defTabSz="456687" rtl="0" eaLnBrk="1" latinLnBrk="0" hangingPunct="1">
        <a:spcBef>
          <a:spcPct val="20000"/>
        </a:spcBef>
        <a:buFont typeface="Arial"/>
        <a:buChar char="•"/>
        <a:defRPr sz="2398" kern="1200">
          <a:solidFill>
            <a:schemeClr val="bg1">
              <a:lumMod val="50000"/>
            </a:schemeClr>
          </a:solidFill>
          <a:latin typeface="Helvetica Neue"/>
          <a:ea typeface="+mn-ea"/>
          <a:cs typeface="+mn-cs"/>
        </a:defRPr>
      </a:lvl3pPr>
      <a:lvl4pPr marL="1598404" indent="-228344" algn="l" defTabSz="456687" rtl="0" eaLnBrk="1" latinLnBrk="0" hangingPunct="1">
        <a:spcBef>
          <a:spcPct val="20000"/>
        </a:spcBef>
        <a:buFont typeface="Arial"/>
        <a:buChar char="–"/>
        <a:defRPr sz="1998" kern="1200">
          <a:solidFill>
            <a:schemeClr val="bg1">
              <a:lumMod val="50000"/>
            </a:schemeClr>
          </a:solidFill>
          <a:latin typeface="Helvetica Neue"/>
          <a:ea typeface="+mn-ea"/>
          <a:cs typeface="+mn-cs"/>
        </a:defRPr>
      </a:lvl4pPr>
      <a:lvl5pPr marL="2055091" indent="-228344" algn="l" defTabSz="456687" rtl="0" eaLnBrk="1" latinLnBrk="0" hangingPunct="1">
        <a:spcBef>
          <a:spcPct val="20000"/>
        </a:spcBef>
        <a:buFont typeface="Arial"/>
        <a:buChar char="»"/>
        <a:defRPr sz="1998" kern="1200">
          <a:solidFill>
            <a:schemeClr val="bg1">
              <a:lumMod val="50000"/>
            </a:schemeClr>
          </a:solidFill>
          <a:latin typeface="Helvetica Neue"/>
          <a:ea typeface="+mn-ea"/>
          <a:cs typeface="+mn-cs"/>
        </a:defRPr>
      </a:lvl5pPr>
      <a:lvl6pPr marL="2511778" indent="-228344" algn="l" defTabSz="456687" rtl="0" eaLnBrk="1" latinLnBrk="0" hangingPunct="1">
        <a:spcBef>
          <a:spcPct val="20000"/>
        </a:spcBef>
        <a:buFont typeface="Arial"/>
        <a:buChar char="•"/>
        <a:defRPr sz="1998" kern="1200">
          <a:solidFill>
            <a:schemeClr val="tx1"/>
          </a:solidFill>
          <a:latin typeface="+mn-lt"/>
          <a:ea typeface="+mn-ea"/>
          <a:cs typeface="+mn-cs"/>
        </a:defRPr>
      </a:lvl6pPr>
      <a:lvl7pPr marL="2968466" indent="-228344" algn="l" defTabSz="456687" rtl="0" eaLnBrk="1" latinLnBrk="0" hangingPunct="1">
        <a:spcBef>
          <a:spcPct val="20000"/>
        </a:spcBef>
        <a:buFont typeface="Arial"/>
        <a:buChar char="•"/>
        <a:defRPr sz="1998" kern="1200">
          <a:solidFill>
            <a:schemeClr val="tx1"/>
          </a:solidFill>
          <a:latin typeface="+mn-lt"/>
          <a:ea typeface="+mn-ea"/>
          <a:cs typeface="+mn-cs"/>
        </a:defRPr>
      </a:lvl7pPr>
      <a:lvl8pPr marL="3425152" indent="-228344" algn="l" defTabSz="456687" rtl="0" eaLnBrk="1" latinLnBrk="0" hangingPunct="1">
        <a:spcBef>
          <a:spcPct val="20000"/>
        </a:spcBef>
        <a:buFont typeface="Arial"/>
        <a:buChar char="•"/>
        <a:defRPr sz="1998" kern="1200">
          <a:solidFill>
            <a:schemeClr val="tx1"/>
          </a:solidFill>
          <a:latin typeface="+mn-lt"/>
          <a:ea typeface="+mn-ea"/>
          <a:cs typeface="+mn-cs"/>
        </a:defRPr>
      </a:lvl8pPr>
      <a:lvl9pPr marL="3881839" indent="-228344" algn="l" defTabSz="456687"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687" rtl="0" eaLnBrk="1" latinLnBrk="0" hangingPunct="1">
        <a:defRPr sz="1798" kern="1200">
          <a:solidFill>
            <a:schemeClr val="tx1"/>
          </a:solidFill>
          <a:latin typeface="+mn-lt"/>
          <a:ea typeface="+mn-ea"/>
          <a:cs typeface="+mn-cs"/>
        </a:defRPr>
      </a:lvl1pPr>
      <a:lvl2pPr marL="456687" algn="l" defTabSz="456687" rtl="0" eaLnBrk="1" latinLnBrk="0" hangingPunct="1">
        <a:defRPr sz="1798" kern="1200">
          <a:solidFill>
            <a:schemeClr val="tx1"/>
          </a:solidFill>
          <a:latin typeface="+mn-lt"/>
          <a:ea typeface="+mn-ea"/>
          <a:cs typeface="+mn-cs"/>
        </a:defRPr>
      </a:lvl2pPr>
      <a:lvl3pPr marL="913374" algn="l" defTabSz="456687" rtl="0" eaLnBrk="1" latinLnBrk="0" hangingPunct="1">
        <a:defRPr sz="1798" kern="1200">
          <a:solidFill>
            <a:schemeClr val="tx1"/>
          </a:solidFill>
          <a:latin typeface="+mn-lt"/>
          <a:ea typeface="+mn-ea"/>
          <a:cs typeface="+mn-cs"/>
        </a:defRPr>
      </a:lvl3pPr>
      <a:lvl4pPr marL="1370061" algn="l" defTabSz="456687" rtl="0" eaLnBrk="1" latinLnBrk="0" hangingPunct="1">
        <a:defRPr sz="1798" kern="1200">
          <a:solidFill>
            <a:schemeClr val="tx1"/>
          </a:solidFill>
          <a:latin typeface="+mn-lt"/>
          <a:ea typeface="+mn-ea"/>
          <a:cs typeface="+mn-cs"/>
        </a:defRPr>
      </a:lvl4pPr>
      <a:lvl5pPr marL="1826748" algn="l" defTabSz="456687" rtl="0" eaLnBrk="1" latinLnBrk="0" hangingPunct="1">
        <a:defRPr sz="1798" kern="1200">
          <a:solidFill>
            <a:schemeClr val="tx1"/>
          </a:solidFill>
          <a:latin typeface="+mn-lt"/>
          <a:ea typeface="+mn-ea"/>
          <a:cs typeface="+mn-cs"/>
        </a:defRPr>
      </a:lvl5pPr>
      <a:lvl6pPr marL="2283435" algn="l" defTabSz="456687" rtl="0" eaLnBrk="1" latinLnBrk="0" hangingPunct="1">
        <a:defRPr sz="1798" kern="1200">
          <a:solidFill>
            <a:schemeClr val="tx1"/>
          </a:solidFill>
          <a:latin typeface="+mn-lt"/>
          <a:ea typeface="+mn-ea"/>
          <a:cs typeface="+mn-cs"/>
        </a:defRPr>
      </a:lvl6pPr>
      <a:lvl7pPr marL="2740122" algn="l" defTabSz="456687" rtl="0" eaLnBrk="1" latinLnBrk="0" hangingPunct="1">
        <a:defRPr sz="1798" kern="1200">
          <a:solidFill>
            <a:schemeClr val="tx1"/>
          </a:solidFill>
          <a:latin typeface="+mn-lt"/>
          <a:ea typeface="+mn-ea"/>
          <a:cs typeface="+mn-cs"/>
        </a:defRPr>
      </a:lvl7pPr>
      <a:lvl8pPr marL="3196809" algn="l" defTabSz="456687" rtl="0" eaLnBrk="1" latinLnBrk="0" hangingPunct="1">
        <a:defRPr sz="1798" kern="1200">
          <a:solidFill>
            <a:schemeClr val="tx1"/>
          </a:solidFill>
          <a:latin typeface="+mn-lt"/>
          <a:ea typeface="+mn-ea"/>
          <a:cs typeface="+mn-cs"/>
        </a:defRPr>
      </a:lvl8pPr>
      <a:lvl9pPr marL="3653496" algn="l" defTabSz="456687"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90.png"/><Relationship Id="rId4" Type="http://schemas.openxmlformats.org/officeDocument/2006/relationships/image" Target="../media/image550.png"/></Relationships>
</file>

<file path=ppt/slides/_rels/slide11.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50.png"/><Relationship Id="rId7" Type="http://schemas.openxmlformats.org/officeDocument/2006/relationships/image" Target="../media/image127.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126.png"/><Relationship Id="rId5" Type="http://schemas.openxmlformats.org/officeDocument/2006/relationships/image" Target="../media/image490.png"/><Relationship Id="rId4" Type="http://schemas.openxmlformats.org/officeDocument/2006/relationships/image" Target="../media/image550.png"/></Relationships>
</file>

<file path=ppt/slides/_rels/slide12.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450.png"/><Relationship Id="rId7" Type="http://schemas.openxmlformats.org/officeDocument/2006/relationships/image" Target="../media/image129.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490.png"/><Relationship Id="rId10" Type="http://schemas.openxmlformats.org/officeDocument/2006/relationships/image" Target="../media/image460.png"/><Relationship Id="rId4" Type="http://schemas.openxmlformats.org/officeDocument/2006/relationships/image" Target="../media/image550.png"/><Relationship Id="rId9" Type="http://schemas.openxmlformats.org/officeDocument/2006/relationships/image" Target="../media/image131.png"/></Relationships>
</file>

<file path=ppt/slides/_rels/slide13.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450.png"/><Relationship Id="rId7" Type="http://schemas.openxmlformats.org/officeDocument/2006/relationships/image" Target="../media/image132.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490.png"/><Relationship Id="rId10" Type="http://schemas.openxmlformats.org/officeDocument/2006/relationships/image" Target="../media/image460.png"/><Relationship Id="rId4" Type="http://schemas.openxmlformats.org/officeDocument/2006/relationships/image" Target="../media/image550.png"/><Relationship Id="rId9" Type="http://schemas.openxmlformats.org/officeDocument/2006/relationships/image" Target="../media/image134.png"/></Relationships>
</file>

<file path=ppt/slides/_rels/slide14.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3" Type="http://schemas.openxmlformats.org/officeDocument/2006/relationships/image" Target="../media/image450.png"/><Relationship Id="rId7" Type="http://schemas.openxmlformats.org/officeDocument/2006/relationships/image" Target="../media/image135.png"/><Relationship Id="rId12" Type="http://schemas.openxmlformats.org/officeDocument/2006/relationships/image" Target="../media/image140.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98.png"/><Relationship Id="rId11" Type="http://schemas.openxmlformats.org/officeDocument/2006/relationships/image" Target="../media/image139.png"/><Relationship Id="rId5" Type="http://schemas.openxmlformats.org/officeDocument/2006/relationships/image" Target="../media/image490.png"/><Relationship Id="rId15" Type="http://schemas.openxmlformats.org/officeDocument/2006/relationships/image" Target="../media/image460.png"/><Relationship Id="rId10" Type="http://schemas.openxmlformats.org/officeDocument/2006/relationships/image" Target="../media/image138.png"/><Relationship Id="rId4" Type="http://schemas.openxmlformats.org/officeDocument/2006/relationships/image" Target="../media/image550.png"/><Relationship Id="rId9" Type="http://schemas.openxmlformats.org/officeDocument/2006/relationships/image" Target="../media/image137.png"/><Relationship Id="rId14" Type="http://schemas.openxmlformats.org/officeDocument/2006/relationships/image" Target="../media/image142.png"/></Relationships>
</file>

<file path=ppt/slides/_rels/slide1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43.png"/><Relationship Id="rId3" Type="http://schemas.openxmlformats.org/officeDocument/2006/relationships/image" Target="../media/image690.png"/><Relationship Id="rId7" Type="http://schemas.openxmlformats.org/officeDocument/2006/relationships/image" Target="../media/image730.png"/><Relationship Id="rId12" Type="http://schemas.openxmlformats.org/officeDocument/2006/relationships/image" Target="../media/image78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20.png"/><Relationship Id="rId11" Type="http://schemas.openxmlformats.org/officeDocument/2006/relationships/image" Target="../media/image770.png"/><Relationship Id="rId5" Type="http://schemas.openxmlformats.org/officeDocument/2006/relationships/image" Target="../media/image711.png"/><Relationship Id="rId10" Type="http://schemas.openxmlformats.org/officeDocument/2006/relationships/image" Target="../media/image760.png"/><Relationship Id="rId4" Type="http://schemas.openxmlformats.org/officeDocument/2006/relationships/image" Target="../media/image700.png"/><Relationship Id="rId9" Type="http://schemas.openxmlformats.org/officeDocument/2006/relationships/image" Target="../media/image750.png"/><Relationship Id="rId14" Type="http://schemas.openxmlformats.org/officeDocument/2006/relationships/image" Target="../media/image144.png"/></Relationships>
</file>

<file path=ppt/slides/_rels/slide16.xml.rels><?xml version="1.0" encoding="UTF-8" standalone="yes"?>
<Relationships xmlns="http://schemas.openxmlformats.org/package/2006/relationships"><Relationship Id="rId8" Type="http://schemas.openxmlformats.org/officeDocument/2006/relationships/image" Target="../media/image850.png"/><Relationship Id="rId3" Type="http://schemas.openxmlformats.org/officeDocument/2006/relationships/image" Target="../media/image820.png"/><Relationship Id="rId7" Type="http://schemas.openxmlformats.org/officeDocument/2006/relationships/image" Target="../media/image840.png"/><Relationship Id="rId12" Type="http://schemas.openxmlformats.org/officeDocument/2006/relationships/image" Target="../media/image145.png"/><Relationship Id="rId2" Type="http://schemas.openxmlformats.org/officeDocument/2006/relationships/image" Target="../media/image811.png"/><Relationship Id="rId1" Type="http://schemas.openxmlformats.org/officeDocument/2006/relationships/slideLayout" Target="../slideLayouts/slideLayout7.xml"/><Relationship Id="rId6" Type="http://schemas.openxmlformats.org/officeDocument/2006/relationships/image" Target="../media/image830.png"/><Relationship Id="rId11" Type="http://schemas.openxmlformats.org/officeDocument/2006/relationships/image" Target="../media/image880.png"/><Relationship Id="rId5" Type="http://schemas.openxmlformats.org/officeDocument/2006/relationships/image" Target="../media/image243.png"/><Relationship Id="rId10" Type="http://schemas.openxmlformats.org/officeDocument/2006/relationships/image" Target="../media/image870.png"/><Relationship Id="rId4" Type="http://schemas.openxmlformats.org/officeDocument/2006/relationships/image" Target="../media/image242.png"/><Relationship Id="rId9" Type="http://schemas.openxmlformats.org/officeDocument/2006/relationships/image" Target="../media/image860.png"/></Relationships>
</file>

<file path=ppt/slides/_rels/slide17.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6.png"/><Relationship Id="rId3" Type="http://schemas.openxmlformats.org/officeDocument/2006/relationships/image" Target="../media/image206.png"/><Relationship Id="rId7" Type="http://schemas.openxmlformats.org/officeDocument/2006/relationships/image" Target="../media/image470.png"/><Relationship Id="rId12" Type="http://schemas.openxmlformats.org/officeDocument/2006/relationships/image" Target="../media/image490.png"/><Relationship Id="rId2" Type="http://schemas.openxmlformats.org/officeDocument/2006/relationships/image" Target="../media/image205.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214.png"/><Relationship Id="rId5" Type="http://schemas.openxmlformats.org/officeDocument/2006/relationships/image" Target="../media/image450.png"/><Relationship Id="rId10" Type="http://schemas.openxmlformats.org/officeDocument/2006/relationships/image" Target="../media/image213.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511.png"/></Relationships>
</file>

<file path=ppt/slides/_rels/slide18.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6.png"/><Relationship Id="rId3" Type="http://schemas.openxmlformats.org/officeDocument/2006/relationships/image" Target="../media/image206.png"/><Relationship Id="rId7" Type="http://schemas.openxmlformats.org/officeDocument/2006/relationships/image" Target="../media/image470.png"/><Relationship Id="rId12" Type="http://schemas.openxmlformats.org/officeDocument/2006/relationships/image" Target="../media/image490.png"/><Relationship Id="rId2" Type="http://schemas.openxmlformats.org/officeDocument/2006/relationships/image" Target="../media/image205.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214.png"/><Relationship Id="rId5" Type="http://schemas.openxmlformats.org/officeDocument/2006/relationships/image" Target="../media/image450.png"/><Relationship Id="rId10" Type="http://schemas.openxmlformats.org/officeDocument/2006/relationships/image" Target="../media/image213.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511.png"/></Relationships>
</file>

<file path=ppt/slides/_rels/slide19.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46.png"/><Relationship Id="rId7" Type="http://schemas.openxmlformats.org/officeDocument/2006/relationships/image" Target="../media/image15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9.png"/><Relationship Id="rId11" Type="http://schemas.openxmlformats.org/officeDocument/2006/relationships/image" Target="../media/image8.png"/><Relationship Id="rId5" Type="http://schemas.openxmlformats.org/officeDocument/2006/relationships/image" Target="../media/image148.png"/><Relationship Id="rId10" Type="http://schemas.openxmlformats.org/officeDocument/2006/relationships/image" Target="../media/image7.png"/><Relationship Id="rId4" Type="http://schemas.openxmlformats.org/officeDocument/2006/relationships/image" Target="../media/image147.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6.png"/><Relationship Id="rId3" Type="http://schemas.openxmlformats.org/officeDocument/2006/relationships/image" Target="../media/image206.png"/><Relationship Id="rId7" Type="http://schemas.openxmlformats.org/officeDocument/2006/relationships/image" Target="../media/image470.png"/><Relationship Id="rId12" Type="http://schemas.openxmlformats.org/officeDocument/2006/relationships/image" Target="../media/image490.png"/><Relationship Id="rId2" Type="http://schemas.openxmlformats.org/officeDocument/2006/relationships/image" Target="../media/image205.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214.png"/><Relationship Id="rId5" Type="http://schemas.openxmlformats.org/officeDocument/2006/relationships/image" Target="../media/image450.png"/><Relationship Id="rId10" Type="http://schemas.openxmlformats.org/officeDocument/2006/relationships/image" Target="../media/image213.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511.png"/></Relationships>
</file>

<file path=ppt/slides/_rels/slide8.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6.png"/><Relationship Id="rId3" Type="http://schemas.openxmlformats.org/officeDocument/2006/relationships/image" Target="../media/image530.png"/><Relationship Id="rId7" Type="http://schemas.openxmlformats.org/officeDocument/2006/relationships/image" Target="../media/image470.png"/><Relationship Id="rId12" Type="http://schemas.openxmlformats.org/officeDocument/2006/relationships/image" Target="../media/image490.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570.png"/><Relationship Id="rId5" Type="http://schemas.openxmlformats.org/officeDocument/2006/relationships/image" Target="../media/image450.png"/><Relationship Id="rId10" Type="http://schemas.openxmlformats.org/officeDocument/2006/relationships/image" Target="../media/image560.png"/><Relationship Id="rId4" Type="http://schemas.openxmlformats.org/officeDocument/2006/relationships/image" Target="../media/image540.png"/><Relationship Id="rId9" Type="http://schemas.openxmlformats.org/officeDocument/2006/relationships/image" Target="../media/image550.png"/><Relationship Id="rId14" Type="http://schemas.openxmlformats.org/officeDocument/2006/relationships/image" Target="../media/image511.png"/></Relationships>
</file>

<file path=ppt/slides/_rels/slide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90.png"/><Relationship Id="rId4" Type="http://schemas.openxmlformats.org/officeDocument/2006/relationships/image" Target="../media/image5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600200" y="1314450"/>
            <a:ext cx="6115050" cy="1314450"/>
          </a:xfrm>
        </p:spPr>
        <p:txBody>
          <a:bodyPr>
            <a:normAutofit/>
          </a:bodyPr>
          <a:lstStyle/>
          <a:p>
            <a:pP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3600" b="1" dirty="0">
                <a:ea typeface="宋体" charset="-122"/>
              </a:rPr>
              <a:t>An Introduction to</a:t>
            </a:r>
            <a:br>
              <a:rPr lang="en-US" sz="3600" b="1" dirty="0">
                <a:ea typeface="宋体" charset="-122"/>
              </a:rPr>
            </a:br>
            <a:r>
              <a:rPr lang="en-US" sz="3600" b="1" dirty="0">
                <a:ea typeface="宋体" charset="-122"/>
              </a:rPr>
              <a:t>Recurrent Neural Networks</a:t>
            </a:r>
          </a:p>
        </p:txBody>
      </p:sp>
      <p:sp>
        <p:nvSpPr>
          <p:cNvPr id="6" name="Shape 55"/>
          <p:cNvSpPr txBox="1">
            <a:spLocks noGrp="1"/>
          </p:cNvSpPr>
          <p:nvPr>
            <p:ph type="subTitle" idx="1"/>
          </p:nvPr>
        </p:nvSpPr>
        <p:spPr>
          <a:xfrm>
            <a:off x="1613148" y="3143250"/>
            <a:ext cx="6390450" cy="594450"/>
          </a:xfrm>
          <a:prstGeom prst="rect">
            <a:avLst/>
          </a:prstGeom>
        </p:spPr>
        <p:txBody>
          <a:bodyPr vert="horz" lIns="68569" tIns="68569" rIns="68569" bIns="68569" rtlCol="0" anchor="t" anchorCtr="0">
            <a:noAutofit/>
          </a:bodyPr>
          <a:lstStyle/>
          <a:p>
            <a:pPr>
              <a:spcBef>
                <a:spcPts val="0"/>
              </a:spcBef>
            </a:pPr>
            <a:r>
              <a:rPr lang="en-GB" dirty="0">
                <a:latin typeface="Garamond" panose="02020404030301010803" pitchFamily="18" charset="0"/>
              </a:rPr>
              <a:t>David Carlson</a:t>
            </a:r>
            <a:endParaRPr dirty="0">
              <a:latin typeface="Garamond" panose="02020404030301010803" pitchFamily="18" charset="0"/>
            </a:endParaRPr>
          </a:p>
          <a:p>
            <a:pPr>
              <a:spcBef>
                <a:spcPts val="0"/>
              </a:spcBef>
            </a:pPr>
            <a:r>
              <a:rPr lang="en-GB" sz="1350" dirty="0">
                <a:latin typeface="Garamond" panose="02020404030301010803" pitchFamily="18" charset="0"/>
              </a:rPr>
              <a:t>Duke University</a:t>
            </a:r>
          </a:p>
          <a:p>
            <a:pPr>
              <a:spcBef>
                <a:spcPts val="0"/>
              </a:spcBef>
            </a:pPr>
            <a:endParaRPr lang="en-GB" sz="1350" dirty="0">
              <a:latin typeface="Garamond" panose="02020404030301010803" pitchFamily="18" charset="0"/>
            </a:endParaRPr>
          </a:p>
          <a:p>
            <a:pPr algn="l">
              <a:spcBef>
                <a:spcPts val="0"/>
              </a:spcBef>
            </a:pPr>
            <a:endParaRPr sz="1050" dirty="0">
              <a:latin typeface="Garamond" panose="02020404030301010803" pitchFamily="18" charset="0"/>
            </a:endParaRPr>
          </a:p>
          <a:p>
            <a:pPr algn="l">
              <a:spcBef>
                <a:spcPts val="0"/>
              </a:spcBef>
            </a:pPr>
            <a:endParaRPr sz="1050" dirty="0">
              <a:latin typeface="Garamond" panose="02020404030301010803" pitchFamily="18" charset="0"/>
            </a:endParaRPr>
          </a:p>
          <a:p>
            <a:pPr>
              <a:spcBef>
                <a:spcPts val="0"/>
              </a:spcBef>
            </a:pPr>
            <a:endParaRPr dirty="0">
              <a:latin typeface="Garamond" panose="02020404030301010803" pitchFamily="18" charset="0"/>
            </a:endParaRPr>
          </a:p>
        </p:txBody>
      </p:sp>
    </p:spTree>
    <p:extLst>
      <p:ext uri="{BB962C8B-B14F-4D97-AF65-F5344CB8AC3E}">
        <p14:creationId xmlns:p14="http://schemas.microsoft.com/office/powerpoint/2010/main" val="23883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2"/>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8" y="102662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4"/>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3"/>
                <a:stretch>
                  <a:fillRect l="-9375" b="-1764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4134424" y="133817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6805056" y="1219485"/>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6805056" y="1219485"/>
                <a:ext cx="854132" cy="237383"/>
              </a:xfrm>
              <a:prstGeom prst="rect">
                <a:avLst/>
              </a:prstGeom>
              <a:blipFill>
                <a:blip r:embed="rId4"/>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4416947" y="1035285"/>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4416947" y="1035285"/>
                <a:ext cx="225767" cy="207749"/>
              </a:xfrm>
              <a:prstGeom prst="rect">
                <a:avLst/>
              </a:prstGeom>
              <a:blipFill>
                <a:blip r:embed="rId5"/>
                <a:stretch>
                  <a:fillRect l="-22222" b="-588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4932117" y="1020105"/>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5987953" y="134567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6547960" y="484201"/>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5079162" y="1179868"/>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2" y="1125388"/>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8" name="Title 1">
            <a:extLst>
              <a:ext uri="{FF2B5EF4-FFF2-40B4-BE49-F238E27FC236}">
                <a16:creationId xmlns:a16="http://schemas.microsoft.com/office/drawing/2014/main" id="{3994E75F-5397-474A-8BB9-795FF4E8815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2400" b="1" dirty="0"/>
              <a:t>Recurrent Neural Network</a:t>
            </a:r>
          </a:p>
        </p:txBody>
      </p:sp>
      <p:sp>
        <p:nvSpPr>
          <p:cNvPr id="3" name="Oval 2">
            <a:extLst>
              <a:ext uri="{FF2B5EF4-FFF2-40B4-BE49-F238E27FC236}">
                <a16:creationId xmlns:a16="http://schemas.microsoft.com/office/drawing/2014/main" id="{055CB6A8-6C41-4D13-90AB-82AC5C45DB1F}"/>
              </a:ext>
            </a:extLst>
          </p:cNvPr>
          <p:cNvSpPr/>
          <p:nvPr/>
        </p:nvSpPr>
        <p:spPr>
          <a:xfrm>
            <a:off x="3527839" y="608422"/>
            <a:ext cx="623453" cy="358871"/>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9A173159-6214-4983-B769-9E6D83A405E5}"/>
              </a:ext>
            </a:extLst>
          </p:cNvPr>
          <p:cNvSpPr/>
          <p:nvPr/>
        </p:nvSpPr>
        <p:spPr>
          <a:xfrm>
            <a:off x="1296827" y="1095802"/>
            <a:ext cx="945249" cy="484748"/>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 name="Straight Arrow Connector 24">
            <a:extLst>
              <a:ext uri="{FF2B5EF4-FFF2-40B4-BE49-F238E27FC236}">
                <a16:creationId xmlns:a16="http://schemas.microsoft.com/office/drawing/2014/main" id="{FF52E3CE-C011-490F-B29F-058AF3C1F1B1}"/>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825BFF6-2999-42A9-BD61-57C3DF54368A}"/>
                  </a:ext>
                </a:extLst>
              </p:cNvPr>
              <p:cNvSpPr txBox="1"/>
              <p:nvPr/>
            </p:nvSpPr>
            <p:spPr>
              <a:xfrm>
                <a:off x="3651400"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7" name="TextBox 26">
                <a:extLst>
                  <a:ext uri="{FF2B5EF4-FFF2-40B4-BE49-F238E27FC236}">
                    <a16:creationId xmlns:a16="http://schemas.microsoft.com/office/drawing/2014/main" id="{4825BFF6-2999-42A9-BD61-57C3DF54368A}"/>
                  </a:ext>
                </a:extLst>
              </p:cNvPr>
              <p:cNvSpPr txBox="1">
                <a:spLocks noRot="1" noChangeAspect="1" noMove="1" noResize="1" noEditPoints="1" noAdjustHandles="1" noChangeArrowheads="1" noChangeShapeType="1" noTextEdit="1"/>
              </p:cNvSpPr>
              <p:nvPr/>
            </p:nvSpPr>
            <p:spPr>
              <a:xfrm>
                <a:off x="3651400" y="1882008"/>
                <a:ext cx="225767" cy="207749"/>
              </a:xfrm>
              <a:prstGeom prst="rect">
                <a:avLst/>
              </a:prstGeom>
              <a:blipFill>
                <a:blip r:embed="rId6"/>
                <a:stretch>
                  <a:fillRect l="-23529" b="-5556"/>
                </a:stretch>
              </a:blipFill>
            </p:spPr>
            <p:txBody>
              <a:bodyPr/>
              <a:lstStyle/>
              <a:p>
                <a:r>
                  <a:rPr lang="en-US">
                    <a:noFill/>
                  </a:rPr>
                  <a:t> </a:t>
                </a:r>
              </a:p>
            </p:txBody>
          </p:sp>
        </mc:Fallback>
      </mc:AlternateContent>
    </p:spTree>
    <p:extLst>
      <p:ext uri="{BB962C8B-B14F-4D97-AF65-F5344CB8AC3E}">
        <p14:creationId xmlns:p14="http://schemas.microsoft.com/office/powerpoint/2010/main" val="422466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2"/>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8" y="102662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4"/>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3"/>
                <a:stretch>
                  <a:fillRect l="-9375" b="-1764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4134424" y="133817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6805056" y="1219485"/>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6805056" y="1219485"/>
                <a:ext cx="854132" cy="237383"/>
              </a:xfrm>
              <a:prstGeom prst="rect">
                <a:avLst/>
              </a:prstGeom>
              <a:blipFill>
                <a:blip r:embed="rId4"/>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4416947" y="1035285"/>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4416947" y="1035285"/>
                <a:ext cx="225767" cy="207749"/>
              </a:xfrm>
              <a:prstGeom prst="rect">
                <a:avLst/>
              </a:prstGeom>
              <a:blipFill>
                <a:blip r:embed="rId5"/>
                <a:stretch>
                  <a:fillRect l="-22222" b="-588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4932117" y="1020105"/>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5987953" y="134567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6547960" y="484201"/>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5079162" y="1179868"/>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2" y="1125388"/>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F8B7564A-B348-48F5-9893-F419F724F34C}"/>
                  </a:ext>
                </a:extLst>
              </p:cNvPr>
              <p:cNvSpPr/>
              <p:nvPr/>
            </p:nvSpPr>
            <p:spPr>
              <a:xfrm>
                <a:off x="565155" y="3512508"/>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350" dirty="0">
                          <a:solidFill>
                            <a:schemeClr val="tx1"/>
                          </a:solidFill>
                          <a:latin typeface="Cambria Math" panose="02040503050406030204" pitchFamily="18" charset="0"/>
                        </a:rPr>
                        <m:t>Vector</m:t>
                      </m:r>
                      <m:r>
                        <a:rPr lang="en-US" sz="1350" dirty="0">
                          <a:solidFill>
                            <a:schemeClr val="tx1"/>
                          </a:solidFill>
                          <a:latin typeface="Cambria Math" panose="02040503050406030204" pitchFamily="18" charset="0"/>
                        </a:rPr>
                        <m:t> </m:t>
                      </m:r>
                      <m:r>
                        <m:rPr>
                          <m:sty m:val="p"/>
                        </m:rPr>
                        <a:rPr lang="en-US" sz="1350" dirty="0">
                          <a:solidFill>
                            <a:schemeClr val="tx1"/>
                          </a:solidFill>
                          <a:latin typeface="Cambria Math" panose="02040503050406030204" pitchFamily="18" charset="0"/>
                        </a:rPr>
                        <m:t>for</m:t>
                      </m:r>
                      <m:r>
                        <a:rPr lang="en-US" sz="1350" dirty="0">
                          <a:solidFill>
                            <a:schemeClr val="tx1"/>
                          </a:solidFill>
                          <a:latin typeface="Cambria Math" panose="02040503050406030204" pitchFamily="18" charset="0"/>
                        </a:rPr>
                        <m:t> </m:t>
                      </m:r>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0" name="Rectangle 89">
                <a:extLst>
                  <a:ext uri="{FF2B5EF4-FFF2-40B4-BE49-F238E27FC236}">
                    <a16:creationId xmlns:a16="http://schemas.microsoft.com/office/drawing/2014/main" id="{F8B7564A-B348-48F5-9893-F419F724F34C}"/>
                  </a:ext>
                </a:extLst>
              </p:cNvPr>
              <p:cNvSpPr>
                <a:spLocks noRot="1" noChangeAspect="1" noMove="1" noResize="1" noEditPoints="1" noAdjustHandles="1" noChangeArrowheads="1" noChangeShapeType="1" noTextEdit="1"/>
              </p:cNvSpPr>
              <p:nvPr/>
            </p:nvSpPr>
            <p:spPr>
              <a:xfrm>
                <a:off x="565155" y="3512508"/>
                <a:ext cx="1247011" cy="237383"/>
              </a:xfrm>
              <a:prstGeom prst="rect">
                <a:avLst/>
              </a:prstGeom>
              <a:blipFill>
                <a:blip r:embed="rId6"/>
                <a:stretch>
                  <a:fillRect l="-990" b="-20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9D248320-E422-4E1C-91A3-1D1FCA0EE3D9}"/>
                  </a:ext>
                </a:extLst>
              </p:cNvPr>
              <p:cNvSpPr/>
              <p:nvPr/>
            </p:nvSpPr>
            <p:spPr>
              <a:xfrm>
                <a:off x="1812166" y="3512508"/>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h</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1" name="Rectangle 90">
                <a:extLst>
                  <a:ext uri="{FF2B5EF4-FFF2-40B4-BE49-F238E27FC236}">
                    <a16:creationId xmlns:a16="http://schemas.microsoft.com/office/drawing/2014/main" id="{9D248320-E422-4E1C-91A3-1D1FCA0EE3D9}"/>
                  </a:ext>
                </a:extLst>
              </p:cNvPr>
              <p:cNvSpPr>
                <a:spLocks noRot="1" noChangeAspect="1" noMove="1" noResize="1" noEditPoints="1" noAdjustHandles="1" noChangeArrowheads="1" noChangeShapeType="1" noTextEdit="1"/>
              </p:cNvSpPr>
              <p:nvPr/>
            </p:nvSpPr>
            <p:spPr>
              <a:xfrm>
                <a:off x="1812166" y="3512508"/>
                <a:ext cx="1247011" cy="237383"/>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92" name="Left Brace 91">
            <a:extLst>
              <a:ext uri="{FF2B5EF4-FFF2-40B4-BE49-F238E27FC236}">
                <a16:creationId xmlns:a16="http://schemas.microsoft.com/office/drawing/2014/main" id="{E888C411-82DD-4812-900A-744BCE39DAA8}"/>
              </a:ext>
            </a:extLst>
          </p:cNvPr>
          <p:cNvSpPr/>
          <p:nvPr/>
        </p:nvSpPr>
        <p:spPr>
          <a:xfrm rot="16200000" flipH="1">
            <a:off x="1634410" y="1949241"/>
            <a:ext cx="355514" cy="24940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4" name="TextBox 93">
            <a:extLst>
              <a:ext uri="{FF2B5EF4-FFF2-40B4-BE49-F238E27FC236}">
                <a16:creationId xmlns:a16="http://schemas.microsoft.com/office/drawing/2014/main" id="{56A7D8E8-EF3D-4231-9779-1CB0140AE26A}"/>
              </a:ext>
            </a:extLst>
          </p:cNvPr>
          <p:cNvSpPr txBox="1"/>
          <p:nvPr/>
        </p:nvSpPr>
        <p:spPr>
          <a:xfrm>
            <a:off x="1118195" y="2453339"/>
            <a:ext cx="1366143" cy="369332"/>
          </a:xfrm>
          <a:prstGeom prst="rect">
            <a:avLst/>
          </a:prstGeom>
          <a:noFill/>
        </p:spPr>
        <p:txBody>
          <a:bodyPr wrap="none" rtlCol="0">
            <a:spAutoFit/>
          </a:bodyPr>
          <a:lstStyle/>
          <a:p>
            <a:r>
              <a:rPr lang="en-US" dirty="0">
                <a:solidFill>
                  <a:srgbClr val="FF0000"/>
                </a:solidFill>
              </a:rPr>
              <a:t>Concatenate</a:t>
            </a:r>
          </a:p>
        </p:txBody>
      </p:sp>
      <p:sp>
        <p:nvSpPr>
          <p:cNvPr id="3" name="Oval 2">
            <a:extLst>
              <a:ext uri="{FF2B5EF4-FFF2-40B4-BE49-F238E27FC236}">
                <a16:creationId xmlns:a16="http://schemas.microsoft.com/office/drawing/2014/main" id="{055CB6A8-6C41-4D13-90AB-82AC5C45DB1F}"/>
              </a:ext>
            </a:extLst>
          </p:cNvPr>
          <p:cNvSpPr/>
          <p:nvPr/>
        </p:nvSpPr>
        <p:spPr>
          <a:xfrm>
            <a:off x="3527839" y="608422"/>
            <a:ext cx="623453" cy="358871"/>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9A173159-6214-4983-B769-9E6D83A405E5}"/>
              </a:ext>
            </a:extLst>
          </p:cNvPr>
          <p:cNvSpPr/>
          <p:nvPr/>
        </p:nvSpPr>
        <p:spPr>
          <a:xfrm>
            <a:off x="1296827" y="1095802"/>
            <a:ext cx="945249" cy="484748"/>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 name="Straight Arrow Connector 24">
            <a:extLst>
              <a:ext uri="{FF2B5EF4-FFF2-40B4-BE49-F238E27FC236}">
                <a16:creationId xmlns:a16="http://schemas.microsoft.com/office/drawing/2014/main" id="{ABFFBE9F-5B2E-4872-BF0B-DAA879A32C63}"/>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99E4E26-C71F-4194-8367-0609D0A72186}"/>
                  </a:ext>
                </a:extLst>
              </p:cNvPr>
              <p:cNvSpPr txBox="1"/>
              <p:nvPr/>
            </p:nvSpPr>
            <p:spPr>
              <a:xfrm>
                <a:off x="3651400"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7" name="TextBox 26">
                <a:extLst>
                  <a:ext uri="{FF2B5EF4-FFF2-40B4-BE49-F238E27FC236}">
                    <a16:creationId xmlns:a16="http://schemas.microsoft.com/office/drawing/2014/main" id="{099E4E26-C71F-4194-8367-0609D0A72186}"/>
                  </a:ext>
                </a:extLst>
              </p:cNvPr>
              <p:cNvSpPr txBox="1">
                <a:spLocks noRot="1" noChangeAspect="1" noMove="1" noResize="1" noEditPoints="1" noAdjustHandles="1" noChangeArrowheads="1" noChangeShapeType="1" noTextEdit="1"/>
              </p:cNvSpPr>
              <p:nvPr/>
            </p:nvSpPr>
            <p:spPr>
              <a:xfrm>
                <a:off x="3651400" y="1882008"/>
                <a:ext cx="225767" cy="207749"/>
              </a:xfrm>
              <a:prstGeom prst="rect">
                <a:avLst/>
              </a:prstGeom>
              <a:blipFill>
                <a:blip r:embed="rId8"/>
                <a:stretch>
                  <a:fillRect l="-23529" b="-5556"/>
                </a:stretch>
              </a:blipFill>
            </p:spPr>
            <p:txBody>
              <a:bodyPr/>
              <a:lstStyle/>
              <a:p>
                <a:r>
                  <a:rPr lang="en-US">
                    <a:noFill/>
                  </a:rPr>
                  <a:t> </a:t>
                </a:r>
              </a:p>
            </p:txBody>
          </p:sp>
        </mc:Fallback>
      </mc:AlternateContent>
      <p:sp>
        <p:nvSpPr>
          <p:cNvPr id="28" name="Title 1">
            <a:extLst>
              <a:ext uri="{FF2B5EF4-FFF2-40B4-BE49-F238E27FC236}">
                <a16:creationId xmlns:a16="http://schemas.microsoft.com/office/drawing/2014/main" id="{EAA4D50A-8EE4-7743-896E-A905C8159153}"/>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Recurrent Neural Network</a:t>
            </a:r>
          </a:p>
        </p:txBody>
      </p:sp>
    </p:spTree>
    <p:extLst>
      <p:ext uri="{BB962C8B-B14F-4D97-AF65-F5344CB8AC3E}">
        <p14:creationId xmlns:p14="http://schemas.microsoft.com/office/powerpoint/2010/main" val="372166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2"/>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8" y="102662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4"/>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3"/>
                <a:stretch>
                  <a:fillRect l="-9375" b="-1764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4134424" y="133817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6805056" y="1219485"/>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6805056" y="1219485"/>
                <a:ext cx="854132" cy="237383"/>
              </a:xfrm>
              <a:prstGeom prst="rect">
                <a:avLst/>
              </a:prstGeom>
              <a:blipFill>
                <a:blip r:embed="rId4"/>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4416947" y="1035285"/>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4416947" y="1035285"/>
                <a:ext cx="225767" cy="207749"/>
              </a:xfrm>
              <a:prstGeom prst="rect">
                <a:avLst/>
              </a:prstGeom>
              <a:blipFill>
                <a:blip r:embed="rId5"/>
                <a:stretch>
                  <a:fillRect l="-22222" b="-588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4932117" y="1020105"/>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5987953" y="134567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6547960" y="484201"/>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5079162" y="1179868"/>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2" y="1125388"/>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grpSp>
        <p:nvGrpSpPr>
          <p:cNvPr id="49" name="Group 48">
            <a:extLst>
              <a:ext uri="{FF2B5EF4-FFF2-40B4-BE49-F238E27FC236}">
                <a16:creationId xmlns:a16="http://schemas.microsoft.com/office/drawing/2014/main" id="{81A4B573-943C-4CE1-9681-3EF1F6BB9FE7}"/>
              </a:ext>
            </a:extLst>
          </p:cNvPr>
          <p:cNvGrpSpPr/>
          <p:nvPr/>
        </p:nvGrpSpPr>
        <p:grpSpPr>
          <a:xfrm>
            <a:off x="5721126" y="2587550"/>
            <a:ext cx="150274" cy="1795084"/>
            <a:chOff x="3578090" y="4389909"/>
            <a:chExt cx="178903" cy="2107097"/>
          </a:xfrm>
        </p:grpSpPr>
        <p:sp>
          <p:nvSpPr>
            <p:cNvPr id="50" name="Flowchart: Connector 49">
              <a:extLst>
                <a:ext uri="{FF2B5EF4-FFF2-40B4-BE49-F238E27FC236}">
                  <a16:creationId xmlns:a16="http://schemas.microsoft.com/office/drawing/2014/main" id="{F0CFA303-D5E6-4A0A-94E4-C90C85C02CF4}"/>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1" name="Flowchart: Connector 50">
              <a:extLst>
                <a:ext uri="{FF2B5EF4-FFF2-40B4-BE49-F238E27FC236}">
                  <a16:creationId xmlns:a16="http://schemas.microsoft.com/office/drawing/2014/main" id="{38812B58-E1F1-4FAF-93F2-0F132F40576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2" name="Flowchart: Connector 51">
              <a:extLst>
                <a:ext uri="{FF2B5EF4-FFF2-40B4-BE49-F238E27FC236}">
                  <a16:creationId xmlns:a16="http://schemas.microsoft.com/office/drawing/2014/main" id="{6CA38C4E-86B7-4402-BCA9-B5A933FE7A4A}"/>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3" name="Flowchart: Connector 52">
              <a:extLst>
                <a:ext uri="{FF2B5EF4-FFF2-40B4-BE49-F238E27FC236}">
                  <a16:creationId xmlns:a16="http://schemas.microsoft.com/office/drawing/2014/main" id="{29847681-24D3-4246-B9EB-E75220B083D7}"/>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4" name="Flowchart: Connector 53">
              <a:extLst>
                <a:ext uri="{FF2B5EF4-FFF2-40B4-BE49-F238E27FC236}">
                  <a16:creationId xmlns:a16="http://schemas.microsoft.com/office/drawing/2014/main" id="{5EFEEF9E-70C7-4895-961D-D128518DEC0D}"/>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lowchart: Connector 54">
              <a:extLst>
                <a:ext uri="{FF2B5EF4-FFF2-40B4-BE49-F238E27FC236}">
                  <a16:creationId xmlns:a16="http://schemas.microsoft.com/office/drawing/2014/main" id="{97849F2A-CAB3-4296-ABF0-EF4A3B396FAF}"/>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Flowchart: Connector 55">
              <a:extLst>
                <a:ext uri="{FF2B5EF4-FFF2-40B4-BE49-F238E27FC236}">
                  <a16:creationId xmlns:a16="http://schemas.microsoft.com/office/drawing/2014/main" id="{5012D812-BFB7-4FB4-88BD-B0F5120C327E}"/>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1" name="Group 60">
            <a:extLst>
              <a:ext uri="{FF2B5EF4-FFF2-40B4-BE49-F238E27FC236}">
                <a16:creationId xmlns:a16="http://schemas.microsoft.com/office/drawing/2014/main" id="{9236763B-06B4-41FB-9164-E559564C7805}"/>
              </a:ext>
            </a:extLst>
          </p:cNvPr>
          <p:cNvGrpSpPr/>
          <p:nvPr/>
        </p:nvGrpSpPr>
        <p:grpSpPr>
          <a:xfrm>
            <a:off x="7692218" y="2587550"/>
            <a:ext cx="150274" cy="1795084"/>
            <a:chOff x="3578090" y="4389909"/>
            <a:chExt cx="178903" cy="2107097"/>
          </a:xfrm>
        </p:grpSpPr>
        <p:sp>
          <p:nvSpPr>
            <p:cNvPr id="62" name="Flowchart: Connector 61">
              <a:extLst>
                <a:ext uri="{FF2B5EF4-FFF2-40B4-BE49-F238E27FC236}">
                  <a16:creationId xmlns:a16="http://schemas.microsoft.com/office/drawing/2014/main" id="{65384838-7616-43A5-91BF-6456D766B97B}"/>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3" name="Flowchart: Connector 62">
              <a:extLst>
                <a:ext uri="{FF2B5EF4-FFF2-40B4-BE49-F238E27FC236}">
                  <a16:creationId xmlns:a16="http://schemas.microsoft.com/office/drawing/2014/main" id="{840B3672-3F32-4A71-AD7D-6EBD2D827B5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4" name="Flowchart: Connector 63">
              <a:extLst>
                <a:ext uri="{FF2B5EF4-FFF2-40B4-BE49-F238E27FC236}">
                  <a16:creationId xmlns:a16="http://schemas.microsoft.com/office/drawing/2014/main" id="{848F75C4-B7B5-43E2-807B-01FBD4676D64}"/>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5" name="Flowchart: Connector 64">
              <a:extLst>
                <a:ext uri="{FF2B5EF4-FFF2-40B4-BE49-F238E27FC236}">
                  <a16:creationId xmlns:a16="http://schemas.microsoft.com/office/drawing/2014/main" id="{E11F3A34-607C-4A0D-928A-2EFC340FA376}"/>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6" name="Flowchart: Connector 65">
              <a:extLst>
                <a:ext uri="{FF2B5EF4-FFF2-40B4-BE49-F238E27FC236}">
                  <a16:creationId xmlns:a16="http://schemas.microsoft.com/office/drawing/2014/main" id="{D8EA568B-3BF2-4F8D-B598-C6C5DCFEADD3}"/>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Flowchart: Connector 66">
              <a:extLst>
                <a:ext uri="{FF2B5EF4-FFF2-40B4-BE49-F238E27FC236}">
                  <a16:creationId xmlns:a16="http://schemas.microsoft.com/office/drawing/2014/main" id="{4D29939C-922B-4E5A-A767-7C3EE47732DD}"/>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lowchart: Connector 67">
              <a:extLst>
                <a:ext uri="{FF2B5EF4-FFF2-40B4-BE49-F238E27FC236}">
                  <a16:creationId xmlns:a16="http://schemas.microsoft.com/office/drawing/2014/main" id="{3AB9CB9A-7ED3-4C96-8873-F6A72FC5AF94}"/>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69" name="Straight Arrow Connector 68">
            <a:extLst>
              <a:ext uri="{FF2B5EF4-FFF2-40B4-BE49-F238E27FC236}">
                <a16:creationId xmlns:a16="http://schemas.microsoft.com/office/drawing/2014/main" id="{FF09D315-763C-4490-9B7D-38D3784BE578}"/>
              </a:ext>
            </a:extLst>
          </p:cNvPr>
          <p:cNvCxnSpPr>
            <a:cxnSpLocks/>
            <a:endCxn id="62" idx="2"/>
          </p:cNvCxnSpPr>
          <p:nvPr/>
        </p:nvCxnSpPr>
        <p:spPr>
          <a:xfrm>
            <a:off x="5982714" y="2663756"/>
            <a:ext cx="1715069" cy="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AC30E47-E878-4504-BBDD-D520F4DC511D}"/>
              </a:ext>
            </a:extLst>
          </p:cNvPr>
          <p:cNvCxnSpPr>
            <a:cxnSpLocks/>
            <a:endCxn id="63" idx="2"/>
          </p:cNvCxnSpPr>
          <p:nvPr/>
        </p:nvCxnSpPr>
        <p:spPr>
          <a:xfrm>
            <a:off x="6019304" y="2663756"/>
            <a:ext cx="1672914" cy="29071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38E8DA3-4DBF-4E37-A754-4F55EFEACED1}"/>
              </a:ext>
            </a:extLst>
          </p:cNvPr>
          <p:cNvCxnSpPr>
            <a:cxnSpLocks/>
            <a:endCxn id="64" idx="2"/>
          </p:cNvCxnSpPr>
          <p:nvPr/>
        </p:nvCxnSpPr>
        <p:spPr>
          <a:xfrm>
            <a:off x="6013739" y="2663755"/>
            <a:ext cx="1684044" cy="57578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36430CD-9B4A-4EEB-A84C-25F334FBF5C6}"/>
              </a:ext>
            </a:extLst>
          </p:cNvPr>
          <p:cNvCxnSpPr>
            <a:cxnSpLocks/>
            <a:endCxn id="65" idx="1"/>
          </p:cNvCxnSpPr>
          <p:nvPr/>
        </p:nvCxnSpPr>
        <p:spPr>
          <a:xfrm>
            <a:off x="6018208" y="2663754"/>
            <a:ext cx="1700767" cy="158878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1C7A8F2-93F5-444F-A382-1ED233B6C1C7}"/>
              </a:ext>
            </a:extLst>
          </p:cNvPr>
          <p:cNvCxnSpPr>
            <a:cxnSpLocks/>
            <a:endCxn id="62" idx="2"/>
          </p:cNvCxnSpPr>
          <p:nvPr/>
        </p:nvCxnSpPr>
        <p:spPr>
          <a:xfrm flipV="1">
            <a:off x="5955956" y="2663757"/>
            <a:ext cx="1741826" cy="2892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5DA7E15-03EA-47A0-850E-7F2A1937C27E}"/>
              </a:ext>
            </a:extLst>
          </p:cNvPr>
          <p:cNvCxnSpPr>
            <a:cxnSpLocks/>
            <a:endCxn id="63" idx="2"/>
          </p:cNvCxnSpPr>
          <p:nvPr/>
        </p:nvCxnSpPr>
        <p:spPr>
          <a:xfrm>
            <a:off x="5992546" y="2952981"/>
            <a:ext cx="1699672" cy="14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678913-4F08-4DC3-AF23-3C643ED60BA3}"/>
              </a:ext>
            </a:extLst>
          </p:cNvPr>
          <p:cNvCxnSpPr>
            <a:cxnSpLocks/>
            <a:endCxn id="64" idx="2"/>
          </p:cNvCxnSpPr>
          <p:nvPr/>
        </p:nvCxnSpPr>
        <p:spPr>
          <a:xfrm>
            <a:off x="5986981" y="2952981"/>
            <a:ext cx="1710801" cy="2865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866841A-A4CF-4CC3-B6C9-60D6A0AB7433}"/>
              </a:ext>
            </a:extLst>
          </p:cNvPr>
          <p:cNvCxnSpPr>
            <a:cxnSpLocks/>
            <a:endCxn id="65" idx="2"/>
          </p:cNvCxnSpPr>
          <p:nvPr/>
        </p:nvCxnSpPr>
        <p:spPr>
          <a:xfrm>
            <a:off x="5970282" y="2940486"/>
            <a:ext cx="1727500" cy="13659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09D7093-DEE6-48BF-9E1E-896E53065157}"/>
              </a:ext>
            </a:extLst>
          </p:cNvPr>
          <p:cNvCxnSpPr>
            <a:cxnSpLocks/>
            <a:endCxn id="65" idx="2"/>
          </p:cNvCxnSpPr>
          <p:nvPr/>
        </p:nvCxnSpPr>
        <p:spPr>
          <a:xfrm flipV="1">
            <a:off x="5883830" y="4306428"/>
            <a:ext cx="1813952" cy="166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A3641CA-F574-4111-B271-B86C460F95F9}"/>
              </a:ext>
            </a:extLst>
          </p:cNvPr>
          <p:cNvCxnSpPr>
            <a:cxnSpLocks/>
            <a:endCxn id="64" idx="3"/>
          </p:cNvCxnSpPr>
          <p:nvPr/>
        </p:nvCxnSpPr>
        <p:spPr>
          <a:xfrm flipV="1">
            <a:off x="5920421" y="3293423"/>
            <a:ext cx="1798554" cy="10296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32A6540-0B9B-4EAA-8D4C-024B8DEDBDE5}"/>
              </a:ext>
            </a:extLst>
          </p:cNvPr>
          <p:cNvCxnSpPr>
            <a:cxnSpLocks/>
            <a:endCxn id="63" idx="2"/>
          </p:cNvCxnSpPr>
          <p:nvPr/>
        </p:nvCxnSpPr>
        <p:spPr>
          <a:xfrm flipV="1">
            <a:off x="5914856" y="2954470"/>
            <a:ext cx="1777361" cy="13686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B1E060B-9CFE-4B55-B3C0-7BA065C5B73A}"/>
              </a:ext>
            </a:extLst>
          </p:cNvPr>
          <p:cNvCxnSpPr>
            <a:cxnSpLocks/>
            <a:endCxn id="62" idx="2"/>
          </p:cNvCxnSpPr>
          <p:nvPr/>
        </p:nvCxnSpPr>
        <p:spPr>
          <a:xfrm flipV="1">
            <a:off x="5919326" y="2663757"/>
            <a:ext cx="1778457" cy="165934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1717AF-8743-496E-8AC9-9B48B39CEE17}"/>
              </a:ext>
            </a:extLst>
          </p:cNvPr>
          <p:cNvCxnSpPr>
            <a:cxnSpLocks/>
            <a:endCxn id="62" idx="3"/>
          </p:cNvCxnSpPr>
          <p:nvPr/>
        </p:nvCxnSpPr>
        <p:spPr>
          <a:xfrm flipV="1">
            <a:off x="5982713" y="2717642"/>
            <a:ext cx="1736262" cy="5275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B373211-ED2F-41BB-92B2-411BA46972FE}"/>
              </a:ext>
            </a:extLst>
          </p:cNvPr>
          <p:cNvCxnSpPr>
            <a:cxnSpLocks/>
            <a:endCxn id="63" idx="2"/>
          </p:cNvCxnSpPr>
          <p:nvPr/>
        </p:nvCxnSpPr>
        <p:spPr>
          <a:xfrm flipV="1">
            <a:off x="6019304" y="2954469"/>
            <a:ext cx="1672914" cy="29071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D05B7D9-31C2-4D85-BE1C-73AFF087AD73}"/>
              </a:ext>
            </a:extLst>
          </p:cNvPr>
          <p:cNvCxnSpPr>
            <a:cxnSpLocks/>
          </p:cNvCxnSpPr>
          <p:nvPr/>
        </p:nvCxnSpPr>
        <p:spPr>
          <a:xfrm>
            <a:off x="6013739" y="3245181"/>
            <a:ext cx="1582633"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AE00CF-C459-462F-8C70-75AC1139B95A}"/>
              </a:ext>
            </a:extLst>
          </p:cNvPr>
          <p:cNvCxnSpPr>
            <a:cxnSpLocks/>
            <a:endCxn id="65" idx="2"/>
          </p:cNvCxnSpPr>
          <p:nvPr/>
        </p:nvCxnSpPr>
        <p:spPr>
          <a:xfrm>
            <a:off x="6018208" y="3245180"/>
            <a:ext cx="1679575" cy="10612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C8E44F31-41D6-4C7E-BC89-5E3CDC65FE15}"/>
                  </a:ext>
                </a:extLst>
              </p:cNvPr>
              <p:cNvSpPr/>
              <p:nvPr/>
            </p:nvSpPr>
            <p:spPr>
              <a:xfrm>
                <a:off x="6623895" y="2249827"/>
                <a:ext cx="466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oMath>
                  </m:oMathPara>
                </a14:m>
                <a:endParaRPr lang="en-US" dirty="0"/>
              </a:p>
            </p:txBody>
          </p:sp>
        </mc:Choice>
        <mc:Fallback xmlns="">
          <p:sp>
            <p:nvSpPr>
              <p:cNvPr id="85" name="Rectangle 84">
                <a:extLst>
                  <a:ext uri="{FF2B5EF4-FFF2-40B4-BE49-F238E27FC236}">
                    <a16:creationId xmlns:a16="http://schemas.microsoft.com/office/drawing/2014/main" id="{C8E44F31-41D6-4C7E-BC89-5E3CDC65FE15}"/>
                  </a:ext>
                </a:extLst>
              </p:cNvPr>
              <p:cNvSpPr>
                <a:spLocks noRot="1" noChangeAspect="1" noMove="1" noResize="1" noEditPoints="1" noAdjustHandles="1" noChangeArrowheads="1" noChangeShapeType="1" noTextEdit="1"/>
              </p:cNvSpPr>
              <p:nvPr/>
            </p:nvSpPr>
            <p:spPr>
              <a:xfrm>
                <a:off x="6623895" y="2249827"/>
                <a:ext cx="466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5DF16AFA-9B76-407C-B7FB-B85D20B5FC5E}"/>
                  </a:ext>
                </a:extLst>
              </p:cNvPr>
              <p:cNvSpPr txBox="1"/>
              <p:nvPr/>
            </p:nvSpPr>
            <p:spPr>
              <a:xfrm>
                <a:off x="7619762" y="4390840"/>
                <a:ext cx="4872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𝑛</m:t>
                          </m:r>
                        </m:sub>
                      </m:sSub>
                    </m:oMath>
                  </m:oMathPara>
                </a14:m>
                <a:endParaRPr lang="en-US" dirty="0"/>
              </a:p>
            </p:txBody>
          </p:sp>
        </mc:Choice>
        <mc:Fallback xmlns="">
          <p:sp>
            <p:nvSpPr>
              <p:cNvPr id="86" name="TextBox 85">
                <a:extLst>
                  <a:ext uri="{FF2B5EF4-FFF2-40B4-BE49-F238E27FC236}">
                    <a16:creationId xmlns:a16="http://schemas.microsoft.com/office/drawing/2014/main" id="{5DF16AFA-9B76-407C-B7FB-B85D20B5FC5E}"/>
                  </a:ext>
                </a:extLst>
              </p:cNvPr>
              <p:cNvSpPr txBox="1">
                <a:spLocks noRot="1" noChangeAspect="1" noMove="1" noResize="1" noEditPoints="1" noAdjustHandles="1" noChangeArrowheads="1" noChangeShapeType="1" noTextEdit="1"/>
              </p:cNvSpPr>
              <p:nvPr/>
            </p:nvSpPr>
            <p:spPr>
              <a:xfrm>
                <a:off x="7619762" y="4390840"/>
                <a:ext cx="487249" cy="369332"/>
              </a:xfrm>
              <a:prstGeom prst="rect">
                <a:avLst/>
              </a:prstGeom>
              <a:blipFill>
                <a:blip r:embed="rId7"/>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664D98D3-80A4-49F8-A88D-24B3745E1CC3}"/>
              </a:ext>
            </a:extLst>
          </p:cNvPr>
          <p:cNvCxnSpPr>
            <a:cxnSpLocks/>
          </p:cNvCxnSpPr>
          <p:nvPr/>
        </p:nvCxnSpPr>
        <p:spPr>
          <a:xfrm>
            <a:off x="3198193" y="3472848"/>
            <a:ext cx="1729652" cy="0"/>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Left Brace 58">
            <a:extLst>
              <a:ext uri="{FF2B5EF4-FFF2-40B4-BE49-F238E27FC236}">
                <a16:creationId xmlns:a16="http://schemas.microsoft.com/office/drawing/2014/main" id="{6627B9BA-6AE8-45FC-9366-1043F8EB7DBA}"/>
              </a:ext>
            </a:extLst>
          </p:cNvPr>
          <p:cNvSpPr/>
          <p:nvPr/>
        </p:nvSpPr>
        <p:spPr>
          <a:xfrm>
            <a:off x="4962767" y="2637236"/>
            <a:ext cx="595756" cy="168586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F8B7564A-B348-48F5-9893-F419F724F34C}"/>
                  </a:ext>
                </a:extLst>
              </p:cNvPr>
              <p:cNvSpPr/>
              <p:nvPr/>
            </p:nvSpPr>
            <p:spPr>
              <a:xfrm>
                <a:off x="492679" y="3348520"/>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350" dirty="0">
                          <a:solidFill>
                            <a:schemeClr val="tx1"/>
                          </a:solidFill>
                          <a:latin typeface="Cambria Math" panose="02040503050406030204" pitchFamily="18" charset="0"/>
                        </a:rPr>
                        <m:t>Vector</m:t>
                      </m:r>
                      <m:r>
                        <a:rPr lang="en-US" sz="1350" dirty="0">
                          <a:solidFill>
                            <a:schemeClr val="tx1"/>
                          </a:solidFill>
                          <a:latin typeface="Cambria Math" panose="02040503050406030204" pitchFamily="18" charset="0"/>
                        </a:rPr>
                        <m:t> </m:t>
                      </m:r>
                      <m:r>
                        <m:rPr>
                          <m:sty m:val="p"/>
                        </m:rPr>
                        <a:rPr lang="en-US" sz="1350" dirty="0">
                          <a:solidFill>
                            <a:schemeClr val="tx1"/>
                          </a:solidFill>
                          <a:latin typeface="Cambria Math" panose="02040503050406030204" pitchFamily="18" charset="0"/>
                        </a:rPr>
                        <m:t>for</m:t>
                      </m:r>
                      <m:r>
                        <a:rPr lang="en-US" sz="1350" dirty="0">
                          <a:solidFill>
                            <a:schemeClr val="tx1"/>
                          </a:solidFill>
                          <a:latin typeface="Cambria Math" panose="02040503050406030204" pitchFamily="18" charset="0"/>
                        </a:rPr>
                        <m:t> </m:t>
                      </m:r>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0" name="Rectangle 89">
                <a:extLst>
                  <a:ext uri="{FF2B5EF4-FFF2-40B4-BE49-F238E27FC236}">
                    <a16:creationId xmlns:a16="http://schemas.microsoft.com/office/drawing/2014/main" id="{F8B7564A-B348-48F5-9893-F419F724F34C}"/>
                  </a:ext>
                </a:extLst>
              </p:cNvPr>
              <p:cNvSpPr>
                <a:spLocks noRot="1" noChangeAspect="1" noMove="1" noResize="1" noEditPoints="1" noAdjustHandles="1" noChangeArrowheads="1" noChangeShapeType="1" noTextEdit="1"/>
              </p:cNvSpPr>
              <p:nvPr/>
            </p:nvSpPr>
            <p:spPr>
              <a:xfrm>
                <a:off x="492679" y="3348520"/>
                <a:ext cx="1247011" cy="237383"/>
              </a:xfrm>
              <a:prstGeom prst="rect">
                <a:avLst/>
              </a:prstGeom>
              <a:blipFill>
                <a:blip r:embed="rId8"/>
                <a:stretch>
                  <a:fillRect l="-990" b="-2381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9D248320-E422-4E1C-91A3-1D1FCA0EE3D9}"/>
                  </a:ext>
                </a:extLst>
              </p:cNvPr>
              <p:cNvSpPr/>
              <p:nvPr/>
            </p:nvSpPr>
            <p:spPr>
              <a:xfrm>
                <a:off x="1739690" y="3348520"/>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h</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1" name="Rectangle 90">
                <a:extLst>
                  <a:ext uri="{FF2B5EF4-FFF2-40B4-BE49-F238E27FC236}">
                    <a16:creationId xmlns:a16="http://schemas.microsoft.com/office/drawing/2014/main" id="{9D248320-E422-4E1C-91A3-1D1FCA0EE3D9}"/>
                  </a:ext>
                </a:extLst>
              </p:cNvPr>
              <p:cNvSpPr>
                <a:spLocks noRot="1" noChangeAspect="1" noMove="1" noResize="1" noEditPoints="1" noAdjustHandles="1" noChangeArrowheads="1" noChangeShapeType="1" noTextEdit="1"/>
              </p:cNvSpPr>
              <p:nvPr/>
            </p:nvSpPr>
            <p:spPr>
              <a:xfrm>
                <a:off x="1739690" y="3348520"/>
                <a:ext cx="1247011" cy="237383"/>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92" name="Left Brace 91">
            <a:extLst>
              <a:ext uri="{FF2B5EF4-FFF2-40B4-BE49-F238E27FC236}">
                <a16:creationId xmlns:a16="http://schemas.microsoft.com/office/drawing/2014/main" id="{E888C411-82DD-4812-900A-744BCE39DAA8}"/>
              </a:ext>
            </a:extLst>
          </p:cNvPr>
          <p:cNvSpPr/>
          <p:nvPr/>
        </p:nvSpPr>
        <p:spPr>
          <a:xfrm rot="16200000" flipH="1">
            <a:off x="1561934" y="1785253"/>
            <a:ext cx="355514" cy="24940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4" name="TextBox 93">
            <a:extLst>
              <a:ext uri="{FF2B5EF4-FFF2-40B4-BE49-F238E27FC236}">
                <a16:creationId xmlns:a16="http://schemas.microsoft.com/office/drawing/2014/main" id="{56A7D8E8-EF3D-4231-9779-1CB0140AE26A}"/>
              </a:ext>
            </a:extLst>
          </p:cNvPr>
          <p:cNvSpPr txBox="1"/>
          <p:nvPr/>
        </p:nvSpPr>
        <p:spPr>
          <a:xfrm>
            <a:off x="1045719" y="2289351"/>
            <a:ext cx="1366143" cy="369332"/>
          </a:xfrm>
          <a:prstGeom prst="rect">
            <a:avLst/>
          </a:prstGeom>
          <a:noFill/>
        </p:spPr>
        <p:txBody>
          <a:bodyPr wrap="none" rtlCol="0">
            <a:spAutoFit/>
          </a:bodyPr>
          <a:lstStyle/>
          <a:p>
            <a:r>
              <a:rPr lang="en-US" dirty="0">
                <a:solidFill>
                  <a:srgbClr val="FF0000"/>
                </a:solidFill>
              </a:rPr>
              <a:t>Concatenate</a:t>
            </a:r>
          </a:p>
        </p:txBody>
      </p:sp>
      <p:cxnSp>
        <p:nvCxnSpPr>
          <p:cNvPr id="60" name="Straight Arrow Connector 59">
            <a:extLst>
              <a:ext uri="{FF2B5EF4-FFF2-40B4-BE49-F238E27FC236}">
                <a16:creationId xmlns:a16="http://schemas.microsoft.com/office/drawing/2014/main" id="{9BCC3011-78EE-4C01-B86A-80ACC12D9E98}"/>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A6731FAA-4F21-487E-BACC-E84DDFE63E4C}"/>
                  </a:ext>
                </a:extLst>
              </p:cNvPr>
              <p:cNvSpPr txBox="1"/>
              <p:nvPr/>
            </p:nvSpPr>
            <p:spPr>
              <a:xfrm>
                <a:off x="3651400"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87" name="TextBox 86">
                <a:extLst>
                  <a:ext uri="{FF2B5EF4-FFF2-40B4-BE49-F238E27FC236}">
                    <a16:creationId xmlns:a16="http://schemas.microsoft.com/office/drawing/2014/main" id="{A6731FAA-4F21-487E-BACC-E84DDFE63E4C}"/>
                  </a:ext>
                </a:extLst>
              </p:cNvPr>
              <p:cNvSpPr txBox="1">
                <a:spLocks noRot="1" noChangeAspect="1" noMove="1" noResize="1" noEditPoints="1" noAdjustHandles="1" noChangeArrowheads="1" noChangeShapeType="1" noTextEdit="1"/>
              </p:cNvSpPr>
              <p:nvPr/>
            </p:nvSpPr>
            <p:spPr>
              <a:xfrm>
                <a:off x="3651400" y="1882008"/>
                <a:ext cx="225767" cy="207749"/>
              </a:xfrm>
              <a:prstGeom prst="rect">
                <a:avLst/>
              </a:prstGeom>
              <a:blipFill>
                <a:blip r:embed="rId10"/>
                <a:stretch>
                  <a:fillRect l="-23529" b="-5556"/>
                </a:stretch>
              </a:blipFill>
            </p:spPr>
            <p:txBody>
              <a:bodyPr/>
              <a:lstStyle/>
              <a:p>
                <a:r>
                  <a:rPr lang="en-US">
                    <a:noFill/>
                  </a:rPr>
                  <a:t> </a:t>
                </a:r>
              </a:p>
            </p:txBody>
          </p:sp>
        </mc:Fallback>
      </mc:AlternateContent>
      <p:sp>
        <p:nvSpPr>
          <p:cNvPr id="88" name="Title 1">
            <a:extLst>
              <a:ext uri="{FF2B5EF4-FFF2-40B4-BE49-F238E27FC236}">
                <a16:creationId xmlns:a16="http://schemas.microsoft.com/office/drawing/2014/main" id="{49716087-F4AE-F549-B9BD-805327FDDBC0}"/>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Recurrent Neural Network</a:t>
            </a:r>
          </a:p>
        </p:txBody>
      </p:sp>
    </p:spTree>
    <p:extLst>
      <p:ext uri="{BB962C8B-B14F-4D97-AF65-F5344CB8AC3E}">
        <p14:creationId xmlns:p14="http://schemas.microsoft.com/office/powerpoint/2010/main" val="273335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2"/>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8" y="102662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4"/>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3"/>
                <a:stretch>
                  <a:fillRect l="-9375" b="-1764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4134424" y="133817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6805056" y="1219485"/>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6805056" y="1219485"/>
                <a:ext cx="854132" cy="237383"/>
              </a:xfrm>
              <a:prstGeom prst="rect">
                <a:avLst/>
              </a:prstGeom>
              <a:blipFill>
                <a:blip r:embed="rId4"/>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4416947" y="1035285"/>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4416947" y="1035285"/>
                <a:ext cx="225767" cy="207749"/>
              </a:xfrm>
              <a:prstGeom prst="rect">
                <a:avLst/>
              </a:prstGeom>
              <a:blipFill>
                <a:blip r:embed="rId5"/>
                <a:stretch>
                  <a:fillRect l="-22222" b="-588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4932117" y="1020105"/>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5987953" y="134567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6547960" y="484201"/>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5079162" y="1179868"/>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2" y="1125388"/>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8" name="Title 1">
            <a:extLst>
              <a:ext uri="{FF2B5EF4-FFF2-40B4-BE49-F238E27FC236}">
                <a16:creationId xmlns:a16="http://schemas.microsoft.com/office/drawing/2014/main" id="{3994E75F-5397-474A-8BB9-795FF4E8815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2400" b="1" dirty="0"/>
              <a:t>Recurrent Neural Network</a:t>
            </a:r>
          </a:p>
        </p:txBody>
      </p:sp>
      <p:grpSp>
        <p:nvGrpSpPr>
          <p:cNvPr id="49" name="Group 48">
            <a:extLst>
              <a:ext uri="{FF2B5EF4-FFF2-40B4-BE49-F238E27FC236}">
                <a16:creationId xmlns:a16="http://schemas.microsoft.com/office/drawing/2014/main" id="{81A4B573-943C-4CE1-9681-3EF1F6BB9FE7}"/>
              </a:ext>
            </a:extLst>
          </p:cNvPr>
          <p:cNvGrpSpPr/>
          <p:nvPr/>
        </p:nvGrpSpPr>
        <p:grpSpPr>
          <a:xfrm>
            <a:off x="3345564" y="2676271"/>
            <a:ext cx="150274" cy="1795084"/>
            <a:chOff x="3578090" y="4389909"/>
            <a:chExt cx="178903" cy="2107097"/>
          </a:xfrm>
        </p:grpSpPr>
        <p:sp>
          <p:nvSpPr>
            <p:cNvPr id="50" name="Flowchart: Connector 49">
              <a:extLst>
                <a:ext uri="{FF2B5EF4-FFF2-40B4-BE49-F238E27FC236}">
                  <a16:creationId xmlns:a16="http://schemas.microsoft.com/office/drawing/2014/main" id="{F0CFA303-D5E6-4A0A-94E4-C90C85C02CF4}"/>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1" name="Flowchart: Connector 50">
              <a:extLst>
                <a:ext uri="{FF2B5EF4-FFF2-40B4-BE49-F238E27FC236}">
                  <a16:creationId xmlns:a16="http://schemas.microsoft.com/office/drawing/2014/main" id="{38812B58-E1F1-4FAF-93F2-0F132F40576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2" name="Flowchart: Connector 51">
              <a:extLst>
                <a:ext uri="{FF2B5EF4-FFF2-40B4-BE49-F238E27FC236}">
                  <a16:creationId xmlns:a16="http://schemas.microsoft.com/office/drawing/2014/main" id="{6CA38C4E-86B7-4402-BCA9-B5A933FE7A4A}"/>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3" name="Flowchart: Connector 52">
              <a:extLst>
                <a:ext uri="{FF2B5EF4-FFF2-40B4-BE49-F238E27FC236}">
                  <a16:creationId xmlns:a16="http://schemas.microsoft.com/office/drawing/2014/main" id="{29847681-24D3-4246-B9EB-E75220B083D7}"/>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4" name="Flowchart: Connector 53">
              <a:extLst>
                <a:ext uri="{FF2B5EF4-FFF2-40B4-BE49-F238E27FC236}">
                  <a16:creationId xmlns:a16="http://schemas.microsoft.com/office/drawing/2014/main" id="{5EFEEF9E-70C7-4895-961D-D128518DEC0D}"/>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lowchart: Connector 54">
              <a:extLst>
                <a:ext uri="{FF2B5EF4-FFF2-40B4-BE49-F238E27FC236}">
                  <a16:creationId xmlns:a16="http://schemas.microsoft.com/office/drawing/2014/main" id="{97849F2A-CAB3-4296-ABF0-EF4A3B396FAF}"/>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Flowchart: Connector 55">
              <a:extLst>
                <a:ext uri="{FF2B5EF4-FFF2-40B4-BE49-F238E27FC236}">
                  <a16:creationId xmlns:a16="http://schemas.microsoft.com/office/drawing/2014/main" id="{5012D812-BFB7-4FB4-88BD-B0F5120C327E}"/>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1" name="Group 60">
            <a:extLst>
              <a:ext uri="{FF2B5EF4-FFF2-40B4-BE49-F238E27FC236}">
                <a16:creationId xmlns:a16="http://schemas.microsoft.com/office/drawing/2014/main" id="{9236763B-06B4-41FB-9164-E559564C7805}"/>
              </a:ext>
            </a:extLst>
          </p:cNvPr>
          <p:cNvGrpSpPr/>
          <p:nvPr/>
        </p:nvGrpSpPr>
        <p:grpSpPr>
          <a:xfrm>
            <a:off x="5316656" y="2676271"/>
            <a:ext cx="150274" cy="1795084"/>
            <a:chOff x="3578090" y="4389909"/>
            <a:chExt cx="178903" cy="2107097"/>
          </a:xfrm>
        </p:grpSpPr>
        <p:sp>
          <p:nvSpPr>
            <p:cNvPr id="62" name="Flowchart: Connector 61">
              <a:extLst>
                <a:ext uri="{FF2B5EF4-FFF2-40B4-BE49-F238E27FC236}">
                  <a16:creationId xmlns:a16="http://schemas.microsoft.com/office/drawing/2014/main" id="{65384838-7616-43A5-91BF-6456D766B97B}"/>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3" name="Flowchart: Connector 62">
              <a:extLst>
                <a:ext uri="{FF2B5EF4-FFF2-40B4-BE49-F238E27FC236}">
                  <a16:creationId xmlns:a16="http://schemas.microsoft.com/office/drawing/2014/main" id="{840B3672-3F32-4A71-AD7D-6EBD2D827B5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4" name="Flowchart: Connector 63">
              <a:extLst>
                <a:ext uri="{FF2B5EF4-FFF2-40B4-BE49-F238E27FC236}">
                  <a16:creationId xmlns:a16="http://schemas.microsoft.com/office/drawing/2014/main" id="{848F75C4-B7B5-43E2-807B-01FBD4676D64}"/>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5" name="Flowchart: Connector 64">
              <a:extLst>
                <a:ext uri="{FF2B5EF4-FFF2-40B4-BE49-F238E27FC236}">
                  <a16:creationId xmlns:a16="http://schemas.microsoft.com/office/drawing/2014/main" id="{E11F3A34-607C-4A0D-928A-2EFC340FA376}"/>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6" name="Flowchart: Connector 65">
              <a:extLst>
                <a:ext uri="{FF2B5EF4-FFF2-40B4-BE49-F238E27FC236}">
                  <a16:creationId xmlns:a16="http://schemas.microsoft.com/office/drawing/2014/main" id="{D8EA568B-3BF2-4F8D-B598-C6C5DCFEADD3}"/>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Flowchart: Connector 66">
              <a:extLst>
                <a:ext uri="{FF2B5EF4-FFF2-40B4-BE49-F238E27FC236}">
                  <a16:creationId xmlns:a16="http://schemas.microsoft.com/office/drawing/2014/main" id="{4D29939C-922B-4E5A-A767-7C3EE47732DD}"/>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lowchart: Connector 67">
              <a:extLst>
                <a:ext uri="{FF2B5EF4-FFF2-40B4-BE49-F238E27FC236}">
                  <a16:creationId xmlns:a16="http://schemas.microsoft.com/office/drawing/2014/main" id="{3AB9CB9A-7ED3-4C96-8873-F6A72FC5AF94}"/>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69" name="Straight Arrow Connector 68">
            <a:extLst>
              <a:ext uri="{FF2B5EF4-FFF2-40B4-BE49-F238E27FC236}">
                <a16:creationId xmlns:a16="http://schemas.microsoft.com/office/drawing/2014/main" id="{FF09D315-763C-4490-9B7D-38D3784BE578}"/>
              </a:ext>
            </a:extLst>
          </p:cNvPr>
          <p:cNvCxnSpPr>
            <a:cxnSpLocks/>
            <a:endCxn id="62" idx="2"/>
          </p:cNvCxnSpPr>
          <p:nvPr/>
        </p:nvCxnSpPr>
        <p:spPr>
          <a:xfrm>
            <a:off x="3607152" y="2752477"/>
            <a:ext cx="1715069" cy="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AC30E47-E878-4504-BBDD-D520F4DC511D}"/>
              </a:ext>
            </a:extLst>
          </p:cNvPr>
          <p:cNvCxnSpPr>
            <a:cxnSpLocks/>
            <a:endCxn id="63" idx="2"/>
          </p:cNvCxnSpPr>
          <p:nvPr/>
        </p:nvCxnSpPr>
        <p:spPr>
          <a:xfrm>
            <a:off x="3643742" y="2752477"/>
            <a:ext cx="1672914" cy="29071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38E8DA3-4DBF-4E37-A754-4F55EFEACED1}"/>
              </a:ext>
            </a:extLst>
          </p:cNvPr>
          <p:cNvCxnSpPr>
            <a:cxnSpLocks/>
            <a:endCxn id="64" idx="2"/>
          </p:cNvCxnSpPr>
          <p:nvPr/>
        </p:nvCxnSpPr>
        <p:spPr>
          <a:xfrm>
            <a:off x="3638177" y="2752476"/>
            <a:ext cx="1684044" cy="57578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36430CD-9B4A-4EEB-A84C-25F334FBF5C6}"/>
              </a:ext>
            </a:extLst>
          </p:cNvPr>
          <p:cNvCxnSpPr>
            <a:cxnSpLocks/>
            <a:endCxn id="65" idx="1"/>
          </p:cNvCxnSpPr>
          <p:nvPr/>
        </p:nvCxnSpPr>
        <p:spPr>
          <a:xfrm>
            <a:off x="3642646" y="2752475"/>
            <a:ext cx="1700767" cy="158878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1C7A8F2-93F5-444F-A382-1ED233B6C1C7}"/>
              </a:ext>
            </a:extLst>
          </p:cNvPr>
          <p:cNvCxnSpPr>
            <a:cxnSpLocks/>
            <a:endCxn id="62" idx="2"/>
          </p:cNvCxnSpPr>
          <p:nvPr/>
        </p:nvCxnSpPr>
        <p:spPr>
          <a:xfrm flipV="1">
            <a:off x="3580394" y="2752478"/>
            <a:ext cx="1741826" cy="2892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5DA7E15-03EA-47A0-850E-7F2A1937C27E}"/>
              </a:ext>
            </a:extLst>
          </p:cNvPr>
          <p:cNvCxnSpPr>
            <a:cxnSpLocks/>
            <a:endCxn id="63" idx="2"/>
          </p:cNvCxnSpPr>
          <p:nvPr/>
        </p:nvCxnSpPr>
        <p:spPr>
          <a:xfrm>
            <a:off x="3616984" y="3041703"/>
            <a:ext cx="1699672" cy="14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678913-4F08-4DC3-AF23-3C643ED60BA3}"/>
              </a:ext>
            </a:extLst>
          </p:cNvPr>
          <p:cNvCxnSpPr>
            <a:cxnSpLocks/>
            <a:endCxn id="64" idx="2"/>
          </p:cNvCxnSpPr>
          <p:nvPr/>
        </p:nvCxnSpPr>
        <p:spPr>
          <a:xfrm>
            <a:off x="3611419" y="3041702"/>
            <a:ext cx="1710801" cy="2865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866841A-A4CF-4CC3-B6C9-60D6A0AB7433}"/>
              </a:ext>
            </a:extLst>
          </p:cNvPr>
          <p:cNvCxnSpPr>
            <a:cxnSpLocks/>
            <a:endCxn id="65" idx="2"/>
          </p:cNvCxnSpPr>
          <p:nvPr/>
        </p:nvCxnSpPr>
        <p:spPr>
          <a:xfrm>
            <a:off x="3594720" y="3029207"/>
            <a:ext cx="1727500" cy="13659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09D7093-DEE6-48BF-9E1E-896E53065157}"/>
              </a:ext>
            </a:extLst>
          </p:cNvPr>
          <p:cNvCxnSpPr>
            <a:cxnSpLocks/>
            <a:endCxn id="65" idx="2"/>
          </p:cNvCxnSpPr>
          <p:nvPr/>
        </p:nvCxnSpPr>
        <p:spPr>
          <a:xfrm flipV="1">
            <a:off x="3508268" y="4395149"/>
            <a:ext cx="1813952" cy="166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A3641CA-F574-4111-B271-B86C460F95F9}"/>
              </a:ext>
            </a:extLst>
          </p:cNvPr>
          <p:cNvCxnSpPr>
            <a:cxnSpLocks/>
            <a:endCxn id="64" idx="3"/>
          </p:cNvCxnSpPr>
          <p:nvPr/>
        </p:nvCxnSpPr>
        <p:spPr>
          <a:xfrm flipV="1">
            <a:off x="3544859" y="3382144"/>
            <a:ext cx="1798554" cy="10296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32A6540-0B9B-4EAA-8D4C-024B8DEDBDE5}"/>
              </a:ext>
            </a:extLst>
          </p:cNvPr>
          <p:cNvCxnSpPr>
            <a:cxnSpLocks/>
            <a:endCxn id="63" idx="2"/>
          </p:cNvCxnSpPr>
          <p:nvPr/>
        </p:nvCxnSpPr>
        <p:spPr>
          <a:xfrm flipV="1">
            <a:off x="3539294" y="3043191"/>
            <a:ext cx="1777361" cy="13686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B1E060B-9CFE-4B55-B3C0-7BA065C5B73A}"/>
              </a:ext>
            </a:extLst>
          </p:cNvPr>
          <p:cNvCxnSpPr>
            <a:cxnSpLocks/>
            <a:endCxn id="62" idx="2"/>
          </p:cNvCxnSpPr>
          <p:nvPr/>
        </p:nvCxnSpPr>
        <p:spPr>
          <a:xfrm flipV="1">
            <a:off x="3543764" y="2752478"/>
            <a:ext cx="1778457" cy="165934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1717AF-8743-496E-8AC9-9B48B39CEE17}"/>
              </a:ext>
            </a:extLst>
          </p:cNvPr>
          <p:cNvCxnSpPr>
            <a:cxnSpLocks/>
            <a:endCxn id="62" idx="3"/>
          </p:cNvCxnSpPr>
          <p:nvPr/>
        </p:nvCxnSpPr>
        <p:spPr>
          <a:xfrm flipV="1">
            <a:off x="3607151" y="2806364"/>
            <a:ext cx="1736262" cy="5275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B373211-ED2F-41BB-92B2-411BA46972FE}"/>
              </a:ext>
            </a:extLst>
          </p:cNvPr>
          <p:cNvCxnSpPr>
            <a:cxnSpLocks/>
            <a:endCxn id="63" idx="2"/>
          </p:cNvCxnSpPr>
          <p:nvPr/>
        </p:nvCxnSpPr>
        <p:spPr>
          <a:xfrm flipV="1">
            <a:off x="3643742" y="3043191"/>
            <a:ext cx="1672914" cy="29071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D05B7D9-31C2-4D85-BE1C-73AFF087AD73}"/>
              </a:ext>
            </a:extLst>
          </p:cNvPr>
          <p:cNvCxnSpPr>
            <a:cxnSpLocks/>
          </p:cNvCxnSpPr>
          <p:nvPr/>
        </p:nvCxnSpPr>
        <p:spPr>
          <a:xfrm>
            <a:off x="3638177" y="3333902"/>
            <a:ext cx="1582633"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AE00CF-C459-462F-8C70-75AC1139B95A}"/>
              </a:ext>
            </a:extLst>
          </p:cNvPr>
          <p:cNvCxnSpPr>
            <a:cxnSpLocks/>
            <a:endCxn id="65" idx="2"/>
          </p:cNvCxnSpPr>
          <p:nvPr/>
        </p:nvCxnSpPr>
        <p:spPr>
          <a:xfrm>
            <a:off x="3642646" y="3333901"/>
            <a:ext cx="1679575" cy="10612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C8E44F31-41D6-4C7E-BC89-5E3CDC65FE15}"/>
                  </a:ext>
                </a:extLst>
              </p:cNvPr>
              <p:cNvSpPr/>
              <p:nvPr/>
            </p:nvSpPr>
            <p:spPr>
              <a:xfrm>
                <a:off x="4248333" y="2338548"/>
                <a:ext cx="466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oMath>
                  </m:oMathPara>
                </a14:m>
                <a:endParaRPr lang="en-US" dirty="0"/>
              </a:p>
            </p:txBody>
          </p:sp>
        </mc:Choice>
        <mc:Fallback xmlns="">
          <p:sp>
            <p:nvSpPr>
              <p:cNvPr id="85" name="Rectangle 84">
                <a:extLst>
                  <a:ext uri="{FF2B5EF4-FFF2-40B4-BE49-F238E27FC236}">
                    <a16:creationId xmlns:a16="http://schemas.microsoft.com/office/drawing/2014/main" id="{C8E44F31-41D6-4C7E-BC89-5E3CDC65FE15}"/>
                  </a:ext>
                </a:extLst>
              </p:cNvPr>
              <p:cNvSpPr>
                <a:spLocks noRot="1" noChangeAspect="1" noMove="1" noResize="1" noEditPoints="1" noAdjustHandles="1" noChangeArrowheads="1" noChangeShapeType="1" noTextEdit="1"/>
              </p:cNvSpPr>
              <p:nvPr/>
            </p:nvSpPr>
            <p:spPr>
              <a:xfrm>
                <a:off x="4248333" y="2338548"/>
                <a:ext cx="466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5DF16AFA-9B76-407C-B7FB-B85D20B5FC5E}"/>
                  </a:ext>
                </a:extLst>
              </p:cNvPr>
              <p:cNvSpPr txBox="1"/>
              <p:nvPr/>
            </p:nvSpPr>
            <p:spPr>
              <a:xfrm>
                <a:off x="5244200" y="4479561"/>
                <a:ext cx="4872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𝑛</m:t>
                          </m:r>
                        </m:sub>
                      </m:sSub>
                    </m:oMath>
                  </m:oMathPara>
                </a14:m>
                <a:endParaRPr lang="en-US" dirty="0"/>
              </a:p>
            </p:txBody>
          </p:sp>
        </mc:Choice>
        <mc:Fallback xmlns="">
          <p:sp>
            <p:nvSpPr>
              <p:cNvPr id="86" name="TextBox 85">
                <a:extLst>
                  <a:ext uri="{FF2B5EF4-FFF2-40B4-BE49-F238E27FC236}">
                    <a16:creationId xmlns:a16="http://schemas.microsoft.com/office/drawing/2014/main" id="{5DF16AFA-9B76-407C-B7FB-B85D20B5FC5E}"/>
                  </a:ext>
                </a:extLst>
              </p:cNvPr>
              <p:cNvSpPr txBox="1">
                <a:spLocks noRot="1" noChangeAspect="1" noMove="1" noResize="1" noEditPoints="1" noAdjustHandles="1" noChangeArrowheads="1" noChangeShapeType="1" noTextEdit="1"/>
              </p:cNvSpPr>
              <p:nvPr/>
            </p:nvSpPr>
            <p:spPr>
              <a:xfrm>
                <a:off x="5244200" y="4479561"/>
                <a:ext cx="4872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F8B7564A-B348-48F5-9893-F419F724F34C}"/>
                  </a:ext>
                </a:extLst>
              </p:cNvPr>
              <p:cNvSpPr/>
              <p:nvPr/>
            </p:nvSpPr>
            <p:spPr>
              <a:xfrm>
                <a:off x="487600" y="3442234"/>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350" dirty="0">
                          <a:solidFill>
                            <a:schemeClr val="tx1"/>
                          </a:solidFill>
                          <a:latin typeface="Cambria Math" panose="02040503050406030204" pitchFamily="18" charset="0"/>
                        </a:rPr>
                        <m:t>Vector</m:t>
                      </m:r>
                      <m:r>
                        <a:rPr lang="en-US" sz="1350" dirty="0">
                          <a:solidFill>
                            <a:schemeClr val="tx1"/>
                          </a:solidFill>
                          <a:latin typeface="Cambria Math" panose="02040503050406030204" pitchFamily="18" charset="0"/>
                        </a:rPr>
                        <m:t> </m:t>
                      </m:r>
                      <m:r>
                        <m:rPr>
                          <m:sty m:val="p"/>
                        </m:rPr>
                        <a:rPr lang="en-US" sz="1350" dirty="0">
                          <a:solidFill>
                            <a:schemeClr val="tx1"/>
                          </a:solidFill>
                          <a:latin typeface="Cambria Math" panose="02040503050406030204" pitchFamily="18" charset="0"/>
                        </a:rPr>
                        <m:t>for</m:t>
                      </m:r>
                      <m:r>
                        <a:rPr lang="en-US" sz="1350" dirty="0">
                          <a:solidFill>
                            <a:schemeClr val="tx1"/>
                          </a:solidFill>
                          <a:latin typeface="Cambria Math" panose="02040503050406030204" pitchFamily="18" charset="0"/>
                        </a:rPr>
                        <m:t> </m:t>
                      </m:r>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0" name="Rectangle 89">
                <a:extLst>
                  <a:ext uri="{FF2B5EF4-FFF2-40B4-BE49-F238E27FC236}">
                    <a16:creationId xmlns:a16="http://schemas.microsoft.com/office/drawing/2014/main" id="{F8B7564A-B348-48F5-9893-F419F724F34C}"/>
                  </a:ext>
                </a:extLst>
              </p:cNvPr>
              <p:cNvSpPr>
                <a:spLocks noRot="1" noChangeAspect="1" noMove="1" noResize="1" noEditPoints="1" noAdjustHandles="1" noChangeArrowheads="1" noChangeShapeType="1" noTextEdit="1"/>
              </p:cNvSpPr>
              <p:nvPr/>
            </p:nvSpPr>
            <p:spPr>
              <a:xfrm>
                <a:off x="487600" y="3442234"/>
                <a:ext cx="1247011" cy="237383"/>
              </a:xfrm>
              <a:prstGeom prst="rect">
                <a:avLst/>
              </a:prstGeom>
              <a:blipFill>
                <a:blip r:embed="rId8"/>
                <a:stretch>
                  <a:fillRect b="-181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9D248320-E422-4E1C-91A3-1D1FCA0EE3D9}"/>
                  </a:ext>
                </a:extLst>
              </p:cNvPr>
              <p:cNvSpPr/>
              <p:nvPr/>
            </p:nvSpPr>
            <p:spPr>
              <a:xfrm>
                <a:off x="1734611" y="3442234"/>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h</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1" name="Rectangle 90">
                <a:extLst>
                  <a:ext uri="{FF2B5EF4-FFF2-40B4-BE49-F238E27FC236}">
                    <a16:creationId xmlns:a16="http://schemas.microsoft.com/office/drawing/2014/main" id="{9D248320-E422-4E1C-91A3-1D1FCA0EE3D9}"/>
                  </a:ext>
                </a:extLst>
              </p:cNvPr>
              <p:cNvSpPr>
                <a:spLocks noRot="1" noChangeAspect="1" noMove="1" noResize="1" noEditPoints="1" noAdjustHandles="1" noChangeArrowheads="1" noChangeShapeType="1" noTextEdit="1"/>
              </p:cNvSpPr>
              <p:nvPr/>
            </p:nvSpPr>
            <p:spPr>
              <a:xfrm>
                <a:off x="1734611" y="3442234"/>
                <a:ext cx="1247011" cy="237383"/>
              </a:xfrm>
              <a:prstGeom prst="rect">
                <a:avLst/>
              </a:prstGeom>
              <a:blipFill>
                <a:blip r:embed="rId9"/>
                <a:stretch>
                  <a:fillRect/>
                </a:stretch>
              </a:blipFill>
              <a:ln>
                <a:solidFill>
                  <a:schemeClr val="tx1"/>
                </a:solidFill>
              </a:ln>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279411DA-15B5-4560-B0AD-9FA1A88B39B1}"/>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82C9501-AC35-40E6-948E-ACC5BAD5148E}"/>
                  </a:ext>
                </a:extLst>
              </p:cNvPr>
              <p:cNvSpPr txBox="1"/>
              <p:nvPr/>
            </p:nvSpPr>
            <p:spPr>
              <a:xfrm>
                <a:off x="3651400"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58" name="TextBox 57">
                <a:extLst>
                  <a:ext uri="{FF2B5EF4-FFF2-40B4-BE49-F238E27FC236}">
                    <a16:creationId xmlns:a16="http://schemas.microsoft.com/office/drawing/2014/main" id="{E82C9501-AC35-40E6-948E-ACC5BAD5148E}"/>
                  </a:ext>
                </a:extLst>
              </p:cNvPr>
              <p:cNvSpPr txBox="1">
                <a:spLocks noRot="1" noChangeAspect="1" noMove="1" noResize="1" noEditPoints="1" noAdjustHandles="1" noChangeArrowheads="1" noChangeShapeType="1" noTextEdit="1"/>
              </p:cNvSpPr>
              <p:nvPr/>
            </p:nvSpPr>
            <p:spPr>
              <a:xfrm>
                <a:off x="3651400" y="1882008"/>
                <a:ext cx="225767" cy="207749"/>
              </a:xfrm>
              <a:prstGeom prst="rect">
                <a:avLst/>
              </a:prstGeom>
              <a:blipFill>
                <a:blip r:embed="rId10"/>
                <a:stretch>
                  <a:fillRect l="-23529" b="-5556"/>
                </a:stretch>
              </a:blipFill>
            </p:spPr>
            <p:txBody>
              <a:bodyPr/>
              <a:lstStyle/>
              <a:p>
                <a:r>
                  <a:rPr lang="en-US">
                    <a:noFill/>
                  </a:rPr>
                  <a:t> </a:t>
                </a:r>
              </a:p>
            </p:txBody>
          </p:sp>
        </mc:Fallback>
      </mc:AlternateContent>
    </p:spTree>
    <p:extLst>
      <p:ext uri="{BB962C8B-B14F-4D97-AF65-F5344CB8AC3E}">
        <p14:creationId xmlns:p14="http://schemas.microsoft.com/office/powerpoint/2010/main" val="315552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2"/>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8" y="102662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4"/>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3"/>
                <a:stretch>
                  <a:fillRect l="-9375" b="-1764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4134424" y="133817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6805056" y="1219485"/>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6805056" y="1219485"/>
                <a:ext cx="854132" cy="237383"/>
              </a:xfrm>
              <a:prstGeom prst="rect">
                <a:avLst/>
              </a:prstGeom>
              <a:blipFill>
                <a:blip r:embed="rId4"/>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4416947" y="1035285"/>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4416947" y="1035285"/>
                <a:ext cx="225767" cy="207749"/>
              </a:xfrm>
              <a:prstGeom prst="rect">
                <a:avLst/>
              </a:prstGeom>
              <a:blipFill>
                <a:blip r:embed="rId5"/>
                <a:stretch>
                  <a:fillRect l="-22222" b="-588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4932117" y="102010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5987953" y="134567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6547960" y="484201"/>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5079162" y="1179868"/>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2" y="1125388"/>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8" name="Title 1">
            <a:extLst>
              <a:ext uri="{FF2B5EF4-FFF2-40B4-BE49-F238E27FC236}">
                <a16:creationId xmlns:a16="http://schemas.microsoft.com/office/drawing/2014/main" id="{3994E75F-5397-474A-8BB9-795FF4E8815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2400" b="1" dirty="0"/>
              <a:t>Recurrent Neural Network</a:t>
            </a:r>
          </a:p>
        </p:txBody>
      </p:sp>
      <p:grpSp>
        <p:nvGrpSpPr>
          <p:cNvPr id="49" name="Group 48">
            <a:extLst>
              <a:ext uri="{FF2B5EF4-FFF2-40B4-BE49-F238E27FC236}">
                <a16:creationId xmlns:a16="http://schemas.microsoft.com/office/drawing/2014/main" id="{81A4B573-943C-4CE1-9681-3EF1F6BB9FE7}"/>
              </a:ext>
            </a:extLst>
          </p:cNvPr>
          <p:cNvGrpSpPr/>
          <p:nvPr/>
        </p:nvGrpSpPr>
        <p:grpSpPr>
          <a:xfrm>
            <a:off x="3399932" y="2570245"/>
            <a:ext cx="150274" cy="1795084"/>
            <a:chOff x="3578090" y="4389909"/>
            <a:chExt cx="178903" cy="2107097"/>
          </a:xfrm>
        </p:grpSpPr>
        <p:sp>
          <p:nvSpPr>
            <p:cNvPr id="50" name="Flowchart: Connector 49">
              <a:extLst>
                <a:ext uri="{FF2B5EF4-FFF2-40B4-BE49-F238E27FC236}">
                  <a16:creationId xmlns:a16="http://schemas.microsoft.com/office/drawing/2014/main" id="{F0CFA303-D5E6-4A0A-94E4-C90C85C02CF4}"/>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1" name="Flowchart: Connector 50">
              <a:extLst>
                <a:ext uri="{FF2B5EF4-FFF2-40B4-BE49-F238E27FC236}">
                  <a16:creationId xmlns:a16="http://schemas.microsoft.com/office/drawing/2014/main" id="{38812B58-E1F1-4FAF-93F2-0F132F40576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2" name="Flowchart: Connector 51">
              <a:extLst>
                <a:ext uri="{FF2B5EF4-FFF2-40B4-BE49-F238E27FC236}">
                  <a16:creationId xmlns:a16="http://schemas.microsoft.com/office/drawing/2014/main" id="{6CA38C4E-86B7-4402-BCA9-B5A933FE7A4A}"/>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3" name="Flowchart: Connector 52">
              <a:extLst>
                <a:ext uri="{FF2B5EF4-FFF2-40B4-BE49-F238E27FC236}">
                  <a16:creationId xmlns:a16="http://schemas.microsoft.com/office/drawing/2014/main" id="{29847681-24D3-4246-B9EB-E75220B083D7}"/>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4" name="Flowchart: Connector 53">
              <a:extLst>
                <a:ext uri="{FF2B5EF4-FFF2-40B4-BE49-F238E27FC236}">
                  <a16:creationId xmlns:a16="http://schemas.microsoft.com/office/drawing/2014/main" id="{5EFEEF9E-70C7-4895-961D-D128518DEC0D}"/>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lowchart: Connector 54">
              <a:extLst>
                <a:ext uri="{FF2B5EF4-FFF2-40B4-BE49-F238E27FC236}">
                  <a16:creationId xmlns:a16="http://schemas.microsoft.com/office/drawing/2014/main" id="{97849F2A-CAB3-4296-ABF0-EF4A3B396FAF}"/>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Flowchart: Connector 55">
              <a:extLst>
                <a:ext uri="{FF2B5EF4-FFF2-40B4-BE49-F238E27FC236}">
                  <a16:creationId xmlns:a16="http://schemas.microsoft.com/office/drawing/2014/main" id="{5012D812-BFB7-4FB4-88BD-B0F5120C327E}"/>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1" name="Group 60">
            <a:extLst>
              <a:ext uri="{FF2B5EF4-FFF2-40B4-BE49-F238E27FC236}">
                <a16:creationId xmlns:a16="http://schemas.microsoft.com/office/drawing/2014/main" id="{9236763B-06B4-41FB-9164-E559564C7805}"/>
              </a:ext>
            </a:extLst>
          </p:cNvPr>
          <p:cNvGrpSpPr/>
          <p:nvPr/>
        </p:nvGrpSpPr>
        <p:grpSpPr>
          <a:xfrm>
            <a:off x="5371024" y="2570245"/>
            <a:ext cx="150274" cy="1795084"/>
            <a:chOff x="3578090" y="4389909"/>
            <a:chExt cx="178903" cy="2107097"/>
          </a:xfrm>
        </p:grpSpPr>
        <p:sp>
          <p:nvSpPr>
            <p:cNvPr id="62" name="Flowchart: Connector 61">
              <a:extLst>
                <a:ext uri="{FF2B5EF4-FFF2-40B4-BE49-F238E27FC236}">
                  <a16:creationId xmlns:a16="http://schemas.microsoft.com/office/drawing/2014/main" id="{65384838-7616-43A5-91BF-6456D766B97B}"/>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3" name="Flowchart: Connector 62">
              <a:extLst>
                <a:ext uri="{FF2B5EF4-FFF2-40B4-BE49-F238E27FC236}">
                  <a16:creationId xmlns:a16="http://schemas.microsoft.com/office/drawing/2014/main" id="{840B3672-3F32-4A71-AD7D-6EBD2D827B5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4" name="Flowchart: Connector 63">
              <a:extLst>
                <a:ext uri="{FF2B5EF4-FFF2-40B4-BE49-F238E27FC236}">
                  <a16:creationId xmlns:a16="http://schemas.microsoft.com/office/drawing/2014/main" id="{848F75C4-B7B5-43E2-807B-01FBD4676D64}"/>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5" name="Flowchart: Connector 64">
              <a:extLst>
                <a:ext uri="{FF2B5EF4-FFF2-40B4-BE49-F238E27FC236}">
                  <a16:creationId xmlns:a16="http://schemas.microsoft.com/office/drawing/2014/main" id="{E11F3A34-607C-4A0D-928A-2EFC340FA376}"/>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6" name="Flowchart: Connector 65">
              <a:extLst>
                <a:ext uri="{FF2B5EF4-FFF2-40B4-BE49-F238E27FC236}">
                  <a16:creationId xmlns:a16="http://schemas.microsoft.com/office/drawing/2014/main" id="{D8EA568B-3BF2-4F8D-B598-C6C5DCFEADD3}"/>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Flowchart: Connector 66">
              <a:extLst>
                <a:ext uri="{FF2B5EF4-FFF2-40B4-BE49-F238E27FC236}">
                  <a16:creationId xmlns:a16="http://schemas.microsoft.com/office/drawing/2014/main" id="{4D29939C-922B-4E5A-A767-7C3EE47732DD}"/>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lowchart: Connector 67">
              <a:extLst>
                <a:ext uri="{FF2B5EF4-FFF2-40B4-BE49-F238E27FC236}">
                  <a16:creationId xmlns:a16="http://schemas.microsoft.com/office/drawing/2014/main" id="{3AB9CB9A-7ED3-4C96-8873-F6A72FC5AF94}"/>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69" name="Straight Arrow Connector 68">
            <a:extLst>
              <a:ext uri="{FF2B5EF4-FFF2-40B4-BE49-F238E27FC236}">
                <a16:creationId xmlns:a16="http://schemas.microsoft.com/office/drawing/2014/main" id="{FF09D315-763C-4490-9B7D-38D3784BE578}"/>
              </a:ext>
            </a:extLst>
          </p:cNvPr>
          <p:cNvCxnSpPr>
            <a:cxnSpLocks/>
            <a:endCxn id="62" idx="2"/>
          </p:cNvCxnSpPr>
          <p:nvPr/>
        </p:nvCxnSpPr>
        <p:spPr>
          <a:xfrm>
            <a:off x="3661520" y="2646451"/>
            <a:ext cx="1715069" cy="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AC30E47-E878-4504-BBDD-D520F4DC511D}"/>
              </a:ext>
            </a:extLst>
          </p:cNvPr>
          <p:cNvCxnSpPr>
            <a:cxnSpLocks/>
            <a:endCxn id="63" idx="2"/>
          </p:cNvCxnSpPr>
          <p:nvPr/>
        </p:nvCxnSpPr>
        <p:spPr>
          <a:xfrm>
            <a:off x="3698110" y="2646451"/>
            <a:ext cx="1672914" cy="29071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38E8DA3-4DBF-4E37-A754-4F55EFEACED1}"/>
              </a:ext>
            </a:extLst>
          </p:cNvPr>
          <p:cNvCxnSpPr>
            <a:cxnSpLocks/>
            <a:endCxn id="64" idx="2"/>
          </p:cNvCxnSpPr>
          <p:nvPr/>
        </p:nvCxnSpPr>
        <p:spPr>
          <a:xfrm>
            <a:off x="3692545" y="2646450"/>
            <a:ext cx="1684044" cy="57578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36430CD-9B4A-4EEB-A84C-25F334FBF5C6}"/>
              </a:ext>
            </a:extLst>
          </p:cNvPr>
          <p:cNvCxnSpPr>
            <a:cxnSpLocks/>
            <a:endCxn id="65" idx="1"/>
          </p:cNvCxnSpPr>
          <p:nvPr/>
        </p:nvCxnSpPr>
        <p:spPr>
          <a:xfrm>
            <a:off x="3697014" y="2646449"/>
            <a:ext cx="1700767" cy="158878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1C7A8F2-93F5-444F-A382-1ED233B6C1C7}"/>
              </a:ext>
            </a:extLst>
          </p:cNvPr>
          <p:cNvCxnSpPr>
            <a:cxnSpLocks/>
            <a:endCxn id="62" idx="2"/>
          </p:cNvCxnSpPr>
          <p:nvPr/>
        </p:nvCxnSpPr>
        <p:spPr>
          <a:xfrm flipV="1">
            <a:off x="3634762" y="2646452"/>
            <a:ext cx="1741826" cy="2892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5DA7E15-03EA-47A0-850E-7F2A1937C27E}"/>
              </a:ext>
            </a:extLst>
          </p:cNvPr>
          <p:cNvCxnSpPr>
            <a:cxnSpLocks/>
            <a:endCxn id="63" idx="2"/>
          </p:cNvCxnSpPr>
          <p:nvPr/>
        </p:nvCxnSpPr>
        <p:spPr>
          <a:xfrm>
            <a:off x="3671352" y="2935677"/>
            <a:ext cx="1699672" cy="14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678913-4F08-4DC3-AF23-3C643ED60BA3}"/>
              </a:ext>
            </a:extLst>
          </p:cNvPr>
          <p:cNvCxnSpPr>
            <a:cxnSpLocks/>
            <a:endCxn id="64" idx="2"/>
          </p:cNvCxnSpPr>
          <p:nvPr/>
        </p:nvCxnSpPr>
        <p:spPr>
          <a:xfrm>
            <a:off x="3665787" y="2935676"/>
            <a:ext cx="1710801" cy="2865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866841A-A4CF-4CC3-B6C9-60D6A0AB7433}"/>
              </a:ext>
            </a:extLst>
          </p:cNvPr>
          <p:cNvCxnSpPr>
            <a:cxnSpLocks/>
            <a:endCxn id="65" idx="2"/>
          </p:cNvCxnSpPr>
          <p:nvPr/>
        </p:nvCxnSpPr>
        <p:spPr>
          <a:xfrm>
            <a:off x="3649088" y="2923181"/>
            <a:ext cx="1727500" cy="13659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09D7093-DEE6-48BF-9E1E-896E53065157}"/>
              </a:ext>
            </a:extLst>
          </p:cNvPr>
          <p:cNvCxnSpPr>
            <a:cxnSpLocks/>
            <a:endCxn id="65" idx="2"/>
          </p:cNvCxnSpPr>
          <p:nvPr/>
        </p:nvCxnSpPr>
        <p:spPr>
          <a:xfrm flipV="1">
            <a:off x="3562636" y="4289123"/>
            <a:ext cx="1813952" cy="166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A3641CA-F574-4111-B271-B86C460F95F9}"/>
              </a:ext>
            </a:extLst>
          </p:cNvPr>
          <p:cNvCxnSpPr>
            <a:cxnSpLocks/>
            <a:endCxn id="64" idx="3"/>
          </p:cNvCxnSpPr>
          <p:nvPr/>
        </p:nvCxnSpPr>
        <p:spPr>
          <a:xfrm flipV="1">
            <a:off x="3599227" y="3276118"/>
            <a:ext cx="1798554" cy="10296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32A6540-0B9B-4EAA-8D4C-024B8DEDBDE5}"/>
              </a:ext>
            </a:extLst>
          </p:cNvPr>
          <p:cNvCxnSpPr>
            <a:cxnSpLocks/>
            <a:endCxn id="63" idx="2"/>
          </p:cNvCxnSpPr>
          <p:nvPr/>
        </p:nvCxnSpPr>
        <p:spPr>
          <a:xfrm flipV="1">
            <a:off x="3593662" y="2937165"/>
            <a:ext cx="1777361" cy="13686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B1E060B-9CFE-4B55-B3C0-7BA065C5B73A}"/>
              </a:ext>
            </a:extLst>
          </p:cNvPr>
          <p:cNvCxnSpPr>
            <a:cxnSpLocks/>
            <a:endCxn id="62" idx="2"/>
          </p:cNvCxnSpPr>
          <p:nvPr/>
        </p:nvCxnSpPr>
        <p:spPr>
          <a:xfrm flipV="1">
            <a:off x="3598132" y="2646452"/>
            <a:ext cx="1778457" cy="165934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1717AF-8743-496E-8AC9-9B48B39CEE17}"/>
              </a:ext>
            </a:extLst>
          </p:cNvPr>
          <p:cNvCxnSpPr>
            <a:cxnSpLocks/>
            <a:endCxn id="62" idx="3"/>
          </p:cNvCxnSpPr>
          <p:nvPr/>
        </p:nvCxnSpPr>
        <p:spPr>
          <a:xfrm flipV="1">
            <a:off x="3661519" y="2700338"/>
            <a:ext cx="1736262" cy="5275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B373211-ED2F-41BB-92B2-411BA46972FE}"/>
              </a:ext>
            </a:extLst>
          </p:cNvPr>
          <p:cNvCxnSpPr>
            <a:cxnSpLocks/>
            <a:endCxn id="63" idx="2"/>
          </p:cNvCxnSpPr>
          <p:nvPr/>
        </p:nvCxnSpPr>
        <p:spPr>
          <a:xfrm flipV="1">
            <a:off x="3698110" y="2937165"/>
            <a:ext cx="1672914" cy="29071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D05B7D9-31C2-4D85-BE1C-73AFF087AD73}"/>
              </a:ext>
            </a:extLst>
          </p:cNvPr>
          <p:cNvCxnSpPr>
            <a:cxnSpLocks/>
          </p:cNvCxnSpPr>
          <p:nvPr/>
        </p:nvCxnSpPr>
        <p:spPr>
          <a:xfrm>
            <a:off x="3692545" y="3227876"/>
            <a:ext cx="1582633"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AE00CF-C459-462F-8C70-75AC1139B95A}"/>
              </a:ext>
            </a:extLst>
          </p:cNvPr>
          <p:cNvCxnSpPr>
            <a:cxnSpLocks/>
            <a:endCxn id="65" idx="2"/>
          </p:cNvCxnSpPr>
          <p:nvPr/>
        </p:nvCxnSpPr>
        <p:spPr>
          <a:xfrm>
            <a:off x="3697014" y="3227875"/>
            <a:ext cx="1679575" cy="10612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C8E44F31-41D6-4C7E-BC89-5E3CDC65FE15}"/>
                  </a:ext>
                </a:extLst>
              </p:cNvPr>
              <p:cNvSpPr/>
              <p:nvPr/>
            </p:nvSpPr>
            <p:spPr>
              <a:xfrm>
                <a:off x="4302701" y="2232522"/>
                <a:ext cx="466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oMath>
                  </m:oMathPara>
                </a14:m>
                <a:endParaRPr lang="en-US" dirty="0"/>
              </a:p>
            </p:txBody>
          </p:sp>
        </mc:Choice>
        <mc:Fallback xmlns="">
          <p:sp>
            <p:nvSpPr>
              <p:cNvPr id="85" name="Rectangle 84">
                <a:extLst>
                  <a:ext uri="{FF2B5EF4-FFF2-40B4-BE49-F238E27FC236}">
                    <a16:creationId xmlns:a16="http://schemas.microsoft.com/office/drawing/2014/main" id="{C8E44F31-41D6-4C7E-BC89-5E3CDC65FE15}"/>
                  </a:ext>
                </a:extLst>
              </p:cNvPr>
              <p:cNvSpPr>
                <a:spLocks noRot="1" noChangeAspect="1" noMove="1" noResize="1" noEditPoints="1" noAdjustHandles="1" noChangeArrowheads="1" noChangeShapeType="1" noTextEdit="1"/>
              </p:cNvSpPr>
              <p:nvPr/>
            </p:nvSpPr>
            <p:spPr>
              <a:xfrm>
                <a:off x="4302701" y="2232522"/>
                <a:ext cx="466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5DF16AFA-9B76-407C-B7FB-B85D20B5FC5E}"/>
                  </a:ext>
                </a:extLst>
              </p:cNvPr>
              <p:cNvSpPr txBox="1"/>
              <p:nvPr/>
            </p:nvSpPr>
            <p:spPr>
              <a:xfrm>
                <a:off x="5298568" y="4373535"/>
                <a:ext cx="4872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𝑛</m:t>
                          </m:r>
                        </m:sub>
                      </m:sSub>
                    </m:oMath>
                  </m:oMathPara>
                </a14:m>
                <a:endParaRPr lang="en-US" dirty="0"/>
              </a:p>
            </p:txBody>
          </p:sp>
        </mc:Choice>
        <mc:Fallback xmlns="">
          <p:sp>
            <p:nvSpPr>
              <p:cNvPr id="86" name="TextBox 85">
                <a:extLst>
                  <a:ext uri="{FF2B5EF4-FFF2-40B4-BE49-F238E27FC236}">
                    <a16:creationId xmlns:a16="http://schemas.microsoft.com/office/drawing/2014/main" id="{5DF16AFA-9B76-407C-B7FB-B85D20B5FC5E}"/>
                  </a:ext>
                </a:extLst>
              </p:cNvPr>
              <p:cNvSpPr txBox="1">
                <a:spLocks noRot="1" noChangeAspect="1" noMove="1" noResize="1" noEditPoints="1" noAdjustHandles="1" noChangeArrowheads="1" noChangeShapeType="1" noTextEdit="1"/>
              </p:cNvSpPr>
              <p:nvPr/>
            </p:nvSpPr>
            <p:spPr>
              <a:xfrm>
                <a:off x="5298568" y="4373535"/>
                <a:ext cx="4872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F8B7564A-B348-48F5-9893-F419F724F34C}"/>
                  </a:ext>
                </a:extLst>
              </p:cNvPr>
              <p:cNvSpPr/>
              <p:nvPr/>
            </p:nvSpPr>
            <p:spPr>
              <a:xfrm>
                <a:off x="541968" y="3336208"/>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350" dirty="0">
                          <a:solidFill>
                            <a:schemeClr val="tx1"/>
                          </a:solidFill>
                          <a:latin typeface="Cambria Math" panose="02040503050406030204" pitchFamily="18" charset="0"/>
                        </a:rPr>
                        <m:t>Vector</m:t>
                      </m:r>
                      <m:r>
                        <a:rPr lang="en-US" sz="1350" dirty="0">
                          <a:solidFill>
                            <a:schemeClr val="tx1"/>
                          </a:solidFill>
                          <a:latin typeface="Cambria Math" panose="02040503050406030204" pitchFamily="18" charset="0"/>
                        </a:rPr>
                        <m:t> </m:t>
                      </m:r>
                      <m:r>
                        <m:rPr>
                          <m:sty m:val="p"/>
                        </m:rPr>
                        <a:rPr lang="en-US" sz="1350" dirty="0">
                          <a:solidFill>
                            <a:schemeClr val="tx1"/>
                          </a:solidFill>
                          <a:latin typeface="Cambria Math" panose="02040503050406030204" pitchFamily="18" charset="0"/>
                        </a:rPr>
                        <m:t>for</m:t>
                      </m:r>
                      <m:r>
                        <a:rPr lang="en-US" sz="1350" dirty="0">
                          <a:solidFill>
                            <a:schemeClr val="tx1"/>
                          </a:solidFill>
                          <a:latin typeface="Cambria Math" panose="02040503050406030204" pitchFamily="18" charset="0"/>
                        </a:rPr>
                        <m:t> </m:t>
                      </m:r>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0" name="Rectangle 89">
                <a:extLst>
                  <a:ext uri="{FF2B5EF4-FFF2-40B4-BE49-F238E27FC236}">
                    <a16:creationId xmlns:a16="http://schemas.microsoft.com/office/drawing/2014/main" id="{F8B7564A-B348-48F5-9893-F419F724F34C}"/>
                  </a:ext>
                </a:extLst>
              </p:cNvPr>
              <p:cNvSpPr>
                <a:spLocks noRot="1" noChangeAspect="1" noMove="1" noResize="1" noEditPoints="1" noAdjustHandles="1" noChangeArrowheads="1" noChangeShapeType="1" noTextEdit="1"/>
              </p:cNvSpPr>
              <p:nvPr/>
            </p:nvSpPr>
            <p:spPr>
              <a:xfrm>
                <a:off x="541968" y="3336208"/>
                <a:ext cx="1247011" cy="237383"/>
              </a:xfrm>
              <a:prstGeom prst="rect">
                <a:avLst/>
              </a:prstGeom>
              <a:blipFill>
                <a:blip r:embed="rId8"/>
                <a:stretch>
                  <a:fillRect l="-990" b="-2381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9D248320-E422-4E1C-91A3-1D1FCA0EE3D9}"/>
                  </a:ext>
                </a:extLst>
              </p:cNvPr>
              <p:cNvSpPr/>
              <p:nvPr/>
            </p:nvSpPr>
            <p:spPr>
              <a:xfrm>
                <a:off x="1788979" y="3336208"/>
                <a:ext cx="1247011"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h</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91" name="Rectangle 90">
                <a:extLst>
                  <a:ext uri="{FF2B5EF4-FFF2-40B4-BE49-F238E27FC236}">
                    <a16:creationId xmlns:a16="http://schemas.microsoft.com/office/drawing/2014/main" id="{9D248320-E422-4E1C-91A3-1D1FCA0EE3D9}"/>
                  </a:ext>
                </a:extLst>
              </p:cNvPr>
              <p:cNvSpPr>
                <a:spLocks noRot="1" noChangeAspect="1" noMove="1" noResize="1" noEditPoints="1" noAdjustHandles="1" noChangeArrowheads="1" noChangeShapeType="1" noTextEdit="1"/>
              </p:cNvSpPr>
              <p:nvPr/>
            </p:nvSpPr>
            <p:spPr>
              <a:xfrm>
                <a:off x="1788979" y="3336208"/>
                <a:ext cx="1247011" cy="237383"/>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57" name="Flowchart: Connector 56">
            <a:extLst>
              <a:ext uri="{FF2B5EF4-FFF2-40B4-BE49-F238E27FC236}">
                <a16:creationId xmlns:a16="http://schemas.microsoft.com/office/drawing/2014/main" id="{8D8CCC6C-4C93-4E5A-B156-D76089F8904A}"/>
              </a:ext>
            </a:extLst>
          </p:cNvPr>
          <p:cNvSpPr/>
          <p:nvPr/>
        </p:nvSpPr>
        <p:spPr>
          <a:xfrm>
            <a:off x="7773520" y="1917725"/>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8" name="Flowchart: Connector 57">
            <a:extLst>
              <a:ext uri="{FF2B5EF4-FFF2-40B4-BE49-F238E27FC236}">
                <a16:creationId xmlns:a16="http://schemas.microsoft.com/office/drawing/2014/main" id="{D96D12DF-E621-4722-9146-4462BBD1941B}"/>
              </a:ext>
            </a:extLst>
          </p:cNvPr>
          <p:cNvSpPr/>
          <p:nvPr/>
        </p:nvSpPr>
        <p:spPr>
          <a:xfrm>
            <a:off x="7767955" y="2208437"/>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9" name="Flowchart: Connector 58">
            <a:extLst>
              <a:ext uri="{FF2B5EF4-FFF2-40B4-BE49-F238E27FC236}">
                <a16:creationId xmlns:a16="http://schemas.microsoft.com/office/drawing/2014/main" id="{1B59DD8F-5075-4176-BB8E-F71B72AF08BF}"/>
              </a:ext>
            </a:extLst>
          </p:cNvPr>
          <p:cNvSpPr/>
          <p:nvPr/>
        </p:nvSpPr>
        <p:spPr>
          <a:xfrm>
            <a:off x="7773520" y="2493505"/>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0" name="Flowchart: Connector 59">
            <a:extLst>
              <a:ext uri="{FF2B5EF4-FFF2-40B4-BE49-F238E27FC236}">
                <a16:creationId xmlns:a16="http://schemas.microsoft.com/office/drawing/2014/main" id="{4B60C655-565E-455A-931F-88D5E6796CFD}"/>
              </a:ext>
            </a:extLst>
          </p:cNvPr>
          <p:cNvSpPr/>
          <p:nvPr/>
        </p:nvSpPr>
        <p:spPr>
          <a:xfrm>
            <a:off x="7750493" y="4447438"/>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7" name="Flowchart: Connector 86">
            <a:extLst>
              <a:ext uri="{FF2B5EF4-FFF2-40B4-BE49-F238E27FC236}">
                <a16:creationId xmlns:a16="http://schemas.microsoft.com/office/drawing/2014/main" id="{04CD6F6D-6CE4-417F-B2A0-47E97067A83B}"/>
              </a:ext>
            </a:extLst>
          </p:cNvPr>
          <p:cNvSpPr/>
          <p:nvPr/>
        </p:nvSpPr>
        <p:spPr>
          <a:xfrm>
            <a:off x="7763030" y="3131119"/>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Flowchart: Connector 87">
            <a:extLst>
              <a:ext uri="{FF2B5EF4-FFF2-40B4-BE49-F238E27FC236}">
                <a16:creationId xmlns:a16="http://schemas.microsoft.com/office/drawing/2014/main" id="{246E455B-E213-4F47-AB1E-6ECB0A156C08}"/>
              </a:ext>
            </a:extLst>
          </p:cNvPr>
          <p:cNvSpPr/>
          <p:nvPr/>
        </p:nvSpPr>
        <p:spPr>
          <a:xfrm>
            <a:off x="7763030" y="3317401"/>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Flowchart: Connector 88">
            <a:extLst>
              <a:ext uri="{FF2B5EF4-FFF2-40B4-BE49-F238E27FC236}">
                <a16:creationId xmlns:a16="http://schemas.microsoft.com/office/drawing/2014/main" id="{648B4E5F-088E-4CAD-A18C-79AD5FE7C63E}"/>
              </a:ext>
            </a:extLst>
          </p:cNvPr>
          <p:cNvSpPr/>
          <p:nvPr/>
        </p:nvSpPr>
        <p:spPr>
          <a:xfrm>
            <a:off x="7763030" y="3503683"/>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2" name="Straight Arrow Connector 91">
            <a:extLst>
              <a:ext uri="{FF2B5EF4-FFF2-40B4-BE49-F238E27FC236}">
                <a16:creationId xmlns:a16="http://schemas.microsoft.com/office/drawing/2014/main" id="{9523F814-E2C3-46E3-95D8-7DA35EE28667}"/>
              </a:ext>
            </a:extLst>
          </p:cNvPr>
          <p:cNvCxnSpPr>
            <a:cxnSpLocks/>
            <a:endCxn id="57" idx="2"/>
          </p:cNvCxnSpPr>
          <p:nvPr/>
        </p:nvCxnSpPr>
        <p:spPr>
          <a:xfrm flipV="1">
            <a:off x="5540119" y="1993931"/>
            <a:ext cx="2233401" cy="63221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43A5572-BEF9-49D2-B8C4-B360AC04AB6D}"/>
              </a:ext>
            </a:extLst>
          </p:cNvPr>
          <p:cNvCxnSpPr>
            <a:cxnSpLocks/>
            <a:endCxn id="58" idx="2"/>
          </p:cNvCxnSpPr>
          <p:nvPr/>
        </p:nvCxnSpPr>
        <p:spPr>
          <a:xfrm flipV="1">
            <a:off x="5534554" y="2284644"/>
            <a:ext cx="2233401" cy="36180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ACF2F6-8084-42EF-A36E-75AB9193DB7C}"/>
              </a:ext>
            </a:extLst>
          </p:cNvPr>
          <p:cNvCxnSpPr>
            <a:cxnSpLocks/>
            <a:endCxn id="59" idx="2"/>
          </p:cNvCxnSpPr>
          <p:nvPr/>
        </p:nvCxnSpPr>
        <p:spPr>
          <a:xfrm flipV="1">
            <a:off x="5534554" y="2569712"/>
            <a:ext cx="2238966" cy="767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8DC2D38-BD32-4FC2-9035-3741FB7680B5}"/>
              </a:ext>
            </a:extLst>
          </p:cNvPr>
          <p:cNvCxnSpPr>
            <a:cxnSpLocks/>
            <a:stCxn id="62" idx="6"/>
            <a:endCxn id="60" idx="2"/>
          </p:cNvCxnSpPr>
          <p:nvPr/>
        </p:nvCxnSpPr>
        <p:spPr>
          <a:xfrm>
            <a:off x="5521297" y="2646452"/>
            <a:ext cx="2229195" cy="187719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4BAF99C-2BE1-4FFE-9C3D-86BC6455409A}"/>
              </a:ext>
            </a:extLst>
          </p:cNvPr>
          <p:cNvCxnSpPr>
            <a:cxnSpLocks/>
            <a:stCxn id="63" idx="6"/>
            <a:endCxn id="60" idx="2"/>
          </p:cNvCxnSpPr>
          <p:nvPr/>
        </p:nvCxnSpPr>
        <p:spPr>
          <a:xfrm>
            <a:off x="5515732" y="2937165"/>
            <a:ext cx="2234760" cy="158648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A1C1273-1BD0-4FBD-AA93-64D8C80C5475}"/>
              </a:ext>
            </a:extLst>
          </p:cNvPr>
          <p:cNvCxnSpPr>
            <a:cxnSpLocks/>
            <a:stCxn id="64" idx="6"/>
            <a:endCxn id="60" idx="2"/>
          </p:cNvCxnSpPr>
          <p:nvPr/>
        </p:nvCxnSpPr>
        <p:spPr>
          <a:xfrm>
            <a:off x="5521297" y="3222232"/>
            <a:ext cx="2229195" cy="130141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54170E7-AFAD-4D5F-A3F9-EAABA10F4DBF}"/>
              </a:ext>
            </a:extLst>
          </p:cNvPr>
          <p:cNvCxnSpPr>
            <a:cxnSpLocks/>
            <a:stCxn id="65" idx="7"/>
            <a:endCxn id="60" idx="2"/>
          </p:cNvCxnSpPr>
          <p:nvPr/>
        </p:nvCxnSpPr>
        <p:spPr>
          <a:xfrm>
            <a:off x="5500105" y="4235236"/>
            <a:ext cx="2250387" cy="288409"/>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EC518D1-8E3B-4C8B-A8C7-55BA07AE8659}"/>
              </a:ext>
            </a:extLst>
          </p:cNvPr>
          <p:cNvCxnSpPr>
            <a:cxnSpLocks/>
            <a:endCxn id="57" idx="2"/>
          </p:cNvCxnSpPr>
          <p:nvPr/>
        </p:nvCxnSpPr>
        <p:spPr>
          <a:xfrm flipV="1">
            <a:off x="5528989" y="1993932"/>
            <a:ext cx="2244531" cy="94323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C979043-A947-4D6F-BEF2-8091A3E9BEF4}"/>
              </a:ext>
            </a:extLst>
          </p:cNvPr>
          <p:cNvCxnSpPr>
            <a:cxnSpLocks/>
            <a:endCxn id="58" idx="2"/>
          </p:cNvCxnSpPr>
          <p:nvPr/>
        </p:nvCxnSpPr>
        <p:spPr>
          <a:xfrm flipV="1">
            <a:off x="5528989" y="2284645"/>
            <a:ext cx="2238966" cy="6525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14FD54-9AD9-479B-ADF4-D01BC4CF7110}"/>
              </a:ext>
            </a:extLst>
          </p:cNvPr>
          <p:cNvCxnSpPr>
            <a:cxnSpLocks/>
            <a:endCxn id="59" idx="2"/>
          </p:cNvCxnSpPr>
          <p:nvPr/>
        </p:nvCxnSpPr>
        <p:spPr>
          <a:xfrm flipV="1">
            <a:off x="5528989" y="2569712"/>
            <a:ext cx="2244531" cy="36745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7940AC6-A826-4DEE-9994-8B1C5476614C}"/>
              </a:ext>
            </a:extLst>
          </p:cNvPr>
          <p:cNvCxnSpPr>
            <a:cxnSpLocks/>
            <a:endCxn id="57" idx="3"/>
          </p:cNvCxnSpPr>
          <p:nvPr/>
        </p:nvCxnSpPr>
        <p:spPr>
          <a:xfrm flipV="1">
            <a:off x="5519219" y="2047818"/>
            <a:ext cx="2275493" cy="11710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8BA2F0D-6684-42D6-AB08-6EE2B547F207}"/>
              </a:ext>
            </a:extLst>
          </p:cNvPr>
          <p:cNvCxnSpPr>
            <a:cxnSpLocks/>
          </p:cNvCxnSpPr>
          <p:nvPr/>
        </p:nvCxnSpPr>
        <p:spPr>
          <a:xfrm flipV="1">
            <a:off x="5534554" y="2349958"/>
            <a:ext cx="2176810" cy="8722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FE9B894-C56C-4B11-8E59-E8F31A804402}"/>
              </a:ext>
            </a:extLst>
          </p:cNvPr>
          <p:cNvCxnSpPr>
            <a:cxnSpLocks/>
            <a:endCxn id="59" idx="2"/>
          </p:cNvCxnSpPr>
          <p:nvPr/>
        </p:nvCxnSpPr>
        <p:spPr>
          <a:xfrm flipV="1">
            <a:off x="5534554" y="2569712"/>
            <a:ext cx="2238966" cy="6525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ED1CDB1-04EE-411B-9591-58CCD08E158A}"/>
              </a:ext>
            </a:extLst>
          </p:cNvPr>
          <p:cNvCxnSpPr>
            <a:cxnSpLocks/>
            <a:endCxn id="59" idx="3"/>
          </p:cNvCxnSpPr>
          <p:nvPr/>
        </p:nvCxnSpPr>
        <p:spPr>
          <a:xfrm flipV="1">
            <a:off x="5513362" y="2623598"/>
            <a:ext cx="2281350" cy="161163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05A1927-7BBC-4210-A100-BE178013FEBB}"/>
              </a:ext>
            </a:extLst>
          </p:cNvPr>
          <p:cNvCxnSpPr>
            <a:cxnSpLocks/>
          </p:cNvCxnSpPr>
          <p:nvPr/>
        </p:nvCxnSpPr>
        <p:spPr>
          <a:xfrm flipV="1">
            <a:off x="5513362" y="2306966"/>
            <a:ext cx="2300598" cy="192827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BAC45E6-965F-4AEC-B3B5-CEA2FBC8B63B}"/>
              </a:ext>
            </a:extLst>
          </p:cNvPr>
          <p:cNvCxnSpPr>
            <a:cxnSpLocks/>
          </p:cNvCxnSpPr>
          <p:nvPr/>
        </p:nvCxnSpPr>
        <p:spPr>
          <a:xfrm flipV="1">
            <a:off x="5513362" y="2034592"/>
            <a:ext cx="2265696" cy="22006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7B947ACC-0925-4FD4-A9D5-FD80B7A54B5C}"/>
                  </a:ext>
                </a:extLst>
              </p:cNvPr>
              <p:cNvSpPr/>
              <p:nvPr/>
            </p:nvSpPr>
            <p:spPr>
              <a:xfrm>
                <a:off x="6325560" y="1891609"/>
                <a:ext cx="400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oMath>
                  </m:oMathPara>
                </a14:m>
                <a:endParaRPr lang="en-US" dirty="0"/>
              </a:p>
            </p:txBody>
          </p:sp>
        </mc:Choice>
        <mc:Fallback xmlns="">
          <p:sp>
            <p:nvSpPr>
              <p:cNvPr id="108" name="Rectangle 107">
                <a:extLst>
                  <a:ext uri="{FF2B5EF4-FFF2-40B4-BE49-F238E27FC236}">
                    <a16:creationId xmlns:a16="http://schemas.microsoft.com/office/drawing/2014/main" id="{7B947ACC-0925-4FD4-A9D5-FD80B7A54B5C}"/>
                  </a:ext>
                </a:extLst>
              </p:cNvPr>
              <p:cNvSpPr>
                <a:spLocks noRot="1" noChangeAspect="1" noMove="1" noResize="1" noEditPoints="1" noAdjustHandles="1" noChangeArrowheads="1" noChangeShapeType="1" noTextEdit="1"/>
              </p:cNvSpPr>
              <p:nvPr/>
            </p:nvSpPr>
            <p:spPr>
              <a:xfrm>
                <a:off x="6325560" y="1891609"/>
                <a:ext cx="40075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45FBF4FC-4CFE-4A5E-B9FC-205DA63BE7D7}"/>
                  </a:ext>
                </a:extLst>
              </p:cNvPr>
              <p:cNvSpPr txBox="1"/>
              <p:nvPr/>
            </p:nvSpPr>
            <p:spPr>
              <a:xfrm>
                <a:off x="7995541" y="1830808"/>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US" dirty="0"/>
              </a:p>
            </p:txBody>
          </p:sp>
        </mc:Choice>
        <mc:Fallback xmlns="">
          <p:sp>
            <p:nvSpPr>
              <p:cNvPr id="109" name="TextBox 108">
                <a:extLst>
                  <a:ext uri="{FF2B5EF4-FFF2-40B4-BE49-F238E27FC236}">
                    <a16:creationId xmlns:a16="http://schemas.microsoft.com/office/drawing/2014/main" id="{45FBF4FC-4CFE-4A5E-B9FC-205DA63BE7D7}"/>
                  </a:ext>
                </a:extLst>
              </p:cNvPr>
              <p:cNvSpPr txBox="1">
                <a:spLocks noRot="1" noChangeAspect="1" noMove="1" noResize="1" noEditPoints="1" noAdjustHandles="1" noChangeArrowheads="1" noChangeShapeType="1" noTextEdit="1"/>
              </p:cNvSpPr>
              <p:nvPr/>
            </p:nvSpPr>
            <p:spPr>
              <a:xfrm>
                <a:off x="7995541" y="1830808"/>
                <a:ext cx="277768" cy="276999"/>
              </a:xfrm>
              <a:prstGeom prst="rect">
                <a:avLst/>
              </a:prstGeom>
              <a:blipFill>
                <a:blip r:embed="rId11"/>
                <a:stretch>
                  <a:fillRect l="-22727" r="-4545"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F6E0224-16C1-4368-A1AD-CF8EB9260F60}"/>
                  </a:ext>
                </a:extLst>
              </p:cNvPr>
              <p:cNvSpPr txBox="1"/>
              <p:nvPr/>
            </p:nvSpPr>
            <p:spPr>
              <a:xfrm>
                <a:off x="7979887" y="2110989"/>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a:p>
            </p:txBody>
          </p:sp>
        </mc:Choice>
        <mc:Fallback xmlns="">
          <p:sp>
            <p:nvSpPr>
              <p:cNvPr id="110" name="TextBox 109">
                <a:extLst>
                  <a:ext uri="{FF2B5EF4-FFF2-40B4-BE49-F238E27FC236}">
                    <a16:creationId xmlns:a16="http://schemas.microsoft.com/office/drawing/2014/main" id="{9F6E0224-16C1-4368-A1AD-CF8EB9260F60}"/>
                  </a:ext>
                </a:extLst>
              </p:cNvPr>
              <p:cNvSpPr txBox="1">
                <a:spLocks noRot="1" noChangeAspect="1" noMove="1" noResize="1" noEditPoints="1" noAdjustHandles="1" noChangeArrowheads="1" noChangeShapeType="1" noTextEdit="1"/>
              </p:cNvSpPr>
              <p:nvPr/>
            </p:nvSpPr>
            <p:spPr>
              <a:xfrm>
                <a:off x="7979887" y="2110989"/>
                <a:ext cx="283091" cy="276999"/>
              </a:xfrm>
              <a:prstGeom prst="rect">
                <a:avLst/>
              </a:prstGeom>
              <a:blipFill>
                <a:blip r:embed="rId12"/>
                <a:stretch>
                  <a:fillRect l="-16667"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E685AB13-57BF-45C1-B75C-E3BDC34FF738}"/>
                  </a:ext>
                </a:extLst>
              </p:cNvPr>
              <p:cNvSpPr txBox="1"/>
              <p:nvPr/>
            </p:nvSpPr>
            <p:spPr>
              <a:xfrm>
                <a:off x="7979887" y="2399769"/>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oMath>
                  </m:oMathPara>
                </a14:m>
                <a:endParaRPr lang="en-US" dirty="0"/>
              </a:p>
            </p:txBody>
          </p:sp>
        </mc:Choice>
        <mc:Fallback xmlns="">
          <p:sp>
            <p:nvSpPr>
              <p:cNvPr id="111" name="TextBox 110">
                <a:extLst>
                  <a:ext uri="{FF2B5EF4-FFF2-40B4-BE49-F238E27FC236}">
                    <a16:creationId xmlns:a16="http://schemas.microsoft.com/office/drawing/2014/main" id="{E685AB13-57BF-45C1-B75C-E3BDC34FF738}"/>
                  </a:ext>
                </a:extLst>
              </p:cNvPr>
              <p:cNvSpPr txBox="1">
                <a:spLocks noRot="1" noChangeAspect="1" noMove="1" noResize="1" noEditPoints="1" noAdjustHandles="1" noChangeArrowheads="1" noChangeShapeType="1" noTextEdit="1"/>
              </p:cNvSpPr>
              <p:nvPr/>
            </p:nvSpPr>
            <p:spPr>
              <a:xfrm>
                <a:off x="7979887" y="2399769"/>
                <a:ext cx="283091" cy="276999"/>
              </a:xfrm>
              <a:prstGeom prst="rect">
                <a:avLst/>
              </a:prstGeom>
              <a:blipFill>
                <a:blip r:embed="rId13"/>
                <a:stretch>
                  <a:fillRect l="-16667"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F0E0831-EBBE-4226-A17F-5505FE75F92F}"/>
                  </a:ext>
                </a:extLst>
              </p:cNvPr>
              <p:cNvSpPr txBox="1"/>
              <p:nvPr/>
            </p:nvSpPr>
            <p:spPr>
              <a:xfrm>
                <a:off x="7952030" y="4395857"/>
                <a:ext cx="52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𝑉</m:t>
                          </m:r>
                          <m:r>
                            <a:rPr lang="en-US" i="1">
                              <a:latin typeface="Cambria Math" panose="02040503050406030204" pitchFamily="18" charset="0"/>
                            </a:rPr>
                            <m:t>−1</m:t>
                          </m:r>
                        </m:sub>
                      </m:sSub>
                    </m:oMath>
                  </m:oMathPara>
                </a14:m>
                <a:endParaRPr lang="en-US" dirty="0"/>
              </a:p>
            </p:txBody>
          </p:sp>
        </mc:Choice>
        <mc:Fallback xmlns="">
          <p:sp>
            <p:nvSpPr>
              <p:cNvPr id="112" name="TextBox 111">
                <a:extLst>
                  <a:ext uri="{FF2B5EF4-FFF2-40B4-BE49-F238E27FC236}">
                    <a16:creationId xmlns:a16="http://schemas.microsoft.com/office/drawing/2014/main" id="{BF0E0831-EBBE-4226-A17F-5505FE75F92F}"/>
                  </a:ext>
                </a:extLst>
              </p:cNvPr>
              <p:cNvSpPr txBox="1">
                <a:spLocks noRot="1" noChangeAspect="1" noMove="1" noResize="1" noEditPoints="1" noAdjustHandles="1" noChangeArrowheads="1" noChangeShapeType="1" noTextEdit="1"/>
              </p:cNvSpPr>
              <p:nvPr/>
            </p:nvSpPr>
            <p:spPr>
              <a:xfrm>
                <a:off x="7952030" y="4395857"/>
                <a:ext cx="520592" cy="276999"/>
              </a:xfrm>
              <a:prstGeom prst="rect">
                <a:avLst/>
              </a:prstGeom>
              <a:blipFill>
                <a:blip r:embed="rId14"/>
                <a:stretch>
                  <a:fillRect l="-9524" r="-2381" b="-21739"/>
                </a:stretch>
              </a:blipFill>
            </p:spPr>
            <p:txBody>
              <a:bodyPr/>
              <a:lstStyle/>
              <a:p>
                <a:r>
                  <a:rPr lang="en-US">
                    <a:noFill/>
                  </a:rPr>
                  <a:t> </a:t>
                </a:r>
              </a:p>
            </p:txBody>
          </p:sp>
        </mc:Fallback>
      </mc:AlternateContent>
      <p:sp>
        <p:nvSpPr>
          <p:cNvPr id="113" name="Rectangle 112">
            <a:extLst>
              <a:ext uri="{FF2B5EF4-FFF2-40B4-BE49-F238E27FC236}">
                <a16:creationId xmlns:a16="http://schemas.microsoft.com/office/drawing/2014/main" id="{4D6485A1-327A-4AE2-96C9-B4F9459C6A48}"/>
              </a:ext>
            </a:extLst>
          </p:cNvPr>
          <p:cNvSpPr/>
          <p:nvPr/>
        </p:nvSpPr>
        <p:spPr>
          <a:xfrm rot="5400000">
            <a:off x="7354579" y="3058549"/>
            <a:ext cx="2632036" cy="298157"/>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p>
        </p:txBody>
      </p:sp>
      <p:sp>
        <p:nvSpPr>
          <p:cNvPr id="114" name="Arrow: Right 113">
            <a:extLst>
              <a:ext uri="{FF2B5EF4-FFF2-40B4-BE49-F238E27FC236}">
                <a16:creationId xmlns:a16="http://schemas.microsoft.com/office/drawing/2014/main" id="{3EDAC347-FC10-4FA1-B81D-743237496881}"/>
              </a:ext>
            </a:extLst>
          </p:cNvPr>
          <p:cNvSpPr/>
          <p:nvPr/>
        </p:nvSpPr>
        <p:spPr>
          <a:xfrm>
            <a:off x="8205015" y="3249408"/>
            <a:ext cx="226002" cy="23545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5" name="Straight Arrow Connector 114">
            <a:extLst>
              <a:ext uri="{FF2B5EF4-FFF2-40B4-BE49-F238E27FC236}">
                <a16:creationId xmlns:a16="http://schemas.microsoft.com/office/drawing/2014/main" id="{50354E3A-7ECD-4D24-8EED-D64077811A63}"/>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498CA0ED-0B4A-4485-BF6F-F5769F65051F}"/>
                  </a:ext>
                </a:extLst>
              </p:cNvPr>
              <p:cNvSpPr txBox="1"/>
              <p:nvPr/>
            </p:nvSpPr>
            <p:spPr>
              <a:xfrm>
                <a:off x="3651400"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116" name="TextBox 115">
                <a:extLst>
                  <a:ext uri="{FF2B5EF4-FFF2-40B4-BE49-F238E27FC236}">
                    <a16:creationId xmlns:a16="http://schemas.microsoft.com/office/drawing/2014/main" id="{498CA0ED-0B4A-4485-BF6F-F5769F65051F}"/>
                  </a:ext>
                </a:extLst>
              </p:cNvPr>
              <p:cNvSpPr txBox="1">
                <a:spLocks noRot="1" noChangeAspect="1" noMove="1" noResize="1" noEditPoints="1" noAdjustHandles="1" noChangeArrowheads="1" noChangeShapeType="1" noTextEdit="1"/>
              </p:cNvSpPr>
              <p:nvPr/>
            </p:nvSpPr>
            <p:spPr>
              <a:xfrm>
                <a:off x="3651400" y="1882008"/>
                <a:ext cx="225767" cy="207749"/>
              </a:xfrm>
              <a:prstGeom prst="rect">
                <a:avLst/>
              </a:prstGeom>
              <a:blipFill>
                <a:blip r:embed="rId15"/>
                <a:stretch>
                  <a:fillRect l="-23529" b="-5556"/>
                </a:stretch>
              </a:blipFill>
            </p:spPr>
            <p:txBody>
              <a:bodyPr/>
              <a:lstStyle/>
              <a:p>
                <a:r>
                  <a:rPr lang="en-US">
                    <a:noFill/>
                  </a:rPr>
                  <a:t> </a:t>
                </a:r>
              </a:p>
            </p:txBody>
          </p:sp>
        </mc:Fallback>
      </mc:AlternateContent>
    </p:spTree>
    <p:extLst>
      <p:ext uri="{BB962C8B-B14F-4D97-AF65-F5344CB8AC3E}">
        <p14:creationId xmlns:p14="http://schemas.microsoft.com/office/powerpoint/2010/main" val="306659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3994E75F-5397-474A-8BB9-795FF4E88158}"/>
              </a:ext>
            </a:extLst>
          </p:cNvPr>
          <p:cNvSpPr txBox="1">
            <a:spLocks/>
          </p:cNvSpPr>
          <p:nvPr/>
        </p:nvSpPr>
        <p:spPr>
          <a:xfrm>
            <a:off x="366142" y="-69743"/>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dirty="0">
                <a:solidFill>
                  <a:schemeClr val="tx2"/>
                </a:solidFill>
              </a:rPr>
              <a:t>Introduce Notation</a:t>
            </a:r>
          </a:p>
        </p:txBody>
      </p:sp>
      <p:grpSp>
        <p:nvGrpSpPr>
          <p:cNvPr id="49" name="Group 48">
            <a:extLst>
              <a:ext uri="{FF2B5EF4-FFF2-40B4-BE49-F238E27FC236}">
                <a16:creationId xmlns:a16="http://schemas.microsoft.com/office/drawing/2014/main" id="{81A4B573-943C-4CE1-9681-3EF1F6BB9FE7}"/>
              </a:ext>
            </a:extLst>
          </p:cNvPr>
          <p:cNvGrpSpPr/>
          <p:nvPr/>
        </p:nvGrpSpPr>
        <p:grpSpPr>
          <a:xfrm>
            <a:off x="3523053" y="1100134"/>
            <a:ext cx="150274" cy="1795084"/>
            <a:chOff x="3578090" y="4389909"/>
            <a:chExt cx="178903" cy="2107097"/>
          </a:xfrm>
        </p:grpSpPr>
        <p:sp>
          <p:nvSpPr>
            <p:cNvPr id="50" name="Flowchart: Connector 49">
              <a:extLst>
                <a:ext uri="{FF2B5EF4-FFF2-40B4-BE49-F238E27FC236}">
                  <a16:creationId xmlns:a16="http://schemas.microsoft.com/office/drawing/2014/main" id="{F0CFA303-D5E6-4A0A-94E4-C90C85C02CF4}"/>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1" name="Flowchart: Connector 50">
              <a:extLst>
                <a:ext uri="{FF2B5EF4-FFF2-40B4-BE49-F238E27FC236}">
                  <a16:creationId xmlns:a16="http://schemas.microsoft.com/office/drawing/2014/main" id="{38812B58-E1F1-4FAF-93F2-0F132F40576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2" name="Flowchart: Connector 51">
              <a:extLst>
                <a:ext uri="{FF2B5EF4-FFF2-40B4-BE49-F238E27FC236}">
                  <a16:creationId xmlns:a16="http://schemas.microsoft.com/office/drawing/2014/main" id="{6CA38C4E-86B7-4402-BCA9-B5A933FE7A4A}"/>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3" name="Flowchart: Connector 52">
              <a:extLst>
                <a:ext uri="{FF2B5EF4-FFF2-40B4-BE49-F238E27FC236}">
                  <a16:creationId xmlns:a16="http://schemas.microsoft.com/office/drawing/2014/main" id="{29847681-24D3-4246-B9EB-E75220B083D7}"/>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4" name="Flowchart: Connector 53">
              <a:extLst>
                <a:ext uri="{FF2B5EF4-FFF2-40B4-BE49-F238E27FC236}">
                  <a16:creationId xmlns:a16="http://schemas.microsoft.com/office/drawing/2014/main" id="{5EFEEF9E-70C7-4895-961D-D128518DEC0D}"/>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lowchart: Connector 54">
              <a:extLst>
                <a:ext uri="{FF2B5EF4-FFF2-40B4-BE49-F238E27FC236}">
                  <a16:creationId xmlns:a16="http://schemas.microsoft.com/office/drawing/2014/main" id="{97849F2A-CAB3-4296-ABF0-EF4A3B396FAF}"/>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Flowchart: Connector 55">
              <a:extLst>
                <a:ext uri="{FF2B5EF4-FFF2-40B4-BE49-F238E27FC236}">
                  <a16:creationId xmlns:a16="http://schemas.microsoft.com/office/drawing/2014/main" id="{5012D812-BFB7-4FB4-88BD-B0F5120C327E}"/>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1" name="Group 60">
            <a:extLst>
              <a:ext uri="{FF2B5EF4-FFF2-40B4-BE49-F238E27FC236}">
                <a16:creationId xmlns:a16="http://schemas.microsoft.com/office/drawing/2014/main" id="{9236763B-06B4-41FB-9164-E559564C7805}"/>
              </a:ext>
            </a:extLst>
          </p:cNvPr>
          <p:cNvGrpSpPr/>
          <p:nvPr/>
        </p:nvGrpSpPr>
        <p:grpSpPr>
          <a:xfrm>
            <a:off x="5494144" y="1100134"/>
            <a:ext cx="150274" cy="1795084"/>
            <a:chOff x="3578090" y="4389909"/>
            <a:chExt cx="178903" cy="2107097"/>
          </a:xfrm>
        </p:grpSpPr>
        <p:sp>
          <p:nvSpPr>
            <p:cNvPr id="62" name="Flowchart: Connector 61">
              <a:extLst>
                <a:ext uri="{FF2B5EF4-FFF2-40B4-BE49-F238E27FC236}">
                  <a16:creationId xmlns:a16="http://schemas.microsoft.com/office/drawing/2014/main" id="{65384838-7616-43A5-91BF-6456D766B97B}"/>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3" name="Flowchart: Connector 62">
              <a:extLst>
                <a:ext uri="{FF2B5EF4-FFF2-40B4-BE49-F238E27FC236}">
                  <a16:creationId xmlns:a16="http://schemas.microsoft.com/office/drawing/2014/main" id="{840B3672-3F32-4A71-AD7D-6EBD2D827B5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4" name="Flowchart: Connector 63">
              <a:extLst>
                <a:ext uri="{FF2B5EF4-FFF2-40B4-BE49-F238E27FC236}">
                  <a16:creationId xmlns:a16="http://schemas.microsoft.com/office/drawing/2014/main" id="{848F75C4-B7B5-43E2-807B-01FBD4676D64}"/>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5" name="Flowchart: Connector 64">
              <a:extLst>
                <a:ext uri="{FF2B5EF4-FFF2-40B4-BE49-F238E27FC236}">
                  <a16:creationId xmlns:a16="http://schemas.microsoft.com/office/drawing/2014/main" id="{E11F3A34-607C-4A0D-928A-2EFC340FA376}"/>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6" name="Flowchart: Connector 65">
              <a:extLst>
                <a:ext uri="{FF2B5EF4-FFF2-40B4-BE49-F238E27FC236}">
                  <a16:creationId xmlns:a16="http://schemas.microsoft.com/office/drawing/2014/main" id="{D8EA568B-3BF2-4F8D-B598-C6C5DCFEADD3}"/>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Flowchart: Connector 66">
              <a:extLst>
                <a:ext uri="{FF2B5EF4-FFF2-40B4-BE49-F238E27FC236}">
                  <a16:creationId xmlns:a16="http://schemas.microsoft.com/office/drawing/2014/main" id="{4D29939C-922B-4E5A-A767-7C3EE47732DD}"/>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lowchart: Connector 67">
              <a:extLst>
                <a:ext uri="{FF2B5EF4-FFF2-40B4-BE49-F238E27FC236}">
                  <a16:creationId xmlns:a16="http://schemas.microsoft.com/office/drawing/2014/main" id="{3AB9CB9A-7ED3-4C96-8873-F6A72FC5AF94}"/>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69" name="Straight Arrow Connector 68">
            <a:extLst>
              <a:ext uri="{FF2B5EF4-FFF2-40B4-BE49-F238E27FC236}">
                <a16:creationId xmlns:a16="http://schemas.microsoft.com/office/drawing/2014/main" id="{FF09D315-763C-4490-9B7D-38D3784BE578}"/>
              </a:ext>
            </a:extLst>
          </p:cNvPr>
          <p:cNvCxnSpPr>
            <a:cxnSpLocks/>
            <a:endCxn id="62" idx="2"/>
          </p:cNvCxnSpPr>
          <p:nvPr/>
        </p:nvCxnSpPr>
        <p:spPr>
          <a:xfrm>
            <a:off x="3784640" y="1176340"/>
            <a:ext cx="1715069" cy="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AC30E47-E878-4504-BBDD-D520F4DC511D}"/>
              </a:ext>
            </a:extLst>
          </p:cNvPr>
          <p:cNvCxnSpPr>
            <a:cxnSpLocks/>
            <a:endCxn id="63" idx="2"/>
          </p:cNvCxnSpPr>
          <p:nvPr/>
        </p:nvCxnSpPr>
        <p:spPr>
          <a:xfrm>
            <a:off x="3821230" y="1176340"/>
            <a:ext cx="1672914" cy="29071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38E8DA3-4DBF-4E37-A754-4F55EFEACED1}"/>
              </a:ext>
            </a:extLst>
          </p:cNvPr>
          <p:cNvCxnSpPr>
            <a:cxnSpLocks/>
            <a:endCxn id="64" idx="2"/>
          </p:cNvCxnSpPr>
          <p:nvPr/>
        </p:nvCxnSpPr>
        <p:spPr>
          <a:xfrm>
            <a:off x="3815665" y="1176339"/>
            <a:ext cx="1684044" cy="57578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36430CD-9B4A-4EEB-A84C-25F334FBF5C6}"/>
              </a:ext>
            </a:extLst>
          </p:cNvPr>
          <p:cNvCxnSpPr>
            <a:cxnSpLocks/>
            <a:endCxn id="65" idx="1"/>
          </p:cNvCxnSpPr>
          <p:nvPr/>
        </p:nvCxnSpPr>
        <p:spPr>
          <a:xfrm>
            <a:off x="3820134" y="1176338"/>
            <a:ext cx="1700767" cy="158878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1C7A8F2-93F5-444F-A382-1ED233B6C1C7}"/>
              </a:ext>
            </a:extLst>
          </p:cNvPr>
          <p:cNvCxnSpPr>
            <a:cxnSpLocks/>
            <a:endCxn id="62" idx="2"/>
          </p:cNvCxnSpPr>
          <p:nvPr/>
        </p:nvCxnSpPr>
        <p:spPr>
          <a:xfrm flipV="1">
            <a:off x="3757882" y="1176341"/>
            <a:ext cx="1741826" cy="2892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5DA7E15-03EA-47A0-850E-7F2A1937C27E}"/>
              </a:ext>
            </a:extLst>
          </p:cNvPr>
          <p:cNvCxnSpPr>
            <a:cxnSpLocks/>
            <a:endCxn id="63" idx="2"/>
          </p:cNvCxnSpPr>
          <p:nvPr/>
        </p:nvCxnSpPr>
        <p:spPr>
          <a:xfrm>
            <a:off x="3794472" y="1465565"/>
            <a:ext cx="1699672" cy="14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678913-4F08-4DC3-AF23-3C643ED60BA3}"/>
              </a:ext>
            </a:extLst>
          </p:cNvPr>
          <p:cNvCxnSpPr>
            <a:cxnSpLocks/>
            <a:endCxn id="64" idx="2"/>
          </p:cNvCxnSpPr>
          <p:nvPr/>
        </p:nvCxnSpPr>
        <p:spPr>
          <a:xfrm>
            <a:off x="3788907" y="1465565"/>
            <a:ext cx="1710801" cy="2865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866841A-A4CF-4CC3-B6C9-60D6A0AB7433}"/>
              </a:ext>
            </a:extLst>
          </p:cNvPr>
          <p:cNvCxnSpPr>
            <a:cxnSpLocks/>
            <a:endCxn id="65" idx="2"/>
          </p:cNvCxnSpPr>
          <p:nvPr/>
        </p:nvCxnSpPr>
        <p:spPr>
          <a:xfrm>
            <a:off x="3772209" y="1453070"/>
            <a:ext cx="1727500" cy="13659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09D7093-DEE6-48BF-9E1E-896E53065157}"/>
              </a:ext>
            </a:extLst>
          </p:cNvPr>
          <p:cNvCxnSpPr>
            <a:cxnSpLocks/>
            <a:endCxn id="65" idx="2"/>
          </p:cNvCxnSpPr>
          <p:nvPr/>
        </p:nvCxnSpPr>
        <p:spPr>
          <a:xfrm flipV="1">
            <a:off x="3685756" y="2819012"/>
            <a:ext cx="1813952" cy="166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A3641CA-F574-4111-B271-B86C460F95F9}"/>
              </a:ext>
            </a:extLst>
          </p:cNvPr>
          <p:cNvCxnSpPr>
            <a:cxnSpLocks/>
            <a:endCxn id="64" idx="3"/>
          </p:cNvCxnSpPr>
          <p:nvPr/>
        </p:nvCxnSpPr>
        <p:spPr>
          <a:xfrm flipV="1">
            <a:off x="3722347" y="1806007"/>
            <a:ext cx="1798554" cy="10296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32A6540-0B9B-4EAA-8D4C-024B8DEDBDE5}"/>
              </a:ext>
            </a:extLst>
          </p:cNvPr>
          <p:cNvCxnSpPr>
            <a:cxnSpLocks/>
            <a:endCxn id="63" idx="2"/>
          </p:cNvCxnSpPr>
          <p:nvPr/>
        </p:nvCxnSpPr>
        <p:spPr>
          <a:xfrm flipV="1">
            <a:off x="3716782" y="1467054"/>
            <a:ext cx="1777361" cy="13686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B1E060B-9CFE-4B55-B3C0-7BA065C5B73A}"/>
              </a:ext>
            </a:extLst>
          </p:cNvPr>
          <p:cNvCxnSpPr>
            <a:cxnSpLocks/>
            <a:endCxn id="62" idx="2"/>
          </p:cNvCxnSpPr>
          <p:nvPr/>
        </p:nvCxnSpPr>
        <p:spPr>
          <a:xfrm flipV="1">
            <a:off x="3721252" y="1176341"/>
            <a:ext cx="1778457" cy="165934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1717AF-8743-496E-8AC9-9B48B39CEE17}"/>
              </a:ext>
            </a:extLst>
          </p:cNvPr>
          <p:cNvCxnSpPr>
            <a:cxnSpLocks/>
            <a:endCxn id="62" idx="3"/>
          </p:cNvCxnSpPr>
          <p:nvPr/>
        </p:nvCxnSpPr>
        <p:spPr>
          <a:xfrm flipV="1">
            <a:off x="3784640" y="1230226"/>
            <a:ext cx="1736262" cy="5275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B373211-ED2F-41BB-92B2-411BA46972FE}"/>
              </a:ext>
            </a:extLst>
          </p:cNvPr>
          <p:cNvCxnSpPr>
            <a:cxnSpLocks/>
            <a:endCxn id="63" idx="2"/>
          </p:cNvCxnSpPr>
          <p:nvPr/>
        </p:nvCxnSpPr>
        <p:spPr>
          <a:xfrm flipV="1">
            <a:off x="3821230" y="1467053"/>
            <a:ext cx="1672914" cy="29071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D05B7D9-31C2-4D85-BE1C-73AFF087AD73}"/>
              </a:ext>
            </a:extLst>
          </p:cNvPr>
          <p:cNvCxnSpPr>
            <a:cxnSpLocks/>
          </p:cNvCxnSpPr>
          <p:nvPr/>
        </p:nvCxnSpPr>
        <p:spPr>
          <a:xfrm>
            <a:off x="3815665" y="1757765"/>
            <a:ext cx="1582633"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AE00CF-C459-462F-8C70-75AC1139B95A}"/>
              </a:ext>
            </a:extLst>
          </p:cNvPr>
          <p:cNvCxnSpPr>
            <a:cxnSpLocks/>
            <a:endCxn id="65" idx="2"/>
          </p:cNvCxnSpPr>
          <p:nvPr/>
        </p:nvCxnSpPr>
        <p:spPr>
          <a:xfrm>
            <a:off x="3820134" y="1757764"/>
            <a:ext cx="1679575" cy="10612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C8E44F31-41D6-4C7E-BC89-5E3CDC65FE15}"/>
                  </a:ext>
                </a:extLst>
              </p:cNvPr>
              <p:cNvSpPr/>
              <p:nvPr/>
            </p:nvSpPr>
            <p:spPr>
              <a:xfrm>
                <a:off x="4425821" y="762411"/>
                <a:ext cx="466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oMath>
                  </m:oMathPara>
                </a14:m>
                <a:endParaRPr lang="en-US" dirty="0"/>
              </a:p>
            </p:txBody>
          </p:sp>
        </mc:Choice>
        <mc:Fallback xmlns="">
          <p:sp>
            <p:nvSpPr>
              <p:cNvPr id="85" name="Rectangle 84">
                <a:extLst>
                  <a:ext uri="{FF2B5EF4-FFF2-40B4-BE49-F238E27FC236}">
                    <a16:creationId xmlns:a16="http://schemas.microsoft.com/office/drawing/2014/main" id="{C8E44F31-41D6-4C7E-BC89-5E3CDC65FE15}"/>
                  </a:ext>
                </a:extLst>
              </p:cNvPr>
              <p:cNvSpPr>
                <a:spLocks noRot="1" noChangeAspect="1" noMove="1" noResize="1" noEditPoints="1" noAdjustHandles="1" noChangeArrowheads="1" noChangeShapeType="1" noTextEdit="1"/>
              </p:cNvSpPr>
              <p:nvPr/>
            </p:nvSpPr>
            <p:spPr>
              <a:xfrm>
                <a:off x="4425821" y="762411"/>
                <a:ext cx="46621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5DF16AFA-9B76-407C-B7FB-B85D20B5FC5E}"/>
                  </a:ext>
                </a:extLst>
              </p:cNvPr>
              <p:cNvSpPr txBox="1"/>
              <p:nvPr/>
            </p:nvSpPr>
            <p:spPr>
              <a:xfrm>
                <a:off x="5421688" y="2903424"/>
                <a:ext cx="4872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𝑛</m:t>
                          </m:r>
                        </m:sub>
                      </m:sSub>
                    </m:oMath>
                  </m:oMathPara>
                </a14:m>
                <a:endParaRPr lang="en-US" dirty="0"/>
              </a:p>
            </p:txBody>
          </p:sp>
        </mc:Choice>
        <mc:Fallback xmlns="">
          <p:sp>
            <p:nvSpPr>
              <p:cNvPr id="86" name="TextBox 85">
                <a:extLst>
                  <a:ext uri="{FF2B5EF4-FFF2-40B4-BE49-F238E27FC236}">
                    <a16:creationId xmlns:a16="http://schemas.microsoft.com/office/drawing/2014/main" id="{5DF16AFA-9B76-407C-B7FB-B85D20B5FC5E}"/>
                  </a:ext>
                </a:extLst>
              </p:cNvPr>
              <p:cNvSpPr txBox="1">
                <a:spLocks noRot="1" noChangeAspect="1" noMove="1" noResize="1" noEditPoints="1" noAdjustHandles="1" noChangeArrowheads="1" noChangeShapeType="1" noTextEdit="1"/>
              </p:cNvSpPr>
              <p:nvPr/>
            </p:nvSpPr>
            <p:spPr>
              <a:xfrm>
                <a:off x="5421688" y="2903424"/>
                <a:ext cx="48724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F8B7564A-B348-48F5-9893-F419F724F34C}"/>
                  </a:ext>
                </a:extLst>
              </p:cNvPr>
              <p:cNvSpPr/>
              <p:nvPr/>
            </p:nvSpPr>
            <p:spPr>
              <a:xfrm>
                <a:off x="299259" y="1866097"/>
                <a:ext cx="1612841" cy="2839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dirty="0">
                          <a:solidFill>
                            <a:schemeClr val="tx1"/>
                          </a:solidFill>
                          <a:latin typeface="Cambria Math" panose="02040503050406030204" pitchFamily="18" charset="0"/>
                        </a:rPr>
                        <m:t>Vector</m:t>
                      </m:r>
                      <m:r>
                        <a:rPr lang="en-US" dirty="0">
                          <a:solidFill>
                            <a:schemeClr val="tx1"/>
                          </a:solidFill>
                          <a:latin typeface="Cambria Math" panose="02040503050406030204" pitchFamily="18" charset="0"/>
                        </a:rPr>
                        <m:t> </m:t>
                      </m:r>
                      <m:r>
                        <m:rPr>
                          <m:sty m:val="p"/>
                        </m:rPr>
                        <a:rPr lang="en-US" dirty="0">
                          <a:solidFill>
                            <a:schemeClr val="tx1"/>
                          </a:solidFill>
                          <a:latin typeface="Cambria Math" panose="02040503050406030204" pitchFamily="18" charset="0"/>
                        </a:rPr>
                        <m:t>for</m:t>
                      </m:r>
                      <m:r>
                        <a:rPr lang="en-US" dirty="0">
                          <a:solidFill>
                            <a:schemeClr val="tx1"/>
                          </a:solidFill>
                          <a:latin typeface="Cambria Math" panose="02040503050406030204" pitchFamily="18" charset="0"/>
                        </a:rPr>
                        <m:t> </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𝑤</m:t>
                          </m:r>
                        </m:e>
                        <m:sub>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90" name="Rectangle 89">
                <a:extLst>
                  <a:ext uri="{FF2B5EF4-FFF2-40B4-BE49-F238E27FC236}">
                    <a16:creationId xmlns:a16="http://schemas.microsoft.com/office/drawing/2014/main" id="{F8B7564A-B348-48F5-9893-F419F724F34C}"/>
                  </a:ext>
                </a:extLst>
              </p:cNvPr>
              <p:cNvSpPr>
                <a:spLocks noRot="1" noChangeAspect="1" noMove="1" noResize="1" noEditPoints="1" noAdjustHandles="1" noChangeArrowheads="1" noChangeShapeType="1" noTextEdit="1"/>
              </p:cNvSpPr>
              <p:nvPr/>
            </p:nvSpPr>
            <p:spPr>
              <a:xfrm>
                <a:off x="299259" y="1866097"/>
                <a:ext cx="1612841" cy="283991"/>
              </a:xfrm>
              <a:prstGeom prst="rect">
                <a:avLst/>
              </a:prstGeom>
              <a:blipFill>
                <a:blip r:embed="rId5"/>
                <a:stretch>
                  <a:fillRect l="-2308" b="-28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9D248320-E422-4E1C-91A3-1D1FCA0EE3D9}"/>
                  </a:ext>
                </a:extLst>
              </p:cNvPr>
              <p:cNvSpPr/>
              <p:nvPr/>
            </p:nvSpPr>
            <p:spPr>
              <a:xfrm>
                <a:off x="1912099" y="1866097"/>
                <a:ext cx="1266783" cy="2839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h</m:t>
                          </m:r>
                        </m:e>
                        <m:sub>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91" name="Rectangle 90">
                <a:extLst>
                  <a:ext uri="{FF2B5EF4-FFF2-40B4-BE49-F238E27FC236}">
                    <a16:creationId xmlns:a16="http://schemas.microsoft.com/office/drawing/2014/main" id="{9D248320-E422-4E1C-91A3-1D1FCA0EE3D9}"/>
                  </a:ext>
                </a:extLst>
              </p:cNvPr>
              <p:cNvSpPr>
                <a:spLocks noRot="1" noChangeAspect="1" noMove="1" noResize="1" noEditPoints="1" noAdjustHandles="1" noChangeArrowheads="1" noChangeShapeType="1" noTextEdit="1"/>
              </p:cNvSpPr>
              <p:nvPr/>
            </p:nvSpPr>
            <p:spPr>
              <a:xfrm>
                <a:off x="1912099" y="1866097"/>
                <a:ext cx="1266783" cy="283991"/>
              </a:xfrm>
              <a:prstGeom prst="rect">
                <a:avLst/>
              </a:prstGeom>
              <a:blipFill>
                <a:blip r:embed="rId6"/>
                <a:stretch>
                  <a:fillRect b="-8000"/>
                </a:stretch>
              </a:blipFill>
              <a:ln>
                <a:solidFill>
                  <a:schemeClr val="tx1"/>
                </a:solidFill>
              </a:ln>
            </p:spPr>
            <p:txBody>
              <a:bodyPr/>
              <a:lstStyle/>
              <a:p>
                <a:r>
                  <a:rPr lang="en-US">
                    <a:noFill/>
                  </a:rPr>
                  <a:t> </a:t>
                </a:r>
              </a:p>
            </p:txBody>
          </p:sp>
        </mc:Fallback>
      </mc:AlternateContent>
      <p:sp>
        <p:nvSpPr>
          <p:cNvPr id="57" name="Flowchart: Connector 56">
            <a:extLst>
              <a:ext uri="{FF2B5EF4-FFF2-40B4-BE49-F238E27FC236}">
                <a16:creationId xmlns:a16="http://schemas.microsoft.com/office/drawing/2014/main" id="{8D8CCC6C-4C93-4E5A-B156-D76089F8904A}"/>
              </a:ext>
            </a:extLst>
          </p:cNvPr>
          <p:cNvSpPr/>
          <p:nvPr/>
        </p:nvSpPr>
        <p:spPr>
          <a:xfrm>
            <a:off x="7896640" y="447613"/>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8" name="Flowchart: Connector 57">
            <a:extLst>
              <a:ext uri="{FF2B5EF4-FFF2-40B4-BE49-F238E27FC236}">
                <a16:creationId xmlns:a16="http://schemas.microsoft.com/office/drawing/2014/main" id="{D96D12DF-E621-4722-9146-4462BBD1941B}"/>
              </a:ext>
            </a:extLst>
          </p:cNvPr>
          <p:cNvSpPr/>
          <p:nvPr/>
        </p:nvSpPr>
        <p:spPr>
          <a:xfrm>
            <a:off x="7891075" y="738326"/>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9" name="Flowchart: Connector 58">
            <a:extLst>
              <a:ext uri="{FF2B5EF4-FFF2-40B4-BE49-F238E27FC236}">
                <a16:creationId xmlns:a16="http://schemas.microsoft.com/office/drawing/2014/main" id="{1B59DD8F-5075-4176-BB8E-F71B72AF08BF}"/>
              </a:ext>
            </a:extLst>
          </p:cNvPr>
          <p:cNvSpPr/>
          <p:nvPr/>
        </p:nvSpPr>
        <p:spPr>
          <a:xfrm>
            <a:off x="7896640" y="1023394"/>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0" name="Flowchart: Connector 59">
            <a:extLst>
              <a:ext uri="{FF2B5EF4-FFF2-40B4-BE49-F238E27FC236}">
                <a16:creationId xmlns:a16="http://schemas.microsoft.com/office/drawing/2014/main" id="{4B60C655-565E-455A-931F-88D5E6796CFD}"/>
              </a:ext>
            </a:extLst>
          </p:cNvPr>
          <p:cNvSpPr/>
          <p:nvPr/>
        </p:nvSpPr>
        <p:spPr>
          <a:xfrm>
            <a:off x="7873613" y="2977327"/>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7" name="Flowchart: Connector 86">
            <a:extLst>
              <a:ext uri="{FF2B5EF4-FFF2-40B4-BE49-F238E27FC236}">
                <a16:creationId xmlns:a16="http://schemas.microsoft.com/office/drawing/2014/main" id="{04CD6F6D-6CE4-417F-B2A0-47E97067A83B}"/>
              </a:ext>
            </a:extLst>
          </p:cNvPr>
          <p:cNvSpPr/>
          <p:nvPr/>
        </p:nvSpPr>
        <p:spPr>
          <a:xfrm>
            <a:off x="7886150" y="1661007"/>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Flowchart: Connector 87">
            <a:extLst>
              <a:ext uri="{FF2B5EF4-FFF2-40B4-BE49-F238E27FC236}">
                <a16:creationId xmlns:a16="http://schemas.microsoft.com/office/drawing/2014/main" id="{246E455B-E213-4F47-AB1E-6ECB0A156C08}"/>
              </a:ext>
            </a:extLst>
          </p:cNvPr>
          <p:cNvSpPr/>
          <p:nvPr/>
        </p:nvSpPr>
        <p:spPr>
          <a:xfrm>
            <a:off x="7886150" y="1847290"/>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Flowchart: Connector 88">
            <a:extLst>
              <a:ext uri="{FF2B5EF4-FFF2-40B4-BE49-F238E27FC236}">
                <a16:creationId xmlns:a16="http://schemas.microsoft.com/office/drawing/2014/main" id="{648B4E5F-088E-4CAD-A18C-79AD5FE7C63E}"/>
              </a:ext>
            </a:extLst>
          </p:cNvPr>
          <p:cNvSpPr/>
          <p:nvPr/>
        </p:nvSpPr>
        <p:spPr>
          <a:xfrm>
            <a:off x="7886150" y="2033572"/>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2" name="Straight Arrow Connector 91">
            <a:extLst>
              <a:ext uri="{FF2B5EF4-FFF2-40B4-BE49-F238E27FC236}">
                <a16:creationId xmlns:a16="http://schemas.microsoft.com/office/drawing/2014/main" id="{9523F814-E2C3-46E3-95D8-7DA35EE28667}"/>
              </a:ext>
            </a:extLst>
          </p:cNvPr>
          <p:cNvCxnSpPr>
            <a:cxnSpLocks/>
            <a:endCxn id="57" idx="2"/>
          </p:cNvCxnSpPr>
          <p:nvPr/>
        </p:nvCxnSpPr>
        <p:spPr>
          <a:xfrm flipV="1">
            <a:off x="5663239" y="523820"/>
            <a:ext cx="2233401" cy="63221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43A5572-BEF9-49D2-B8C4-B360AC04AB6D}"/>
              </a:ext>
            </a:extLst>
          </p:cNvPr>
          <p:cNvCxnSpPr>
            <a:cxnSpLocks/>
            <a:endCxn id="58" idx="2"/>
          </p:cNvCxnSpPr>
          <p:nvPr/>
        </p:nvCxnSpPr>
        <p:spPr>
          <a:xfrm flipV="1">
            <a:off x="5657674" y="814533"/>
            <a:ext cx="2233401" cy="36180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ACF2F6-8084-42EF-A36E-75AB9193DB7C}"/>
              </a:ext>
            </a:extLst>
          </p:cNvPr>
          <p:cNvCxnSpPr>
            <a:cxnSpLocks/>
            <a:endCxn id="59" idx="2"/>
          </p:cNvCxnSpPr>
          <p:nvPr/>
        </p:nvCxnSpPr>
        <p:spPr>
          <a:xfrm flipV="1">
            <a:off x="5657674" y="1099601"/>
            <a:ext cx="2238966" cy="767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8DC2D38-BD32-4FC2-9035-3741FB7680B5}"/>
              </a:ext>
            </a:extLst>
          </p:cNvPr>
          <p:cNvCxnSpPr>
            <a:cxnSpLocks/>
            <a:stCxn id="62" idx="6"/>
            <a:endCxn id="60" idx="2"/>
          </p:cNvCxnSpPr>
          <p:nvPr/>
        </p:nvCxnSpPr>
        <p:spPr>
          <a:xfrm>
            <a:off x="5644418" y="1176341"/>
            <a:ext cx="2229195" cy="187719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4BAF99C-2BE1-4FFE-9C3D-86BC6455409A}"/>
              </a:ext>
            </a:extLst>
          </p:cNvPr>
          <p:cNvCxnSpPr>
            <a:cxnSpLocks/>
            <a:stCxn id="63" idx="6"/>
            <a:endCxn id="60" idx="2"/>
          </p:cNvCxnSpPr>
          <p:nvPr/>
        </p:nvCxnSpPr>
        <p:spPr>
          <a:xfrm>
            <a:off x="5638853" y="1467054"/>
            <a:ext cx="2234760" cy="158648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A1C1273-1BD0-4FBD-AA93-64D8C80C5475}"/>
              </a:ext>
            </a:extLst>
          </p:cNvPr>
          <p:cNvCxnSpPr>
            <a:cxnSpLocks/>
            <a:stCxn id="64" idx="6"/>
            <a:endCxn id="60" idx="2"/>
          </p:cNvCxnSpPr>
          <p:nvPr/>
        </p:nvCxnSpPr>
        <p:spPr>
          <a:xfrm>
            <a:off x="5644418" y="1752121"/>
            <a:ext cx="2229195" cy="130141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54170E7-AFAD-4D5F-A3F9-EAABA10F4DBF}"/>
              </a:ext>
            </a:extLst>
          </p:cNvPr>
          <p:cNvCxnSpPr>
            <a:cxnSpLocks/>
            <a:stCxn id="65" idx="7"/>
            <a:endCxn id="60" idx="2"/>
          </p:cNvCxnSpPr>
          <p:nvPr/>
        </p:nvCxnSpPr>
        <p:spPr>
          <a:xfrm>
            <a:off x="5623226" y="2765125"/>
            <a:ext cx="2250387" cy="288409"/>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EC518D1-8E3B-4C8B-A8C7-55BA07AE8659}"/>
              </a:ext>
            </a:extLst>
          </p:cNvPr>
          <p:cNvCxnSpPr>
            <a:cxnSpLocks/>
            <a:endCxn id="57" idx="2"/>
          </p:cNvCxnSpPr>
          <p:nvPr/>
        </p:nvCxnSpPr>
        <p:spPr>
          <a:xfrm flipV="1">
            <a:off x="5652109" y="523820"/>
            <a:ext cx="2244531" cy="94323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C979043-A947-4D6F-BEF2-8091A3E9BEF4}"/>
              </a:ext>
            </a:extLst>
          </p:cNvPr>
          <p:cNvCxnSpPr>
            <a:cxnSpLocks/>
            <a:endCxn id="58" idx="2"/>
          </p:cNvCxnSpPr>
          <p:nvPr/>
        </p:nvCxnSpPr>
        <p:spPr>
          <a:xfrm flipV="1">
            <a:off x="5652109" y="814534"/>
            <a:ext cx="2238966" cy="6525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14FD54-9AD9-479B-ADF4-D01BC4CF7110}"/>
              </a:ext>
            </a:extLst>
          </p:cNvPr>
          <p:cNvCxnSpPr>
            <a:cxnSpLocks/>
            <a:endCxn id="59" idx="2"/>
          </p:cNvCxnSpPr>
          <p:nvPr/>
        </p:nvCxnSpPr>
        <p:spPr>
          <a:xfrm flipV="1">
            <a:off x="5652109" y="1099601"/>
            <a:ext cx="2244531" cy="36745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7940AC6-A826-4DEE-9994-8B1C5476614C}"/>
              </a:ext>
            </a:extLst>
          </p:cNvPr>
          <p:cNvCxnSpPr>
            <a:cxnSpLocks/>
            <a:endCxn id="57" idx="3"/>
          </p:cNvCxnSpPr>
          <p:nvPr/>
        </p:nvCxnSpPr>
        <p:spPr>
          <a:xfrm flipV="1">
            <a:off x="5642339" y="577706"/>
            <a:ext cx="2275493" cy="11710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8BA2F0D-6684-42D6-AB08-6EE2B547F207}"/>
              </a:ext>
            </a:extLst>
          </p:cNvPr>
          <p:cNvCxnSpPr>
            <a:cxnSpLocks/>
          </p:cNvCxnSpPr>
          <p:nvPr/>
        </p:nvCxnSpPr>
        <p:spPr>
          <a:xfrm flipV="1">
            <a:off x="5657674" y="879847"/>
            <a:ext cx="2176810" cy="8722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FE9B894-C56C-4B11-8E59-E8F31A804402}"/>
              </a:ext>
            </a:extLst>
          </p:cNvPr>
          <p:cNvCxnSpPr>
            <a:cxnSpLocks/>
            <a:endCxn id="59" idx="2"/>
          </p:cNvCxnSpPr>
          <p:nvPr/>
        </p:nvCxnSpPr>
        <p:spPr>
          <a:xfrm flipV="1">
            <a:off x="5657674" y="1099601"/>
            <a:ext cx="2238966" cy="6525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ED1CDB1-04EE-411B-9591-58CCD08E158A}"/>
              </a:ext>
            </a:extLst>
          </p:cNvPr>
          <p:cNvCxnSpPr>
            <a:cxnSpLocks/>
            <a:endCxn id="59" idx="3"/>
          </p:cNvCxnSpPr>
          <p:nvPr/>
        </p:nvCxnSpPr>
        <p:spPr>
          <a:xfrm flipV="1">
            <a:off x="5636482" y="1153487"/>
            <a:ext cx="2281350" cy="161163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05A1927-7BBC-4210-A100-BE178013FEBB}"/>
              </a:ext>
            </a:extLst>
          </p:cNvPr>
          <p:cNvCxnSpPr>
            <a:cxnSpLocks/>
          </p:cNvCxnSpPr>
          <p:nvPr/>
        </p:nvCxnSpPr>
        <p:spPr>
          <a:xfrm flipV="1">
            <a:off x="5636482" y="836855"/>
            <a:ext cx="2300598" cy="192827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BAC45E6-965F-4AEC-B3B5-CEA2FBC8B63B}"/>
              </a:ext>
            </a:extLst>
          </p:cNvPr>
          <p:cNvCxnSpPr>
            <a:cxnSpLocks/>
          </p:cNvCxnSpPr>
          <p:nvPr/>
        </p:nvCxnSpPr>
        <p:spPr>
          <a:xfrm flipV="1">
            <a:off x="5636482" y="564481"/>
            <a:ext cx="2265696" cy="22006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7B947ACC-0925-4FD4-A9D5-FD80B7A54B5C}"/>
                  </a:ext>
                </a:extLst>
              </p:cNvPr>
              <p:cNvSpPr/>
              <p:nvPr/>
            </p:nvSpPr>
            <p:spPr>
              <a:xfrm>
                <a:off x="6448681" y="421498"/>
                <a:ext cx="400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oMath>
                  </m:oMathPara>
                </a14:m>
                <a:endParaRPr lang="en-US" dirty="0"/>
              </a:p>
            </p:txBody>
          </p:sp>
        </mc:Choice>
        <mc:Fallback xmlns="">
          <p:sp>
            <p:nvSpPr>
              <p:cNvPr id="108" name="Rectangle 107">
                <a:extLst>
                  <a:ext uri="{FF2B5EF4-FFF2-40B4-BE49-F238E27FC236}">
                    <a16:creationId xmlns:a16="http://schemas.microsoft.com/office/drawing/2014/main" id="{7B947ACC-0925-4FD4-A9D5-FD80B7A54B5C}"/>
                  </a:ext>
                </a:extLst>
              </p:cNvPr>
              <p:cNvSpPr>
                <a:spLocks noRot="1" noChangeAspect="1" noMove="1" noResize="1" noEditPoints="1" noAdjustHandles="1" noChangeArrowheads="1" noChangeShapeType="1" noTextEdit="1"/>
              </p:cNvSpPr>
              <p:nvPr/>
            </p:nvSpPr>
            <p:spPr>
              <a:xfrm>
                <a:off x="6448681" y="421498"/>
                <a:ext cx="40075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45FBF4FC-4CFE-4A5E-B9FC-205DA63BE7D7}"/>
                  </a:ext>
                </a:extLst>
              </p:cNvPr>
              <p:cNvSpPr txBox="1"/>
              <p:nvPr/>
            </p:nvSpPr>
            <p:spPr>
              <a:xfrm>
                <a:off x="8118661" y="360697"/>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US" dirty="0"/>
              </a:p>
            </p:txBody>
          </p:sp>
        </mc:Choice>
        <mc:Fallback xmlns="">
          <p:sp>
            <p:nvSpPr>
              <p:cNvPr id="109" name="TextBox 108">
                <a:extLst>
                  <a:ext uri="{FF2B5EF4-FFF2-40B4-BE49-F238E27FC236}">
                    <a16:creationId xmlns:a16="http://schemas.microsoft.com/office/drawing/2014/main" id="{45FBF4FC-4CFE-4A5E-B9FC-205DA63BE7D7}"/>
                  </a:ext>
                </a:extLst>
              </p:cNvPr>
              <p:cNvSpPr txBox="1">
                <a:spLocks noRot="1" noChangeAspect="1" noMove="1" noResize="1" noEditPoints="1" noAdjustHandles="1" noChangeArrowheads="1" noChangeShapeType="1" noTextEdit="1"/>
              </p:cNvSpPr>
              <p:nvPr/>
            </p:nvSpPr>
            <p:spPr>
              <a:xfrm>
                <a:off x="8118661" y="360697"/>
                <a:ext cx="277768" cy="276999"/>
              </a:xfrm>
              <a:prstGeom prst="rect">
                <a:avLst/>
              </a:prstGeom>
              <a:blipFill>
                <a:blip r:embed="rId8"/>
                <a:stretch>
                  <a:fillRect l="-17391" r="-4348"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F6E0224-16C1-4368-A1AD-CF8EB9260F60}"/>
                  </a:ext>
                </a:extLst>
              </p:cNvPr>
              <p:cNvSpPr txBox="1"/>
              <p:nvPr/>
            </p:nvSpPr>
            <p:spPr>
              <a:xfrm>
                <a:off x="8103007" y="640878"/>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a:p>
            </p:txBody>
          </p:sp>
        </mc:Choice>
        <mc:Fallback xmlns="">
          <p:sp>
            <p:nvSpPr>
              <p:cNvPr id="110" name="TextBox 109">
                <a:extLst>
                  <a:ext uri="{FF2B5EF4-FFF2-40B4-BE49-F238E27FC236}">
                    <a16:creationId xmlns:a16="http://schemas.microsoft.com/office/drawing/2014/main" id="{9F6E0224-16C1-4368-A1AD-CF8EB9260F60}"/>
                  </a:ext>
                </a:extLst>
              </p:cNvPr>
              <p:cNvSpPr txBox="1">
                <a:spLocks noRot="1" noChangeAspect="1" noMove="1" noResize="1" noEditPoints="1" noAdjustHandles="1" noChangeArrowheads="1" noChangeShapeType="1" noTextEdit="1"/>
              </p:cNvSpPr>
              <p:nvPr/>
            </p:nvSpPr>
            <p:spPr>
              <a:xfrm>
                <a:off x="8103007" y="640878"/>
                <a:ext cx="283091" cy="276999"/>
              </a:xfrm>
              <a:prstGeom prst="rect">
                <a:avLst/>
              </a:prstGeom>
              <a:blipFill>
                <a:blip r:embed="rId9"/>
                <a:stretch>
                  <a:fillRect l="-17391" r="-4348"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E685AB13-57BF-45C1-B75C-E3BDC34FF738}"/>
                  </a:ext>
                </a:extLst>
              </p:cNvPr>
              <p:cNvSpPr txBox="1"/>
              <p:nvPr/>
            </p:nvSpPr>
            <p:spPr>
              <a:xfrm>
                <a:off x="8103007" y="929658"/>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oMath>
                  </m:oMathPara>
                </a14:m>
                <a:endParaRPr lang="en-US" dirty="0"/>
              </a:p>
            </p:txBody>
          </p:sp>
        </mc:Choice>
        <mc:Fallback xmlns="">
          <p:sp>
            <p:nvSpPr>
              <p:cNvPr id="111" name="TextBox 110">
                <a:extLst>
                  <a:ext uri="{FF2B5EF4-FFF2-40B4-BE49-F238E27FC236}">
                    <a16:creationId xmlns:a16="http://schemas.microsoft.com/office/drawing/2014/main" id="{E685AB13-57BF-45C1-B75C-E3BDC34FF738}"/>
                  </a:ext>
                </a:extLst>
              </p:cNvPr>
              <p:cNvSpPr txBox="1">
                <a:spLocks noRot="1" noChangeAspect="1" noMove="1" noResize="1" noEditPoints="1" noAdjustHandles="1" noChangeArrowheads="1" noChangeShapeType="1" noTextEdit="1"/>
              </p:cNvSpPr>
              <p:nvPr/>
            </p:nvSpPr>
            <p:spPr>
              <a:xfrm>
                <a:off x="8103007" y="929658"/>
                <a:ext cx="283091" cy="276999"/>
              </a:xfrm>
              <a:prstGeom prst="rect">
                <a:avLst/>
              </a:prstGeom>
              <a:blipFill>
                <a:blip r:embed="rId10"/>
                <a:stretch>
                  <a:fillRect l="-17391" r="-4348"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F0E0831-EBBE-4226-A17F-5505FE75F92F}"/>
                  </a:ext>
                </a:extLst>
              </p:cNvPr>
              <p:cNvSpPr txBox="1"/>
              <p:nvPr/>
            </p:nvSpPr>
            <p:spPr>
              <a:xfrm>
                <a:off x="8075150" y="2925745"/>
                <a:ext cx="52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𝑉</m:t>
                          </m:r>
                          <m:r>
                            <a:rPr lang="en-US" i="1">
                              <a:latin typeface="Cambria Math" panose="02040503050406030204" pitchFamily="18" charset="0"/>
                            </a:rPr>
                            <m:t>−1</m:t>
                          </m:r>
                        </m:sub>
                      </m:sSub>
                    </m:oMath>
                  </m:oMathPara>
                </a14:m>
                <a:endParaRPr lang="en-US" dirty="0"/>
              </a:p>
            </p:txBody>
          </p:sp>
        </mc:Choice>
        <mc:Fallback xmlns="">
          <p:sp>
            <p:nvSpPr>
              <p:cNvPr id="112" name="TextBox 111">
                <a:extLst>
                  <a:ext uri="{FF2B5EF4-FFF2-40B4-BE49-F238E27FC236}">
                    <a16:creationId xmlns:a16="http://schemas.microsoft.com/office/drawing/2014/main" id="{BF0E0831-EBBE-4226-A17F-5505FE75F92F}"/>
                  </a:ext>
                </a:extLst>
              </p:cNvPr>
              <p:cNvSpPr txBox="1">
                <a:spLocks noRot="1" noChangeAspect="1" noMove="1" noResize="1" noEditPoints="1" noAdjustHandles="1" noChangeArrowheads="1" noChangeShapeType="1" noTextEdit="1"/>
              </p:cNvSpPr>
              <p:nvPr/>
            </p:nvSpPr>
            <p:spPr>
              <a:xfrm>
                <a:off x="8075150" y="2925745"/>
                <a:ext cx="520592" cy="276999"/>
              </a:xfrm>
              <a:prstGeom prst="rect">
                <a:avLst/>
              </a:prstGeom>
              <a:blipFill>
                <a:blip r:embed="rId11"/>
                <a:stretch>
                  <a:fillRect l="-12195" r="-2439" b="-26087"/>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C81CA398-5198-4212-B3C4-CDEF3EA8753F}"/>
              </a:ext>
            </a:extLst>
          </p:cNvPr>
          <p:cNvSpPr/>
          <p:nvPr/>
        </p:nvSpPr>
        <p:spPr>
          <a:xfrm rot="16200000">
            <a:off x="1389889" y="1204914"/>
            <a:ext cx="678592" cy="285985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0E26F2-3EBE-4EDE-9612-689957D497D1}"/>
                  </a:ext>
                </a:extLst>
              </p:cNvPr>
              <p:cNvSpPr txBox="1"/>
              <p:nvPr/>
            </p:nvSpPr>
            <p:spPr>
              <a:xfrm>
                <a:off x="1472215" y="3110402"/>
                <a:ext cx="5151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240E26F2-3EBE-4EDE-9612-689957D497D1}"/>
                  </a:ext>
                </a:extLst>
              </p:cNvPr>
              <p:cNvSpPr txBox="1">
                <a:spLocks noRot="1" noChangeAspect="1" noMove="1" noResize="1" noEditPoints="1" noAdjustHandles="1" noChangeArrowheads="1" noChangeShapeType="1" noTextEdit="1"/>
              </p:cNvSpPr>
              <p:nvPr/>
            </p:nvSpPr>
            <p:spPr>
              <a:xfrm>
                <a:off x="1472215" y="3110402"/>
                <a:ext cx="515141" cy="276999"/>
              </a:xfrm>
              <a:prstGeom prst="rect">
                <a:avLst/>
              </a:prstGeom>
              <a:blipFill>
                <a:blip r:embed="rId12"/>
                <a:stretch>
                  <a:fillRect l="-4878" r="-2439"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1A6D83-EF55-4BE7-B816-8B28B870487F}"/>
                  </a:ext>
                </a:extLst>
              </p:cNvPr>
              <p:cNvSpPr txBox="1"/>
              <p:nvPr/>
            </p:nvSpPr>
            <p:spPr>
              <a:xfrm>
                <a:off x="3178882" y="3655876"/>
                <a:ext cx="2922788"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h</m:t>
                          </m:r>
                        </m:e>
                        <m:sub>
                          <m:r>
                            <a:rPr lang="en-US" sz="2100" i="1">
                              <a:latin typeface="Cambria Math" panose="02040503050406030204" pitchFamily="18" charset="0"/>
                            </a:rPr>
                            <m:t>𝑛</m:t>
                          </m:r>
                        </m:sub>
                      </m:sSub>
                      <m:r>
                        <a:rPr lang="en-US" sz="2100" i="1">
                          <a:latin typeface="Cambria Math" panose="02040503050406030204" pitchFamily="18" charset="0"/>
                        </a:rPr>
                        <m:t>=</m:t>
                      </m:r>
                      <m:r>
                        <m:rPr>
                          <m:sty m:val="p"/>
                        </m:rPr>
                        <a:rPr lang="en-US" sz="2100" i="1">
                          <a:latin typeface="Cambria Math" panose="02040503050406030204" pitchFamily="18" charset="0"/>
                        </a:rPr>
                        <m:t>tanh</m:t>
                      </m:r>
                      <m:r>
                        <a:rPr lang="en-US" sz="2100" i="1">
                          <a:latin typeface="Cambria Math" panose="02040503050406030204" pitchFamily="18" charset="0"/>
                        </a:rPr>
                        <m:t>(</m:t>
                      </m:r>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𝑛</m:t>
                          </m:r>
                          <m:r>
                            <a:rPr lang="en-US" sz="2100" i="1">
                              <a:latin typeface="Cambria Math" panose="02040503050406030204" pitchFamily="18" charset="0"/>
                            </a:rPr>
                            <m:t>−1</m:t>
                          </m:r>
                        </m:sub>
                      </m:sSub>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oMath>
                  </m:oMathPara>
                </a14:m>
                <a:endParaRPr lang="en-US" sz="2100" dirty="0"/>
              </a:p>
            </p:txBody>
          </p:sp>
        </mc:Choice>
        <mc:Fallback xmlns="">
          <p:sp>
            <p:nvSpPr>
              <p:cNvPr id="6" name="TextBox 5">
                <a:extLst>
                  <a:ext uri="{FF2B5EF4-FFF2-40B4-BE49-F238E27FC236}">
                    <a16:creationId xmlns:a16="http://schemas.microsoft.com/office/drawing/2014/main" id="{D81A6D83-EF55-4BE7-B816-8B28B870487F}"/>
                  </a:ext>
                </a:extLst>
              </p:cNvPr>
              <p:cNvSpPr txBox="1">
                <a:spLocks noRot="1" noChangeAspect="1" noMove="1" noResize="1" noEditPoints="1" noAdjustHandles="1" noChangeArrowheads="1" noChangeShapeType="1" noTextEdit="1"/>
              </p:cNvSpPr>
              <p:nvPr/>
            </p:nvSpPr>
            <p:spPr>
              <a:xfrm>
                <a:off x="3178882" y="3655876"/>
                <a:ext cx="2922788" cy="323165"/>
              </a:xfrm>
              <a:prstGeom prst="rect">
                <a:avLst/>
              </a:prstGeom>
              <a:blipFill>
                <a:blip r:embed="rId13"/>
                <a:stretch>
                  <a:fillRect l="-1299" t="-4000" r="-303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7FD90706-326D-4F01-9D57-9A0874277449}"/>
                  </a:ext>
                </a:extLst>
              </p:cNvPr>
              <p:cNvSpPr txBox="1"/>
              <p:nvPr/>
            </p:nvSpPr>
            <p:spPr>
              <a:xfrm>
                <a:off x="2362294" y="4288810"/>
                <a:ext cx="4746428"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𝑝</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𝑛</m:t>
                          </m:r>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h</m:t>
                          </m:r>
                        </m:e>
                        <m:sub>
                          <m:r>
                            <a:rPr lang="en-US" sz="2100" i="1">
                              <a:latin typeface="Cambria Math" panose="02040503050406030204" pitchFamily="18" charset="0"/>
                            </a:rPr>
                            <m:t>𝑛</m:t>
                          </m:r>
                          <m:r>
                            <a:rPr lang="en-US" sz="2100" i="1">
                              <a:latin typeface="Cambria Math" panose="02040503050406030204" pitchFamily="18" charset="0"/>
                            </a:rPr>
                            <m:t>−1</m:t>
                          </m:r>
                        </m:sub>
                      </m:sSub>
                      <m:r>
                        <a:rPr lang="en-US" sz="2100" i="1">
                          <a:latin typeface="Cambria Math" panose="02040503050406030204" pitchFamily="18" charset="0"/>
                        </a:rPr>
                        <m:t>)=</m:t>
                      </m:r>
                      <m:r>
                        <m:rPr>
                          <m:sty m:val="p"/>
                        </m:rPr>
                        <a:rPr lang="en-US" sz="2100">
                          <a:latin typeface="Cambria Math" panose="02040503050406030204" pitchFamily="18" charset="0"/>
                        </a:rPr>
                        <m:t>softmax</m:t>
                      </m:r>
                      <m:r>
                        <a:rPr lang="en-US" sz="2100" i="1">
                          <a:latin typeface="Cambria Math" panose="02040503050406030204" pitchFamily="18" charset="0"/>
                        </a:rPr>
                        <m:t>(</m:t>
                      </m:r>
                      <m:r>
                        <a:rPr lang="en-US" sz="2100" i="1">
                          <a:latin typeface="Cambria Math" panose="02040503050406030204" pitchFamily="18" charset="0"/>
                        </a:rPr>
                        <m:t>𝑈</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h</m:t>
                          </m:r>
                        </m:e>
                        <m:sub>
                          <m:r>
                            <a:rPr lang="en-US" sz="2100" i="1">
                              <a:latin typeface="Cambria Math" panose="02040503050406030204" pitchFamily="18" charset="0"/>
                            </a:rPr>
                            <m:t>𝑛</m:t>
                          </m:r>
                        </m:sub>
                      </m:sSub>
                      <m:r>
                        <a:rPr lang="en-US" sz="2100" i="1">
                          <a:latin typeface="Cambria Math" panose="02040503050406030204" pitchFamily="18" charset="0"/>
                        </a:rPr>
                        <m:t>+</m:t>
                      </m:r>
                      <m:r>
                        <a:rPr lang="en-US" sz="2100" i="1">
                          <a:latin typeface="Cambria Math" panose="02040503050406030204" pitchFamily="18" charset="0"/>
                        </a:rPr>
                        <m:t>𝛽</m:t>
                      </m:r>
                      <m:r>
                        <a:rPr lang="en-US" sz="2100" i="1">
                          <a:latin typeface="Cambria Math" panose="02040503050406030204" pitchFamily="18" charset="0"/>
                        </a:rPr>
                        <m:t>)</m:t>
                      </m:r>
                    </m:oMath>
                  </m:oMathPara>
                </a14:m>
                <a:endParaRPr lang="en-US" sz="2100" dirty="0"/>
              </a:p>
            </p:txBody>
          </p:sp>
        </mc:Choice>
        <mc:Fallback xmlns="">
          <p:sp>
            <p:nvSpPr>
              <p:cNvPr id="113" name="TextBox 112">
                <a:extLst>
                  <a:ext uri="{FF2B5EF4-FFF2-40B4-BE49-F238E27FC236}">
                    <a16:creationId xmlns:a16="http://schemas.microsoft.com/office/drawing/2014/main" id="{7FD90706-326D-4F01-9D57-9A0874277449}"/>
                  </a:ext>
                </a:extLst>
              </p:cNvPr>
              <p:cNvSpPr txBox="1">
                <a:spLocks noRot="1" noChangeAspect="1" noMove="1" noResize="1" noEditPoints="1" noAdjustHandles="1" noChangeArrowheads="1" noChangeShapeType="1" noTextEdit="1"/>
              </p:cNvSpPr>
              <p:nvPr/>
            </p:nvSpPr>
            <p:spPr>
              <a:xfrm>
                <a:off x="2362294" y="4288810"/>
                <a:ext cx="4746428" cy="323165"/>
              </a:xfrm>
              <a:prstGeom prst="rect">
                <a:avLst/>
              </a:prstGeom>
              <a:blipFill>
                <a:blip r:embed="rId14"/>
                <a:stretch>
                  <a:fillRect l="-800" r="-1333" b="-34615"/>
                </a:stretch>
              </a:blipFill>
            </p:spPr>
            <p:txBody>
              <a:bodyPr/>
              <a:lstStyle/>
              <a:p>
                <a:r>
                  <a:rPr lang="en-US">
                    <a:noFill/>
                  </a:rPr>
                  <a:t> </a:t>
                </a:r>
              </a:p>
            </p:txBody>
          </p:sp>
        </mc:Fallback>
      </mc:AlternateContent>
      <p:sp>
        <p:nvSpPr>
          <p:cNvPr id="114" name="Rectangle 113">
            <a:extLst>
              <a:ext uri="{FF2B5EF4-FFF2-40B4-BE49-F238E27FC236}">
                <a16:creationId xmlns:a16="http://schemas.microsoft.com/office/drawing/2014/main" id="{0F9B8E4B-A389-435F-8F5C-ECF1205AD0F9}"/>
              </a:ext>
            </a:extLst>
          </p:cNvPr>
          <p:cNvSpPr/>
          <p:nvPr/>
        </p:nvSpPr>
        <p:spPr>
          <a:xfrm rot="5400000">
            <a:off x="7446853" y="1619497"/>
            <a:ext cx="2632036" cy="298157"/>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p>
        </p:txBody>
      </p:sp>
      <p:sp>
        <p:nvSpPr>
          <p:cNvPr id="115" name="Arrow: Right 114">
            <a:extLst>
              <a:ext uri="{FF2B5EF4-FFF2-40B4-BE49-F238E27FC236}">
                <a16:creationId xmlns:a16="http://schemas.microsoft.com/office/drawing/2014/main" id="{5FAD8F45-F68E-41D3-86A0-7498BE78D975}"/>
              </a:ext>
            </a:extLst>
          </p:cNvPr>
          <p:cNvSpPr/>
          <p:nvPr/>
        </p:nvSpPr>
        <p:spPr>
          <a:xfrm>
            <a:off x="8297289" y="1810356"/>
            <a:ext cx="226002" cy="23545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6646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3994E75F-5397-474A-8BB9-795FF4E88158}"/>
              </a:ext>
            </a:extLst>
          </p:cNvPr>
          <p:cNvSpPr txBox="1">
            <a:spLocks/>
          </p:cNvSpPr>
          <p:nvPr/>
        </p:nvSpPr>
        <p:spPr>
          <a:xfrm>
            <a:off x="155175" y="-164870"/>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dirty="0">
                <a:solidFill>
                  <a:schemeClr val="tx2"/>
                </a:solidFill>
              </a:rPr>
              <a:t>Intuition on Model for Predicting </a:t>
            </a:r>
            <a:r>
              <a:rPr lang="en-US" i="1" dirty="0">
                <a:solidFill>
                  <a:schemeClr val="tx2"/>
                </a:solidFill>
              </a:rPr>
              <a:t>n</a:t>
            </a:r>
            <a:r>
              <a:rPr lang="en-US" dirty="0">
                <a:solidFill>
                  <a:schemeClr val="tx2"/>
                </a:solidFill>
              </a:rPr>
              <a:t>th Word</a:t>
            </a:r>
          </a:p>
        </p:txBody>
      </p:sp>
      <p:grpSp>
        <p:nvGrpSpPr>
          <p:cNvPr id="3" name="Group 2">
            <a:extLst>
              <a:ext uri="{FF2B5EF4-FFF2-40B4-BE49-F238E27FC236}">
                <a16:creationId xmlns:a16="http://schemas.microsoft.com/office/drawing/2014/main" id="{A13E586C-E2A1-4216-83C7-59AA083BF582}"/>
              </a:ext>
            </a:extLst>
          </p:cNvPr>
          <p:cNvGrpSpPr/>
          <p:nvPr/>
        </p:nvGrpSpPr>
        <p:grpSpPr>
          <a:xfrm>
            <a:off x="265655" y="608931"/>
            <a:ext cx="8612690" cy="3026705"/>
            <a:chOff x="399012" y="480928"/>
            <a:chExt cx="11483587" cy="4035606"/>
          </a:xfrm>
        </p:grpSpPr>
        <p:grpSp>
          <p:nvGrpSpPr>
            <p:cNvPr id="49" name="Group 48">
              <a:extLst>
                <a:ext uri="{FF2B5EF4-FFF2-40B4-BE49-F238E27FC236}">
                  <a16:creationId xmlns:a16="http://schemas.microsoft.com/office/drawing/2014/main" id="{81A4B573-943C-4CE1-9681-3EF1F6BB9FE7}"/>
                </a:ext>
              </a:extLst>
            </p:cNvPr>
            <p:cNvGrpSpPr/>
            <p:nvPr/>
          </p:nvGrpSpPr>
          <p:grpSpPr>
            <a:xfrm>
              <a:off x="4697403" y="1466845"/>
              <a:ext cx="200365" cy="2393445"/>
              <a:chOff x="3578090" y="4389909"/>
              <a:chExt cx="178903" cy="2107097"/>
            </a:xfrm>
          </p:grpSpPr>
          <p:sp>
            <p:nvSpPr>
              <p:cNvPr id="50" name="Flowchart: Connector 49">
                <a:extLst>
                  <a:ext uri="{FF2B5EF4-FFF2-40B4-BE49-F238E27FC236}">
                    <a16:creationId xmlns:a16="http://schemas.microsoft.com/office/drawing/2014/main" id="{F0CFA303-D5E6-4A0A-94E4-C90C85C02CF4}"/>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1" name="Flowchart: Connector 50">
                <a:extLst>
                  <a:ext uri="{FF2B5EF4-FFF2-40B4-BE49-F238E27FC236}">
                    <a16:creationId xmlns:a16="http://schemas.microsoft.com/office/drawing/2014/main" id="{38812B58-E1F1-4FAF-93F2-0F132F40576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2" name="Flowchart: Connector 51">
                <a:extLst>
                  <a:ext uri="{FF2B5EF4-FFF2-40B4-BE49-F238E27FC236}">
                    <a16:creationId xmlns:a16="http://schemas.microsoft.com/office/drawing/2014/main" id="{6CA38C4E-86B7-4402-BCA9-B5A933FE7A4A}"/>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3" name="Flowchart: Connector 52">
                <a:extLst>
                  <a:ext uri="{FF2B5EF4-FFF2-40B4-BE49-F238E27FC236}">
                    <a16:creationId xmlns:a16="http://schemas.microsoft.com/office/drawing/2014/main" id="{29847681-24D3-4246-B9EB-E75220B083D7}"/>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4" name="Flowchart: Connector 53">
                <a:extLst>
                  <a:ext uri="{FF2B5EF4-FFF2-40B4-BE49-F238E27FC236}">
                    <a16:creationId xmlns:a16="http://schemas.microsoft.com/office/drawing/2014/main" id="{5EFEEF9E-70C7-4895-961D-D128518DEC0D}"/>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lowchart: Connector 54">
                <a:extLst>
                  <a:ext uri="{FF2B5EF4-FFF2-40B4-BE49-F238E27FC236}">
                    <a16:creationId xmlns:a16="http://schemas.microsoft.com/office/drawing/2014/main" id="{97849F2A-CAB3-4296-ABF0-EF4A3B396FAF}"/>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Flowchart: Connector 55">
                <a:extLst>
                  <a:ext uri="{FF2B5EF4-FFF2-40B4-BE49-F238E27FC236}">
                    <a16:creationId xmlns:a16="http://schemas.microsoft.com/office/drawing/2014/main" id="{5012D812-BFB7-4FB4-88BD-B0F5120C327E}"/>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1" name="Group 60">
              <a:extLst>
                <a:ext uri="{FF2B5EF4-FFF2-40B4-BE49-F238E27FC236}">
                  <a16:creationId xmlns:a16="http://schemas.microsoft.com/office/drawing/2014/main" id="{9236763B-06B4-41FB-9164-E559564C7805}"/>
                </a:ext>
              </a:extLst>
            </p:cNvPr>
            <p:cNvGrpSpPr/>
            <p:nvPr/>
          </p:nvGrpSpPr>
          <p:grpSpPr>
            <a:xfrm>
              <a:off x="7325525" y="1466845"/>
              <a:ext cx="200365" cy="2393445"/>
              <a:chOff x="3578090" y="4389909"/>
              <a:chExt cx="178903" cy="2107097"/>
            </a:xfrm>
          </p:grpSpPr>
          <p:sp>
            <p:nvSpPr>
              <p:cNvPr id="62" name="Flowchart: Connector 61">
                <a:extLst>
                  <a:ext uri="{FF2B5EF4-FFF2-40B4-BE49-F238E27FC236}">
                    <a16:creationId xmlns:a16="http://schemas.microsoft.com/office/drawing/2014/main" id="{65384838-7616-43A5-91BF-6456D766B97B}"/>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3" name="Flowchart: Connector 62">
                <a:extLst>
                  <a:ext uri="{FF2B5EF4-FFF2-40B4-BE49-F238E27FC236}">
                    <a16:creationId xmlns:a16="http://schemas.microsoft.com/office/drawing/2014/main" id="{840B3672-3F32-4A71-AD7D-6EBD2D827B56}"/>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4" name="Flowchart: Connector 63">
                <a:extLst>
                  <a:ext uri="{FF2B5EF4-FFF2-40B4-BE49-F238E27FC236}">
                    <a16:creationId xmlns:a16="http://schemas.microsoft.com/office/drawing/2014/main" id="{848F75C4-B7B5-43E2-807B-01FBD4676D64}"/>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5" name="Flowchart: Connector 64">
                <a:extLst>
                  <a:ext uri="{FF2B5EF4-FFF2-40B4-BE49-F238E27FC236}">
                    <a16:creationId xmlns:a16="http://schemas.microsoft.com/office/drawing/2014/main" id="{E11F3A34-607C-4A0D-928A-2EFC340FA376}"/>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6" name="Flowchart: Connector 65">
                <a:extLst>
                  <a:ext uri="{FF2B5EF4-FFF2-40B4-BE49-F238E27FC236}">
                    <a16:creationId xmlns:a16="http://schemas.microsoft.com/office/drawing/2014/main" id="{D8EA568B-3BF2-4F8D-B598-C6C5DCFEADD3}"/>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Flowchart: Connector 66">
                <a:extLst>
                  <a:ext uri="{FF2B5EF4-FFF2-40B4-BE49-F238E27FC236}">
                    <a16:creationId xmlns:a16="http://schemas.microsoft.com/office/drawing/2014/main" id="{4D29939C-922B-4E5A-A767-7C3EE47732DD}"/>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lowchart: Connector 67">
                <a:extLst>
                  <a:ext uri="{FF2B5EF4-FFF2-40B4-BE49-F238E27FC236}">
                    <a16:creationId xmlns:a16="http://schemas.microsoft.com/office/drawing/2014/main" id="{3AB9CB9A-7ED3-4C96-8873-F6A72FC5AF94}"/>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69" name="Straight Arrow Connector 68">
              <a:extLst>
                <a:ext uri="{FF2B5EF4-FFF2-40B4-BE49-F238E27FC236}">
                  <a16:creationId xmlns:a16="http://schemas.microsoft.com/office/drawing/2014/main" id="{FF09D315-763C-4490-9B7D-38D3784BE578}"/>
                </a:ext>
              </a:extLst>
            </p:cNvPr>
            <p:cNvCxnSpPr>
              <a:cxnSpLocks/>
              <a:endCxn id="62" idx="2"/>
            </p:cNvCxnSpPr>
            <p:nvPr/>
          </p:nvCxnSpPr>
          <p:spPr>
            <a:xfrm>
              <a:off x="5046186" y="1568453"/>
              <a:ext cx="2286759" cy="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AC30E47-E878-4504-BBDD-D520F4DC511D}"/>
                </a:ext>
              </a:extLst>
            </p:cNvPr>
            <p:cNvCxnSpPr>
              <a:cxnSpLocks/>
              <a:endCxn id="63" idx="2"/>
            </p:cNvCxnSpPr>
            <p:nvPr/>
          </p:nvCxnSpPr>
          <p:spPr>
            <a:xfrm>
              <a:off x="5094973" y="1568453"/>
              <a:ext cx="2230552" cy="38761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38E8DA3-4DBF-4E37-A754-4F55EFEACED1}"/>
                </a:ext>
              </a:extLst>
            </p:cNvPr>
            <p:cNvCxnSpPr>
              <a:cxnSpLocks/>
              <a:endCxn id="64" idx="2"/>
            </p:cNvCxnSpPr>
            <p:nvPr/>
          </p:nvCxnSpPr>
          <p:spPr>
            <a:xfrm>
              <a:off x="5087553" y="1568452"/>
              <a:ext cx="2245392" cy="76771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36430CD-9B4A-4EEB-A84C-25F334FBF5C6}"/>
                </a:ext>
              </a:extLst>
            </p:cNvPr>
            <p:cNvCxnSpPr>
              <a:cxnSpLocks/>
              <a:endCxn id="65" idx="1"/>
            </p:cNvCxnSpPr>
            <p:nvPr/>
          </p:nvCxnSpPr>
          <p:spPr>
            <a:xfrm>
              <a:off x="5093512" y="1568451"/>
              <a:ext cx="2267689" cy="211838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1C7A8F2-93F5-444F-A382-1ED233B6C1C7}"/>
                </a:ext>
              </a:extLst>
            </p:cNvPr>
            <p:cNvCxnSpPr>
              <a:cxnSpLocks/>
              <a:endCxn id="62" idx="2"/>
            </p:cNvCxnSpPr>
            <p:nvPr/>
          </p:nvCxnSpPr>
          <p:spPr>
            <a:xfrm flipV="1">
              <a:off x="5010509" y="1568454"/>
              <a:ext cx="2322435" cy="38563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5DA7E15-03EA-47A0-850E-7F2A1937C27E}"/>
                </a:ext>
              </a:extLst>
            </p:cNvPr>
            <p:cNvCxnSpPr>
              <a:cxnSpLocks/>
              <a:endCxn id="63" idx="2"/>
            </p:cNvCxnSpPr>
            <p:nvPr/>
          </p:nvCxnSpPr>
          <p:spPr>
            <a:xfrm>
              <a:off x="5059296" y="1954087"/>
              <a:ext cx="2266229" cy="198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678913-4F08-4DC3-AF23-3C643ED60BA3}"/>
                </a:ext>
              </a:extLst>
            </p:cNvPr>
            <p:cNvCxnSpPr>
              <a:cxnSpLocks/>
              <a:endCxn id="64" idx="2"/>
            </p:cNvCxnSpPr>
            <p:nvPr/>
          </p:nvCxnSpPr>
          <p:spPr>
            <a:xfrm>
              <a:off x="5051876" y="1954086"/>
              <a:ext cx="2281068" cy="38207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866841A-A4CF-4CC3-B6C9-60D6A0AB7433}"/>
                </a:ext>
              </a:extLst>
            </p:cNvPr>
            <p:cNvCxnSpPr>
              <a:cxnSpLocks/>
              <a:endCxn id="65" idx="2"/>
            </p:cNvCxnSpPr>
            <p:nvPr/>
          </p:nvCxnSpPr>
          <p:spPr>
            <a:xfrm>
              <a:off x="5029611" y="1937426"/>
              <a:ext cx="2303333" cy="182125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09D7093-DEE6-48BF-9E1E-896E53065157}"/>
                </a:ext>
              </a:extLst>
            </p:cNvPr>
            <p:cNvCxnSpPr>
              <a:cxnSpLocks/>
              <a:endCxn id="65" idx="2"/>
            </p:cNvCxnSpPr>
            <p:nvPr/>
          </p:nvCxnSpPr>
          <p:spPr>
            <a:xfrm flipV="1">
              <a:off x="4914342" y="3758682"/>
              <a:ext cx="2418602" cy="2223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A3641CA-F574-4111-B271-B86C460F95F9}"/>
                </a:ext>
              </a:extLst>
            </p:cNvPr>
            <p:cNvCxnSpPr>
              <a:cxnSpLocks/>
              <a:endCxn id="64" idx="3"/>
            </p:cNvCxnSpPr>
            <p:nvPr/>
          </p:nvCxnSpPr>
          <p:spPr>
            <a:xfrm flipV="1">
              <a:off x="4963129" y="2408009"/>
              <a:ext cx="2398072" cy="137290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32A6540-0B9B-4EAA-8D4C-024B8DEDBDE5}"/>
                </a:ext>
              </a:extLst>
            </p:cNvPr>
            <p:cNvCxnSpPr>
              <a:cxnSpLocks/>
              <a:endCxn id="63" idx="2"/>
            </p:cNvCxnSpPr>
            <p:nvPr/>
          </p:nvCxnSpPr>
          <p:spPr>
            <a:xfrm flipV="1">
              <a:off x="4955709" y="1956071"/>
              <a:ext cx="2369815" cy="18248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B1E060B-9CFE-4B55-B3C0-7BA065C5B73A}"/>
                </a:ext>
              </a:extLst>
            </p:cNvPr>
            <p:cNvCxnSpPr>
              <a:cxnSpLocks/>
              <a:endCxn id="62" idx="2"/>
            </p:cNvCxnSpPr>
            <p:nvPr/>
          </p:nvCxnSpPr>
          <p:spPr>
            <a:xfrm flipV="1">
              <a:off x="4961669" y="1568454"/>
              <a:ext cx="2371276" cy="22124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1717AF-8743-496E-8AC9-9B48B39CEE17}"/>
                </a:ext>
              </a:extLst>
            </p:cNvPr>
            <p:cNvCxnSpPr>
              <a:cxnSpLocks/>
              <a:endCxn id="62" idx="3"/>
            </p:cNvCxnSpPr>
            <p:nvPr/>
          </p:nvCxnSpPr>
          <p:spPr>
            <a:xfrm flipV="1">
              <a:off x="5046186" y="1640302"/>
              <a:ext cx="2315016" cy="70338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B373211-ED2F-41BB-92B2-411BA46972FE}"/>
                </a:ext>
              </a:extLst>
            </p:cNvPr>
            <p:cNvCxnSpPr>
              <a:cxnSpLocks/>
              <a:endCxn id="63" idx="2"/>
            </p:cNvCxnSpPr>
            <p:nvPr/>
          </p:nvCxnSpPr>
          <p:spPr>
            <a:xfrm flipV="1">
              <a:off x="5094973" y="1956071"/>
              <a:ext cx="2230552" cy="38761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D05B7D9-31C2-4D85-BE1C-73AFF087AD73}"/>
                </a:ext>
              </a:extLst>
            </p:cNvPr>
            <p:cNvCxnSpPr>
              <a:cxnSpLocks/>
            </p:cNvCxnSpPr>
            <p:nvPr/>
          </p:nvCxnSpPr>
          <p:spPr>
            <a:xfrm>
              <a:off x="5087553" y="2343686"/>
              <a:ext cx="2110177"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AE00CF-C459-462F-8C70-75AC1139B95A}"/>
                </a:ext>
              </a:extLst>
            </p:cNvPr>
            <p:cNvCxnSpPr>
              <a:cxnSpLocks/>
              <a:endCxn id="65" idx="2"/>
            </p:cNvCxnSpPr>
            <p:nvPr/>
          </p:nvCxnSpPr>
          <p:spPr>
            <a:xfrm>
              <a:off x="5093512" y="2343685"/>
              <a:ext cx="2239433" cy="141499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C8E44F31-41D6-4C7E-BC89-5E3CDC65FE15}"/>
                    </a:ext>
                  </a:extLst>
                </p:cNvPr>
                <p:cNvSpPr/>
                <p:nvPr/>
              </p:nvSpPr>
              <p:spPr>
                <a:xfrm>
                  <a:off x="5901095" y="1016548"/>
                  <a:ext cx="621624"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oMath>
                    </m:oMathPara>
                  </a14:m>
                  <a:endParaRPr lang="en-US" dirty="0"/>
                </a:p>
              </p:txBody>
            </p:sp>
          </mc:Choice>
          <mc:Fallback xmlns="">
            <p:sp>
              <p:nvSpPr>
                <p:cNvPr id="85" name="Rectangle 84">
                  <a:extLst>
                    <a:ext uri="{FF2B5EF4-FFF2-40B4-BE49-F238E27FC236}">
                      <a16:creationId xmlns:a16="http://schemas.microsoft.com/office/drawing/2014/main" id="{C8E44F31-41D6-4C7E-BC89-5E3CDC65FE15}"/>
                    </a:ext>
                  </a:extLst>
                </p:cNvPr>
                <p:cNvSpPr>
                  <a:spLocks noRot="1" noChangeAspect="1" noMove="1" noResize="1" noEditPoints="1" noAdjustHandles="1" noChangeArrowheads="1" noChangeShapeType="1" noTextEdit="1"/>
                </p:cNvSpPr>
                <p:nvPr/>
              </p:nvSpPr>
              <p:spPr>
                <a:xfrm>
                  <a:off x="5901095" y="1016548"/>
                  <a:ext cx="621624"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5DF16AFA-9B76-407C-B7FB-B85D20B5FC5E}"/>
                    </a:ext>
                  </a:extLst>
                </p:cNvPr>
                <p:cNvSpPr txBox="1"/>
                <p:nvPr/>
              </p:nvSpPr>
              <p:spPr>
                <a:xfrm>
                  <a:off x="7228918" y="3871232"/>
                  <a:ext cx="64966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𝑛</m:t>
                            </m:r>
                          </m:sub>
                        </m:sSub>
                      </m:oMath>
                    </m:oMathPara>
                  </a14:m>
                  <a:endParaRPr lang="en-US" dirty="0"/>
                </a:p>
              </p:txBody>
            </p:sp>
          </mc:Choice>
          <mc:Fallback xmlns="">
            <p:sp>
              <p:nvSpPr>
                <p:cNvPr id="86" name="TextBox 85">
                  <a:extLst>
                    <a:ext uri="{FF2B5EF4-FFF2-40B4-BE49-F238E27FC236}">
                      <a16:creationId xmlns:a16="http://schemas.microsoft.com/office/drawing/2014/main" id="{5DF16AFA-9B76-407C-B7FB-B85D20B5FC5E}"/>
                    </a:ext>
                  </a:extLst>
                </p:cNvPr>
                <p:cNvSpPr txBox="1">
                  <a:spLocks noRot="1" noChangeAspect="1" noMove="1" noResize="1" noEditPoints="1" noAdjustHandles="1" noChangeArrowheads="1" noChangeShapeType="1" noTextEdit="1"/>
                </p:cNvSpPr>
                <p:nvPr/>
              </p:nvSpPr>
              <p:spPr>
                <a:xfrm>
                  <a:off x="7228918" y="3871232"/>
                  <a:ext cx="649665"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F8B7564A-B348-48F5-9893-F419F724F34C}"/>
                    </a:ext>
                  </a:extLst>
                </p:cNvPr>
                <p:cNvSpPr/>
                <p:nvPr/>
              </p:nvSpPr>
              <p:spPr>
                <a:xfrm>
                  <a:off x="399012" y="2488128"/>
                  <a:ext cx="2150454" cy="378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dirty="0">
                            <a:solidFill>
                              <a:schemeClr val="tx1"/>
                            </a:solidFill>
                            <a:latin typeface="Cambria Math" panose="02040503050406030204" pitchFamily="18" charset="0"/>
                          </a:rPr>
                          <m:t>Vector</m:t>
                        </m:r>
                        <m:r>
                          <a:rPr lang="en-US" dirty="0">
                            <a:solidFill>
                              <a:schemeClr val="tx1"/>
                            </a:solidFill>
                            <a:latin typeface="Cambria Math" panose="02040503050406030204" pitchFamily="18" charset="0"/>
                          </a:rPr>
                          <m:t> </m:t>
                        </m:r>
                        <m:r>
                          <m:rPr>
                            <m:sty m:val="p"/>
                          </m:rPr>
                          <a:rPr lang="en-US" dirty="0">
                            <a:solidFill>
                              <a:schemeClr val="tx1"/>
                            </a:solidFill>
                            <a:latin typeface="Cambria Math" panose="02040503050406030204" pitchFamily="18" charset="0"/>
                          </a:rPr>
                          <m:t>for</m:t>
                        </m:r>
                        <m:r>
                          <a:rPr lang="en-US" dirty="0">
                            <a:solidFill>
                              <a:schemeClr val="tx1"/>
                            </a:solidFill>
                            <a:latin typeface="Cambria Math" panose="02040503050406030204" pitchFamily="18" charset="0"/>
                          </a:rPr>
                          <m:t> </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𝑤</m:t>
                            </m:r>
                          </m:e>
                          <m:sub>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90" name="Rectangle 89">
                  <a:extLst>
                    <a:ext uri="{FF2B5EF4-FFF2-40B4-BE49-F238E27FC236}">
                      <a16:creationId xmlns:a16="http://schemas.microsoft.com/office/drawing/2014/main" id="{F8B7564A-B348-48F5-9893-F419F724F34C}"/>
                    </a:ext>
                  </a:extLst>
                </p:cNvPr>
                <p:cNvSpPr>
                  <a:spLocks noRot="1" noChangeAspect="1" noMove="1" noResize="1" noEditPoints="1" noAdjustHandles="1" noChangeArrowheads="1" noChangeShapeType="1" noTextEdit="1"/>
                </p:cNvSpPr>
                <p:nvPr/>
              </p:nvSpPr>
              <p:spPr>
                <a:xfrm>
                  <a:off x="399012" y="2488128"/>
                  <a:ext cx="2150454" cy="378655"/>
                </a:xfrm>
                <a:prstGeom prst="rect">
                  <a:avLst/>
                </a:prstGeom>
                <a:blipFill>
                  <a:blip r:embed="rId4"/>
                  <a:stretch>
                    <a:fillRect l="-3662" b="-1076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9D248320-E422-4E1C-91A3-1D1FCA0EE3D9}"/>
                    </a:ext>
                  </a:extLst>
                </p:cNvPr>
                <p:cNvSpPr/>
                <p:nvPr/>
              </p:nvSpPr>
              <p:spPr>
                <a:xfrm>
                  <a:off x="2549465" y="2488128"/>
                  <a:ext cx="1689044" cy="378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h</m:t>
                            </m:r>
                          </m:e>
                          <m:sub>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91" name="Rectangle 90">
                  <a:extLst>
                    <a:ext uri="{FF2B5EF4-FFF2-40B4-BE49-F238E27FC236}">
                      <a16:creationId xmlns:a16="http://schemas.microsoft.com/office/drawing/2014/main" id="{9D248320-E422-4E1C-91A3-1D1FCA0EE3D9}"/>
                    </a:ext>
                  </a:extLst>
                </p:cNvPr>
                <p:cNvSpPr>
                  <a:spLocks noRot="1" noChangeAspect="1" noMove="1" noResize="1" noEditPoints="1" noAdjustHandles="1" noChangeArrowheads="1" noChangeShapeType="1" noTextEdit="1"/>
                </p:cNvSpPr>
                <p:nvPr/>
              </p:nvSpPr>
              <p:spPr>
                <a:xfrm>
                  <a:off x="2549465" y="2488128"/>
                  <a:ext cx="1689044" cy="378655"/>
                </a:xfrm>
                <a:prstGeom prst="rect">
                  <a:avLst/>
                </a:prstGeom>
                <a:blipFill>
                  <a:blip r:embed="rId5"/>
                  <a:stretch>
                    <a:fillRect b="-10769"/>
                  </a:stretch>
                </a:blipFill>
                <a:ln>
                  <a:solidFill>
                    <a:schemeClr val="tx1"/>
                  </a:solidFill>
                </a:ln>
              </p:spPr>
              <p:txBody>
                <a:bodyPr/>
                <a:lstStyle/>
                <a:p>
                  <a:r>
                    <a:rPr lang="en-US">
                      <a:noFill/>
                    </a:rPr>
                    <a:t> </a:t>
                  </a:r>
                </a:p>
              </p:txBody>
            </p:sp>
          </mc:Fallback>
        </mc:AlternateContent>
        <p:sp>
          <p:nvSpPr>
            <p:cNvPr id="57" name="Flowchart: Connector 56">
              <a:extLst>
                <a:ext uri="{FF2B5EF4-FFF2-40B4-BE49-F238E27FC236}">
                  <a16:creationId xmlns:a16="http://schemas.microsoft.com/office/drawing/2014/main" id="{8D8CCC6C-4C93-4E5A-B156-D76089F8904A}"/>
                </a:ext>
              </a:extLst>
            </p:cNvPr>
            <p:cNvSpPr/>
            <p:nvPr/>
          </p:nvSpPr>
          <p:spPr>
            <a:xfrm>
              <a:off x="10528853" y="596818"/>
              <a:ext cx="192945" cy="2032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8" name="Flowchart: Connector 57">
              <a:extLst>
                <a:ext uri="{FF2B5EF4-FFF2-40B4-BE49-F238E27FC236}">
                  <a16:creationId xmlns:a16="http://schemas.microsoft.com/office/drawing/2014/main" id="{D96D12DF-E621-4722-9146-4462BBD1941B}"/>
                </a:ext>
              </a:extLst>
            </p:cNvPr>
            <p:cNvSpPr/>
            <p:nvPr/>
          </p:nvSpPr>
          <p:spPr>
            <a:xfrm>
              <a:off x="10521433" y="984435"/>
              <a:ext cx="192945" cy="2032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9" name="Flowchart: Connector 58">
              <a:extLst>
                <a:ext uri="{FF2B5EF4-FFF2-40B4-BE49-F238E27FC236}">
                  <a16:creationId xmlns:a16="http://schemas.microsoft.com/office/drawing/2014/main" id="{1B59DD8F-5075-4176-BB8E-F71B72AF08BF}"/>
                </a:ext>
              </a:extLst>
            </p:cNvPr>
            <p:cNvSpPr/>
            <p:nvPr/>
          </p:nvSpPr>
          <p:spPr>
            <a:xfrm>
              <a:off x="10528853" y="1364525"/>
              <a:ext cx="192945" cy="2032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0" name="Flowchart: Connector 59">
              <a:extLst>
                <a:ext uri="{FF2B5EF4-FFF2-40B4-BE49-F238E27FC236}">
                  <a16:creationId xmlns:a16="http://schemas.microsoft.com/office/drawing/2014/main" id="{4B60C655-565E-455A-931F-88D5E6796CFD}"/>
                </a:ext>
              </a:extLst>
            </p:cNvPr>
            <p:cNvSpPr/>
            <p:nvPr/>
          </p:nvSpPr>
          <p:spPr>
            <a:xfrm>
              <a:off x="10498150" y="3969769"/>
              <a:ext cx="192945" cy="2032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7" name="Flowchart: Connector 86">
              <a:extLst>
                <a:ext uri="{FF2B5EF4-FFF2-40B4-BE49-F238E27FC236}">
                  <a16:creationId xmlns:a16="http://schemas.microsoft.com/office/drawing/2014/main" id="{04CD6F6D-6CE4-417F-B2A0-47E97067A83B}"/>
                </a:ext>
              </a:extLst>
            </p:cNvPr>
            <p:cNvSpPr/>
            <p:nvPr/>
          </p:nvSpPr>
          <p:spPr>
            <a:xfrm>
              <a:off x="10514866" y="2214676"/>
              <a:ext cx="126157" cy="13547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Flowchart: Connector 87">
              <a:extLst>
                <a:ext uri="{FF2B5EF4-FFF2-40B4-BE49-F238E27FC236}">
                  <a16:creationId xmlns:a16="http://schemas.microsoft.com/office/drawing/2014/main" id="{246E455B-E213-4F47-AB1E-6ECB0A156C08}"/>
                </a:ext>
              </a:extLst>
            </p:cNvPr>
            <p:cNvSpPr/>
            <p:nvPr/>
          </p:nvSpPr>
          <p:spPr>
            <a:xfrm>
              <a:off x="10514866" y="2463053"/>
              <a:ext cx="126157" cy="13547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Flowchart: Connector 88">
              <a:extLst>
                <a:ext uri="{FF2B5EF4-FFF2-40B4-BE49-F238E27FC236}">
                  <a16:creationId xmlns:a16="http://schemas.microsoft.com/office/drawing/2014/main" id="{648B4E5F-088E-4CAD-A18C-79AD5FE7C63E}"/>
                </a:ext>
              </a:extLst>
            </p:cNvPr>
            <p:cNvSpPr/>
            <p:nvPr/>
          </p:nvSpPr>
          <p:spPr>
            <a:xfrm>
              <a:off x="10514866" y="2711429"/>
              <a:ext cx="126157" cy="13547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2" name="Straight Arrow Connector 91">
              <a:extLst>
                <a:ext uri="{FF2B5EF4-FFF2-40B4-BE49-F238E27FC236}">
                  <a16:creationId xmlns:a16="http://schemas.microsoft.com/office/drawing/2014/main" id="{9523F814-E2C3-46E3-95D8-7DA35EE28667}"/>
                </a:ext>
              </a:extLst>
            </p:cNvPr>
            <p:cNvCxnSpPr>
              <a:cxnSpLocks/>
              <a:endCxn id="57" idx="2"/>
            </p:cNvCxnSpPr>
            <p:nvPr/>
          </p:nvCxnSpPr>
          <p:spPr>
            <a:xfrm flipV="1">
              <a:off x="7550985" y="698427"/>
              <a:ext cx="2977868" cy="84294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43A5572-BEF9-49D2-B8C4-B360AC04AB6D}"/>
                </a:ext>
              </a:extLst>
            </p:cNvPr>
            <p:cNvCxnSpPr>
              <a:cxnSpLocks/>
              <a:endCxn id="58" idx="2"/>
            </p:cNvCxnSpPr>
            <p:nvPr/>
          </p:nvCxnSpPr>
          <p:spPr>
            <a:xfrm flipV="1">
              <a:off x="7543565" y="1086044"/>
              <a:ext cx="2977868" cy="48241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ACF2F6-8084-42EF-A36E-75AB9193DB7C}"/>
                </a:ext>
              </a:extLst>
            </p:cNvPr>
            <p:cNvCxnSpPr>
              <a:cxnSpLocks/>
              <a:endCxn id="59" idx="2"/>
            </p:cNvCxnSpPr>
            <p:nvPr/>
          </p:nvCxnSpPr>
          <p:spPr>
            <a:xfrm flipV="1">
              <a:off x="7543565" y="1466134"/>
              <a:ext cx="2985288" cy="1023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8DC2D38-BD32-4FC2-9035-3741FB7680B5}"/>
                </a:ext>
              </a:extLst>
            </p:cNvPr>
            <p:cNvCxnSpPr>
              <a:cxnSpLocks/>
              <a:stCxn id="62" idx="6"/>
              <a:endCxn id="60" idx="2"/>
            </p:cNvCxnSpPr>
            <p:nvPr/>
          </p:nvCxnSpPr>
          <p:spPr>
            <a:xfrm>
              <a:off x="7525890" y="1568454"/>
              <a:ext cx="2972260" cy="25029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4BAF99C-2BE1-4FFE-9C3D-86BC6455409A}"/>
                </a:ext>
              </a:extLst>
            </p:cNvPr>
            <p:cNvCxnSpPr>
              <a:cxnSpLocks/>
              <a:stCxn id="63" idx="6"/>
              <a:endCxn id="60" idx="2"/>
            </p:cNvCxnSpPr>
            <p:nvPr/>
          </p:nvCxnSpPr>
          <p:spPr>
            <a:xfrm>
              <a:off x="7518470" y="1956071"/>
              <a:ext cx="2979680" cy="211530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A1C1273-1BD0-4FBD-AA93-64D8C80C5475}"/>
                </a:ext>
              </a:extLst>
            </p:cNvPr>
            <p:cNvCxnSpPr>
              <a:cxnSpLocks/>
              <a:stCxn id="64" idx="6"/>
              <a:endCxn id="60" idx="2"/>
            </p:cNvCxnSpPr>
            <p:nvPr/>
          </p:nvCxnSpPr>
          <p:spPr>
            <a:xfrm>
              <a:off x="7525890" y="2336161"/>
              <a:ext cx="2972260" cy="173521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54170E7-AFAD-4D5F-A3F9-EAABA10F4DBF}"/>
                </a:ext>
              </a:extLst>
            </p:cNvPr>
            <p:cNvCxnSpPr>
              <a:cxnSpLocks/>
              <a:stCxn id="65" idx="7"/>
              <a:endCxn id="60" idx="2"/>
            </p:cNvCxnSpPr>
            <p:nvPr/>
          </p:nvCxnSpPr>
          <p:spPr>
            <a:xfrm>
              <a:off x="7497634" y="3686833"/>
              <a:ext cx="3000516" cy="38454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EC518D1-8E3B-4C8B-A8C7-55BA07AE8659}"/>
                </a:ext>
              </a:extLst>
            </p:cNvPr>
            <p:cNvCxnSpPr>
              <a:cxnSpLocks/>
              <a:endCxn id="57" idx="2"/>
            </p:cNvCxnSpPr>
            <p:nvPr/>
          </p:nvCxnSpPr>
          <p:spPr>
            <a:xfrm flipV="1">
              <a:off x="7536145" y="698427"/>
              <a:ext cx="2992708" cy="12576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C979043-A947-4D6F-BEF2-8091A3E9BEF4}"/>
                </a:ext>
              </a:extLst>
            </p:cNvPr>
            <p:cNvCxnSpPr>
              <a:cxnSpLocks/>
              <a:endCxn id="58" idx="2"/>
            </p:cNvCxnSpPr>
            <p:nvPr/>
          </p:nvCxnSpPr>
          <p:spPr>
            <a:xfrm flipV="1">
              <a:off x="7536145" y="1086044"/>
              <a:ext cx="2985288" cy="87002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14FD54-9AD9-479B-ADF4-D01BC4CF7110}"/>
                </a:ext>
              </a:extLst>
            </p:cNvPr>
            <p:cNvCxnSpPr>
              <a:cxnSpLocks/>
              <a:endCxn id="59" idx="2"/>
            </p:cNvCxnSpPr>
            <p:nvPr/>
          </p:nvCxnSpPr>
          <p:spPr>
            <a:xfrm flipV="1">
              <a:off x="7536145" y="1466134"/>
              <a:ext cx="2992708" cy="48993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7940AC6-A826-4DEE-9994-8B1C5476614C}"/>
                </a:ext>
              </a:extLst>
            </p:cNvPr>
            <p:cNvCxnSpPr>
              <a:cxnSpLocks/>
              <a:endCxn id="57" idx="3"/>
            </p:cNvCxnSpPr>
            <p:nvPr/>
          </p:nvCxnSpPr>
          <p:spPr>
            <a:xfrm flipV="1">
              <a:off x="7523119" y="770275"/>
              <a:ext cx="3033990" cy="15613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8BA2F0D-6684-42D6-AB08-6EE2B547F207}"/>
                </a:ext>
              </a:extLst>
            </p:cNvPr>
            <p:cNvCxnSpPr>
              <a:cxnSpLocks/>
            </p:cNvCxnSpPr>
            <p:nvPr/>
          </p:nvCxnSpPr>
          <p:spPr>
            <a:xfrm flipV="1">
              <a:off x="7543565" y="1173129"/>
              <a:ext cx="2902413" cy="116303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FE9B894-C56C-4B11-8E59-E8F31A804402}"/>
                </a:ext>
              </a:extLst>
            </p:cNvPr>
            <p:cNvCxnSpPr>
              <a:cxnSpLocks/>
              <a:endCxn id="59" idx="2"/>
            </p:cNvCxnSpPr>
            <p:nvPr/>
          </p:nvCxnSpPr>
          <p:spPr>
            <a:xfrm flipV="1">
              <a:off x="7543565" y="1466134"/>
              <a:ext cx="2985288" cy="87002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ED1CDB1-04EE-411B-9591-58CCD08E158A}"/>
                </a:ext>
              </a:extLst>
            </p:cNvPr>
            <p:cNvCxnSpPr>
              <a:cxnSpLocks/>
              <a:endCxn id="59" idx="3"/>
            </p:cNvCxnSpPr>
            <p:nvPr/>
          </p:nvCxnSpPr>
          <p:spPr>
            <a:xfrm flipV="1">
              <a:off x="7515309" y="1537982"/>
              <a:ext cx="3041800" cy="214885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05A1927-7BBC-4210-A100-BE178013FEBB}"/>
                </a:ext>
              </a:extLst>
            </p:cNvPr>
            <p:cNvCxnSpPr>
              <a:cxnSpLocks/>
            </p:cNvCxnSpPr>
            <p:nvPr/>
          </p:nvCxnSpPr>
          <p:spPr>
            <a:xfrm flipV="1">
              <a:off x="7515309" y="1115807"/>
              <a:ext cx="3067464" cy="257102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BAC45E6-965F-4AEC-B3B5-CEA2FBC8B63B}"/>
                </a:ext>
              </a:extLst>
            </p:cNvPr>
            <p:cNvCxnSpPr>
              <a:cxnSpLocks/>
            </p:cNvCxnSpPr>
            <p:nvPr/>
          </p:nvCxnSpPr>
          <p:spPr>
            <a:xfrm flipV="1">
              <a:off x="7515309" y="752641"/>
              <a:ext cx="3020928" cy="293419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7B947ACC-0925-4FD4-A9D5-FD80B7A54B5C}"/>
                    </a:ext>
                  </a:extLst>
                </p:cNvPr>
                <p:cNvSpPr/>
                <p:nvPr/>
              </p:nvSpPr>
              <p:spPr>
                <a:xfrm>
                  <a:off x="8598240" y="561997"/>
                  <a:ext cx="534335"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oMath>
                    </m:oMathPara>
                  </a14:m>
                  <a:endParaRPr lang="en-US" dirty="0"/>
                </a:p>
              </p:txBody>
            </p:sp>
          </mc:Choice>
          <mc:Fallback xmlns="">
            <p:sp>
              <p:nvSpPr>
                <p:cNvPr id="108" name="Rectangle 107">
                  <a:extLst>
                    <a:ext uri="{FF2B5EF4-FFF2-40B4-BE49-F238E27FC236}">
                      <a16:creationId xmlns:a16="http://schemas.microsoft.com/office/drawing/2014/main" id="{7B947ACC-0925-4FD4-A9D5-FD80B7A54B5C}"/>
                    </a:ext>
                  </a:extLst>
                </p:cNvPr>
                <p:cNvSpPr>
                  <a:spLocks noRot="1" noChangeAspect="1" noMove="1" noResize="1" noEditPoints="1" noAdjustHandles="1" noChangeArrowheads="1" noChangeShapeType="1" noTextEdit="1"/>
                </p:cNvSpPr>
                <p:nvPr/>
              </p:nvSpPr>
              <p:spPr>
                <a:xfrm>
                  <a:off x="8598240" y="561997"/>
                  <a:ext cx="534335" cy="4924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45FBF4FC-4CFE-4A5E-B9FC-205DA63BE7D7}"/>
                    </a:ext>
                  </a:extLst>
                </p:cNvPr>
                <p:cNvSpPr txBox="1"/>
                <p:nvPr/>
              </p:nvSpPr>
              <p:spPr>
                <a:xfrm>
                  <a:off x="10824882" y="480928"/>
                  <a:ext cx="3703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US" dirty="0"/>
                </a:p>
              </p:txBody>
            </p:sp>
          </mc:Choice>
          <mc:Fallback xmlns="">
            <p:sp>
              <p:nvSpPr>
                <p:cNvPr id="109" name="TextBox 108">
                  <a:extLst>
                    <a:ext uri="{FF2B5EF4-FFF2-40B4-BE49-F238E27FC236}">
                      <a16:creationId xmlns:a16="http://schemas.microsoft.com/office/drawing/2014/main" id="{45FBF4FC-4CFE-4A5E-B9FC-205DA63BE7D7}"/>
                    </a:ext>
                  </a:extLst>
                </p:cNvPr>
                <p:cNvSpPr txBox="1">
                  <a:spLocks noRot="1" noChangeAspect="1" noMove="1" noResize="1" noEditPoints="1" noAdjustHandles="1" noChangeArrowheads="1" noChangeShapeType="1" noTextEdit="1"/>
                </p:cNvSpPr>
                <p:nvPr/>
              </p:nvSpPr>
              <p:spPr>
                <a:xfrm>
                  <a:off x="10824882" y="480928"/>
                  <a:ext cx="370357" cy="369332"/>
                </a:xfrm>
                <a:prstGeom prst="rect">
                  <a:avLst/>
                </a:prstGeom>
                <a:blipFill>
                  <a:blip r:embed="rId7"/>
                  <a:stretch>
                    <a:fillRect l="-18182" r="-4545"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F6E0224-16C1-4368-A1AD-CF8EB9260F60}"/>
                    </a:ext>
                  </a:extLst>
                </p:cNvPr>
                <p:cNvSpPr txBox="1"/>
                <p:nvPr/>
              </p:nvSpPr>
              <p:spPr>
                <a:xfrm>
                  <a:off x="10804010" y="854503"/>
                  <a:ext cx="3774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a:p>
              </p:txBody>
            </p:sp>
          </mc:Choice>
          <mc:Fallback xmlns="">
            <p:sp>
              <p:nvSpPr>
                <p:cNvPr id="110" name="TextBox 109">
                  <a:extLst>
                    <a:ext uri="{FF2B5EF4-FFF2-40B4-BE49-F238E27FC236}">
                      <a16:creationId xmlns:a16="http://schemas.microsoft.com/office/drawing/2014/main" id="{9F6E0224-16C1-4368-A1AD-CF8EB9260F60}"/>
                    </a:ext>
                  </a:extLst>
                </p:cNvPr>
                <p:cNvSpPr txBox="1">
                  <a:spLocks noRot="1" noChangeAspect="1" noMove="1" noResize="1" noEditPoints="1" noAdjustHandles="1" noChangeArrowheads="1" noChangeShapeType="1" noTextEdit="1"/>
                </p:cNvSpPr>
                <p:nvPr/>
              </p:nvSpPr>
              <p:spPr>
                <a:xfrm>
                  <a:off x="10804010" y="854503"/>
                  <a:ext cx="377455" cy="369332"/>
                </a:xfrm>
                <a:prstGeom prst="rect">
                  <a:avLst/>
                </a:prstGeom>
                <a:blipFill>
                  <a:blip r:embed="rId8"/>
                  <a:stretch>
                    <a:fillRect l="-16667" r="-4167"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E685AB13-57BF-45C1-B75C-E3BDC34FF738}"/>
                    </a:ext>
                  </a:extLst>
                </p:cNvPr>
                <p:cNvSpPr txBox="1"/>
                <p:nvPr/>
              </p:nvSpPr>
              <p:spPr>
                <a:xfrm>
                  <a:off x="10804010" y="1239543"/>
                  <a:ext cx="3774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oMath>
                    </m:oMathPara>
                  </a14:m>
                  <a:endParaRPr lang="en-US" dirty="0"/>
                </a:p>
              </p:txBody>
            </p:sp>
          </mc:Choice>
          <mc:Fallback xmlns="">
            <p:sp>
              <p:nvSpPr>
                <p:cNvPr id="111" name="TextBox 110">
                  <a:extLst>
                    <a:ext uri="{FF2B5EF4-FFF2-40B4-BE49-F238E27FC236}">
                      <a16:creationId xmlns:a16="http://schemas.microsoft.com/office/drawing/2014/main" id="{E685AB13-57BF-45C1-B75C-E3BDC34FF738}"/>
                    </a:ext>
                  </a:extLst>
                </p:cNvPr>
                <p:cNvSpPr txBox="1">
                  <a:spLocks noRot="1" noChangeAspect="1" noMove="1" noResize="1" noEditPoints="1" noAdjustHandles="1" noChangeArrowheads="1" noChangeShapeType="1" noTextEdit="1"/>
                </p:cNvSpPr>
                <p:nvPr/>
              </p:nvSpPr>
              <p:spPr>
                <a:xfrm>
                  <a:off x="10804010" y="1239543"/>
                  <a:ext cx="377455" cy="369332"/>
                </a:xfrm>
                <a:prstGeom prst="rect">
                  <a:avLst/>
                </a:prstGeom>
                <a:blipFill>
                  <a:blip r:embed="rId9"/>
                  <a:stretch>
                    <a:fillRect l="-16667" r="-4167"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F0E0831-EBBE-4226-A17F-5505FE75F92F}"/>
                    </a:ext>
                  </a:extLst>
                </p:cNvPr>
                <p:cNvSpPr txBox="1"/>
                <p:nvPr/>
              </p:nvSpPr>
              <p:spPr>
                <a:xfrm>
                  <a:off x="10766867" y="3900993"/>
                  <a:ext cx="6941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𝑉</m:t>
                            </m:r>
                            <m:r>
                              <a:rPr lang="en-US" i="1">
                                <a:latin typeface="Cambria Math" panose="02040503050406030204" pitchFamily="18" charset="0"/>
                              </a:rPr>
                              <m:t>−1</m:t>
                            </m:r>
                          </m:sub>
                        </m:sSub>
                      </m:oMath>
                    </m:oMathPara>
                  </a14:m>
                  <a:endParaRPr lang="en-US" dirty="0"/>
                </a:p>
              </p:txBody>
            </p:sp>
          </mc:Choice>
          <mc:Fallback xmlns="">
            <p:sp>
              <p:nvSpPr>
                <p:cNvPr id="112" name="TextBox 111">
                  <a:extLst>
                    <a:ext uri="{FF2B5EF4-FFF2-40B4-BE49-F238E27FC236}">
                      <a16:creationId xmlns:a16="http://schemas.microsoft.com/office/drawing/2014/main" id="{BF0E0831-EBBE-4226-A17F-5505FE75F92F}"/>
                    </a:ext>
                  </a:extLst>
                </p:cNvPr>
                <p:cNvSpPr txBox="1">
                  <a:spLocks noRot="1" noChangeAspect="1" noMove="1" noResize="1" noEditPoints="1" noAdjustHandles="1" noChangeArrowheads="1" noChangeShapeType="1" noTextEdit="1"/>
                </p:cNvSpPr>
                <p:nvPr/>
              </p:nvSpPr>
              <p:spPr>
                <a:xfrm>
                  <a:off x="10766867" y="3900993"/>
                  <a:ext cx="694123" cy="369332"/>
                </a:xfrm>
                <a:prstGeom prst="rect">
                  <a:avLst/>
                </a:prstGeom>
                <a:blipFill>
                  <a:blip r:embed="rId10"/>
                  <a:stretch>
                    <a:fillRect l="-9524" r="-2381" b="-21739"/>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C81CA398-5198-4212-B3C4-CDEF3EA8753F}"/>
                </a:ext>
              </a:extLst>
            </p:cNvPr>
            <p:cNvSpPr/>
            <p:nvPr/>
          </p:nvSpPr>
          <p:spPr>
            <a:xfrm rot="16200000">
              <a:off x="1853185" y="1606552"/>
              <a:ext cx="904789" cy="381313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0E26F2-3EBE-4EDE-9612-689957D497D1}"/>
                    </a:ext>
                  </a:extLst>
                </p:cNvPr>
                <p:cNvSpPr txBox="1"/>
                <p:nvPr/>
              </p:nvSpPr>
              <p:spPr>
                <a:xfrm>
                  <a:off x="1962953" y="4147202"/>
                  <a:ext cx="6868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240E26F2-3EBE-4EDE-9612-689957D497D1}"/>
                    </a:ext>
                  </a:extLst>
                </p:cNvPr>
                <p:cNvSpPr txBox="1">
                  <a:spLocks noRot="1" noChangeAspect="1" noMove="1" noResize="1" noEditPoints="1" noAdjustHandles="1" noChangeArrowheads="1" noChangeShapeType="1" noTextEdit="1"/>
                </p:cNvSpPr>
                <p:nvPr/>
              </p:nvSpPr>
              <p:spPr>
                <a:xfrm>
                  <a:off x="1962953" y="4147202"/>
                  <a:ext cx="686855" cy="369332"/>
                </a:xfrm>
                <a:prstGeom prst="rect">
                  <a:avLst/>
                </a:prstGeom>
                <a:blipFill>
                  <a:blip r:embed="rId11"/>
                  <a:stretch>
                    <a:fillRect l="-4762" r="-2381" b="-13636"/>
                  </a:stretch>
                </a:blipFill>
              </p:spPr>
              <p:txBody>
                <a:bodyPr/>
                <a:lstStyle/>
                <a:p>
                  <a:r>
                    <a:rPr lang="en-US">
                      <a:noFill/>
                    </a:rPr>
                    <a:t> </a:t>
                  </a:r>
                </a:p>
              </p:txBody>
            </p:sp>
          </mc:Fallback>
        </mc:AlternateContent>
        <p:sp>
          <p:nvSpPr>
            <p:cNvPr id="114" name="Rectangle 113">
              <a:extLst>
                <a:ext uri="{FF2B5EF4-FFF2-40B4-BE49-F238E27FC236}">
                  <a16:creationId xmlns:a16="http://schemas.microsoft.com/office/drawing/2014/main" id="{0F9B8E4B-A389-435F-8F5C-ECF1205AD0F9}"/>
                </a:ext>
              </a:extLst>
            </p:cNvPr>
            <p:cNvSpPr/>
            <p:nvPr/>
          </p:nvSpPr>
          <p:spPr>
            <a:xfrm rot="5400000">
              <a:off x="9929137" y="2159329"/>
              <a:ext cx="3509381" cy="397543"/>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p>
          </p:txBody>
        </p:sp>
        <p:sp>
          <p:nvSpPr>
            <p:cNvPr id="115" name="Arrow: Right 114">
              <a:extLst>
                <a:ext uri="{FF2B5EF4-FFF2-40B4-BE49-F238E27FC236}">
                  <a16:creationId xmlns:a16="http://schemas.microsoft.com/office/drawing/2014/main" id="{5FAD8F45-F68E-41D3-86A0-7498BE78D975}"/>
                </a:ext>
              </a:extLst>
            </p:cNvPr>
            <p:cNvSpPr/>
            <p:nvPr/>
          </p:nvSpPr>
          <p:spPr>
            <a:xfrm>
              <a:off x="11063052" y="2413808"/>
              <a:ext cx="301336" cy="3139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A816976-C13A-4BD4-8A5C-A87C52D06B6B}"/>
                  </a:ext>
                </a:extLst>
              </p:cNvPr>
              <p:cNvSpPr txBox="1"/>
              <p:nvPr/>
            </p:nvSpPr>
            <p:spPr>
              <a:xfrm>
                <a:off x="155175" y="3904706"/>
                <a:ext cx="8894358" cy="830997"/>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oMath>
                </a14:m>
                <a:r>
                  <a:rPr lang="en-US" dirty="0"/>
                  <a:t>Tells us which words were likely prior to selection of previous word (context)</a:t>
                </a:r>
              </a:p>
              <a:p>
                <a:endParaRPr lang="en-US"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r>
                          <a:rPr lang="en-US" i="1">
                            <a:latin typeface="Cambria Math" panose="02040503050406030204" pitchFamily="18" charset="0"/>
                          </a:rPr>
                          <m:t>−1</m:t>
                        </m:r>
                      </m:sub>
                    </m:sSub>
                  </m:oMath>
                </a14:m>
                <a:r>
                  <a:rPr lang="en-US" dirty="0"/>
                  <a:t>: Tells us which word was used/selected at point </a:t>
                </a:r>
                <a14:m>
                  <m:oMath xmlns:m="http://schemas.openxmlformats.org/officeDocument/2006/math">
                    <m:r>
                      <a:rPr lang="en-US" i="1">
                        <a:latin typeface="Cambria Math" panose="02040503050406030204" pitchFamily="18" charset="0"/>
                      </a:rPr>
                      <m:t>𝑛</m:t>
                    </m:r>
                    <m:r>
                      <a:rPr lang="en-US" i="1" dirty="0">
                        <a:latin typeface="Cambria Math" panose="02040503050406030204" pitchFamily="18" charset="0"/>
                      </a:rPr>
                      <m:t>−1</m:t>
                    </m:r>
                  </m:oMath>
                </a14:m>
                <a:r>
                  <a:rPr lang="en-US" dirty="0"/>
                  <a:t> in text, as we predict the </a:t>
                </a:r>
                <a14:m>
                  <m:oMath xmlns:m="http://schemas.openxmlformats.org/officeDocument/2006/math">
                    <m:r>
                      <a:rPr lang="en-US" i="1" dirty="0">
                        <a:latin typeface="Cambria Math" panose="02040503050406030204" pitchFamily="18" charset="0"/>
                      </a:rPr>
                      <m:t>𝑛</m:t>
                    </m:r>
                  </m:oMath>
                </a14:m>
                <a:r>
                  <a:rPr lang="en-US" dirty="0"/>
                  <a:t>th word</a:t>
                </a:r>
              </a:p>
            </p:txBody>
          </p:sp>
        </mc:Choice>
        <mc:Fallback xmlns="">
          <p:sp>
            <p:nvSpPr>
              <p:cNvPr id="2" name="TextBox 1">
                <a:extLst>
                  <a:ext uri="{FF2B5EF4-FFF2-40B4-BE49-F238E27FC236}">
                    <a16:creationId xmlns:a16="http://schemas.microsoft.com/office/drawing/2014/main" id="{9A816976-C13A-4BD4-8A5C-A87C52D06B6B}"/>
                  </a:ext>
                </a:extLst>
              </p:cNvPr>
              <p:cNvSpPr txBox="1">
                <a:spLocks noRot="1" noChangeAspect="1" noMove="1" noResize="1" noEditPoints="1" noAdjustHandles="1" noChangeArrowheads="1" noChangeShapeType="1" noTextEdit="1"/>
              </p:cNvSpPr>
              <p:nvPr/>
            </p:nvSpPr>
            <p:spPr>
              <a:xfrm>
                <a:off x="155175" y="3904706"/>
                <a:ext cx="8894358" cy="830997"/>
              </a:xfrm>
              <a:prstGeom prst="rect">
                <a:avLst/>
              </a:prstGeom>
              <a:blipFill>
                <a:blip r:embed="rId12"/>
                <a:stretch>
                  <a:fillRect l="-999" t="-7463" r="-571" b="-14925"/>
                </a:stretch>
              </a:blipFill>
            </p:spPr>
            <p:txBody>
              <a:bodyPr/>
              <a:lstStyle/>
              <a:p>
                <a:r>
                  <a:rPr lang="en-US">
                    <a:noFill/>
                  </a:rPr>
                  <a:t> </a:t>
                </a:r>
              </a:p>
            </p:txBody>
          </p:sp>
        </mc:Fallback>
      </mc:AlternateContent>
    </p:spTree>
    <p:extLst>
      <p:ext uri="{BB962C8B-B14F-4D97-AF65-F5344CB8AC3E}">
        <p14:creationId xmlns:p14="http://schemas.microsoft.com/office/powerpoint/2010/main" val="11233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4F498EC-9989-40CD-B33D-751BA71F3C17}"/>
              </a:ext>
            </a:extLst>
          </p:cNvPr>
          <p:cNvGrpSpPr/>
          <p:nvPr/>
        </p:nvGrpSpPr>
        <p:grpSpPr>
          <a:xfrm>
            <a:off x="780015" y="447265"/>
            <a:ext cx="7136268" cy="4248971"/>
            <a:chOff x="1274321" y="658517"/>
            <a:chExt cx="9515024" cy="5665294"/>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2118383" y="1696949"/>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2118383" y="1696949"/>
                  <a:ext cx="1138843" cy="316511"/>
                </a:xfrm>
                <a:prstGeom prst="rect">
                  <a:avLst/>
                </a:prstGeom>
                <a:blipFill>
                  <a:blip r:embed="rId2"/>
                  <a:stretch>
                    <a:fillRect b="-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CC1E92B-776C-4C6D-896B-CCBD679265B5}"/>
                    </a:ext>
                  </a:extLst>
                </p:cNvPr>
                <p:cNvSpPr/>
                <p:nvPr/>
              </p:nvSpPr>
              <p:spPr>
                <a:xfrm>
                  <a:off x="2118383" y="3367222"/>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3" name="Rectangle 2">
                  <a:extLst>
                    <a:ext uri="{FF2B5EF4-FFF2-40B4-BE49-F238E27FC236}">
                      <a16:creationId xmlns:a16="http://schemas.microsoft.com/office/drawing/2014/main" id="{ACC1E92B-776C-4C6D-896B-CCBD679265B5}"/>
                    </a:ext>
                  </a:extLst>
                </p:cNvPr>
                <p:cNvSpPr>
                  <a:spLocks noRot="1" noChangeAspect="1" noMove="1" noResize="1" noEditPoints="1" noAdjustHandles="1" noChangeArrowheads="1" noChangeShapeType="1" noTextEdit="1"/>
                </p:cNvSpPr>
                <p:nvPr/>
              </p:nvSpPr>
              <p:spPr>
                <a:xfrm>
                  <a:off x="2118383" y="3367222"/>
                  <a:ext cx="1138843" cy="316511"/>
                </a:xfrm>
                <a:prstGeom prst="rect">
                  <a:avLst/>
                </a:prstGeom>
                <a:blipFill>
                  <a:blip r:embed="rId3"/>
                  <a:stretch>
                    <a:fillRect b="-185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129958F-2873-4C77-A28F-3FFAAE75359C}"/>
                    </a:ext>
                  </a:extLst>
                </p:cNvPr>
                <p:cNvSpPr/>
                <p:nvPr/>
              </p:nvSpPr>
              <p:spPr>
                <a:xfrm>
                  <a:off x="2118384" y="4998160"/>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4" name="Rectangle 3">
                  <a:extLst>
                    <a:ext uri="{FF2B5EF4-FFF2-40B4-BE49-F238E27FC236}">
                      <a16:creationId xmlns:a16="http://schemas.microsoft.com/office/drawing/2014/main" id="{E129958F-2873-4C77-A28F-3FFAAE75359C}"/>
                    </a:ext>
                  </a:extLst>
                </p:cNvPr>
                <p:cNvSpPr>
                  <a:spLocks noRot="1" noChangeAspect="1" noMove="1" noResize="1" noEditPoints="1" noAdjustHandles="1" noChangeArrowheads="1" noChangeShapeType="1" noTextEdit="1"/>
                </p:cNvSpPr>
                <p:nvPr/>
              </p:nvSpPr>
              <p:spPr>
                <a:xfrm>
                  <a:off x="2118384" y="4998160"/>
                  <a:ext cx="1138843" cy="316511"/>
                </a:xfrm>
                <a:prstGeom prst="rect">
                  <a:avLst/>
                </a:prstGeom>
                <a:blipFill>
                  <a:blip r:embed="rId4"/>
                  <a:stretch>
                    <a:fillRect b="-5556"/>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1274321" y="658517"/>
              <a:ext cx="2440925" cy="677108"/>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3257226" y="185080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EC1210-6548-4DA8-81F8-DF7F800DD011}"/>
                </a:ext>
              </a:extLst>
            </p:cNvPr>
            <p:cNvCxnSpPr/>
            <p:nvPr/>
          </p:nvCxnSpPr>
          <p:spPr>
            <a:xfrm flipV="1">
              <a:off x="3257226" y="3532234"/>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B29709-52B3-412A-B587-6F458C020C56}"/>
                </a:ext>
              </a:extLst>
            </p:cNvPr>
            <p:cNvCxnSpPr/>
            <p:nvPr/>
          </p:nvCxnSpPr>
          <p:spPr>
            <a:xfrm flipV="1">
              <a:off x="3257226" y="515201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4313204" y="1430997"/>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BAEFE8FE-A76A-4AF3-BA5F-66BC5E42B64B}"/>
                </a:ext>
              </a:extLst>
            </p:cNvPr>
            <p:cNvSpPr/>
            <p:nvPr/>
          </p:nvSpPr>
          <p:spPr>
            <a:xfrm>
              <a:off x="4313204" y="3061935"/>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E14D2ED9-21D0-4FD5-B773-61F948A3BCE9}"/>
                </a:ext>
              </a:extLst>
            </p:cNvPr>
            <p:cNvSpPr/>
            <p:nvPr/>
          </p:nvSpPr>
          <p:spPr>
            <a:xfrm>
              <a:off x="4313204" y="4692873"/>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63A9B7A-2F77-408F-B113-123924638EDF}"/>
                </a:ext>
              </a:extLst>
            </p:cNvPr>
            <p:cNvCxnSpPr>
              <a:cxnSpLocks/>
              <a:stCxn id="14" idx="2"/>
              <a:endCxn id="15" idx="0"/>
            </p:cNvCxnSpPr>
            <p:nvPr/>
          </p:nvCxnSpPr>
          <p:spPr>
            <a:xfrm>
              <a:off x="5017096" y="3989019"/>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2C6726-95DB-49FC-83B3-C45EFB045B79}"/>
                </a:ext>
              </a:extLst>
            </p:cNvPr>
            <p:cNvCxnSpPr>
              <a:cxnSpLocks/>
            </p:cNvCxnSpPr>
            <p:nvPr/>
          </p:nvCxnSpPr>
          <p:spPr>
            <a:xfrm>
              <a:off x="5039182" y="5619957"/>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209707-0C1B-42B9-9A02-25F6FABBCF61}"/>
                </a:ext>
              </a:extLst>
            </p:cNvPr>
            <p:cNvCxnSpPr>
              <a:cxnSpLocks/>
            </p:cNvCxnSpPr>
            <p:nvPr/>
          </p:nvCxnSpPr>
          <p:spPr>
            <a:xfrm>
              <a:off x="4980993" y="2358081"/>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4986454" y="727143"/>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5092624" y="940570"/>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5092624" y="940570"/>
                  <a:ext cx="521168" cy="276999"/>
                </a:xfrm>
                <a:prstGeom prst="rect">
                  <a:avLst/>
                </a:prstGeom>
                <a:blipFill>
                  <a:blip r:embed="rId5"/>
                  <a:stretch>
                    <a:fillRect l="-9375"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D2F53F-A9C2-4EB4-B8C2-256B3D91FEB5}"/>
                    </a:ext>
                  </a:extLst>
                </p:cNvPr>
                <p:cNvSpPr txBox="1"/>
                <p:nvPr/>
              </p:nvSpPr>
              <p:spPr>
                <a:xfrm>
                  <a:off x="5102833" y="2571507"/>
                  <a:ext cx="301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3" name="TextBox 22">
                  <a:extLst>
                    <a:ext uri="{FF2B5EF4-FFF2-40B4-BE49-F238E27FC236}">
                      <a16:creationId xmlns:a16="http://schemas.microsoft.com/office/drawing/2014/main" id="{84D2F53F-A9C2-4EB4-B8C2-256B3D91FEB5}"/>
                    </a:ext>
                  </a:extLst>
                </p:cNvPr>
                <p:cNvSpPr txBox="1">
                  <a:spLocks noRot="1" noChangeAspect="1" noMove="1" noResize="1" noEditPoints="1" noAdjustHandles="1" noChangeArrowheads="1" noChangeShapeType="1" noTextEdit="1"/>
                </p:cNvSpPr>
                <p:nvPr/>
              </p:nvSpPr>
              <p:spPr>
                <a:xfrm>
                  <a:off x="5102833" y="2571507"/>
                  <a:ext cx="301023" cy="276999"/>
                </a:xfrm>
                <a:prstGeom prst="rect">
                  <a:avLst/>
                </a:prstGeom>
                <a:blipFill>
                  <a:blip r:embed="rId6"/>
                  <a:stretch>
                    <a:fillRect l="-23529"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6584532-27C6-4C93-BDC1-1658FD2F9A72}"/>
                    </a:ext>
                  </a:extLst>
                </p:cNvPr>
                <p:cNvSpPr txBox="1"/>
                <p:nvPr/>
              </p:nvSpPr>
              <p:spPr>
                <a:xfrm>
                  <a:off x="5102833" y="4202446"/>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4" name="TextBox 23">
                  <a:extLst>
                    <a:ext uri="{FF2B5EF4-FFF2-40B4-BE49-F238E27FC236}">
                      <a16:creationId xmlns:a16="http://schemas.microsoft.com/office/drawing/2014/main" id="{A6584532-27C6-4C93-BDC1-1658FD2F9A72}"/>
                    </a:ext>
                  </a:extLst>
                </p:cNvPr>
                <p:cNvSpPr txBox="1">
                  <a:spLocks noRot="1" noChangeAspect="1" noMove="1" noResize="1" noEditPoints="1" noAdjustHandles="1" noChangeArrowheads="1" noChangeShapeType="1" noTextEdit="1"/>
                </p:cNvSpPr>
                <p:nvPr/>
              </p:nvSpPr>
              <p:spPr>
                <a:xfrm>
                  <a:off x="5102833" y="4202446"/>
                  <a:ext cx="521168" cy="276999"/>
                </a:xfrm>
                <a:prstGeom prst="rect">
                  <a:avLst/>
                </a:prstGeom>
                <a:blipFill>
                  <a:blip r:embed="rId7"/>
                  <a:stretch>
                    <a:fillRect l="-13333" r="-3333"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A11CAE6-3E5F-4642-A016-245E8434168D}"/>
                    </a:ext>
                  </a:extLst>
                </p:cNvPr>
                <p:cNvSpPr txBox="1"/>
                <p:nvPr/>
              </p:nvSpPr>
              <p:spPr>
                <a:xfrm>
                  <a:off x="5144320" y="5799604"/>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+2</m:t>
                            </m:r>
                          </m:sub>
                        </m:sSub>
                      </m:oMath>
                    </m:oMathPara>
                  </a14:m>
                  <a:endParaRPr lang="en-US" sz="1350" dirty="0"/>
                </a:p>
              </p:txBody>
            </p:sp>
          </mc:Choice>
          <mc:Fallback xmlns="">
            <p:sp>
              <p:nvSpPr>
                <p:cNvPr id="25" name="TextBox 24">
                  <a:extLst>
                    <a:ext uri="{FF2B5EF4-FFF2-40B4-BE49-F238E27FC236}">
                      <a16:creationId xmlns:a16="http://schemas.microsoft.com/office/drawing/2014/main" id="{1A11CAE6-3E5F-4642-A016-245E8434168D}"/>
                    </a:ext>
                  </a:extLst>
                </p:cNvPr>
                <p:cNvSpPr txBox="1">
                  <a:spLocks noRot="1" noChangeAspect="1" noMove="1" noResize="1" noEditPoints="1" noAdjustHandles="1" noChangeArrowheads="1" noChangeShapeType="1" noTextEdit="1"/>
                </p:cNvSpPr>
                <p:nvPr/>
              </p:nvSpPr>
              <p:spPr>
                <a:xfrm>
                  <a:off x="5144320" y="5799604"/>
                  <a:ext cx="521168" cy="276999"/>
                </a:xfrm>
                <a:prstGeom prst="rect">
                  <a:avLst/>
                </a:prstGeom>
                <a:blipFill>
                  <a:blip r:embed="rId8"/>
                  <a:stretch>
                    <a:fillRect l="-6250" b="-117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5746866" y="1846399"/>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A49CE99-6835-4C61-BAD9-18A6A9393489}"/>
                </a:ext>
              </a:extLst>
            </p:cNvPr>
            <p:cNvCxnSpPr/>
            <p:nvPr/>
          </p:nvCxnSpPr>
          <p:spPr>
            <a:xfrm flipV="1">
              <a:off x="5746866" y="3527831"/>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3717AC-7D3F-48AA-8A30-CD1397910103}"/>
                </a:ext>
              </a:extLst>
            </p:cNvPr>
            <p:cNvCxnSpPr/>
            <p:nvPr/>
          </p:nvCxnSpPr>
          <p:spPr>
            <a:xfrm flipV="1">
              <a:off x="5746866" y="5147609"/>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9307708" y="1688143"/>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9307708" y="1688143"/>
                  <a:ext cx="1138843" cy="316511"/>
                </a:xfrm>
                <a:prstGeom prst="rect">
                  <a:avLst/>
                </a:prstGeom>
                <a:blipFill>
                  <a:blip r:embed="rId9"/>
                  <a:stretch>
                    <a:fillRect b="-1852"/>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D4A34AD-6589-4BE4-A34A-9BA0966B0138}"/>
                    </a:ext>
                  </a:extLst>
                </p:cNvPr>
                <p:cNvSpPr/>
                <p:nvPr/>
              </p:nvSpPr>
              <p:spPr>
                <a:xfrm>
                  <a:off x="9307708" y="3358416"/>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30" name="Rectangle 29">
                  <a:extLst>
                    <a:ext uri="{FF2B5EF4-FFF2-40B4-BE49-F238E27FC236}">
                      <a16:creationId xmlns:a16="http://schemas.microsoft.com/office/drawing/2014/main" id="{ED4A34AD-6589-4BE4-A34A-9BA0966B0138}"/>
                    </a:ext>
                  </a:extLst>
                </p:cNvPr>
                <p:cNvSpPr>
                  <a:spLocks noRot="1" noChangeAspect="1" noMove="1" noResize="1" noEditPoints="1" noAdjustHandles="1" noChangeArrowheads="1" noChangeShapeType="1" noTextEdit="1"/>
                </p:cNvSpPr>
                <p:nvPr/>
              </p:nvSpPr>
              <p:spPr>
                <a:xfrm>
                  <a:off x="9307708" y="3358416"/>
                  <a:ext cx="1138843" cy="316511"/>
                </a:xfrm>
                <a:prstGeom prst="rect">
                  <a:avLst/>
                </a:prstGeom>
                <a:blipFill>
                  <a:blip r:embed="rId10"/>
                  <a:stretch>
                    <a:fillRect b="-5556"/>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07BC481-37A5-4156-8F3C-4A4087197608}"/>
                    </a:ext>
                  </a:extLst>
                </p:cNvPr>
                <p:cNvSpPr/>
                <p:nvPr/>
              </p:nvSpPr>
              <p:spPr>
                <a:xfrm>
                  <a:off x="9307709" y="4989354"/>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+2</m:t>
                            </m:r>
                          </m:sub>
                        </m:sSub>
                      </m:oMath>
                    </m:oMathPara>
                  </a14:m>
                  <a:endParaRPr lang="en-US" sz="1350" dirty="0">
                    <a:solidFill>
                      <a:schemeClr val="tx1"/>
                    </a:solidFill>
                  </a:endParaRPr>
                </a:p>
              </p:txBody>
            </p:sp>
          </mc:Choice>
          <mc:Fallback xmlns="">
            <p:sp>
              <p:nvSpPr>
                <p:cNvPr id="31" name="Rectangle 30">
                  <a:extLst>
                    <a:ext uri="{FF2B5EF4-FFF2-40B4-BE49-F238E27FC236}">
                      <a16:creationId xmlns:a16="http://schemas.microsoft.com/office/drawing/2014/main" id="{B07BC481-37A5-4156-8F3C-4A4087197608}"/>
                    </a:ext>
                  </a:extLst>
                </p:cNvPr>
                <p:cNvSpPr>
                  <a:spLocks noRot="1" noChangeAspect="1" noMove="1" noResize="1" noEditPoints="1" noAdjustHandles="1" noChangeArrowheads="1" noChangeShapeType="1" noTextEdit="1"/>
                </p:cNvSpPr>
                <p:nvPr/>
              </p:nvSpPr>
              <p:spPr>
                <a:xfrm>
                  <a:off x="9307709" y="4989354"/>
                  <a:ext cx="1138843" cy="316511"/>
                </a:xfrm>
                <a:prstGeom prst="rect">
                  <a:avLst/>
                </a:prstGeom>
                <a:blipFill>
                  <a:blip r:embed="rId11"/>
                  <a:stretch>
                    <a:fillRect b="-5556"/>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6123563" y="1442544"/>
                  <a:ext cx="301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6123563" y="1442544"/>
                  <a:ext cx="301023" cy="276999"/>
                </a:xfrm>
                <a:prstGeom prst="rect">
                  <a:avLst/>
                </a:prstGeom>
                <a:blipFill>
                  <a:blip r:embed="rId12"/>
                  <a:stretch>
                    <a:fillRect l="-22222" b="-5882"/>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33471212-2362-43F0-BB7D-B5056BAC64B0}"/>
                </a:ext>
              </a:extLst>
            </p:cNvPr>
            <p:cNvPicPr>
              <a:picLocks noChangeAspect="1"/>
            </p:cNvPicPr>
            <p:nvPr/>
          </p:nvPicPr>
          <p:blipFill>
            <a:blip r:embed="rId13"/>
            <a:stretch>
              <a:fillRect/>
            </a:stretch>
          </p:blipFill>
          <p:spPr>
            <a:xfrm>
              <a:off x="5902922" y="4790101"/>
              <a:ext cx="603556" cy="323116"/>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9C70C90-7D18-4471-9C2D-10E291121B27}"/>
                    </a:ext>
                  </a:extLst>
                </p:cNvPr>
                <p:cNvSpPr txBox="1"/>
                <p:nvPr/>
              </p:nvSpPr>
              <p:spPr>
                <a:xfrm>
                  <a:off x="6024965" y="3189178"/>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34" name="TextBox 33">
                  <a:extLst>
                    <a:ext uri="{FF2B5EF4-FFF2-40B4-BE49-F238E27FC236}">
                      <a16:creationId xmlns:a16="http://schemas.microsoft.com/office/drawing/2014/main" id="{19C70C90-7D18-4471-9C2D-10E291121B27}"/>
                    </a:ext>
                  </a:extLst>
                </p:cNvPr>
                <p:cNvSpPr txBox="1">
                  <a:spLocks noRot="1" noChangeAspect="1" noMove="1" noResize="1" noEditPoints="1" noAdjustHandles="1" noChangeArrowheads="1" noChangeShapeType="1" noTextEdit="1"/>
                </p:cNvSpPr>
                <p:nvPr/>
              </p:nvSpPr>
              <p:spPr>
                <a:xfrm>
                  <a:off x="6024965" y="3189178"/>
                  <a:ext cx="521168" cy="276999"/>
                </a:xfrm>
                <a:prstGeom prst="rect">
                  <a:avLst/>
                </a:prstGeom>
                <a:blipFill>
                  <a:blip r:embed="rId14"/>
                  <a:stretch>
                    <a:fillRect l="-9375" b="-11765"/>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6810456" y="1422304"/>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12BAD84F-C9C4-4385-8073-452BA128AD04}"/>
                </a:ext>
              </a:extLst>
            </p:cNvPr>
            <p:cNvSpPr/>
            <p:nvPr/>
          </p:nvSpPr>
          <p:spPr>
            <a:xfrm>
              <a:off x="6810456" y="3053242"/>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8C619353-562C-4284-848E-B5364735E249}"/>
                </a:ext>
              </a:extLst>
            </p:cNvPr>
            <p:cNvSpPr/>
            <p:nvPr/>
          </p:nvSpPr>
          <p:spPr>
            <a:xfrm>
              <a:off x="6810456" y="4684180"/>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8218239" y="1856400"/>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83C0025-9282-4110-8FA1-B81DC0458E0A}"/>
                </a:ext>
              </a:extLst>
            </p:cNvPr>
            <p:cNvCxnSpPr/>
            <p:nvPr/>
          </p:nvCxnSpPr>
          <p:spPr>
            <a:xfrm flipV="1">
              <a:off x="8218239" y="353783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F285C-1C14-4663-AE6C-DC0F75C7E881}"/>
                </a:ext>
              </a:extLst>
            </p:cNvPr>
            <p:cNvCxnSpPr/>
            <p:nvPr/>
          </p:nvCxnSpPr>
          <p:spPr>
            <a:xfrm flipV="1">
              <a:off x="8218239" y="5157610"/>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8964914" y="707764"/>
              <a:ext cx="1824431" cy="677108"/>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7006516" y="1635322"/>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3" name="TextBox 42">
              <a:extLst>
                <a:ext uri="{FF2B5EF4-FFF2-40B4-BE49-F238E27FC236}">
                  <a16:creationId xmlns:a16="http://schemas.microsoft.com/office/drawing/2014/main" id="{17D5632B-1893-4C7A-9A9A-19AAE8AD31E0}"/>
                </a:ext>
              </a:extLst>
            </p:cNvPr>
            <p:cNvSpPr txBox="1"/>
            <p:nvPr/>
          </p:nvSpPr>
          <p:spPr>
            <a:xfrm>
              <a:off x="7007178" y="3347567"/>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4" name="TextBox 43">
              <a:extLst>
                <a:ext uri="{FF2B5EF4-FFF2-40B4-BE49-F238E27FC236}">
                  <a16:creationId xmlns:a16="http://schemas.microsoft.com/office/drawing/2014/main" id="{C328EDF9-4641-49A3-9942-36FDE5A103C9}"/>
                </a:ext>
              </a:extLst>
            </p:cNvPr>
            <p:cNvSpPr txBox="1"/>
            <p:nvPr/>
          </p:nvSpPr>
          <p:spPr>
            <a:xfrm>
              <a:off x="6988006" y="4962943"/>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4452532" y="1562680"/>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6" name="TextBox 45">
              <a:extLst>
                <a:ext uri="{FF2B5EF4-FFF2-40B4-BE49-F238E27FC236}">
                  <a16:creationId xmlns:a16="http://schemas.microsoft.com/office/drawing/2014/main" id="{BE90ECD5-D9DE-483B-BA30-625F968CBC54}"/>
                </a:ext>
              </a:extLst>
            </p:cNvPr>
            <p:cNvSpPr txBox="1"/>
            <p:nvPr/>
          </p:nvSpPr>
          <p:spPr>
            <a:xfrm>
              <a:off x="4507056" y="3189178"/>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7" name="TextBox 46">
              <a:extLst>
                <a:ext uri="{FF2B5EF4-FFF2-40B4-BE49-F238E27FC236}">
                  <a16:creationId xmlns:a16="http://schemas.microsoft.com/office/drawing/2014/main" id="{E97653DD-6C3D-4BCF-AD1C-9C8EC441708C}"/>
                </a:ext>
              </a:extLst>
            </p:cNvPr>
            <p:cNvSpPr txBox="1"/>
            <p:nvPr/>
          </p:nvSpPr>
          <p:spPr>
            <a:xfrm>
              <a:off x="4528074" y="4822202"/>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grpSp>
      <p:sp>
        <p:nvSpPr>
          <p:cNvPr id="48" name="Title 1">
            <a:extLst>
              <a:ext uri="{FF2B5EF4-FFF2-40B4-BE49-F238E27FC236}">
                <a16:creationId xmlns:a16="http://schemas.microsoft.com/office/drawing/2014/main" id="{3994E75F-5397-474A-8BB9-795FF4E8815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Recurrent Neural Network</a:t>
            </a:r>
          </a:p>
        </p:txBody>
      </p:sp>
    </p:spTree>
    <p:extLst>
      <p:ext uri="{BB962C8B-B14F-4D97-AF65-F5344CB8AC3E}">
        <p14:creationId xmlns:p14="http://schemas.microsoft.com/office/powerpoint/2010/main" val="156147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4F498EC-9989-40CD-B33D-751BA71F3C17}"/>
              </a:ext>
            </a:extLst>
          </p:cNvPr>
          <p:cNvGrpSpPr/>
          <p:nvPr/>
        </p:nvGrpSpPr>
        <p:grpSpPr>
          <a:xfrm>
            <a:off x="780015" y="447265"/>
            <a:ext cx="7136268" cy="4248971"/>
            <a:chOff x="1274321" y="658517"/>
            <a:chExt cx="9515024" cy="5665294"/>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2118383" y="1696949"/>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2118383" y="1696949"/>
                  <a:ext cx="1138843" cy="316511"/>
                </a:xfrm>
                <a:prstGeom prst="rect">
                  <a:avLst/>
                </a:prstGeom>
                <a:blipFill>
                  <a:blip r:embed="rId2"/>
                  <a:stretch>
                    <a:fillRect b="-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CC1E92B-776C-4C6D-896B-CCBD679265B5}"/>
                    </a:ext>
                  </a:extLst>
                </p:cNvPr>
                <p:cNvSpPr/>
                <p:nvPr/>
              </p:nvSpPr>
              <p:spPr>
                <a:xfrm>
                  <a:off x="2118383" y="3367222"/>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3" name="Rectangle 2">
                  <a:extLst>
                    <a:ext uri="{FF2B5EF4-FFF2-40B4-BE49-F238E27FC236}">
                      <a16:creationId xmlns:a16="http://schemas.microsoft.com/office/drawing/2014/main" id="{ACC1E92B-776C-4C6D-896B-CCBD679265B5}"/>
                    </a:ext>
                  </a:extLst>
                </p:cNvPr>
                <p:cNvSpPr>
                  <a:spLocks noRot="1" noChangeAspect="1" noMove="1" noResize="1" noEditPoints="1" noAdjustHandles="1" noChangeArrowheads="1" noChangeShapeType="1" noTextEdit="1"/>
                </p:cNvSpPr>
                <p:nvPr/>
              </p:nvSpPr>
              <p:spPr>
                <a:xfrm>
                  <a:off x="2118383" y="3367222"/>
                  <a:ext cx="1138843" cy="316511"/>
                </a:xfrm>
                <a:prstGeom prst="rect">
                  <a:avLst/>
                </a:prstGeom>
                <a:blipFill>
                  <a:blip r:embed="rId3"/>
                  <a:stretch>
                    <a:fillRect b="-185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129958F-2873-4C77-A28F-3FFAAE75359C}"/>
                    </a:ext>
                  </a:extLst>
                </p:cNvPr>
                <p:cNvSpPr/>
                <p:nvPr/>
              </p:nvSpPr>
              <p:spPr>
                <a:xfrm>
                  <a:off x="2118384" y="4998160"/>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4" name="Rectangle 3">
                  <a:extLst>
                    <a:ext uri="{FF2B5EF4-FFF2-40B4-BE49-F238E27FC236}">
                      <a16:creationId xmlns:a16="http://schemas.microsoft.com/office/drawing/2014/main" id="{E129958F-2873-4C77-A28F-3FFAAE75359C}"/>
                    </a:ext>
                  </a:extLst>
                </p:cNvPr>
                <p:cNvSpPr>
                  <a:spLocks noRot="1" noChangeAspect="1" noMove="1" noResize="1" noEditPoints="1" noAdjustHandles="1" noChangeArrowheads="1" noChangeShapeType="1" noTextEdit="1"/>
                </p:cNvSpPr>
                <p:nvPr/>
              </p:nvSpPr>
              <p:spPr>
                <a:xfrm>
                  <a:off x="2118384" y="4998160"/>
                  <a:ext cx="1138843" cy="316511"/>
                </a:xfrm>
                <a:prstGeom prst="rect">
                  <a:avLst/>
                </a:prstGeom>
                <a:blipFill>
                  <a:blip r:embed="rId4"/>
                  <a:stretch>
                    <a:fillRect b="-5556"/>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1274321" y="658517"/>
              <a:ext cx="2440925" cy="677108"/>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3257226" y="185080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EC1210-6548-4DA8-81F8-DF7F800DD011}"/>
                </a:ext>
              </a:extLst>
            </p:cNvPr>
            <p:cNvCxnSpPr/>
            <p:nvPr/>
          </p:nvCxnSpPr>
          <p:spPr>
            <a:xfrm flipV="1">
              <a:off x="3257226" y="3532234"/>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B29709-52B3-412A-B587-6F458C020C56}"/>
                </a:ext>
              </a:extLst>
            </p:cNvPr>
            <p:cNvCxnSpPr/>
            <p:nvPr/>
          </p:nvCxnSpPr>
          <p:spPr>
            <a:xfrm flipV="1">
              <a:off x="3257226" y="515201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4313204" y="1430997"/>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BAEFE8FE-A76A-4AF3-BA5F-66BC5E42B64B}"/>
                </a:ext>
              </a:extLst>
            </p:cNvPr>
            <p:cNvSpPr/>
            <p:nvPr/>
          </p:nvSpPr>
          <p:spPr>
            <a:xfrm>
              <a:off x="4313204" y="3061935"/>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E14D2ED9-21D0-4FD5-B773-61F948A3BCE9}"/>
                </a:ext>
              </a:extLst>
            </p:cNvPr>
            <p:cNvSpPr/>
            <p:nvPr/>
          </p:nvSpPr>
          <p:spPr>
            <a:xfrm>
              <a:off x="4313204" y="4692873"/>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63A9B7A-2F77-408F-B113-123924638EDF}"/>
                </a:ext>
              </a:extLst>
            </p:cNvPr>
            <p:cNvCxnSpPr>
              <a:cxnSpLocks/>
              <a:stCxn id="14" idx="2"/>
              <a:endCxn id="15" idx="0"/>
            </p:cNvCxnSpPr>
            <p:nvPr/>
          </p:nvCxnSpPr>
          <p:spPr>
            <a:xfrm>
              <a:off x="5017096" y="3989019"/>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2C6726-95DB-49FC-83B3-C45EFB045B79}"/>
                </a:ext>
              </a:extLst>
            </p:cNvPr>
            <p:cNvCxnSpPr>
              <a:cxnSpLocks/>
            </p:cNvCxnSpPr>
            <p:nvPr/>
          </p:nvCxnSpPr>
          <p:spPr>
            <a:xfrm>
              <a:off x="5039182" y="5619957"/>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209707-0C1B-42B9-9A02-25F6FABBCF61}"/>
                </a:ext>
              </a:extLst>
            </p:cNvPr>
            <p:cNvCxnSpPr>
              <a:cxnSpLocks/>
            </p:cNvCxnSpPr>
            <p:nvPr/>
          </p:nvCxnSpPr>
          <p:spPr>
            <a:xfrm>
              <a:off x="4980993" y="2358081"/>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4986454" y="727143"/>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5092624" y="940570"/>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5092624" y="940570"/>
                  <a:ext cx="521168" cy="276999"/>
                </a:xfrm>
                <a:prstGeom prst="rect">
                  <a:avLst/>
                </a:prstGeom>
                <a:blipFill>
                  <a:blip r:embed="rId5"/>
                  <a:stretch>
                    <a:fillRect l="-9375"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D2F53F-A9C2-4EB4-B8C2-256B3D91FEB5}"/>
                    </a:ext>
                  </a:extLst>
                </p:cNvPr>
                <p:cNvSpPr txBox="1"/>
                <p:nvPr/>
              </p:nvSpPr>
              <p:spPr>
                <a:xfrm>
                  <a:off x="5102833" y="2571507"/>
                  <a:ext cx="301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3" name="TextBox 22">
                  <a:extLst>
                    <a:ext uri="{FF2B5EF4-FFF2-40B4-BE49-F238E27FC236}">
                      <a16:creationId xmlns:a16="http://schemas.microsoft.com/office/drawing/2014/main" id="{84D2F53F-A9C2-4EB4-B8C2-256B3D91FEB5}"/>
                    </a:ext>
                  </a:extLst>
                </p:cNvPr>
                <p:cNvSpPr txBox="1">
                  <a:spLocks noRot="1" noChangeAspect="1" noMove="1" noResize="1" noEditPoints="1" noAdjustHandles="1" noChangeArrowheads="1" noChangeShapeType="1" noTextEdit="1"/>
                </p:cNvSpPr>
                <p:nvPr/>
              </p:nvSpPr>
              <p:spPr>
                <a:xfrm>
                  <a:off x="5102833" y="2571507"/>
                  <a:ext cx="301023" cy="276999"/>
                </a:xfrm>
                <a:prstGeom prst="rect">
                  <a:avLst/>
                </a:prstGeom>
                <a:blipFill>
                  <a:blip r:embed="rId6"/>
                  <a:stretch>
                    <a:fillRect l="-23529"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6584532-27C6-4C93-BDC1-1658FD2F9A72}"/>
                    </a:ext>
                  </a:extLst>
                </p:cNvPr>
                <p:cNvSpPr txBox="1"/>
                <p:nvPr/>
              </p:nvSpPr>
              <p:spPr>
                <a:xfrm>
                  <a:off x="5102833" y="4202446"/>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4" name="TextBox 23">
                  <a:extLst>
                    <a:ext uri="{FF2B5EF4-FFF2-40B4-BE49-F238E27FC236}">
                      <a16:creationId xmlns:a16="http://schemas.microsoft.com/office/drawing/2014/main" id="{A6584532-27C6-4C93-BDC1-1658FD2F9A72}"/>
                    </a:ext>
                  </a:extLst>
                </p:cNvPr>
                <p:cNvSpPr txBox="1">
                  <a:spLocks noRot="1" noChangeAspect="1" noMove="1" noResize="1" noEditPoints="1" noAdjustHandles="1" noChangeArrowheads="1" noChangeShapeType="1" noTextEdit="1"/>
                </p:cNvSpPr>
                <p:nvPr/>
              </p:nvSpPr>
              <p:spPr>
                <a:xfrm>
                  <a:off x="5102833" y="4202446"/>
                  <a:ext cx="521168" cy="276999"/>
                </a:xfrm>
                <a:prstGeom prst="rect">
                  <a:avLst/>
                </a:prstGeom>
                <a:blipFill>
                  <a:blip r:embed="rId7"/>
                  <a:stretch>
                    <a:fillRect l="-13333" r="-3333"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A11CAE6-3E5F-4642-A016-245E8434168D}"/>
                    </a:ext>
                  </a:extLst>
                </p:cNvPr>
                <p:cNvSpPr txBox="1"/>
                <p:nvPr/>
              </p:nvSpPr>
              <p:spPr>
                <a:xfrm>
                  <a:off x="5144320" y="5799604"/>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+2</m:t>
                            </m:r>
                          </m:sub>
                        </m:sSub>
                      </m:oMath>
                    </m:oMathPara>
                  </a14:m>
                  <a:endParaRPr lang="en-US" sz="1350" dirty="0"/>
                </a:p>
              </p:txBody>
            </p:sp>
          </mc:Choice>
          <mc:Fallback xmlns="">
            <p:sp>
              <p:nvSpPr>
                <p:cNvPr id="25" name="TextBox 24">
                  <a:extLst>
                    <a:ext uri="{FF2B5EF4-FFF2-40B4-BE49-F238E27FC236}">
                      <a16:creationId xmlns:a16="http://schemas.microsoft.com/office/drawing/2014/main" id="{1A11CAE6-3E5F-4642-A016-245E8434168D}"/>
                    </a:ext>
                  </a:extLst>
                </p:cNvPr>
                <p:cNvSpPr txBox="1">
                  <a:spLocks noRot="1" noChangeAspect="1" noMove="1" noResize="1" noEditPoints="1" noAdjustHandles="1" noChangeArrowheads="1" noChangeShapeType="1" noTextEdit="1"/>
                </p:cNvSpPr>
                <p:nvPr/>
              </p:nvSpPr>
              <p:spPr>
                <a:xfrm>
                  <a:off x="5144320" y="5799604"/>
                  <a:ext cx="521168" cy="276999"/>
                </a:xfrm>
                <a:prstGeom prst="rect">
                  <a:avLst/>
                </a:prstGeom>
                <a:blipFill>
                  <a:blip r:embed="rId8"/>
                  <a:stretch>
                    <a:fillRect l="-6250" b="-117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5746866" y="1846399"/>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A49CE99-6835-4C61-BAD9-18A6A9393489}"/>
                </a:ext>
              </a:extLst>
            </p:cNvPr>
            <p:cNvCxnSpPr/>
            <p:nvPr/>
          </p:nvCxnSpPr>
          <p:spPr>
            <a:xfrm flipV="1">
              <a:off x="5746866" y="3527831"/>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3717AC-7D3F-48AA-8A30-CD1397910103}"/>
                </a:ext>
              </a:extLst>
            </p:cNvPr>
            <p:cNvCxnSpPr/>
            <p:nvPr/>
          </p:nvCxnSpPr>
          <p:spPr>
            <a:xfrm flipV="1">
              <a:off x="5746866" y="5147609"/>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9307708" y="1688143"/>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9307708" y="1688143"/>
                  <a:ext cx="1138843" cy="316511"/>
                </a:xfrm>
                <a:prstGeom prst="rect">
                  <a:avLst/>
                </a:prstGeom>
                <a:blipFill>
                  <a:blip r:embed="rId9"/>
                  <a:stretch>
                    <a:fillRect b="-1852"/>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D4A34AD-6589-4BE4-A34A-9BA0966B0138}"/>
                    </a:ext>
                  </a:extLst>
                </p:cNvPr>
                <p:cNvSpPr/>
                <p:nvPr/>
              </p:nvSpPr>
              <p:spPr>
                <a:xfrm>
                  <a:off x="9307708" y="3358416"/>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30" name="Rectangle 29">
                  <a:extLst>
                    <a:ext uri="{FF2B5EF4-FFF2-40B4-BE49-F238E27FC236}">
                      <a16:creationId xmlns:a16="http://schemas.microsoft.com/office/drawing/2014/main" id="{ED4A34AD-6589-4BE4-A34A-9BA0966B0138}"/>
                    </a:ext>
                  </a:extLst>
                </p:cNvPr>
                <p:cNvSpPr>
                  <a:spLocks noRot="1" noChangeAspect="1" noMove="1" noResize="1" noEditPoints="1" noAdjustHandles="1" noChangeArrowheads="1" noChangeShapeType="1" noTextEdit="1"/>
                </p:cNvSpPr>
                <p:nvPr/>
              </p:nvSpPr>
              <p:spPr>
                <a:xfrm>
                  <a:off x="9307708" y="3358416"/>
                  <a:ext cx="1138843" cy="316511"/>
                </a:xfrm>
                <a:prstGeom prst="rect">
                  <a:avLst/>
                </a:prstGeom>
                <a:blipFill>
                  <a:blip r:embed="rId10"/>
                  <a:stretch>
                    <a:fillRect b="-5556"/>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07BC481-37A5-4156-8F3C-4A4087197608}"/>
                    </a:ext>
                  </a:extLst>
                </p:cNvPr>
                <p:cNvSpPr/>
                <p:nvPr/>
              </p:nvSpPr>
              <p:spPr>
                <a:xfrm>
                  <a:off x="9307709" y="4989354"/>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+2</m:t>
                            </m:r>
                          </m:sub>
                        </m:sSub>
                      </m:oMath>
                    </m:oMathPara>
                  </a14:m>
                  <a:endParaRPr lang="en-US" sz="1350" dirty="0">
                    <a:solidFill>
                      <a:schemeClr val="tx1"/>
                    </a:solidFill>
                  </a:endParaRPr>
                </a:p>
              </p:txBody>
            </p:sp>
          </mc:Choice>
          <mc:Fallback xmlns="">
            <p:sp>
              <p:nvSpPr>
                <p:cNvPr id="31" name="Rectangle 30">
                  <a:extLst>
                    <a:ext uri="{FF2B5EF4-FFF2-40B4-BE49-F238E27FC236}">
                      <a16:creationId xmlns:a16="http://schemas.microsoft.com/office/drawing/2014/main" id="{B07BC481-37A5-4156-8F3C-4A4087197608}"/>
                    </a:ext>
                  </a:extLst>
                </p:cNvPr>
                <p:cNvSpPr>
                  <a:spLocks noRot="1" noChangeAspect="1" noMove="1" noResize="1" noEditPoints="1" noAdjustHandles="1" noChangeArrowheads="1" noChangeShapeType="1" noTextEdit="1"/>
                </p:cNvSpPr>
                <p:nvPr/>
              </p:nvSpPr>
              <p:spPr>
                <a:xfrm>
                  <a:off x="9307709" y="4989354"/>
                  <a:ext cx="1138843" cy="316511"/>
                </a:xfrm>
                <a:prstGeom prst="rect">
                  <a:avLst/>
                </a:prstGeom>
                <a:blipFill>
                  <a:blip r:embed="rId11"/>
                  <a:stretch>
                    <a:fillRect b="-5556"/>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6123563" y="1442544"/>
                  <a:ext cx="301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6123563" y="1442544"/>
                  <a:ext cx="301023" cy="276999"/>
                </a:xfrm>
                <a:prstGeom prst="rect">
                  <a:avLst/>
                </a:prstGeom>
                <a:blipFill>
                  <a:blip r:embed="rId12"/>
                  <a:stretch>
                    <a:fillRect l="-22222" b="-5882"/>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33471212-2362-43F0-BB7D-B5056BAC64B0}"/>
                </a:ext>
              </a:extLst>
            </p:cNvPr>
            <p:cNvPicPr>
              <a:picLocks noChangeAspect="1"/>
            </p:cNvPicPr>
            <p:nvPr/>
          </p:nvPicPr>
          <p:blipFill>
            <a:blip r:embed="rId13"/>
            <a:stretch>
              <a:fillRect/>
            </a:stretch>
          </p:blipFill>
          <p:spPr>
            <a:xfrm>
              <a:off x="5902922" y="4790101"/>
              <a:ext cx="603556" cy="323116"/>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9C70C90-7D18-4471-9C2D-10E291121B27}"/>
                    </a:ext>
                  </a:extLst>
                </p:cNvPr>
                <p:cNvSpPr txBox="1"/>
                <p:nvPr/>
              </p:nvSpPr>
              <p:spPr>
                <a:xfrm>
                  <a:off x="6024965" y="3189178"/>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34" name="TextBox 33">
                  <a:extLst>
                    <a:ext uri="{FF2B5EF4-FFF2-40B4-BE49-F238E27FC236}">
                      <a16:creationId xmlns:a16="http://schemas.microsoft.com/office/drawing/2014/main" id="{19C70C90-7D18-4471-9C2D-10E291121B27}"/>
                    </a:ext>
                  </a:extLst>
                </p:cNvPr>
                <p:cNvSpPr txBox="1">
                  <a:spLocks noRot="1" noChangeAspect="1" noMove="1" noResize="1" noEditPoints="1" noAdjustHandles="1" noChangeArrowheads="1" noChangeShapeType="1" noTextEdit="1"/>
                </p:cNvSpPr>
                <p:nvPr/>
              </p:nvSpPr>
              <p:spPr>
                <a:xfrm>
                  <a:off x="6024965" y="3189178"/>
                  <a:ext cx="521168" cy="276999"/>
                </a:xfrm>
                <a:prstGeom prst="rect">
                  <a:avLst/>
                </a:prstGeom>
                <a:blipFill>
                  <a:blip r:embed="rId14"/>
                  <a:stretch>
                    <a:fillRect l="-9375" b="-11765"/>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6810456" y="1422304"/>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12BAD84F-C9C4-4385-8073-452BA128AD04}"/>
                </a:ext>
              </a:extLst>
            </p:cNvPr>
            <p:cNvSpPr/>
            <p:nvPr/>
          </p:nvSpPr>
          <p:spPr>
            <a:xfrm>
              <a:off x="6810456" y="3053242"/>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8C619353-562C-4284-848E-B5364735E249}"/>
                </a:ext>
              </a:extLst>
            </p:cNvPr>
            <p:cNvSpPr/>
            <p:nvPr/>
          </p:nvSpPr>
          <p:spPr>
            <a:xfrm>
              <a:off x="6810456" y="4684180"/>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8218239" y="1856400"/>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83C0025-9282-4110-8FA1-B81DC0458E0A}"/>
                </a:ext>
              </a:extLst>
            </p:cNvPr>
            <p:cNvCxnSpPr/>
            <p:nvPr/>
          </p:nvCxnSpPr>
          <p:spPr>
            <a:xfrm flipV="1">
              <a:off x="8218239" y="353783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F285C-1C14-4663-AE6C-DC0F75C7E881}"/>
                </a:ext>
              </a:extLst>
            </p:cNvPr>
            <p:cNvCxnSpPr/>
            <p:nvPr/>
          </p:nvCxnSpPr>
          <p:spPr>
            <a:xfrm flipV="1">
              <a:off x="8218239" y="5157610"/>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8964914" y="707764"/>
              <a:ext cx="1824431" cy="677108"/>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7006516" y="1635322"/>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3" name="TextBox 42">
              <a:extLst>
                <a:ext uri="{FF2B5EF4-FFF2-40B4-BE49-F238E27FC236}">
                  <a16:creationId xmlns:a16="http://schemas.microsoft.com/office/drawing/2014/main" id="{17D5632B-1893-4C7A-9A9A-19AAE8AD31E0}"/>
                </a:ext>
              </a:extLst>
            </p:cNvPr>
            <p:cNvSpPr txBox="1"/>
            <p:nvPr/>
          </p:nvSpPr>
          <p:spPr>
            <a:xfrm>
              <a:off x="7007178" y="3347567"/>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4" name="TextBox 43">
              <a:extLst>
                <a:ext uri="{FF2B5EF4-FFF2-40B4-BE49-F238E27FC236}">
                  <a16:creationId xmlns:a16="http://schemas.microsoft.com/office/drawing/2014/main" id="{C328EDF9-4641-49A3-9942-36FDE5A103C9}"/>
                </a:ext>
              </a:extLst>
            </p:cNvPr>
            <p:cNvSpPr txBox="1"/>
            <p:nvPr/>
          </p:nvSpPr>
          <p:spPr>
            <a:xfrm>
              <a:off x="6988006" y="4962943"/>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4452532" y="1562680"/>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6" name="TextBox 45">
              <a:extLst>
                <a:ext uri="{FF2B5EF4-FFF2-40B4-BE49-F238E27FC236}">
                  <a16:creationId xmlns:a16="http://schemas.microsoft.com/office/drawing/2014/main" id="{BE90ECD5-D9DE-483B-BA30-625F968CBC54}"/>
                </a:ext>
              </a:extLst>
            </p:cNvPr>
            <p:cNvSpPr txBox="1"/>
            <p:nvPr/>
          </p:nvSpPr>
          <p:spPr>
            <a:xfrm>
              <a:off x="4507056" y="3189178"/>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7" name="TextBox 46">
              <a:extLst>
                <a:ext uri="{FF2B5EF4-FFF2-40B4-BE49-F238E27FC236}">
                  <a16:creationId xmlns:a16="http://schemas.microsoft.com/office/drawing/2014/main" id="{E97653DD-6C3D-4BCF-AD1C-9C8EC441708C}"/>
                </a:ext>
              </a:extLst>
            </p:cNvPr>
            <p:cNvSpPr txBox="1"/>
            <p:nvPr/>
          </p:nvSpPr>
          <p:spPr>
            <a:xfrm>
              <a:off x="4528074" y="4822202"/>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grpSp>
      <p:sp>
        <p:nvSpPr>
          <p:cNvPr id="48" name="Title 1">
            <a:extLst>
              <a:ext uri="{FF2B5EF4-FFF2-40B4-BE49-F238E27FC236}">
                <a16:creationId xmlns:a16="http://schemas.microsoft.com/office/drawing/2014/main" id="{3994E75F-5397-474A-8BB9-795FF4E8815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Generating Text</a:t>
            </a:r>
          </a:p>
        </p:txBody>
      </p:sp>
      <p:cxnSp>
        <p:nvCxnSpPr>
          <p:cNvPr id="54" name="Elbow Connector 53">
            <a:extLst>
              <a:ext uri="{FF2B5EF4-FFF2-40B4-BE49-F238E27FC236}">
                <a16:creationId xmlns:a16="http://schemas.microsoft.com/office/drawing/2014/main" id="{3256317E-FBCD-3542-9086-64673149C96B}"/>
              </a:ext>
            </a:extLst>
          </p:cNvPr>
          <p:cNvCxnSpPr>
            <a:cxnSpLocks/>
            <a:stCxn id="29" idx="2"/>
          </p:cNvCxnSpPr>
          <p:nvPr/>
        </p:nvCxnSpPr>
        <p:spPr>
          <a:xfrm rot="5400000">
            <a:off x="5790286" y="400457"/>
            <a:ext cx="385424" cy="24982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9C4A9AE2-0218-D640-8640-351F106722F6}"/>
              </a:ext>
            </a:extLst>
          </p:cNvPr>
          <p:cNvCxnSpPr>
            <a:cxnSpLocks/>
            <a:endCxn id="3" idx="0"/>
          </p:cNvCxnSpPr>
          <p:nvPr/>
        </p:nvCxnSpPr>
        <p:spPr>
          <a:xfrm rot="10800000" flipV="1">
            <a:off x="1840128" y="1856674"/>
            <a:ext cx="2893746" cy="62212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Elbow Connector 60">
            <a:extLst>
              <a:ext uri="{FF2B5EF4-FFF2-40B4-BE49-F238E27FC236}">
                <a16:creationId xmlns:a16="http://schemas.microsoft.com/office/drawing/2014/main" id="{12FEF86F-8BC6-4048-81F3-4492FEEC23C8}"/>
              </a:ext>
            </a:extLst>
          </p:cNvPr>
          <p:cNvCxnSpPr>
            <a:cxnSpLocks/>
          </p:cNvCxnSpPr>
          <p:nvPr/>
        </p:nvCxnSpPr>
        <p:spPr>
          <a:xfrm rot="5400000">
            <a:off x="5790285" y="1631456"/>
            <a:ext cx="385424" cy="24982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Elbow Connector 61">
            <a:extLst>
              <a:ext uri="{FF2B5EF4-FFF2-40B4-BE49-F238E27FC236}">
                <a16:creationId xmlns:a16="http://schemas.microsoft.com/office/drawing/2014/main" id="{C2A29CBE-6C7D-DE46-8280-8E9E7D96504D}"/>
              </a:ext>
            </a:extLst>
          </p:cNvPr>
          <p:cNvCxnSpPr>
            <a:cxnSpLocks/>
          </p:cNvCxnSpPr>
          <p:nvPr/>
        </p:nvCxnSpPr>
        <p:spPr>
          <a:xfrm rot="10800000" flipV="1">
            <a:off x="1840127" y="3087673"/>
            <a:ext cx="2893746" cy="62212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C1A22C72-CADE-C647-A8CB-E4A6F4584371}"/>
              </a:ext>
            </a:extLst>
          </p:cNvPr>
          <p:cNvCxnSpPr>
            <a:cxnSpLocks/>
          </p:cNvCxnSpPr>
          <p:nvPr/>
        </p:nvCxnSpPr>
        <p:spPr>
          <a:xfrm rot="5400000">
            <a:off x="5776303" y="2871871"/>
            <a:ext cx="385424" cy="24982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Elbow Connector 63">
            <a:extLst>
              <a:ext uri="{FF2B5EF4-FFF2-40B4-BE49-F238E27FC236}">
                <a16:creationId xmlns:a16="http://schemas.microsoft.com/office/drawing/2014/main" id="{0034B78A-320C-9F4A-946C-32E4E7BEF520}"/>
              </a:ext>
            </a:extLst>
          </p:cNvPr>
          <p:cNvCxnSpPr>
            <a:cxnSpLocks/>
          </p:cNvCxnSpPr>
          <p:nvPr/>
        </p:nvCxnSpPr>
        <p:spPr>
          <a:xfrm rot="10800000" flipV="1">
            <a:off x="1826145" y="4328088"/>
            <a:ext cx="2893746" cy="62212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833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CC1E92B-776C-4C6D-896B-CCBD679265B5}"/>
                  </a:ext>
                </a:extLst>
              </p:cNvPr>
              <p:cNvSpPr/>
              <p:nvPr/>
            </p:nvSpPr>
            <p:spPr>
              <a:xfrm>
                <a:off x="1413062" y="2478794"/>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3" name="Rectangle 2">
                <a:extLst>
                  <a:ext uri="{FF2B5EF4-FFF2-40B4-BE49-F238E27FC236}">
                    <a16:creationId xmlns:a16="http://schemas.microsoft.com/office/drawing/2014/main" id="{ACC1E92B-776C-4C6D-896B-CCBD679265B5}"/>
                  </a:ext>
                </a:extLst>
              </p:cNvPr>
              <p:cNvSpPr>
                <a:spLocks noRot="1" noChangeAspect="1" noMove="1" noResize="1" noEditPoints="1" noAdjustHandles="1" noChangeArrowheads="1" noChangeShapeType="1" noTextEdit="1"/>
              </p:cNvSpPr>
              <p:nvPr/>
            </p:nvSpPr>
            <p:spPr>
              <a:xfrm>
                <a:off x="1413062" y="2478794"/>
                <a:ext cx="854132" cy="237383"/>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129958F-2873-4C77-A28F-3FFAAE75359C}"/>
                  </a:ext>
                </a:extLst>
              </p:cNvPr>
              <p:cNvSpPr/>
              <p:nvPr/>
            </p:nvSpPr>
            <p:spPr>
              <a:xfrm>
                <a:off x="1413062" y="3701998"/>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350" b="0" i="0" smtClean="0">
                          <a:solidFill>
                            <a:schemeClr val="tx1"/>
                          </a:solidFill>
                          <a:latin typeface="Cambria Math" panose="02040503050406030204" pitchFamily="18" charset="0"/>
                        </a:rPr>
                        <m:t>&lt;</m:t>
                      </m:r>
                      <m:r>
                        <m:rPr>
                          <m:sty m:val="p"/>
                        </m:rPr>
                        <a:rPr lang="en-US" sz="1350" b="0" i="0" smtClean="0">
                          <a:solidFill>
                            <a:schemeClr val="tx1"/>
                          </a:solidFill>
                          <a:latin typeface="Cambria Math" panose="02040503050406030204" pitchFamily="18" charset="0"/>
                        </a:rPr>
                        <m:t>EOS</m:t>
                      </m:r>
                      <m:r>
                        <a:rPr lang="en-US" sz="1350" b="0" i="0" smtClean="0">
                          <a:solidFill>
                            <a:schemeClr val="tx1"/>
                          </a:solidFill>
                          <a:latin typeface="Cambria Math" panose="02040503050406030204" pitchFamily="18" charset="0"/>
                        </a:rPr>
                        <m:t>&gt;</m:t>
                      </m:r>
                    </m:oMath>
                  </m:oMathPara>
                </a14:m>
                <a:endParaRPr lang="en-US" sz="1350" dirty="0">
                  <a:solidFill>
                    <a:schemeClr val="tx1"/>
                  </a:solidFill>
                </a:endParaRPr>
              </a:p>
            </p:txBody>
          </p:sp>
        </mc:Choice>
        <mc:Fallback xmlns="">
          <p:sp>
            <p:nvSpPr>
              <p:cNvPr id="4" name="Rectangle 3">
                <a:extLst>
                  <a:ext uri="{FF2B5EF4-FFF2-40B4-BE49-F238E27FC236}">
                    <a16:creationId xmlns:a16="http://schemas.microsoft.com/office/drawing/2014/main" id="{E129958F-2873-4C77-A28F-3FFAAE75359C}"/>
                  </a:ext>
                </a:extLst>
              </p:cNvPr>
              <p:cNvSpPr>
                <a:spLocks noRot="1" noChangeAspect="1" noMove="1" noResize="1" noEditPoints="1" noAdjustHandles="1" noChangeArrowheads="1" noChangeShapeType="1" noTextEdit="1"/>
              </p:cNvSpPr>
              <p:nvPr/>
            </p:nvSpPr>
            <p:spPr>
              <a:xfrm>
                <a:off x="1413062" y="3701998"/>
                <a:ext cx="854132" cy="237383"/>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EC1210-6548-4DA8-81F8-DF7F800DD011}"/>
              </a:ext>
            </a:extLst>
          </p:cNvPr>
          <p:cNvCxnSpPr/>
          <p:nvPr/>
        </p:nvCxnSpPr>
        <p:spPr>
          <a:xfrm flipV="1">
            <a:off x="2267194" y="2602553"/>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B29709-52B3-412A-B587-6F458C020C56}"/>
              </a:ext>
            </a:extLst>
          </p:cNvPr>
          <p:cNvCxnSpPr/>
          <p:nvPr/>
        </p:nvCxnSpPr>
        <p:spPr>
          <a:xfrm flipV="1">
            <a:off x="2267194" y="381738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7" y="1026625"/>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BAEFE8FE-A76A-4AF3-BA5F-66BC5E42B64B}"/>
              </a:ext>
            </a:extLst>
          </p:cNvPr>
          <p:cNvSpPr/>
          <p:nvPr/>
        </p:nvSpPr>
        <p:spPr>
          <a:xfrm>
            <a:off x="3059177" y="2249829"/>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E14D2ED9-21D0-4FD5-B773-61F948A3BCE9}"/>
              </a:ext>
            </a:extLst>
          </p:cNvPr>
          <p:cNvSpPr/>
          <p:nvPr/>
        </p:nvSpPr>
        <p:spPr>
          <a:xfrm>
            <a:off x="3059177" y="3473032"/>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63A9B7A-2F77-408F-B113-123924638EDF}"/>
              </a:ext>
            </a:extLst>
          </p:cNvPr>
          <p:cNvCxnSpPr>
            <a:cxnSpLocks/>
            <a:stCxn id="14" idx="2"/>
            <a:endCxn id="15" idx="0"/>
          </p:cNvCxnSpPr>
          <p:nvPr/>
        </p:nvCxnSpPr>
        <p:spPr>
          <a:xfrm>
            <a:off x="3587096" y="2945142"/>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209707-0C1B-42B9-9A02-25F6FABBCF61}"/>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5"/>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6"/>
                <a:stretch>
                  <a:fillRect l="-9375"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D2F53F-A9C2-4EB4-B8C2-256B3D91FEB5}"/>
                  </a:ext>
                </a:extLst>
              </p:cNvPr>
              <p:cNvSpPr txBox="1"/>
              <p:nvPr/>
            </p:nvSpPr>
            <p:spPr>
              <a:xfrm>
                <a:off x="3651399"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3" name="TextBox 22">
                <a:extLst>
                  <a:ext uri="{FF2B5EF4-FFF2-40B4-BE49-F238E27FC236}">
                    <a16:creationId xmlns:a16="http://schemas.microsoft.com/office/drawing/2014/main" id="{84D2F53F-A9C2-4EB4-B8C2-256B3D91FEB5}"/>
                  </a:ext>
                </a:extLst>
              </p:cNvPr>
              <p:cNvSpPr txBox="1">
                <a:spLocks noRot="1" noChangeAspect="1" noMove="1" noResize="1" noEditPoints="1" noAdjustHandles="1" noChangeArrowheads="1" noChangeShapeType="1" noTextEdit="1"/>
              </p:cNvSpPr>
              <p:nvPr/>
            </p:nvSpPr>
            <p:spPr>
              <a:xfrm>
                <a:off x="3651399" y="1882008"/>
                <a:ext cx="225767" cy="207749"/>
              </a:xfrm>
              <a:prstGeom prst="rect">
                <a:avLst/>
              </a:prstGeom>
              <a:blipFill>
                <a:blip r:embed="rId7"/>
                <a:stretch>
                  <a:fillRect l="-23529"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6584532-27C6-4C93-BDC1-1658FD2F9A72}"/>
                  </a:ext>
                </a:extLst>
              </p:cNvPr>
              <p:cNvSpPr txBox="1"/>
              <p:nvPr/>
            </p:nvSpPr>
            <p:spPr>
              <a:xfrm>
                <a:off x="3651399" y="3105212"/>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4" name="TextBox 23">
                <a:extLst>
                  <a:ext uri="{FF2B5EF4-FFF2-40B4-BE49-F238E27FC236}">
                    <a16:creationId xmlns:a16="http://schemas.microsoft.com/office/drawing/2014/main" id="{A6584532-27C6-4C93-BDC1-1658FD2F9A72}"/>
                  </a:ext>
                </a:extLst>
              </p:cNvPr>
              <p:cNvSpPr txBox="1">
                <a:spLocks noRot="1" noChangeAspect="1" noMove="1" noResize="1" noEditPoints="1" noAdjustHandles="1" noChangeArrowheads="1" noChangeShapeType="1" noTextEdit="1"/>
              </p:cNvSpPr>
              <p:nvPr/>
            </p:nvSpPr>
            <p:spPr>
              <a:xfrm>
                <a:off x="3651399" y="3105212"/>
                <a:ext cx="390876" cy="207749"/>
              </a:xfrm>
              <a:prstGeom prst="rect">
                <a:avLst/>
              </a:prstGeom>
              <a:blipFill>
                <a:blip r:embed="rId8"/>
                <a:stretch>
                  <a:fillRect l="-13333" r="-3333" b="-11765"/>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343717AC-7D3F-48AA-8A30-CD1397910103}"/>
              </a:ext>
            </a:extLst>
          </p:cNvPr>
          <p:cNvCxnSpPr/>
          <p:nvPr/>
        </p:nvCxnSpPr>
        <p:spPr>
          <a:xfrm flipV="1">
            <a:off x="4134424" y="3814084"/>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33471212-2362-43F0-BB7D-B5056BAC64B0}"/>
              </a:ext>
            </a:extLst>
          </p:cNvPr>
          <p:cNvPicPr>
            <a:picLocks noChangeAspect="1"/>
          </p:cNvPicPr>
          <p:nvPr/>
        </p:nvPicPr>
        <p:blipFill>
          <a:blip r:embed="rId9"/>
          <a:stretch>
            <a:fillRect/>
          </a:stretch>
        </p:blipFill>
        <p:spPr>
          <a:xfrm>
            <a:off x="4251466" y="3545953"/>
            <a:ext cx="452667" cy="242337"/>
          </a:xfrm>
          <a:prstGeom prst="rect">
            <a:avLst/>
          </a:prstGeom>
        </p:spPr>
      </p:pic>
      <p:sp>
        <p:nvSpPr>
          <p:cNvPr id="37" name="Rectangle 36">
            <a:extLst>
              <a:ext uri="{FF2B5EF4-FFF2-40B4-BE49-F238E27FC236}">
                <a16:creationId xmlns:a16="http://schemas.microsoft.com/office/drawing/2014/main" id="{8C619353-562C-4284-848E-B5364735E249}"/>
              </a:ext>
            </a:extLst>
          </p:cNvPr>
          <p:cNvSpPr/>
          <p:nvPr/>
        </p:nvSpPr>
        <p:spPr>
          <a:xfrm>
            <a:off x="4932116" y="3466513"/>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0" name="Straight Arrow Connector 39">
            <a:extLst>
              <a:ext uri="{FF2B5EF4-FFF2-40B4-BE49-F238E27FC236}">
                <a16:creationId xmlns:a16="http://schemas.microsoft.com/office/drawing/2014/main" id="{CC8F285C-1C14-4663-AE6C-DC0F75C7E881}"/>
              </a:ext>
            </a:extLst>
          </p:cNvPr>
          <p:cNvCxnSpPr/>
          <p:nvPr/>
        </p:nvCxnSpPr>
        <p:spPr>
          <a:xfrm flipV="1">
            <a:off x="5987954" y="3821585"/>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328EDF9-4641-49A3-9942-36FDE5A103C9}"/>
              </a:ext>
            </a:extLst>
          </p:cNvPr>
          <p:cNvSpPr txBox="1"/>
          <p:nvPr/>
        </p:nvSpPr>
        <p:spPr>
          <a:xfrm>
            <a:off x="5072493" y="3675585"/>
            <a:ext cx="747320" cy="300082"/>
          </a:xfrm>
          <a:prstGeom prst="rect">
            <a:avLst/>
          </a:prstGeom>
          <a:noFill/>
        </p:spPr>
        <p:txBody>
          <a:bodyPr wrap="none" rtlCol="0">
            <a:spAutoFit/>
          </a:bodyPr>
          <a:lstStyle/>
          <a:p>
            <a:pPr algn="ctr"/>
            <a:r>
              <a:rPr lang="en-US" sz="1350" dirty="0"/>
              <a:t>Sigmoid</a:t>
            </a:r>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3" y="1125387"/>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6" name="TextBox 45">
            <a:extLst>
              <a:ext uri="{FF2B5EF4-FFF2-40B4-BE49-F238E27FC236}">
                <a16:creationId xmlns:a16="http://schemas.microsoft.com/office/drawing/2014/main" id="{BE90ECD5-D9DE-483B-BA30-625F968CBC54}"/>
              </a:ext>
            </a:extLst>
          </p:cNvPr>
          <p:cNvSpPr txBox="1"/>
          <p:nvPr/>
        </p:nvSpPr>
        <p:spPr>
          <a:xfrm>
            <a:off x="3204566" y="2345261"/>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7" name="TextBox 46">
            <a:extLst>
              <a:ext uri="{FF2B5EF4-FFF2-40B4-BE49-F238E27FC236}">
                <a16:creationId xmlns:a16="http://schemas.microsoft.com/office/drawing/2014/main" id="{E97653DD-6C3D-4BCF-AD1C-9C8EC441708C}"/>
              </a:ext>
            </a:extLst>
          </p:cNvPr>
          <p:cNvSpPr txBox="1"/>
          <p:nvPr/>
        </p:nvSpPr>
        <p:spPr>
          <a:xfrm>
            <a:off x="3220330" y="3570029"/>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8" name="Title 1">
            <a:extLst>
              <a:ext uri="{FF2B5EF4-FFF2-40B4-BE49-F238E27FC236}">
                <a16:creationId xmlns:a16="http://schemas.microsoft.com/office/drawing/2014/main" id="{3994E75F-5397-474A-8BB9-795FF4E8815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Predicting a Single Output</a:t>
            </a:r>
          </a:p>
        </p:txBody>
      </p:sp>
      <p:pic>
        <p:nvPicPr>
          <p:cNvPr id="50" name="Picture 49">
            <a:extLst>
              <a:ext uri="{FF2B5EF4-FFF2-40B4-BE49-F238E27FC236}">
                <a16:creationId xmlns:a16="http://schemas.microsoft.com/office/drawing/2014/main" id="{DF864C68-239D-924B-B83B-AE4E5B9E18C2}"/>
              </a:ext>
            </a:extLst>
          </p:cNvPr>
          <p:cNvPicPr>
            <a:picLocks/>
          </p:cNvPicPr>
          <p:nvPr/>
        </p:nvPicPr>
        <p:blipFill>
          <a:blip r:embed="rId10"/>
          <a:stretch>
            <a:fillRect/>
          </a:stretch>
        </p:blipFill>
        <p:spPr>
          <a:xfrm>
            <a:off x="6748833" y="3105212"/>
            <a:ext cx="596786" cy="596786"/>
          </a:xfrm>
          <a:prstGeom prst="rect">
            <a:avLst/>
          </a:prstGeom>
        </p:spPr>
      </p:pic>
      <p:pic>
        <p:nvPicPr>
          <p:cNvPr id="51" name="Picture 50">
            <a:extLst>
              <a:ext uri="{FF2B5EF4-FFF2-40B4-BE49-F238E27FC236}">
                <a16:creationId xmlns:a16="http://schemas.microsoft.com/office/drawing/2014/main" id="{8F629A25-AD03-E042-8371-EB98F6DFC434}"/>
              </a:ext>
            </a:extLst>
          </p:cNvPr>
          <p:cNvPicPr>
            <a:picLocks/>
          </p:cNvPicPr>
          <p:nvPr/>
        </p:nvPicPr>
        <p:blipFill>
          <a:blip r:embed="rId11"/>
          <a:stretch>
            <a:fillRect/>
          </a:stretch>
        </p:blipFill>
        <p:spPr>
          <a:xfrm>
            <a:off x="7345619" y="3788290"/>
            <a:ext cx="569875" cy="569875"/>
          </a:xfrm>
          <a:prstGeom prst="rect">
            <a:avLst/>
          </a:prstGeom>
        </p:spPr>
      </p:pic>
      <p:cxnSp>
        <p:nvCxnSpPr>
          <p:cNvPr id="6" name="Straight Connector 5">
            <a:extLst>
              <a:ext uri="{FF2B5EF4-FFF2-40B4-BE49-F238E27FC236}">
                <a16:creationId xmlns:a16="http://schemas.microsoft.com/office/drawing/2014/main" id="{128E43CB-2C8C-A74B-9EA2-07522B3DF53D}"/>
              </a:ext>
            </a:extLst>
          </p:cNvPr>
          <p:cNvCxnSpPr>
            <a:cxnSpLocks/>
          </p:cNvCxnSpPr>
          <p:nvPr/>
        </p:nvCxnSpPr>
        <p:spPr>
          <a:xfrm flipV="1">
            <a:off x="6858195" y="3300364"/>
            <a:ext cx="941717" cy="855384"/>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D3CF1D1-06CE-034D-B386-2EDF3EC8A3E3}"/>
              </a:ext>
            </a:extLst>
          </p:cNvPr>
          <p:cNvSpPr txBox="1"/>
          <p:nvPr/>
        </p:nvSpPr>
        <p:spPr>
          <a:xfrm>
            <a:off x="155671" y="4018248"/>
            <a:ext cx="2949077" cy="369332"/>
          </a:xfrm>
          <a:prstGeom prst="rect">
            <a:avLst/>
          </a:prstGeom>
          <a:noFill/>
        </p:spPr>
        <p:txBody>
          <a:bodyPr wrap="none" rtlCol="0">
            <a:spAutoFit/>
          </a:bodyPr>
          <a:lstStyle/>
          <a:p>
            <a:r>
              <a:rPr lang="en-US" dirty="0"/>
              <a:t>Predict at the end of the text.</a:t>
            </a:r>
          </a:p>
        </p:txBody>
      </p:sp>
    </p:spTree>
    <p:extLst>
      <p:ext uri="{BB962C8B-B14F-4D97-AF65-F5344CB8AC3E}">
        <p14:creationId xmlns:p14="http://schemas.microsoft.com/office/powerpoint/2010/main" val="121681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2DE0-E8E3-854B-8A2D-6E414E8076AF}"/>
              </a:ext>
            </a:extLst>
          </p:cNvPr>
          <p:cNvSpPr>
            <a:spLocks noGrp="1"/>
          </p:cNvSpPr>
          <p:nvPr>
            <p:ph type="title"/>
          </p:nvPr>
        </p:nvSpPr>
        <p:spPr/>
        <p:txBody>
          <a:bodyPr/>
          <a:lstStyle/>
          <a:p>
            <a:r>
              <a:rPr lang="en-US" dirty="0"/>
              <a:t>Making Sense of Sequences</a:t>
            </a:r>
          </a:p>
        </p:txBody>
      </p:sp>
      <p:sp>
        <p:nvSpPr>
          <p:cNvPr id="3" name="Content Placeholder 2">
            <a:extLst>
              <a:ext uri="{FF2B5EF4-FFF2-40B4-BE49-F238E27FC236}">
                <a16:creationId xmlns:a16="http://schemas.microsoft.com/office/drawing/2014/main" id="{3939E906-6842-F74E-97A7-61D7593D0C22}"/>
              </a:ext>
            </a:extLst>
          </p:cNvPr>
          <p:cNvSpPr>
            <a:spLocks noGrp="1"/>
          </p:cNvSpPr>
          <p:nvPr>
            <p:ph idx="1"/>
          </p:nvPr>
        </p:nvSpPr>
        <p:spPr/>
        <p:txBody>
          <a:bodyPr/>
          <a:lstStyle/>
          <a:p>
            <a:r>
              <a:rPr lang="en-US" dirty="0"/>
              <a:t>In the first lecture we discussed:</a:t>
            </a:r>
          </a:p>
          <a:p>
            <a:pPr lvl="1"/>
            <a:r>
              <a:rPr lang="en-US" dirty="0"/>
              <a:t>Bag-of-words representations (word counting)</a:t>
            </a:r>
          </a:p>
          <a:p>
            <a:pPr lvl="1"/>
            <a:r>
              <a:rPr lang="en-US" dirty="0"/>
              <a:t>Word embeddings</a:t>
            </a:r>
          </a:p>
          <a:p>
            <a:r>
              <a:rPr lang="en-US" dirty="0"/>
              <a:t>How do we go to evaluating words as sequences?</a:t>
            </a:r>
          </a:p>
        </p:txBody>
      </p:sp>
    </p:spTree>
    <p:extLst>
      <p:ext uri="{BB962C8B-B14F-4D97-AF65-F5344CB8AC3E}">
        <p14:creationId xmlns:p14="http://schemas.microsoft.com/office/powerpoint/2010/main" val="76695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B846-D3F8-004F-902F-761ECA7AA873}"/>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39E46143-AB64-174B-8CDC-6F183951D6AF}"/>
              </a:ext>
            </a:extLst>
          </p:cNvPr>
          <p:cNvSpPr>
            <a:spLocks noGrp="1"/>
          </p:cNvSpPr>
          <p:nvPr>
            <p:ph idx="1"/>
          </p:nvPr>
        </p:nvSpPr>
        <p:spPr/>
        <p:txBody>
          <a:bodyPr>
            <a:normAutofit fontScale="70000" lnSpcReduction="20000"/>
          </a:bodyPr>
          <a:lstStyle/>
          <a:p>
            <a:r>
              <a:rPr lang="en-US" dirty="0"/>
              <a:t>Word embeddings and recurrent neural networks are currently the cornerstones of natural language processing</a:t>
            </a:r>
          </a:p>
          <a:p>
            <a:r>
              <a:rPr lang="en-US" dirty="0"/>
              <a:t>This version is called the “simple recurrent unit”</a:t>
            </a:r>
          </a:p>
          <a:p>
            <a:r>
              <a:rPr lang="en-US" dirty="0"/>
              <a:t>Nearly all text systems are based on these techniques (e.g. google translate, chatbots, etc.)</a:t>
            </a:r>
          </a:p>
          <a:p>
            <a:r>
              <a:rPr lang="en-US" dirty="0"/>
              <a:t>Many more versions of Recurrent Neural Networks</a:t>
            </a:r>
          </a:p>
          <a:p>
            <a:pPr lvl="1"/>
            <a:r>
              <a:rPr lang="en-US" dirty="0"/>
              <a:t>Long-Short Term Memory (LSTM) to build a “memory”</a:t>
            </a:r>
          </a:p>
          <a:p>
            <a:pPr lvl="1"/>
            <a:r>
              <a:rPr lang="en-US" dirty="0"/>
              <a:t>Stacking recurrent units to make deep recurrent networks</a:t>
            </a:r>
          </a:p>
          <a:p>
            <a:r>
              <a:rPr lang="en-US" dirty="0"/>
              <a:t>Can combine with CNNs to analyze text and images</a:t>
            </a:r>
          </a:p>
        </p:txBody>
      </p:sp>
    </p:spTree>
    <p:extLst>
      <p:ext uri="{BB962C8B-B14F-4D97-AF65-F5344CB8AC3E}">
        <p14:creationId xmlns:p14="http://schemas.microsoft.com/office/powerpoint/2010/main" val="4058402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3E46-C5E7-BD42-AC68-FF05F675EB65}"/>
              </a:ext>
            </a:extLst>
          </p:cNvPr>
          <p:cNvSpPr>
            <a:spLocks noGrp="1"/>
          </p:cNvSpPr>
          <p:nvPr>
            <p:ph type="title"/>
          </p:nvPr>
        </p:nvSpPr>
        <p:spPr/>
        <p:txBody>
          <a:bodyPr/>
          <a:lstStyle/>
          <a:p>
            <a:r>
              <a:rPr lang="en-US" dirty="0"/>
              <a:t>LONG-Short TERM MEMORY</a:t>
            </a:r>
          </a:p>
        </p:txBody>
      </p:sp>
      <p:sp>
        <p:nvSpPr>
          <p:cNvPr id="3" name="Text Placeholder 2">
            <a:extLst>
              <a:ext uri="{FF2B5EF4-FFF2-40B4-BE49-F238E27FC236}">
                <a16:creationId xmlns:a16="http://schemas.microsoft.com/office/drawing/2014/main" id="{B68ED59C-959A-1A4C-B601-E1E10A227F63}"/>
              </a:ext>
            </a:extLst>
          </p:cNvPr>
          <p:cNvSpPr>
            <a:spLocks noGrp="1"/>
          </p:cNvSpPr>
          <p:nvPr>
            <p:ph type="body" idx="1"/>
          </p:nvPr>
        </p:nvSpPr>
        <p:spPr/>
        <p:txBody>
          <a:bodyPr/>
          <a:lstStyle/>
          <a:p>
            <a:r>
              <a:rPr lang="en-US" dirty="0"/>
              <a:t>Jump to next slide deck.</a:t>
            </a:r>
          </a:p>
        </p:txBody>
      </p:sp>
    </p:spTree>
    <p:extLst>
      <p:ext uri="{BB962C8B-B14F-4D97-AF65-F5344CB8AC3E}">
        <p14:creationId xmlns:p14="http://schemas.microsoft.com/office/powerpoint/2010/main" val="105155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5718-E58E-445C-973C-2EEF8FCCE9A5}"/>
              </a:ext>
            </a:extLst>
          </p:cNvPr>
          <p:cNvSpPr txBox="1">
            <a:spLocks/>
          </p:cNvSpPr>
          <p:nvPr/>
        </p:nvSpPr>
        <p:spPr>
          <a:xfrm>
            <a:off x="323850" y="-17204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endParaRPr lang="en-US" sz="2400" b="1" dirty="0"/>
          </a:p>
        </p:txBody>
      </p:sp>
      <p:sp>
        <p:nvSpPr>
          <p:cNvPr id="4" name="Title 3">
            <a:extLst>
              <a:ext uri="{FF2B5EF4-FFF2-40B4-BE49-F238E27FC236}">
                <a16:creationId xmlns:a16="http://schemas.microsoft.com/office/drawing/2014/main" id="{BED91F3E-0DEB-904E-B9FD-E05869A4F145}"/>
              </a:ext>
            </a:extLst>
          </p:cNvPr>
          <p:cNvSpPr>
            <a:spLocks noGrp="1"/>
          </p:cNvSpPr>
          <p:nvPr>
            <p:ph type="title"/>
          </p:nvPr>
        </p:nvSpPr>
        <p:spPr/>
        <p:txBody>
          <a:bodyPr/>
          <a:lstStyle/>
          <a:p>
            <a:r>
              <a:rPr lang="en-US" dirty="0"/>
              <a:t>Using Word Embeddings</a:t>
            </a:r>
          </a:p>
        </p:txBody>
      </p:sp>
      <p:sp>
        <p:nvSpPr>
          <p:cNvPr id="5" name="Content Placeholder 4">
            <a:extLst>
              <a:ext uri="{FF2B5EF4-FFF2-40B4-BE49-F238E27FC236}">
                <a16:creationId xmlns:a16="http://schemas.microsoft.com/office/drawing/2014/main" id="{DAA1B8D2-69A4-0A4C-BFC9-442F3E203845}"/>
              </a:ext>
            </a:extLst>
          </p:cNvPr>
          <p:cNvSpPr>
            <a:spLocks noGrp="1"/>
          </p:cNvSpPr>
          <p:nvPr>
            <p:ph idx="1"/>
          </p:nvPr>
        </p:nvSpPr>
        <p:spPr>
          <a:xfrm>
            <a:off x="457200" y="3801978"/>
            <a:ext cx="8229600" cy="1058779"/>
          </a:xfrm>
        </p:spPr>
        <p:txBody>
          <a:bodyPr>
            <a:normAutofit fontScale="77500" lnSpcReduction="20000"/>
          </a:bodyPr>
          <a:lstStyle/>
          <a:p>
            <a:r>
              <a:rPr lang="en-US" dirty="0"/>
              <a:t>Our representation depends on the number of words </a:t>
            </a:r>
          </a:p>
          <a:p>
            <a:pPr lvl="1"/>
            <a:r>
              <a:rPr lang="en-US" dirty="0"/>
              <a:t>Not a constant number of features!</a:t>
            </a:r>
          </a:p>
        </p:txBody>
      </p:sp>
      <p:pic>
        <p:nvPicPr>
          <p:cNvPr id="6" name="Picture 5">
            <a:extLst>
              <a:ext uri="{FF2B5EF4-FFF2-40B4-BE49-F238E27FC236}">
                <a16:creationId xmlns:a16="http://schemas.microsoft.com/office/drawing/2014/main" id="{3AB5F46C-AA8E-0B45-8F58-AF0848D420CD}"/>
              </a:ext>
            </a:extLst>
          </p:cNvPr>
          <p:cNvPicPr>
            <a:picLocks noChangeAspect="1"/>
          </p:cNvPicPr>
          <p:nvPr/>
        </p:nvPicPr>
        <p:blipFill>
          <a:blip r:embed="rId2"/>
          <a:stretch>
            <a:fillRect/>
          </a:stretch>
        </p:blipFill>
        <p:spPr>
          <a:xfrm>
            <a:off x="1879767" y="1063229"/>
            <a:ext cx="6196855" cy="2738750"/>
          </a:xfrm>
          <a:prstGeom prst="rect">
            <a:avLst/>
          </a:prstGeom>
        </p:spPr>
      </p:pic>
    </p:spTree>
    <p:extLst>
      <p:ext uri="{BB962C8B-B14F-4D97-AF65-F5344CB8AC3E}">
        <p14:creationId xmlns:p14="http://schemas.microsoft.com/office/powerpoint/2010/main" val="16374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84019CEA-4B07-47CC-A680-0472949CAD9C}"/>
              </a:ext>
            </a:extLst>
          </p:cNvPr>
          <p:cNvGrpSpPr/>
          <p:nvPr/>
        </p:nvGrpSpPr>
        <p:grpSpPr>
          <a:xfrm>
            <a:off x="994954" y="1810342"/>
            <a:ext cx="150274" cy="1795084"/>
            <a:chOff x="3578090" y="4389909"/>
            <a:chExt cx="178903" cy="2107097"/>
          </a:xfrm>
        </p:grpSpPr>
        <p:sp>
          <p:nvSpPr>
            <p:cNvPr id="2" name="Flowchart: Connector 1">
              <a:extLst>
                <a:ext uri="{FF2B5EF4-FFF2-40B4-BE49-F238E27FC236}">
                  <a16:creationId xmlns:a16="http://schemas.microsoft.com/office/drawing/2014/main" id="{C28E94E6-873A-41C2-BFD1-4D5AE292E8A9}"/>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 name="Flowchart: Connector 4">
              <a:extLst>
                <a:ext uri="{FF2B5EF4-FFF2-40B4-BE49-F238E27FC236}">
                  <a16:creationId xmlns:a16="http://schemas.microsoft.com/office/drawing/2014/main" id="{39A4F5AF-0905-4C6E-8DBB-8EB4E3589BEF}"/>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 name="Flowchart: Connector 5">
              <a:extLst>
                <a:ext uri="{FF2B5EF4-FFF2-40B4-BE49-F238E27FC236}">
                  <a16:creationId xmlns:a16="http://schemas.microsoft.com/office/drawing/2014/main" id="{772B2C7D-3F6A-43A0-A46A-0F9FDB18387A}"/>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7" name="Flowchart: Connector 6">
              <a:extLst>
                <a:ext uri="{FF2B5EF4-FFF2-40B4-BE49-F238E27FC236}">
                  <a16:creationId xmlns:a16="http://schemas.microsoft.com/office/drawing/2014/main" id="{42963264-7E5A-4BAE-8756-196A7B52DC02}"/>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 name="Flowchart: Connector 7">
              <a:extLst>
                <a:ext uri="{FF2B5EF4-FFF2-40B4-BE49-F238E27FC236}">
                  <a16:creationId xmlns:a16="http://schemas.microsoft.com/office/drawing/2014/main" id="{C4FD4CDE-D934-459C-8A0A-58C484B76A4F}"/>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lowchart: Connector 8">
              <a:extLst>
                <a:ext uri="{FF2B5EF4-FFF2-40B4-BE49-F238E27FC236}">
                  <a16:creationId xmlns:a16="http://schemas.microsoft.com/office/drawing/2014/main" id="{E7CAA8AA-E51D-44BB-9A17-AAE903C5F0ED}"/>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lowchart: Connector 9">
              <a:extLst>
                <a:ext uri="{FF2B5EF4-FFF2-40B4-BE49-F238E27FC236}">
                  <a16:creationId xmlns:a16="http://schemas.microsoft.com/office/drawing/2014/main" id="{17738A17-CF00-4485-83E3-AD32C36EB492}"/>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CBACEAF-34B6-4498-B4D6-9063FAD2DFF1}"/>
                  </a:ext>
                </a:extLst>
              </p:cNvPr>
              <p:cNvSpPr txBox="1"/>
              <p:nvPr/>
            </p:nvSpPr>
            <p:spPr>
              <a:xfrm>
                <a:off x="658767" y="1785675"/>
                <a:ext cx="207814"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1</m:t>
                          </m:r>
                        </m:sub>
                      </m:sSub>
                    </m:oMath>
                  </m:oMathPara>
                </a14:m>
                <a:endParaRPr lang="en-US" sz="1350" dirty="0"/>
              </a:p>
            </p:txBody>
          </p:sp>
        </mc:Choice>
        <mc:Fallback xmlns="">
          <p:sp>
            <p:nvSpPr>
              <p:cNvPr id="11" name="TextBox 10">
                <a:extLst>
                  <a:ext uri="{FF2B5EF4-FFF2-40B4-BE49-F238E27FC236}">
                    <a16:creationId xmlns:a16="http://schemas.microsoft.com/office/drawing/2014/main" id="{9CBACEAF-34B6-4498-B4D6-9063FAD2DFF1}"/>
                  </a:ext>
                </a:extLst>
              </p:cNvPr>
              <p:cNvSpPr txBox="1">
                <a:spLocks noRot="1" noChangeAspect="1" noMove="1" noResize="1" noEditPoints="1" noAdjustHandles="1" noChangeArrowheads="1" noChangeShapeType="1" noTextEdit="1"/>
              </p:cNvSpPr>
              <p:nvPr/>
            </p:nvSpPr>
            <p:spPr>
              <a:xfrm>
                <a:off x="658767" y="1785675"/>
                <a:ext cx="207814" cy="207749"/>
              </a:xfrm>
              <a:prstGeom prst="rect">
                <a:avLst/>
              </a:prstGeom>
              <a:blipFill>
                <a:blip r:embed="rId2"/>
                <a:stretch>
                  <a:fillRect l="-17647" r="-5882"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E5EB2F-D7AD-4761-A204-2CA345D4F97E}"/>
                  </a:ext>
                </a:extLst>
              </p:cNvPr>
              <p:cNvSpPr txBox="1"/>
              <p:nvPr/>
            </p:nvSpPr>
            <p:spPr>
              <a:xfrm>
                <a:off x="651689" y="2073564"/>
                <a:ext cx="211853"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2</m:t>
                          </m:r>
                        </m:sub>
                      </m:sSub>
                    </m:oMath>
                  </m:oMathPara>
                </a14:m>
                <a:endParaRPr lang="en-US" sz="1350" dirty="0"/>
              </a:p>
            </p:txBody>
          </p:sp>
        </mc:Choice>
        <mc:Fallback xmlns="">
          <p:sp>
            <p:nvSpPr>
              <p:cNvPr id="12" name="TextBox 11">
                <a:extLst>
                  <a:ext uri="{FF2B5EF4-FFF2-40B4-BE49-F238E27FC236}">
                    <a16:creationId xmlns:a16="http://schemas.microsoft.com/office/drawing/2014/main" id="{93E5EB2F-D7AD-4761-A204-2CA345D4F97E}"/>
                  </a:ext>
                </a:extLst>
              </p:cNvPr>
              <p:cNvSpPr txBox="1">
                <a:spLocks noRot="1" noChangeAspect="1" noMove="1" noResize="1" noEditPoints="1" noAdjustHandles="1" noChangeArrowheads="1" noChangeShapeType="1" noTextEdit="1"/>
              </p:cNvSpPr>
              <p:nvPr/>
            </p:nvSpPr>
            <p:spPr>
              <a:xfrm>
                <a:off x="651689" y="2073564"/>
                <a:ext cx="211853" cy="207749"/>
              </a:xfrm>
              <a:prstGeom prst="rect">
                <a:avLst/>
              </a:prstGeom>
              <a:blipFill>
                <a:blip r:embed="rId3"/>
                <a:stretch>
                  <a:fillRect l="-11111" r="-555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F60313-11B1-428F-99ED-91C82996032B}"/>
                  </a:ext>
                </a:extLst>
              </p:cNvPr>
              <p:cNvSpPr txBox="1"/>
              <p:nvPr/>
            </p:nvSpPr>
            <p:spPr>
              <a:xfrm>
                <a:off x="673394" y="3425522"/>
                <a:ext cx="25891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𝑚</m:t>
                          </m:r>
                        </m:sub>
                      </m:sSub>
                    </m:oMath>
                  </m:oMathPara>
                </a14:m>
                <a:endParaRPr lang="en-US" sz="1350" dirty="0"/>
              </a:p>
            </p:txBody>
          </p:sp>
        </mc:Choice>
        <mc:Fallback xmlns="">
          <p:sp>
            <p:nvSpPr>
              <p:cNvPr id="13" name="TextBox 12">
                <a:extLst>
                  <a:ext uri="{FF2B5EF4-FFF2-40B4-BE49-F238E27FC236}">
                    <a16:creationId xmlns:a16="http://schemas.microsoft.com/office/drawing/2014/main" id="{29F60313-11B1-428F-99ED-91C82996032B}"/>
                  </a:ext>
                </a:extLst>
              </p:cNvPr>
              <p:cNvSpPr txBox="1">
                <a:spLocks noRot="1" noChangeAspect="1" noMove="1" noResize="1" noEditPoints="1" noAdjustHandles="1" noChangeArrowheads="1" noChangeShapeType="1" noTextEdit="1"/>
              </p:cNvSpPr>
              <p:nvPr/>
            </p:nvSpPr>
            <p:spPr>
              <a:xfrm>
                <a:off x="673394" y="3425522"/>
                <a:ext cx="258917" cy="207749"/>
              </a:xfrm>
              <a:prstGeom prst="rect">
                <a:avLst/>
              </a:prstGeom>
              <a:blipFill>
                <a:blip r:embed="rId4"/>
                <a:stretch>
                  <a:fillRect l="-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F15358-BE17-4705-9F46-FFF92E6F0A14}"/>
                  </a:ext>
                </a:extLst>
              </p:cNvPr>
              <p:cNvSpPr txBox="1"/>
              <p:nvPr/>
            </p:nvSpPr>
            <p:spPr>
              <a:xfrm>
                <a:off x="651689" y="2369684"/>
                <a:ext cx="211853"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3</m:t>
                          </m:r>
                        </m:sub>
                      </m:sSub>
                    </m:oMath>
                  </m:oMathPara>
                </a14:m>
                <a:endParaRPr lang="en-US" sz="1350" dirty="0"/>
              </a:p>
            </p:txBody>
          </p:sp>
        </mc:Choice>
        <mc:Fallback xmlns="">
          <p:sp>
            <p:nvSpPr>
              <p:cNvPr id="14" name="TextBox 13">
                <a:extLst>
                  <a:ext uri="{FF2B5EF4-FFF2-40B4-BE49-F238E27FC236}">
                    <a16:creationId xmlns:a16="http://schemas.microsoft.com/office/drawing/2014/main" id="{18F15358-BE17-4705-9F46-FFF92E6F0A14}"/>
                  </a:ext>
                </a:extLst>
              </p:cNvPr>
              <p:cNvSpPr txBox="1">
                <a:spLocks noRot="1" noChangeAspect="1" noMove="1" noResize="1" noEditPoints="1" noAdjustHandles="1" noChangeArrowheads="1" noChangeShapeType="1" noTextEdit="1"/>
              </p:cNvSpPr>
              <p:nvPr/>
            </p:nvSpPr>
            <p:spPr>
              <a:xfrm>
                <a:off x="651689" y="2369684"/>
                <a:ext cx="211853" cy="207749"/>
              </a:xfrm>
              <a:prstGeom prst="rect">
                <a:avLst/>
              </a:prstGeom>
              <a:blipFill>
                <a:blip r:embed="rId5"/>
                <a:stretch>
                  <a:fillRect l="-11111" r="-5556" b="-11765"/>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A804CF17-DD33-4DC6-B577-E0EAD43B5866}"/>
              </a:ext>
            </a:extLst>
          </p:cNvPr>
          <p:cNvGrpSpPr/>
          <p:nvPr/>
        </p:nvGrpSpPr>
        <p:grpSpPr>
          <a:xfrm>
            <a:off x="2966046" y="1810342"/>
            <a:ext cx="150274" cy="1795084"/>
            <a:chOff x="3578090" y="4389909"/>
            <a:chExt cx="178903" cy="2107097"/>
          </a:xfrm>
        </p:grpSpPr>
        <p:sp>
          <p:nvSpPr>
            <p:cNvPr id="20" name="Flowchart: Connector 19">
              <a:extLst>
                <a:ext uri="{FF2B5EF4-FFF2-40B4-BE49-F238E27FC236}">
                  <a16:creationId xmlns:a16="http://schemas.microsoft.com/office/drawing/2014/main" id="{2C26B0E6-535F-4700-A908-6630D5439D89}"/>
                </a:ext>
              </a:extLst>
            </p:cNvPr>
            <p:cNvSpPr/>
            <p:nvPr/>
          </p:nvSpPr>
          <p:spPr>
            <a:xfrm>
              <a:off x="3584715" y="438990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1" name="Flowchart: Connector 20">
              <a:extLst>
                <a:ext uri="{FF2B5EF4-FFF2-40B4-BE49-F238E27FC236}">
                  <a16:creationId xmlns:a16="http://schemas.microsoft.com/office/drawing/2014/main" id="{AED2EBAF-62D8-45DC-9343-404DC4045AFA}"/>
                </a:ext>
              </a:extLst>
            </p:cNvPr>
            <p:cNvSpPr/>
            <p:nvPr/>
          </p:nvSpPr>
          <p:spPr>
            <a:xfrm>
              <a:off x="3578090" y="4731152"/>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2" name="Flowchart: Connector 21">
              <a:extLst>
                <a:ext uri="{FF2B5EF4-FFF2-40B4-BE49-F238E27FC236}">
                  <a16:creationId xmlns:a16="http://schemas.microsoft.com/office/drawing/2014/main" id="{19010646-949C-460B-BD32-EE9ABEF128D5}"/>
                </a:ext>
              </a:extLst>
            </p:cNvPr>
            <p:cNvSpPr/>
            <p:nvPr/>
          </p:nvSpPr>
          <p:spPr>
            <a:xfrm>
              <a:off x="3584715" y="5065769"/>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3" name="Flowchart: Connector 22">
              <a:extLst>
                <a:ext uri="{FF2B5EF4-FFF2-40B4-BE49-F238E27FC236}">
                  <a16:creationId xmlns:a16="http://schemas.microsoft.com/office/drawing/2014/main" id="{79810EA4-C59B-4A09-B582-42A0CCCA195A}"/>
                </a:ext>
              </a:extLst>
            </p:cNvPr>
            <p:cNvSpPr/>
            <p:nvPr/>
          </p:nvSpPr>
          <p:spPr>
            <a:xfrm>
              <a:off x="3584715" y="6318101"/>
              <a:ext cx="172278" cy="1789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4" name="Flowchart: Connector 23">
              <a:extLst>
                <a:ext uri="{FF2B5EF4-FFF2-40B4-BE49-F238E27FC236}">
                  <a16:creationId xmlns:a16="http://schemas.microsoft.com/office/drawing/2014/main" id="{5FDBCC14-1852-4A7B-9182-5B2B3FC96C3A}"/>
                </a:ext>
              </a:extLst>
            </p:cNvPr>
            <p:cNvSpPr/>
            <p:nvPr/>
          </p:nvSpPr>
          <p:spPr>
            <a:xfrm>
              <a:off x="3617844" y="5503092"/>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lowchart: Connector 24">
              <a:extLst>
                <a:ext uri="{FF2B5EF4-FFF2-40B4-BE49-F238E27FC236}">
                  <a16:creationId xmlns:a16="http://schemas.microsoft.com/office/drawing/2014/main" id="{05644ACD-904D-454B-A093-94126FF2450D}"/>
                </a:ext>
              </a:extLst>
            </p:cNvPr>
            <p:cNvSpPr/>
            <p:nvPr/>
          </p:nvSpPr>
          <p:spPr>
            <a:xfrm>
              <a:off x="3617844" y="5721753"/>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lowchart: Connector 25">
              <a:extLst>
                <a:ext uri="{FF2B5EF4-FFF2-40B4-BE49-F238E27FC236}">
                  <a16:creationId xmlns:a16="http://schemas.microsoft.com/office/drawing/2014/main" id="{1B1FB02D-F7A0-4B2C-A978-634996996090}"/>
                </a:ext>
              </a:extLst>
            </p:cNvPr>
            <p:cNvSpPr/>
            <p:nvPr/>
          </p:nvSpPr>
          <p:spPr>
            <a:xfrm>
              <a:off x="3617844" y="5940414"/>
              <a:ext cx="112644" cy="1192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28" name="Straight Arrow Connector 27">
            <a:extLst>
              <a:ext uri="{FF2B5EF4-FFF2-40B4-BE49-F238E27FC236}">
                <a16:creationId xmlns:a16="http://schemas.microsoft.com/office/drawing/2014/main" id="{7340BED9-8AC6-407A-98B4-5F153C36EB2C}"/>
              </a:ext>
            </a:extLst>
          </p:cNvPr>
          <p:cNvCxnSpPr>
            <a:cxnSpLocks/>
            <a:endCxn id="20" idx="2"/>
          </p:cNvCxnSpPr>
          <p:nvPr/>
        </p:nvCxnSpPr>
        <p:spPr>
          <a:xfrm>
            <a:off x="1256542" y="1886548"/>
            <a:ext cx="1715069" cy="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264CC0E-9CD4-486F-884E-44E00BC24181}"/>
              </a:ext>
            </a:extLst>
          </p:cNvPr>
          <p:cNvCxnSpPr>
            <a:cxnSpLocks/>
            <a:endCxn id="21" idx="2"/>
          </p:cNvCxnSpPr>
          <p:nvPr/>
        </p:nvCxnSpPr>
        <p:spPr>
          <a:xfrm>
            <a:off x="1293131" y="1886548"/>
            <a:ext cx="1672914" cy="29071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A086F67-6F74-49F0-BB03-651A7F3BC4E8}"/>
              </a:ext>
            </a:extLst>
          </p:cNvPr>
          <p:cNvCxnSpPr>
            <a:cxnSpLocks/>
            <a:endCxn id="22" idx="2"/>
          </p:cNvCxnSpPr>
          <p:nvPr/>
        </p:nvCxnSpPr>
        <p:spPr>
          <a:xfrm>
            <a:off x="1287566" y="1886547"/>
            <a:ext cx="1684044" cy="57578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D218BC8-134B-4790-ADBC-8AA0B74ABE6D}"/>
              </a:ext>
            </a:extLst>
          </p:cNvPr>
          <p:cNvCxnSpPr>
            <a:cxnSpLocks/>
            <a:endCxn id="23" idx="1"/>
          </p:cNvCxnSpPr>
          <p:nvPr/>
        </p:nvCxnSpPr>
        <p:spPr>
          <a:xfrm>
            <a:off x="1292036" y="1886546"/>
            <a:ext cx="1700767" cy="158878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DABFAD7-14F9-47EA-ADE0-A0769C3C4D6B}"/>
              </a:ext>
            </a:extLst>
          </p:cNvPr>
          <p:cNvCxnSpPr>
            <a:cxnSpLocks/>
            <a:endCxn id="20" idx="2"/>
          </p:cNvCxnSpPr>
          <p:nvPr/>
        </p:nvCxnSpPr>
        <p:spPr>
          <a:xfrm flipV="1">
            <a:off x="1229784" y="1886549"/>
            <a:ext cx="1741826" cy="2892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E2FEF15-60A5-432D-81DF-5B24231FAB96}"/>
              </a:ext>
            </a:extLst>
          </p:cNvPr>
          <p:cNvCxnSpPr>
            <a:cxnSpLocks/>
            <a:endCxn id="21" idx="2"/>
          </p:cNvCxnSpPr>
          <p:nvPr/>
        </p:nvCxnSpPr>
        <p:spPr>
          <a:xfrm>
            <a:off x="1266374" y="2175773"/>
            <a:ext cx="1699672" cy="148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1383EB0-95DF-4D9C-A47B-ACD08EB78F15}"/>
              </a:ext>
            </a:extLst>
          </p:cNvPr>
          <p:cNvCxnSpPr>
            <a:cxnSpLocks/>
            <a:endCxn id="22" idx="2"/>
          </p:cNvCxnSpPr>
          <p:nvPr/>
        </p:nvCxnSpPr>
        <p:spPr>
          <a:xfrm>
            <a:off x="1260809" y="2175773"/>
            <a:ext cx="1710801" cy="2865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D448A81-DAF1-4084-87E9-68CC1BD318F4}"/>
              </a:ext>
            </a:extLst>
          </p:cNvPr>
          <p:cNvCxnSpPr>
            <a:cxnSpLocks/>
            <a:endCxn id="23" idx="2"/>
          </p:cNvCxnSpPr>
          <p:nvPr/>
        </p:nvCxnSpPr>
        <p:spPr>
          <a:xfrm>
            <a:off x="1244110" y="2163278"/>
            <a:ext cx="1727500" cy="13659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6740C5E-E9DD-4859-A2C2-0FE6FF64BD6F}"/>
              </a:ext>
            </a:extLst>
          </p:cNvPr>
          <p:cNvCxnSpPr>
            <a:cxnSpLocks/>
            <a:endCxn id="23" idx="2"/>
          </p:cNvCxnSpPr>
          <p:nvPr/>
        </p:nvCxnSpPr>
        <p:spPr>
          <a:xfrm flipV="1">
            <a:off x="1157658" y="3529220"/>
            <a:ext cx="1813952" cy="166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F361C3-396A-4879-80F2-2E1844929E6A}"/>
              </a:ext>
            </a:extLst>
          </p:cNvPr>
          <p:cNvCxnSpPr>
            <a:cxnSpLocks/>
            <a:endCxn id="22" idx="3"/>
          </p:cNvCxnSpPr>
          <p:nvPr/>
        </p:nvCxnSpPr>
        <p:spPr>
          <a:xfrm flipV="1">
            <a:off x="1194248" y="2516215"/>
            <a:ext cx="1798554" cy="10296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3EA18AA-C933-4104-8041-9521E8DC94A1}"/>
              </a:ext>
            </a:extLst>
          </p:cNvPr>
          <p:cNvCxnSpPr>
            <a:cxnSpLocks/>
            <a:endCxn id="21" idx="2"/>
          </p:cNvCxnSpPr>
          <p:nvPr/>
        </p:nvCxnSpPr>
        <p:spPr>
          <a:xfrm flipV="1">
            <a:off x="1188684" y="2177262"/>
            <a:ext cx="1777361" cy="136863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A334547-795B-45C7-B4B8-BBF7BA74951E}"/>
              </a:ext>
            </a:extLst>
          </p:cNvPr>
          <p:cNvCxnSpPr>
            <a:cxnSpLocks/>
            <a:endCxn id="20" idx="2"/>
          </p:cNvCxnSpPr>
          <p:nvPr/>
        </p:nvCxnSpPr>
        <p:spPr>
          <a:xfrm flipV="1">
            <a:off x="1193153" y="1886549"/>
            <a:ext cx="1778457" cy="165934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14EEAC-BF89-46F5-BA33-975A6BEF16BA}"/>
              </a:ext>
            </a:extLst>
          </p:cNvPr>
          <p:cNvCxnSpPr>
            <a:cxnSpLocks/>
            <a:endCxn id="20" idx="3"/>
          </p:cNvCxnSpPr>
          <p:nvPr/>
        </p:nvCxnSpPr>
        <p:spPr>
          <a:xfrm flipV="1">
            <a:off x="1256541" y="1940434"/>
            <a:ext cx="1736262" cy="5275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2E48AED-D52E-4468-8C11-9E03984814F6}"/>
              </a:ext>
            </a:extLst>
          </p:cNvPr>
          <p:cNvCxnSpPr>
            <a:cxnSpLocks/>
            <a:endCxn id="21" idx="2"/>
          </p:cNvCxnSpPr>
          <p:nvPr/>
        </p:nvCxnSpPr>
        <p:spPr>
          <a:xfrm flipV="1">
            <a:off x="1293131" y="2177261"/>
            <a:ext cx="1672914" cy="29071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70C73BB-A74D-4D53-B0CB-55FD70417ADE}"/>
              </a:ext>
            </a:extLst>
          </p:cNvPr>
          <p:cNvCxnSpPr>
            <a:cxnSpLocks/>
          </p:cNvCxnSpPr>
          <p:nvPr/>
        </p:nvCxnSpPr>
        <p:spPr>
          <a:xfrm>
            <a:off x="1287567" y="2467973"/>
            <a:ext cx="1582633"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266059-6BAE-4B04-B0F2-DDA87FEFEA44}"/>
              </a:ext>
            </a:extLst>
          </p:cNvPr>
          <p:cNvCxnSpPr>
            <a:cxnSpLocks/>
            <a:endCxn id="23" idx="2"/>
          </p:cNvCxnSpPr>
          <p:nvPr/>
        </p:nvCxnSpPr>
        <p:spPr>
          <a:xfrm>
            <a:off x="1292036" y="2467972"/>
            <a:ext cx="1679575" cy="106124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1DF86F8F-F1F8-4B51-B0E7-3BDB53A2F840}"/>
                  </a:ext>
                </a:extLst>
              </p:cNvPr>
              <p:cNvSpPr/>
              <p:nvPr/>
            </p:nvSpPr>
            <p:spPr>
              <a:xfrm>
                <a:off x="1897723" y="1472619"/>
                <a:ext cx="466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oMath>
                  </m:oMathPara>
                </a14:m>
                <a:endParaRPr lang="en-US" dirty="0"/>
              </a:p>
            </p:txBody>
          </p:sp>
        </mc:Choice>
        <mc:Fallback xmlns="">
          <p:sp>
            <p:nvSpPr>
              <p:cNvPr id="30" name="Rectangle 29">
                <a:extLst>
                  <a:ext uri="{FF2B5EF4-FFF2-40B4-BE49-F238E27FC236}">
                    <a16:creationId xmlns:a16="http://schemas.microsoft.com/office/drawing/2014/main" id="{1DF86F8F-F1F8-4B51-B0E7-3BDB53A2F840}"/>
                  </a:ext>
                </a:extLst>
              </p:cNvPr>
              <p:cNvSpPr>
                <a:spLocks noRot="1" noChangeAspect="1" noMove="1" noResize="1" noEditPoints="1" noAdjustHandles="1" noChangeArrowheads="1" noChangeShapeType="1" noTextEdit="1"/>
              </p:cNvSpPr>
              <p:nvPr/>
            </p:nvSpPr>
            <p:spPr>
              <a:xfrm>
                <a:off x="1897723" y="1472619"/>
                <a:ext cx="466218" cy="369332"/>
              </a:xfrm>
              <a:prstGeom prst="rect">
                <a:avLst/>
              </a:prstGeom>
              <a:blipFill>
                <a:blip r:embed="rId6"/>
                <a:stretch>
                  <a:fillRect/>
                </a:stretch>
              </a:blipFill>
            </p:spPr>
            <p:txBody>
              <a:bodyPr/>
              <a:lstStyle/>
              <a:p>
                <a:r>
                  <a:rPr lang="en-US">
                    <a:noFill/>
                  </a:rPr>
                  <a:t> </a:t>
                </a:r>
              </a:p>
            </p:txBody>
          </p:sp>
        </mc:Fallback>
      </mc:AlternateContent>
      <p:sp>
        <p:nvSpPr>
          <p:cNvPr id="55" name="Flowchart: Connector 54">
            <a:extLst>
              <a:ext uri="{FF2B5EF4-FFF2-40B4-BE49-F238E27FC236}">
                <a16:creationId xmlns:a16="http://schemas.microsoft.com/office/drawing/2014/main" id="{FCFA8358-F329-4C22-BD44-39DC0C740643}"/>
              </a:ext>
            </a:extLst>
          </p:cNvPr>
          <p:cNvSpPr/>
          <p:nvPr/>
        </p:nvSpPr>
        <p:spPr>
          <a:xfrm>
            <a:off x="5355285" y="1157821"/>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7" name="Flowchart: Connector 56">
            <a:extLst>
              <a:ext uri="{FF2B5EF4-FFF2-40B4-BE49-F238E27FC236}">
                <a16:creationId xmlns:a16="http://schemas.microsoft.com/office/drawing/2014/main" id="{6D24C8E6-18BF-4A74-BF0A-BC85F4CA1432}"/>
              </a:ext>
            </a:extLst>
          </p:cNvPr>
          <p:cNvSpPr/>
          <p:nvPr/>
        </p:nvSpPr>
        <p:spPr>
          <a:xfrm>
            <a:off x="5349720" y="1448534"/>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8" name="Flowchart: Connector 57">
            <a:extLst>
              <a:ext uri="{FF2B5EF4-FFF2-40B4-BE49-F238E27FC236}">
                <a16:creationId xmlns:a16="http://schemas.microsoft.com/office/drawing/2014/main" id="{CFF543EC-BEC5-4151-865A-B4D0882639D8}"/>
              </a:ext>
            </a:extLst>
          </p:cNvPr>
          <p:cNvSpPr/>
          <p:nvPr/>
        </p:nvSpPr>
        <p:spPr>
          <a:xfrm>
            <a:off x="5355285" y="1733602"/>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9" name="Flowchart: Connector 58">
            <a:extLst>
              <a:ext uri="{FF2B5EF4-FFF2-40B4-BE49-F238E27FC236}">
                <a16:creationId xmlns:a16="http://schemas.microsoft.com/office/drawing/2014/main" id="{BEDE748C-55AF-4A3E-A619-F3B10CDB5494}"/>
              </a:ext>
            </a:extLst>
          </p:cNvPr>
          <p:cNvSpPr/>
          <p:nvPr/>
        </p:nvSpPr>
        <p:spPr>
          <a:xfrm>
            <a:off x="5339951" y="3985678"/>
            <a:ext cx="144709" cy="15241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0" name="Flowchart: Connector 59">
            <a:extLst>
              <a:ext uri="{FF2B5EF4-FFF2-40B4-BE49-F238E27FC236}">
                <a16:creationId xmlns:a16="http://schemas.microsoft.com/office/drawing/2014/main" id="{123121A5-1437-4C06-9C60-D087BCF3A908}"/>
              </a:ext>
            </a:extLst>
          </p:cNvPr>
          <p:cNvSpPr/>
          <p:nvPr/>
        </p:nvSpPr>
        <p:spPr>
          <a:xfrm>
            <a:off x="5344795" y="2371215"/>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Flowchart: Connector 60">
            <a:extLst>
              <a:ext uri="{FF2B5EF4-FFF2-40B4-BE49-F238E27FC236}">
                <a16:creationId xmlns:a16="http://schemas.microsoft.com/office/drawing/2014/main" id="{59F1227E-C046-4530-85D1-2BEE36A7B551}"/>
              </a:ext>
            </a:extLst>
          </p:cNvPr>
          <p:cNvSpPr/>
          <p:nvPr/>
        </p:nvSpPr>
        <p:spPr>
          <a:xfrm>
            <a:off x="5344795" y="2557498"/>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Flowchart: Connector 61">
            <a:extLst>
              <a:ext uri="{FF2B5EF4-FFF2-40B4-BE49-F238E27FC236}">
                <a16:creationId xmlns:a16="http://schemas.microsoft.com/office/drawing/2014/main" id="{6B3558DE-FD1E-4B32-815D-4D4D605F3AAC}"/>
              </a:ext>
            </a:extLst>
          </p:cNvPr>
          <p:cNvSpPr/>
          <p:nvPr/>
        </p:nvSpPr>
        <p:spPr>
          <a:xfrm>
            <a:off x="5344795" y="2743780"/>
            <a:ext cx="94618" cy="10160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7" name="Straight Arrow Connector 66">
            <a:extLst>
              <a:ext uri="{FF2B5EF4-FFF2-40B4-BE49-F238E27FC236}">
                <a16:creationId xmlns:a16="http://schemas.microsoft.com/office/drawing/2014/main" id="{ABD18740-08BE-49F2-A19E-E0F8606876DE}"/>
              </a:ext>
            </a:extLst>
          </p:cNvPr>
          <p:cNvCxnSpPr>
            <a:cxnSpLocks/>
            <a:endCxn id="55" idx="2"/>
          </p:cNvCxnSpPr>
          <p:nvPr/>
        </p:nvCxnSpPr>
        <p:spPr>
          <a:xfrm flipV="1">
            <a:off x="3121884" y="1234028"/>
            <a:ext cx="2233401" cy="63221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F833708-74F3-466F-A00A-0C18BE1B4658}"/>
              </a:ext>
            </a:extLst>
          </p:cNvPr>
          <p:cNvCxnSpPr>
            <a:cxnSpLocks/>
            <a:stCxn id="20" idx="6"/>
            <a:endCxn id="57" idx="2"/>
          </p:cNvCxnSpPr>
          <p:nvPr/>
        </p:nvCxnSpPr>
        <p:spPr>
          <a:xfrm flipV="1">
            <a:off x="3116319" y="1524741"/>
            <a:ext cx="2233401" cy="36180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A26B25E-3C3B-444D-AD25-0F25A81826B6}"/>
              </a:ext>
            </a:extLst>
          </p:cNvPr>
          <p:cNvCxnSpPr>
            <a:cxnSpLocks/>
            <a:stCxn id="20" idx="6"/>
            <a:endCxn id="58" idx="2"/>
          </p:cNvCxnSpPr>
          <p:nvPr/>
        </p:nvCxnSpPr>
        <p:spPr>
          <a:xfrm flipV="1">
            <a:off x="3116319" y="1809809"/>
            <a:ext cx="2238966" cy="7674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9CF858-E9A5-4D4B-AA0E-1657D6CE242A}"/>
              </a:ext>
            </a:extLst>
          </p:cNvPr>
          <p:cNvCxnSpPr>
            <a:cxnSpLocks/>
            <a:stCxn id="20" idx="5"/>
            <a:endCxn id="59" idx="2"/>
          </p:cNvCxnSpPr>
          <p:nvPr/>
        </p:nvCxnSpPr>
        <p:spPr>
          <a:xfrm>
            <a:off x="3095127" y="1940435"/>
            <a:ext cx="2244824" cy="212145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6297C64-26DB-4713-90C3-6C88B703D729}"/>
              </a:ext>
            </a:extLst>
          </p:cNvPr>
          <p:cNvCxnSpPr>
            <a:cxnSpLocks/>
            <a:stCxn id="21" idx="6"/>
            <a:endCxn id="59" idx="2"/>
          </p:cNvCxnSpPr>
          <p:nvPr/>
        </p:nvCxnSpPr>
        <p:spPr>
          <a:xfrm>
            <a:off x="3110754" y="2177261"/>
            <a:ext cx="2229197" cy="18846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ADF0C49-8BF9-4B33-B27B-FDBD004D7A69}"/>
              </a:ext>
            </a:extLst>
          </p:cNvPr>
          <p:cNvCxnSpPr>
            <a:cxnSpLocks/>
            <a:stCxn id="22" idx="6"/>
            <a:endCxn id="59" idx="2"/>
          </p:cNvCxnSpPr>
          <p:nvPr/>
        </p:nvCxnSpPr>
        <p:spPr>
          <a:xfrm>
            <a:off x="3116319" y="2462329"/>
            <a:ext cx="2223632" cy="159955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9378589-FED8-4ADD-AA28-D33933942140}"/>
              </a:ext>
            </a:extLst>
          </p:cNvPr>
          <p:cNvCxnSpPr>
            <a:cxnSpLocks/>
            <a:stCxn id="23" idx="6"/>
            <a:endCxn id="59" idx="2"/>
          </p:cNvCxnSpPr>
          <p:nvPr/>
        </p:nvCxnSpPr>
        <p:spPr>
          <a:xfrm>
            <a:off x="3116319" y="3529219"/>
            <a:ext cx="2223632" cy="532667"/>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03A0D64-B970-4A9B-B2D9-6D2BE91CF660}"/>
              </a:ext>
            </a:extLst>
          </p:cNvPr>
          <p:cNvCxnSpPr>
            <a:cxnSpLocks/>
            <a:stCxn id="21" idx="6"/>
            <a:endCxn id="55" idx="2"/>
          </p:cNvCxnSpPr>
          <p:nvPr/>
        </p:nvCxnSpPr>
        <p:spPr>
          <a:xfrm flipV="1">
            <a:off x="3110754" y="1234028"/>
            <a:ext cx="2244531" cy="94323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AB049E0-A97F-4BDF-8E75-4FD69A8E52E5}"/>
              </a:ext>
            </a:extLst>
          </p:cNvPr>
          <p:cNvCxnSpPr>
            <a:cxnSpLocks/>
            <a:stCxn id="21" idx="6"/>
            <a:endCxn id="57" idx="2"/>
          </p:cNvCxnSpPr>
          <p:nvPr/>
        </p:nvCxnSpPr>
        <p:spPr>
          <a:xfrm flipV="1">
            <a:off x="3110754" y="1524742"/>
            <a:ext cx="2238966" cy="6525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9158D9-58E2-4432-9D21-03529C241CF3}"/>
              </a:ext>
            </a:extLst>
          </p:cNvPr>
          <p:cNvCxnSpPr>
            <a:cxnSpLocks/>
            <a:stCxn id="21" idx="6"/>
            <a:endCxn id="58" idx="2"/>
          </p:cNvCxnSpPr>
          <p:nvPr/>
        </p:nvCxnSpPr>
        <p:spPr>
          <a:xfrm flipV="1">
            <a:off x="3110754" y="1809809"/>
            <a:ext cx="2244531" cy="36745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E7FAA4-5D31-4B67-8F10-9E3FB60CB664}"/>
              </a:ext>
            </a:extLst>
          </p:cNvPr>
          <p:cNvCxnSpPr>
            <a:cxnSpLocks/>
            <a:endCxn id="55" idx="3"/>
          </p:cNvCxnSpPr>
          <p:nvPr/>
        </p:nvCxnSpPr>
        <p:spPr>
          <a:xfrm flipV="1">
            <a:off x="3100984" y="1287914"/>
            <a:ext cx="2275493" cy="117104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29DA4D9-73D0-4557-9D3C-44CE90D24F20}"/>
              </a:ext>
            </a:extLst>
          </p:cNvPr>
          <p:cNvCxnSpPr>
            <a:cxnSpLocks/>
            <a:stCxn id="22" idx="6"/>
          </p:cNvCxnSpPr>
          <p:nvPr/>
        </p:nvCxnSpPr>
        <p:spPr>
          <a:xfrm flipV="1">
            <a:off x="3116319" y="1590055"/>
            <a:ext cx="2176810" cy="87227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BB509CD-907A-4363-A9DA-2085CEB960C1}"/>
              </a:ext>
            </a:extLst>
          </p:cNvPr>
          <p:cNvCxnSpPr>
            <a:cxnSpLocks/>
            <a:stCxn id="22" idx="6"/>
            <a:endCxn id="58" idx="2"/>
          </p:cNvCxnSpPr>
          <p:nvPr/>
        </p:nvCxnSpPr>
        <p:spPr>
          <a:xfrm flipV="1">
            <a:off x="3116319" y="1809809"/>
            <a:ext cx="2238966" cy="6525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8516306-5CA4-4471-A9DA-7C7FCE5BF731}"/>
              </a:ext>
            </a:extLst>
          </p:cNvPr>
          <p:cNvCxnSpPr>
            <a:cxnSpLocks/>
            <a:stCxn id="23" idx="7"/>
            <a:endCxn id="58" idx="3"/>
          </p:cNvCxnSpPr>
          <p:nvPr/>
        </p:nvCxnSpPr>
        <p:spPr>
          <a:xfrm flipV="1">
            <a:off x="3095127" y="1863695"/>
            <a:ext cx="2281350" cy="161163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C505CD3-6951-4F09-81D1-3F21CB5B7AE0}"/>
              </a:ext>
            </a:extLst>
          </p:cNvPr>
          <p:cNvCxnSpPr>
            <a:cxnSpLocks/>
            <a:stCxn id="23" idx="7"/>
          </p:cNvCxnSpPr>
          <p:nvPr/>
        </p:nvCxnSpPr>
        <p:spPr>
          <a:xfrm flipV="1">
            <a:off x="3095127" y="1547063"/>
            <a:ext cx="2300598" cy="192827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4FAAB54A-6BF2-46B0-BD75-24EA17A7AC3D}"/>
              </a:ext>
            </a:extLst>
          </p:cNvPr>
          <p:cNvCxnSpPr>
            <a:cxnSpLocks/>
            <a:stCxn id="23" idx="7"/>
          </p:cNvCxnSpPr>
          <p:nvPr/>
        </p:nvCxnSpPr>
        <p:spPr>
          <a:xfrm flipV="1">
            <a:off x="3095127" y="1274689"/>
            <a:ext cx="2265696" cy="220064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1650BF2B-B781-4FD2-A560-FA32283B754D}"/>
                  </a:ext>
                </a:extLst>
              </p:cNvPr>
              <p:cNvSpPr/>
              <p:nvPr/>
            </p:nvSpPr>
            <p:spPr>
              <a:xfrm>
                <a:off x="3907326" y="1131706"/>
                <a:ext cx="400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oMath>
                  </m:oMathPara>
                </a14:m>
                <a:endParaRPr lang="en-US" dirty="0"/>
              </a:p>
            </p:txBody>
          </p:sp>
        </mc:Choice>
        <mc:Fallback xmlns="">
          <p:sp>
            <p:nvSpPr>
              <p:cNvPr id="102" name="Rectangle 101">
                <a:extLst>
                  <a:ext uri="{FF2B5EF4-FFF2-40B4-BE49-F238E27FC236}">
                    <a16:creationId xmlns:a16="http://schemas.microsoft.com/office/drawing/2014/main" id="{1650BF2B-B781-4FD2-A560-FA32283B754D}"/>
                  </a:ext>
                </a:extLst>
              </p:cNvPr>
              <p:cNvSpPr>
                <a:spLocks noRot="1" noChangeAspect="1" noMove="1" noResize="1" noEditPoints="1" noAdjustHandles="1" noChangeArrowheads="1" noChangeShapeType="1" noTextEdit="1"/>
              </p:cNvSpPr>
              <p:nvPr/>
            </p:nvSpPr>
            <p:spPr>
              <a:xfrm>
                <a:off x="3907326" y="1131706"/>
                <a:ext cx="40075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5451EDC-B373-4B68-900D-C3DF973EF6C1}"/>
                  </a:ext>
                </a:extLst>
              </p:cNvPr>
              <p:cNvSpPr txBox="1"/>
              <p:nvPr/>
            </p:nvSpPr>
            <p:spPr>
              <a:xfrm>
                <a:off x="2893590" y="3613632"/>
                <a:ext cx="369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h</m:t>
                      </m:r>
                    </m:oMath>
                  </m:oMathPara>
                </a14:m>
                <a:endParaRPr lang="en-US" dirty="0"/>
              </a:p>
            </p:txBody>
          </p:sp>
        </mc:Choice>
        <mc:Fallback xmlns="">
          <p:sp>
            <p:nvSpPr>
              <p:cNvPr id="99" name="TextBox 98">
                <a:extLst>
                  <a:ext uri="{FF2B5EF4-FFF2-40B4-BE49-F238E27FC236}">
                    <a16:creationId xmlns:a16="http://schemas.microsoft.com/office/drawing/2014/main" id="{F5451EDC-B373-4B68-900D-C3DF973EF6C1}"/>
                  </a:ext>
                </a:extLst>
              </p:cNvPr>
              <p:cNvSpPr txBox="1">
                <a:spLocks noRot="1" noChangeAspect="1" noMove="1" noResize="1" noEditPoints="1" noAdjustHandles="1" noChangeArrowheads="1" noChangeShapeType="1" noTextEdit="1"/>
              </p:cNvSpPr>
              <p:nvPr/>
            </p:nvSpPr>
            <p:spPr>
              <a:xfrm>
                <a:off x="2893590" y="3613632"/>
                <a:ext cx="36978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1438C866-0C8F-4A7D-834C-7EBD588980CA}"/>
                  </a:ext>
                </a:extLst>
              </p:cNvPr>
              <p:cNvSpPr txBox="1"/>
              <p:nvPr/>
            </p:nvSpPr>
            <p:spPr>
              <a:xfrm>
                <a:off x="5577306" y="1070905"/>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US" dirty="0"/>
              </a:p>
            </p:txBody>
          </p:sp>
        </mc:Choice>
        <mc:Fallback xmlns="">
          <p:sp>
            <p:nvSpPr>
              <p:cNvPr id="101" name="TextBox 100">
                <a:extLst>
                  <a:ext uri="{FF2B5EF4-FFF2-40B4-BE49-F238E27FC236}">
                    <a16:creationId xmlns:a16="http://schemas.microsoft.com/office/drawing/2014/main" id="{1438C866-0C8F-4A7D-834C-7EBD588980CA}"/>
                  </a:ext>
                </a:extLst>
              </p:cNvPr>
              <p:cNvSpPr txBox="1">
                <a:spLocks noRot="1" noChangeAspect="1" noMove="1" noResize="1" noEditPoints="1" noAdjustHandles="1" noChangeArrowheads="1" noChangeShapeType="1" noTextEdit="1"/>
              </p:cNvSpPr>
              <p:nvPr/>
            </p:nvSpPr>
            <p:spPr>
              <a:xfrm>
                <a:off x="5577306" y="1070905"/>
                <a:ext cx="277768" cy="276999"/>
              </a:xfrm>
              <a:prstGeom prst="rect">
                <a:avLst/>
              </a:prstGeom>
              <a:blipFill>
                <a:blip r:embed="rId9"/>
                <a:stretch>
                  <a:fillRect l="-17391" r="-4348"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314C2687-E08A-41F7-99E8-7C669EC5E489}"/>
                  </a:ext>
                </a:extLst>
              </p:cNvPr>
              <p:cNvSpPr txBox="1"/>
              <p:nvPr/>
            </p:nvSpPr>
            <p:spPr>
              <a:xfrm>
                <a:off x="5561653" y="1351086"/>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oMath>
                  </m:oMathPara>
                </a14:m>
                <a:endParaRPr lang="en-US" dirty="0"/>
              </a:p>
            </p:txBody>
          </p:sp>
        </mc:Choice>
        <mc:Fallback xmlns="">
          <p:sp>
            <p:nvSpPr>
              <p:cNvPr id="105" name="TextBox 104">
                <a:extLst>
                  <a:ext uri="{FF2B5EF4-FFF2-40B4-BE49-F238E27FC236}">
                    <a16:creationId xmlns:a16="http://schemas.microsoft.com/office/drawing/2014/main" id="{314C2687-E08A-41F7-99E8-7C669EC5E489}"/>
                  </a:ext>
                </a:extLst>
              </p:cNvPr>
              <p:cNvSpPr txBox="1">
                <a:spLocks noRot="1" noChangeAspect="1" noMove="1" noResize="1" noEditPoints="1" noAdjustHandles="1" noChangeArrowheads="1" noChangeShapeType="1" noTextEdit="1"/>
              </p:cNvSpPr>
              <p:nvPr/>
            </p:nvSpPr>
            <p:spPr>
              <a:xfrm>
                <a:off x="5561653" y="1351086"/>
                <a:ext cx="283091" cy="276999"/>
              </a:xfrm>
              <a:prstGeom prst="rect">
                <a:avLst/>
              </a:prstGeom>
              <a:blipFill>
                <a:blip r:embed="rId10"/>
                <a:stretch>
                  <a:fillRect l="-17391" r="-4348"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06256E4C-891E-47F8-A9BA-5A21796318AB}"/>
                  </a:ext>
                </a:extLst>
              </p:cNvPr>
              <p:cNvSpPr txBox="1"/>
              <p:nvPr/>
            </p:nvSpPr>
            <p:spPr>
              <a:xfrm>
                <a:off x="5561653" y="1639866"/>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oMath>
                  </m:oMathPara>
                </a14:m>
                <a:endParaRPr lang="en-US" dirty="0"/>
              </a:p>
            </p:txBody>
          </p:sp>
        </mc:Choice>
        <mc:Fallback xmlns="">
          <p:sp>
            <p:nvSpPr>
              <p:cNvPr id="106" name="TextBox 105">
                <a:extLst>
                  <a:ext uri="{FF2B5EF4-FFF2-40B4-BE49-F238E27FC236}">
                    <a16:creationId xmlns:a16="http://schemas.microsoft.com/office/drawing/2014/main" id="{06256E4C-891E-47F8-A9BA-5A21796318AB}"/>
                  </a:ext>
                </a:extLst>
              </p:cNvPr>
              <p:cNvSpPr txBox="1">
                <a:spLocks noRot="1" noChangeAspect="1" noMove="1" noResize="1" noEditPoints="1" noAdjustHandles="1" noChangeArrowheads="1" noChangeShapeType="1" noTextEdit="1"/>
              </p:cNvSpPr>
              <p:nvPr/>
            </p:nvSpPr>
            <p:spPr>
              <a:xfrm>
                <a:off x="5561653" y="1639866"/>
                <a:ext cx="283091" cy="276999"/>
              </a:xfrm>
              <a:prstGeom prst="rect">
                <a:avLst/>
              </a:prstGeom>
              <a:blipFill>
                <a:blip r:embed="rId11"/>
                <a:stretch>
                  <a:fillRect l="-17391" r="-4348"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C5663B3-B62A-4A02-992B-12A64FFD10E1}"/>
                  </a:ext>
                </a:extLst>
              </p:cNvPr>
              <p:cNvSpPr txBox="1"/>
              <p:nvPr/>
            </p:nvSpPr>
            <p:spPr>
              <a:xfrm>
                <a:off x="5541488" y="3934097"/>
                <a:ext cx="3009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𝑉</m:t>
                          </m:r>
                        </m:sub>
                      </m:sSub>
                    </m:oMath>
                  </m:oMathPara>
                </a14:m>
                <a:endParaRPr lang="en-US" dirty="0"/>
              </a:p>
            </p:txBody>
          </p:sp>
        </mc:Choice>
        <mc:Fallback xmlns="">
          <p:sp>
            <p:nvSpPr>
              <p:cNvPr id="107" name="TextBox 106">
                <a:extLst>
                  <a:ext uri="{FF2B5EF4-FFF2-40B4-BE49-F238E27FC236}">
                    <a16:creationId xmlns:a16="http://schemas.microsoft.com/office/drawing/2014/main" id="{8C5663B3-B62A-4A02-992B-12A64FFD10E1}"/>
                  </a:ext>
                </a:extLst>
              </p:cNvPr>
              <p:cNvSpPr txBox="1">
                <a:spLocks noRot="1" noChangeAspect="1" noMove="1" noResize="1" noEditPoints="1" noAdjustHandles="1" noChangeArrowheads="1" noChangeShapeType="1" noTextEdit="1"/>
              </p:cNvSpPr>
              <p:nvPr/>
            </p:nvSpPr>
            <p:spPr>
              <a:xfrm>
                <a:off x="5541488" y="3934097"/>
                <a:ext cx="300980" cy="276999"/>
              </a:xfrm>
              <a:prstGeom prst="rect">
                <a:avLst/>
              </a:prstGeom>
              <a:blipFill>
                <a:blip r:embed="rId12"/>
                <a:stretch>
                  <a:fillRect l="-16000" b="-217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D14F4CE-82EE-6E4D-BD33-4E4BDAC2A6FB}"/>
              </a:ext>
            </a:extLst>
          </p:cNvPr>
          <p:cNvSpPr>
            <a:spLocks noGrp="1"/>
          </p:cNvSpPr>
          <p:nvPr>
            <p:ph type="title"/>
          </p:nvPr>
        </p:nvSpPr>
        <p:spPr/>
        <p:txBody>
          <a:bodyPr>
            <a:normAutofit fontScale="90000"/>
          </a:bodyPr>
          <a:lstStyle/>
          <a:p>
            <a:r>
              <a:rPr lang="en-US" dirty="0"/>
              <a:t>Recall Our MLP Word Prediction</a:t>
            </a:r>
          </a:p>
        </p:txBody>
      </p:sp>
    </p:spTree>
    <p:extLst>
      <p:ext uri="{BB962C8B-B14F-4D97-AF65-F5344CB8AC3E}">
        <p14:creationId xmlns:p14="http://schemas.microsoft.com/office/powerpoint/2010/main" val="397738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94F9-BF64-A04B-A780-F91341F82617}"/>
              </a:ext>
            </a:extLst>
          </p:cNvPr>
          <p:cNvSpPr>
            <a:spLocks noGrp="1"/>
          </p:cNvSpPr>
          <p:nvPr>
            <p:ph type="title"/>
          </p:nvPr>
        </p:nvSpPr>
        <p:spPr/>
        <p:txBody>
          <a:bodyPr/>
          <a:lstStyle/>
          <a:p>
            <a:r>
              <a:rPr lang="en-US" dirty="0"/>
              <a:t>Simplified View</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CB09041-DED8-934B-855B-7588AFC96683}"/>
                  </a:ext>
                </a:extLst>
              </p:cNvPr>
              <p:cNvSpPr/>
              <p:nvPr/>
            </p:nvSpPr>
            <p:spPr>
              <a:xfrm>
                <a:off x="1069030" y="2294398"/>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4" name="Rectangle 3">
                <a:extLst>
                  <a:ext uri="{FF2B5EF4-FFF2-40B4-BE49-F238E27FC236}">
                    <a16:creationId xmlns:a16="http://schemas.microsoft.com/office/drawing/2014/main" id="{2CB09041-DED8-934B-855B-7588AFC96683}"/>
                  </a:ext>
                </a:extLst>
              </p:cNvPr>
              <p:cNvSpPr>
                <a:spLocks noRot="1" noChangeAspect="1" noMove="1" noResize="1" noEditPoints="1" noAdjustHandles="1" noChangeArrowheads="1" noChangeShapeType="1" noTextEdit="1"/>
              </p:cNvSpPr>
              <p:nvPr/>
            </p:nvSpPr>
            <p:spPr>
              <a:xfrm>
                <a:off x="1069030" y="2294398"/>
                <a:ext cx="854132" cy="237383"/>
              </a:xfrm>
              <a:prstGeom prst="rect">
                <a:avLst/>
              </a:prstGeom>
              <a:blipFill>
                <a:blip r:embed="rId2"/>
                <a:stretch>
                  <a:fillRect b="-5000"/>
                </a:stretch>
              </a:blipFill>
              <a:ln>
                <a:solidFill>
                  <a:schemeClr val="tx1"/>
                </a:solid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B1C5CA6-2CCD-614F-9A3D-F48D121AACE9}"/>
              </a:ext>
            </a:extLst>
          </p:cNvPr>
          <p:cNvCxnSpPr>
            <a:stCxn id="4" idx="3"/>
          </p:cNvCxnSpPr>
          <p:nvPr/>
        </p:nvCxnSpPr>
        <p:spPr>
          <a:xfrm flipV="1">
            <a:off x="1923162" y="240978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55AED22-3A2C-2144-861E-D25148D8A467}"/>
              </a:ext>
            </a:extLst>
          </p:cNvPr>
          <p:cNvSpPr/>
          <p:nvPr/>
        </p:nvSpPr>
        <p:spPr>
          <a:xfrm>
            <a:off x="2715146" y="2094934"/>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Neural Network</a:t>
            </a:r>
          </a:p>
        </p:txBody>
      </p:sp>
      <p:cxnSp>
        <p:nvCxnSpPr>
          <p:cNvPr id="7" name="Straight Arrow Connector 6">
            <a:extLst>
              <a:ext uri="{FF2B5EF4-FFF2-40B4-BE49-F238E27FC236}">
                <a16:creationId xmlns:a16="http://schemas.microsoft.com/office/drawing/2014/main" id="{E4C0AC03-02EC-BE4D-B07F-4FC09C136E29}"/>
              </a:ext>
            </a:extLst>
          </p:cNvPr>
          <p:cNvCxnSpPr/>
          <p:nvPr/>
        </p:nvCxnSpPr>
        <p:spPr>
          <a:xfrm flipV="1">
            <a:off x="3790392" y="2406486"/>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7F31A42-E94E-AC4F-A0A9-FC3C81BD8882}"/>
                  </a:ext>
                </a:extLst>
              </p:cNvPr>
              <p:cNvSpPr/>
              <p:nvPr/>
            </p:nvSpPr>
            <p:spPr>
              <a:xfrm>
                <a:off x="6461024" y="2287794"/>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8" name="Rectangle 7">
                <a:extLst>
                  <a:ext uri="{FF2B5EF4-FFF2-40B4-BE49-F238E27FC236}">
                    <a16:creationId xmlns:a16="http://schemas.microsoft.com/office/drawing/2014/main" id="{27F31A42-E94E-AC4F-A0A9-FC3C81BD8882}"/>
                  </a:ext>
                </a:extLst>
              </p:cNvPr>
              <p:cNvSpPr>
                <a:spLocks noRot="1" noChangeAspect="1" noMove="1" noResize="1" noEditPoints="1" noAdjustHandles="1" noChangeArrowheads="1" noChangeShapeType="1" noTextEdit="1"/>
              </p:cNvSpPr>
              <p:nvPr/>
            </p:nvSpPr>
            <p:spPr>
              <a:xfrm>
                <a:off x="6461024" y="2287794"/>
                <a:ext cx="854132" cy="237383"/>
              </a:xfrm>
              <a:prstGeom prst="rect">
                <a:avLst/>
              </a:prstGeom>
              <a:blipFill>
                <a:blip r:embed="rId3"/>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4D5D80-9A03-B249-A0AB-DB0FBC53AC44}"/>
                  </a:ext>
                </a:extLst>
              </p:cNvPr>
              <p:cNvSpPr txBox="1"/>
              <p:nvPr/>
            </p:nvSpPr>
            <p:spPr>
              <a:xfrm>
                <a:off x="4072915" y="2103594"/>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9" name="TextBox 8">
                <a:extLst>
                  <a:ext uri="{FF2B5EF4-FFF2-40B4-BE49-F238E27FC236}">
                    <a16:creationId xmlns:a16="http://schemas.microsoft.com/office/drawing/2014/main" id="{974D5D80-9A03-B249-A0AB-DB0FBC53AC44}"/>
                  </a:ext>
                </a:extLst>
              </p:cNvPr>
              <p:cNvSpPr txBox="1">
                <a:spLocks noRot="1" noChangeAspect="1" noMove="1" noResize="1" noEditPoints="1" noAdjustHandles="1" noChangeArrowheads="1" noChangeShapeType="1" noTextEdit="1"/>
              </p:cNvSpPr>
              <p:nvPr/>
            </p:nvSpPr>
            <p:spPr>
              <a:xfrm>
                <a:off x="4072915" y="2103594"/>
                <a:ext cx="225767" cy="207749"/>
              </a:xfrm>
              <a:prstGeom prst="rect">
                <a:avLst/>
              </a:prstGeom>
              <a:blipFill>
                <a:blip r:embed="rId4"/>
                <a:stretch>
                  <a:fillRect l="-16667" b="-1176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57A3839-2518-5947-AAA5-F67082256988}"/>
              </a:ext>
            </a:extLst>
          </p:cNvPr>
          <p:cNvSpPr/>
          <p:nvPr/>
        </p:nvSpPr>
        <p:spPr>
          <a:xfrm>
            <a:off x="4588085" y="2088414"/>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Softmax</a:t>
            </a:r>
            <a:endParaRPr lang="en-US" sz="1350" dirty="0">
              <a:solidFill>
                <a:schemeClr val="tx1"/>
              </a:solidFill>
            </a:endParaRPr>
          </a:p>
        </p:txBody>
      </p:sp>
      <p:cxnSp>
        <p:nvCxnSpPr>
          <p:cNvPr id="11" name="Straight Arrow Connector 10">
            <a:extLst>
              <a:ext uri="{FF2B5EF4-FFF2-40B4-BE49-F238E27FC236}">
                <a16:creationId xmlns:a16="http://schemas.microsoft.com/office/drawing/2014/main" id="{2D65A936-2A4B-734A-9ED3-01810E24CE44}"/>
              </a:ext>
            </a:extLst>
          </p:cNvPr>
          <p:cNvCxnSpPr/>
          <p:nvPr/>
        </p:nvCxnSpPr>
        <p:spPr>
          <a:xfrm flipV="1">
            <a:off x="5643921" y="241398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F9F71A-599D-5547-9C28-0C0940BD3678}"/>
              </a:ext>
            </a:extLst>
          </p:cNvPr>
          <p:cNvSpPr txBox="1"/>
          <p:nvPr/>
        </p:nvSpPr>
        <p:spPr>
          <a:xfrm>
            <a:off x="6203928" y="1552510"/>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14" name="TextBox 13">
            <a:extLst>
              <a:ext uri="{FF2B5EF4-FFF2-40B4-BE49-F238E27FC236}">
                <a16:creationId xmlns:a16="http://schemas.microsoft.com/office/drawing/2014/main" id="{CA822438-34DD-EB48-84D4-8AC39B8811E0}"/>
              </a:ext>
            </a:extLst>
          </p:cNvPr>
          <p:cNvSpPr txBox="1"/>
          <p:nvPr/>
        </p:nvSpPr>
        <p:spPr>
          <a:xfrm>
            <a:off x="884197" y="1652487"/>
            <a:ext cx="1223797" cy="523220"/>
          </a:xfrm>
          <a:prstGeom prst="rect">
            <a:avLst/>
          </a:prstGeom>
          <a:noFill/>
        </p:spPr>
        <p:txBody>
          <a:bodyPr wrap="none" rtlCol="0">
            <a:spAutoFit/>
          </a:bodyPr>
          <a:lstStyle/>
          <a:p>
            <a:r>
              <a:rPr lang="en-US" sz="1400" dirty="0"/>
              <a:t>Current Word </a:t>
            </a:r>
          </a:p>
          <a:p>
            <a:r>
              <a:rPr lang="en-US" sz="1400" dirty="0"/>
              <a:t>Embedding</a:t>
            </a:r>
          </a:p>
        </p:txBody>
      </p:sp>
      <p:sp>
        <p:nvSpPr>
          <p:cNvPr id="15" name="TextBox 14">
            <a:extLst>
              <a:ext uri="{FF2B5EF4-FFF2-40B4-BE49-F238E27FC236}">
                <a16:creationId xmlns:a16="http://schemas.microsoft.com/office/drawing/2014/main" id="{5D7A5389-BAEB-FE46-9BAF-EA4F248A7C42}"/>
              </a:ext>
            </a:extLst>
          </p:cNvPr>
          <p:cNvSpPr txBox="1"/>
          <p:nvPr/>
        </p:nvSpPr>
        <p:spPr>
          <a:xfrm>
            <a:off x="923454" y="3250193"/>
            <a:ext cx="7423842" cy="923330"/>
          </a:xfrm>
          <a:prstGeom prst="rect">
            <a:avLst/>
          </a:prstGeom>
          <a:noFill/>
        </p:spPr>
        <p:txBody>
          <a:bodyPr wrap="square" rtlCol="0">
            <a:spAutoFit/>
          </a:bodyPr>
          <a:lstStyle/>
          <a:p>
            <a:r>
              <a:rPr lang="en-US" dirty="0"/>
              <a:t>Could predict a sentence by choosing the first word, and then predicting the next word each time given the current word.</a:t>
            </a:r>
          </a:p>
          <a:p>
            <a:r>
              <a:rPr lang="en-US" dirty="0"/>
              <a:t>Doesn’t use any </a:t>
            </a:r>
            <a:r>
              <a:rPr lang="en-US" i="1" dirty="0"/>
              <a:t>history</a:t>
            </a:r>
            <a:r>
              <a:rPr lang="en-US" dirty="0"/>
              <a:t>, but we want to use all available information.</a:t>
            </a:r>
          </a:p>
        </p:txBody>
      </p:sp>
    </p:spTree>
    <p:extLst>
      <p:ext uri="{BB962C8B-B14F-4D97-AF65-F5344CB8AC3E}">
        <p14:creationId xmlns:p14="http://schemas.microsoft.com/office/powerpoint/2010/main" val="248890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94F9-BF64-A04B-A780-F91341F82617}"/>
              </a:ext>
            </a:extLst>
          </p:cNvPr>
          <p:cNvSpPr>
            <a:spLocks noGrp="1"/>
          </p:cNvSpPr>
          <p:nvPr>
            <p:ph type="title"/>
          </p:nvPr>
        </p:nvSpPr>
        <p:spPr/>
        <p:txBody>
          <a:bodyPr/>
          <a:lstStyle/>
          <a:p>
            <a:r>
              <a:rPr lang="en-US" dirty="0"/>
              <a:t>Simplified View</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CB09041-DED8-934B-855B-7588AFC96683}"/>
                  </a:ext>
                </a:extLst>
              </p:cNvPr>
              <p:cNvSpPr/>
              <p:nvPr/>
            </p:nvSpPr>
            <p:spPr>
              <a:xfrm>
                <a:off x="1069030" y="2294398"/>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4" name="Rectangle 3">
                <a:extLst>
                  <a:ext uri="{FF2B5EF4-FFF2-40B4-BE49-F238E27FC236}">
                    <a16:creationId xmlns:a16="http://schemas.microsoft.com/office/drawing/2014/main" id="{2CB09041-DED8-934B-855B-7588AFC96683}"/>
                  </a:ext>
                </a:extLst>
              </p:cNvPr>
              <p:cNvSpPr>
                <a:spLocks noRot="1" noChangeAspect="1" noMove="1" noResize="1" noEditPoints="1" noAdjustHandles="1" noChangeArrowheads="1" noChangeShapeType="1" noTextEdit="1"/>
              </p:cNvSpPr>
              <p:nvPr/>
            </p:nvSpPr>
            <p:spPr>
              <a:xfrm>
                <a:off x="1069030" y="2294398"/>
                <a:ext cx="854132" cy="237383"/>
              </a:xfrm>
              <a:prstGeom prst="rect">
                <a:avLst/>
              </a:prstGeom>
              <a:blipFill>
                <a:blip r:embed="rId2"/>
                <a:stretch>
                  <a:fillRect b="-5000"/>
                </a:stretch>
              </a:blipFill>
              <a:ln>
                <a:solidFill>
                  <a:schemeClr val="tx1"/>
                </a:solid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B1C5CA6-2CCD-614F-9A3D-F48D121AACE9}"/>
              </a:ext>
            </a:extLst>
          </p:cNvPr>
          <p:cNvCxnSpPr>
            <a:stCxn id="4" idx="3"/>
          </p:cNvCxnSpPr>
          <p:nvPr/>
        </p:nvCxnSpPr>
        <p:spPr>
          <a:xfrm flipV="1">
            <a:off x="1923162" y="240978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55AED22-3A2C-2144-861E-D25148D8A467}"/>
              </a:ext>
            </a:extLst>
          </p:cNvPr>
          <p:cNvSpPr/>
          <p:nvPr/>
        </p:nvSpPr>
        <p:spPr>
          <a:xfrm>
            <a:off x="2715146" y="2094934"/>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Neural Network</a:t>
            </a:r>
          </a:p>
        </p:txBody>
      </p:sp>
      <p:cxnSp>
        <p:nvCxnSpPr>
          <p:cNvPr id="7" name="Straight Arrow Connector 6">
            <a:extLst>
              <a:ext uri="{FF2B5EF4-FFF2-40B4-BE49-F238E27FC236}">
                <a16:creationId xmlns:a16="http://schemas.microsoft.com/office/drawing/2014/main" id="{E4C0AC03-02EC-BE4D-B07F-4FC09C136E29}"/>
              </a:ext>
            </a:extLst>
          </p:cNvPr>
          <p:cNvCxnSpPr/>
          <p:nvPr/>
        </p:nvCxnSpPr>
        <p:spPr>
          <a:xfrm flipV="1">
            <a:off x="3790392" y="2406486"/>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7F31A42-E94E-AC4F-A0A9-FC3C81BD8882}"/>
                  </a:ext>
                </a:extLst>
              </p:cNvPr>
              <p:cNvSpPr/>
              <p:nvPr/>
            </p:nvSpPr>
            <p:spPr>
              <a:xfrm>
                <a:off x="6461024" y="2287794"/>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8" name="Rectangle 7">
                <a:extLst>
                  <a:ext uri="{FF2B5EF4-FFF2-40B4-BE49-F238E27FC236}">
                    <a16:creationId xmlns:a16="http://schemas.microsoft.com/office/drawing/2014/main" id="{27F31A42-E94E-AC4F-A0A9-FC3C81BD8882}"/>
                  </a:ext>
                </a:extLst>
              </p:cNvPr>
              <p:cNvSpPr>
                <a:spLocks noRot="1" noChangeAspect="1" noMove="1" noResize="1" noEditPoints="1" noAdjustHandles="1" noChangeArrowheads="1" noChangeShapeType="1" noTextEdit="1"/>
              </p:cNvSpPr>
              <p:nvPr/>
            </p:nvSpPr>
            <p:spPr>
              <a:xfrm>
                <a:off x="6461024" y="2287794"/>
                <a:ext cx="854132" cy="237383"/>
              </a:xfrm>
              <a:prstGeom prst="rect">
                <a:avLst/>
              </a:prstGeom>
              <a:blipFill>
                <a:blip r:embed="rId3"/>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4D5D80-9A03-B249-A0AB-DB0FBC53AC44}"/>
                  </a:ext>
                </a:extLst>
              </p:cNvPr>
              <p:cNvSpPr txBox="1"/>
              <p:nvPr/>
            </p:nvSpPr>
            <p:spPr>
              <a:xfrm>
                <a:off x="4072915" y="2103594"/>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9" name="TextBox 8">
                <a:extLst>
                  <a:ext uri="{FF2B5EF4-FFF2-40B4-BE49-F238E27FC236}">
                    <a16:creationId xmlns:a16="http://schemas.microsoft.com/office/drawing/2014/main" id="{974D5D80-9A03-B249-A0AB-DB0FBC53AC44}"/>
                  </a:ext>
                </a:extLst>
              </p:cNvPr>
              <p:cNvSpPr txBox="1">
                <a:spLocks noRot="1" noChangeAspect="1" noMove="1" noResize="1" noEditPoints="1" noAdjustHandles="1" noChangeArrowheads="1" noChangeShapeType="1" noTextEdit="1"/>
              </p:cNvSpPr>
              <p:nvPr/>
            </p:nvSpPr>
            <p:spPr>
              <a:xfrm>
                <a:off x="4072915" y="2103594"/>
                <a:ext cx="225767" cy="207749"/>
              </a:xfrm>
              <a:prstGeom prst="rect">
                <a:avLst/>
              </a:prstGeom>
              <a:blipFill>
                <a:blip r:embed="rId4"/>
                <a:stretch>
                  <a:fillRect l="-16667" b="-1176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57A3839-2518-5947-AAA5-F67082256988}"/>
              </a:ext>
            </a:extLst>
          </p:cNvPr>
          <p:cNvSpPr/>
          <p:nvPr/>
        </p:nvSpPr>
        <p:spPr>
          <a:xfrm>
            <a:off x="4588085" y="2088414"/>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Softmax</a:t>
            </a:r>
            <a:endParaRPr lang="en-US" sz="1350" dirty="0">
              <a:solidFill>
                <a:schemeClr val="tx1"/>
              </a:solidFill>
            </a:endParaRPr>
          </a:p>
        </p:txBody>
      </p:sp>
      <p:cxnSp>
        <p:nvCxnSpPr>
          <p:cNvPr id="11" name="Straight Arrow Connector 10">
            <a:extLst>
              <a:ext uri="{FF2B5EF4-FFF2-40B4-BE49-F238E27FC236}">
                <a16:creationId xmlns:a16="http://schemas.microsoft.com/office/drawing/2014/main" id="{2D65A936-2A4B-734A-9ED3-01810E24CE44}"/>
              </a:ext>
            </a:extLst>
          </p:cNvPr>
          <p:cNvCxnSpPr/>
          <p:nvPr/>
        </p:nvCxnSpPr>
        <p:spPr>
          <a:xfrm flipV="1">
            <a:off x="5643921" y="241398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F9F71A-599D-5547-9C28-0C0940BD3678}"/>
              </a:ext>
            </a:extLst>
          </p:cNvPr>
          <p:cNvSpPr txBox="1"/>
          <p:nvPr/>
        </p:nvSpPr>
        <p:spPr>
          <a:xfrm>
            <a:off x="6203928" y="1552510"/>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14" name="TextBox 13">
            <a:extLst>
              <a:ext uri="{FF2B5EF4-FFF2-40B4-BE49-F238E27FC236}">
                <a16:creationId xmlns:a16="http://schemas.microsoft.com/office/drawing/2014/main" id="{CA822438-34DD-EB48-84D4-8AC39B8811E0}"/>
              </a:ext>
            </a:extLst>
          </p:cNvPr>
          <p:cNvSpPr txBox="1"/>
          <p:nvPr/>
        </p:nvSpPr>
        <p:spPr>
          <a:xfrm>
            <a:off x="884197" y="1652487"/>
            <a:ext cx="1223797" cy="523220"/>
          </a:xfrm>
          <a:prstGeom prst="rect">
            <a:avLst/>
          </a:prstGeom>
          <a:noFill/>
        </p:spPr>
        <p:txBody>
          <a:bodyPr wrap="none" rtlCol="0">
            <a:spAutoFit/>
          </a:bodyPr>
          <a:lstStyle/>
          <a:p>
            <a:r>
              <a:rPr lang="en-US" sz="1400" dirty="0"/>
              <a:t>Current Word </a:t>
            </a:r>
          </a:p>
          <a:p>
            <a:r>
              <a:rPr lang="en-US" sz="1400" dirty="0"/>
              <a:t>Embedding</a:t>
            </a:r>
          </a:p>
        </p:txBody>
      </p:sp>
      <p:sp>
        <p:nvSpPr>
          <p:cNvPr id="15" name="TextBox 14">
            <a:extLst>
              <a:ext uri="{FF2B5EF4-FFF2-40B4-BE49-F238E27FC236}">
                <a16:creationId xmlns:a16="http://schemas.microsoft.com/office/drawing/2014/main" id="{5D7A5389-BAEB-FE46-9BAF-EA4F248A7C42}"/>
              </a:ext>
            </a:extLst>
          </p:cNvPr>
          <p:cNvSpPr txBox="1"/>
          <p:nvPr/>
        </p:nvSpPr>
        <p:spPr>
          <a:xfrm>
            <a:off x="923454" y="3250193"/>
            <a:ext cx="7423842" cy="1200329"/>
          </a:xfrm>
          <a:prstGeom prst="rect">
            <a:avLst/>
          </a:prstGeom>
          <a:noFill/>
        </p:spPr>
        <p:txBody>
          <a:bodyPr wrap="square" rtlCol="0">
            <a:spAutoFit/>
          </a:bodyPr>
          <a:lstStyle/>
          <a:p>
            <a:r>
              <a:rPr lang="en-US" dirty="0"/>
              <a:t>Could predict a sentence by choosing the first word, and then predicting the next word each time given the current word.</a:t>
            </a:r>
          </a:p>
          <a:p>
            <a:r>
              <a:rPr lang="en-US" dirty="0"/>
              <a:t>Doesn’t use any </a:t>
            </a:r>
            <a:r>
              <a:rPr lang="en-US" i="1" dirty="0"/>
              <a:t>history</a:t>
            </a:r>
            <a:r>
              <a:rPr lang="en-US" dirty="0"/>
              <a:t>, but we want to use all available information.</a:t>
            </a:r>
          </a:p>
          <a:p>
            <a:r>
              <a:rPr lang="en-US" dirty="0"/>
              <a:t>Can we add in a summary of what happened in the past?</a:t>
            </a:r>
          </a:p>
        </p:txBody>
      </p:sp>
      <p:cxnSp>
        <p:nvCxnSpPr>
          <p:cNvPr id="16" name="Straight Arrow Connector 15">
            <a:extLst>
              <a:ext uri="{FF2B5EF4-FFF2-40B4-BE49-F238E27FC236}">
                <a16:creationId xmlns:a16="http://schemas.microsoft.com/office/drawing/2014/main" id="{0C3412C5-62AA-1E43-946C-9C2B589C7AC1}"/>
              </a:ext>
            </a:extLst>
          </p:cNvPr>
          <p:cNvCxnSpPr>
            <a:cxnSpLocks/>
          </p:cNvCxnSpPr>
          <p:nvPr/>
        </p:nvCxnSpPr>
        <p:spPr>
          <a:xfrm>
            <a:off x="3243064" y="1529695"/>
            <a:ext cx="0" cy="5534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3E3434-B115-2641-8EA8-CE3DB06F71F6}"/>
              </a:ext>
            </a:extLst>
          </p:cNvPr>
          <p:cNvSpPr txBox="1"/>
          <p:nvPr/>
        </p:nvSpPr>
        <p:spPr>
          <a:xfrm>
            <a:off x="2715147" y="991539"/>
            <a:ext cx="1075241" cy="523220"/>
          </a:xfrm>
          <a:prstGeom prst="rect">
            <a:avLst/>
          </a:prstGeom>
          <a:noFill/>
        </p:spPr>
        <p:txBody>
          <a:bodyPr wrap="square" rtlCol="0">
            <a:spAutoFit/>
          </a:bodyPr>
          <a:lstStyle/>
          <a:p>
            <a:r>
              <a:rPr lang="en-US" sz="1400" dirty="0"/>
              <a:t>Summary of the past</a:t>
            </a:r>
          </a:p>
        </p:txBody>
      </p:sp>
    </p:spTree>
    <p:extLst>
      <p:ext uri="{BB962C8B-B14F-4D97-AF65-F5344CB8AC3E}">
        <p14:creationId xmlns:p14="http://schemas.microsoft.com/office/powerpoint/2010/main" val="358179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4F498EC-9989-40CD-B33D-751BA71F3C17}"/>
              </a:ext>
            </a:extLst>
          </p:cNvPr>
          <p:cNvGrpSpPr/>
          <p:nvPr/>
        </p:nvGrpSpPr>
        <p:grpSpPr>
          <a:xfrm>
            <a:off x="780015" y="447265"/>
            <a:ext cx="7136268" cy="4248971"/>
            <a:chOff x="1274321" y="658517"/>
            <a:chExt cx="9515024" cy="5665294"/>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2118383" y="1696949"/>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2118383" y="1696949"/>
                  <a:ext cx="1138843" cy="316511"/>
                </a:xfrm>
                <a:prstGeom prst="rect">
                  <a:avLst/>
                </a:prstGeom>
                <a:blipFill>
                  <a:blip r:embed="rId2"/>
                  <a:stretch>
                    <a:fillRect b="-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CC1E92B-776C-4C6D-896B-CCBD679265B5}"/>
                    </a:ext>
                  </a:extLst>
                </p:cNvPr>
                <p:cNvSpPr/>
                <p:nvPr/>
              </p:nvSpPr>
              <p:spPr>
                <a:xfrm>
                  <a:off x="2118383" y="3367222"/>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3" name="Rectangle 2">
                  <a:extLst>
                    <a:ext uri="{FF2B5EF4-FFF2-40B4-BE49-F238E27FC236}">
                      <a16:creationId xmlns:a16="http://schemas.microsoft.com/office/drawing/2014/main" id="{ACC1E92B-776C-4C6D-896B-CCBD679265B5}"/>
                    </a:ext>
                  </a:extLst>
                </p:cNvPr>
                <p:cNvSpPr>
                  <a:spLocks noRot="1" noChangeAspect="1" noMove="1" noResize="1" noEditPoints="1" noAdjustHandles="1" noChangeArrowheads="1" noChangeShapeType="1" noTextEdit="1"/>
                </p:cNvSpPr>
                <p:nvPr/>
              </p:nvSpPr>
              <p:spPr>
                <a:xfrm>
                  <a:off x="2118383" y="3367222"/>
                  <a:ext cx="1138843" cy="316511"/>
                </a:xfrm>
                <a:prstGeom prst="rect">
                  <a:avLst/>
                </a:prstGeom>
                <a:blipFill>
                  <a:blip r:embed="rId3"/>
                  <a:stretch>
                    <a:fillRect b="-185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129958F-2873-4C77-A28F-3FFAAE75359C}"/>
                    </a:ext>
                  </a:extLst>
                </p:cNvPr>
                <p:cNvSpPr/>
                <p:nvPr/>
              </p:nvSpPr>
              <p:spPr>
                <a:xfrm>
                  <a:off x="2118384" y="4998160"/>
                  <a:ext cx="1138843" cy="316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4" name="Rectangle 3">
                  <a:extLst>
                    <a:ext uri="{FF2B5EF4-FFF2-40B4-BE49-F238E27FC236}">
                      <a16:creationId xmlns:a16="http://schemas.microsoft.com/office/drawing/2014/main" id="{E129958F-2873-4C77-A28F-3FFAAE75359C}"/>
                    </a:ext>
                  </a:extLst>
                </p:cNvPr>
                <p:cNvSpPr>
                  <a:spLocks noRot="1" noChangeAspect="1" noMove="1" noResize="1" noEditPoints="1" noAdjustHandles="1" noChangeArrowheads="1" noChangeShapeType="1" noTextEdit="1"/>
                </p:cNvSpPr>
                <p:nvPr/>
              </p:nvSpPr>
              <p:spPr>
                <a:xfrm>
                  <a:off x="2118384" y="4998160"/>
                  <a:ext cx="1138843" cy="316511"/>
                </a:xfrm>
                <a:prstGeom prst="rect">
                  <a:avLst/>
                </a:prstGeom>
                <a:blipFill>
                  <a:blip r:embed="rId4"/>
                  <a:stretch>
                    <a:fillRect b="-5556"/>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1274321" y="658517"/>
              <a:ext cx="2440925" cy="677108"/>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3257226" y="185080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EC1210-6548-4DA8-81F8-DF7F800DD011}"/>
                </a:ext>
              </a:extLst>
            </p:cNvPr>
            <p:cNvCxnSpPr/>
            <p:nvPr/>
          </p:nvCxnSpPr>
          <p:spPr>
            <a:xfrm flipV="1">
              <a:off x="3257226" y="3532234"/>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B29709-52B3-412A-B587-6F458C020C56}"/>
                </a:ext>
              </a:extLst>
            </p:cNvPr>
            <p:cNvCxnSpPr/>
            <p:nvPr/>
          </p:nvCxnSpPr>
          <p:spPr>
            <a:xfrm flipV="1">
              <a:off x="3257226" y="515201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4313204" y="1430997"/>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BAEFE8FE-A76A-4AF3-BA5F-66BC5E42B64B}"/>
                </a:ext>
              </a:extLst>
            </p:cNvPr>
            <p:cNvSpPr/>
            <p:nvPr/>
          </p:nvSpPr>
          <p:spPr>
            <a:xfrm>
              <a:off x="4313204" y="3061935"/>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E14D2ED9-21D0-4FD5-B773-61F948A3BCE9}"/>
                </a:ext>
              </a:extLst>
            </p:cNvPr>
            <p:cNvSpPr/>
            <p:nvPr/>
          </p:nvSpPr>
          <p:spPr>
            <a:xfrm>
              <a:off x="4313204" y="4692873"/>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63A9B7A-2F77-408F-B113-123924638EDF}"/>
                </a:ext>
              </a:extLst>
            </p:cNvPr>
            <p:cNvCxnSpPr>
              <a:cxnSpLocks/>
              <a:stCxn id="14" idx="2"/>
              <a:endCxn id="15" idx="0"/>
            </p:cNvCxnSpPr>
            <p:nvPr/>
          </p:nvCxnSpPr>
          <p:spPr>
            <a:xfrm>
              <a:off x="5017096" y="3989019"/>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2C6726-95DB-49FC-83B3-C45EFB045B79}"/>
                </a:ext>
              </a:extLst>
            </p:cNvPr>
            <p:cNvCxnSpPr>
              <a:cxnSpLocks/>
            </p:cNvCxnSpPr>
            <p:nvPr/>
          </p:nvCxnSpPr>
          <p:spPr>
            <a:xfrm>
              <a:off x="5039182" y="5619957"/>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209707-0C1B-42B9-9A02-25F6FABBCF61}"/>
                </a:ext>
              </a:extLst>
            </p:cNvPr>
            <p:cNvCxnSpPr>
              <a:cxnSpLocks/>
            </p:cNvCxnSpPr>
            <p:nvPr/>
          </p:nvCxnSpPr>
          <p:spPr>
            <a:xfrm>
              <a:off x="4980993" y="2358081"/>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4986454" y="727143"/>
              <a:ext cx="0" cy="70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5092624" y="940570"/>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5092624" y="940570"/>
                  <a:ext cx="521168" cy="276999"/>
                </a:xfrm>
                <a:prstGeom prst="rect">
                  <a:avLst/>
                </a:prstGeom>
                <a:blipFill>
                  <a:blip r:embed="rId5"/>
                  <a:stretch>
                    <a:fillRect l="-9375"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D2F53F-A9C2-4EB4-B8C2-256B3D91FEB5}"/>
                    </a:ext>
                  </a:extLst>
                </p:cNvPr>
                <p:cNvSpPr txBox="1"/>
                <p:nvPr/>
              </p:nvSpPr>
              <p:spPr>
                <a:xfrm>
                  <a:off x="5102833" y="2571507"/>
                  <a:ext cx="301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3" name="TextBox 22">
                  <a:extLst>
                    <a:ext uri="{FF2B5EF4-FFF2-40B4-BE49-F238E27FC236}">
                      <a16:creationId xmlns:a16="http://schemas.microsoft.com/office/drawing/2014/main" id="{84D2F53F-A9C2-4EB4-B8C2-256B3D91FEB5}"/>
                    </a:ext>
                  </a:extLst>
                </p:cNvPr>
                <p:cNvSpPr txBox="1">
                  <a:spLocks noRot="1" noChangeAspect="1" noMove="1" noResize="1" noEditPoints="1" noAdjustHandles="1" noChangeArrowheads="1" noChangeShapeType="1" noTextEdit="1"/>
                </p:cNvSpPr>
                <p:nvPr/>
              </p:nvSpPr>
              <p:spPr>
                <a:xfrm>
                  <a:off x="5102833" y="2571507"/>
                  <a:ext cx="301023" cy="276999"/>
                </a:xfrm>
                <a:prstGeom prst="rect">
                  <a:avLst/>
                </a:prstGeom>
                <a:blipFill>
                  <a:blip r:embed="rId6"/>
                  <a:stretch>
                    <a:fillRect l="-23529"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6584532-27C6-4C93-BDC1-1658FD2F9A72}"/>
                    </a:ext>
                  </a:extLst>
                </p:cNvPr>
                <p:cNvSpPr txBox="1"/>
                <p:nvPr/>
              </p:nvSpPr>
              <p:spPr>
                <a:xfrm>
                  <a:off x="5102833" y="4202446"/>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4" name="TextBox 23">
                  <a:extLst>
                    <a:ext uri="{FF2B5EF4-FFF2-40B4-BE49-F238E27FC236}">
                      <a16:creationId xmlns:a16="http://schemas.microsoft.com/office/drawing/2014/main" id="{A6584532-27C6-4C93-BDC1-1658FD2F9A72}"/>
                    </a:ext>
                  </a:extLst>
                </p:cNvPr>
                <p:cNvSpPr txBox="1">
                  <a:spLocks noRot="1" noChangeAspect="1" noMove="1" noResize="1" noEditPoints="1" noAdjustHandles="1" noChangeArrowheads="1" noChangeShapeType="1" noTextEdit="1"/>
                </p:cNvSpPr>
                <p:nvPr/>
              </p:nvSpPr>
              <p:spPr>
                <a:xfrm>
                  <a:off x="5102833" y="4202446"/>
                  <a:ext cx="521168" cy="276999"/>
                </a:xfrm>
                <a:prstGeom prst="rect">
                  <a:avLst/>
                </a:prstGeom>
                <a:blipFill>
                  <a:blip r:embed="rId7"/>
                  <a:stretch>
                    <a:fillRect l="-13333" r="-3333"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A11CAE6-3E5F-4642-A016-245E8434168D}"/>
                    </a:ext>
                  </a:extLst>
                </p:cNvPr>
                <p:cNvSpPr txBox="1"/>
                <p:nvPr/>
              </p:nvSpPr>
              <p:spPr>
                <a:xfrm>
                  <a:off x="5144320" y="5799604"/>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+2</m:t>
                            </m:r>
                          </m:sub>
                        </m:sSub>
                      </m:oMath>
                    </m:oMathPara>
                  </a14:m>
                  <a:endParaRPr lang="en-US" sz="1350" dirty="0"/>
                </a:p>
              </p:txBody>
            </p:sp>
          </mc:Choice>
          <mc:Fallback xmlns="">
            <p:sp>
              <p:nvSpPr>
                <p:cNvPr id="25" name="TextBox 24">
                  <a:extLst>
                    <a:ext uri="{FF2B5EF4-FFF2-40B4-BE49-F238E27FC236}">
                      <a16:creationId xmlns:a16="http://schemas.microsoft.com/office/drawing/2014/main" id="{1A11CAE6-3E5F-4642-A016-245E8434168D}"/>
                    </a:ext>
                  </a:extLst>
                </p:cNvPr>
                <p:cNvSpPr txBox="1">
                  <a:spLocks noRot="1" noChangeAspect="1" noMove="1" noResize="1" noEditPoints="1" noAdjustHandles="1" noChangeArrowheads="1" noChangeShapeType="1" noTextEdit="1"/>
                </p:cNvSpPr>
                <p:nvPr/>
              </p:nvSpPr>
              <p:spPr>
                <a:xfrm>
                  <a:off x="5144320" y="5799604"/>
                  <a:ext cx="521168" cy="276999"/>
                </a:xfrm>
                <a:prstGeom prst="rect">
                  <a:avLst/>
                </a:prstGeom>
                <a:blipFill>
                  <a:blip r:embed="rId8"/>
                  <a:stretch>
                    <a:fillRect l="-6250" b="-117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5746866" y="1846399"/>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A49CE99-6835-4C61-BAD9-18A6A9393489}"/>
                </a:ext>
              </a:extLst>
            </p:cNvPr>
            <p:cNvCxnSpPr/>
            <p:nvPr/>
          </p:nvCxnSpPr>
          <p:spPr>
            <a:xfrm flipV="1">
              <a:off x="5746866" y="3527831"/>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3717AC-7D3F-48AA-8A30-CD1397910103}"/>
                </a:ext>
              </a:extLst>
            </p:cNvPr>
            <p:cNvCxnSpPr/>
            <p:nvPr/>
          </p:nvCxnSpPr>
          <p:spPr>
            <a:xfrm flipV="1">
              <a:off x="5746866" y="5147609"/>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9307708" y="1688143"/>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9307708" y="1688143"/>
                  <a:ext cx="1138843" cy="316511"/>
                </a:xfrm>
                <a:prstGeom prst="rect">
                  <a:avLst/>
                </a:prstGeom>
                <a:blipFill>
                  <a:blip r:embed="rId9"/>
                  <a:stretch>
                    <a:fillRect b="-1852"/>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D4A34AD-6589-4BE4-A34A-9BA0966B0138}"/>
                    </a:ext>
                  </a:extLst>
                </p:cNvPr>
                <p:cNvSpPr/>
                <p:nvPr/>
              </p:nvSpPr>
              <p:spPr>
                <a:xfrm>
                  <a:off x="9307708" y="3358416"/>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30" name="Rectangle 29">
                  <a:extLst>
                    <a:ext uri="{FF2B5EF4-FFF2-40B4-BE49-F238E27FC236}">
                      <a16:creationId xmlns:a16="http://schemas.microsoft.com/office/drawing/2014/main" id="{ED4A34AD-6589-4BE4-A34A-9BA0966B0138}"/>
                    </a:ext>
                  </a:extLst>
                </p:cNvPr>
                <p:cNvSpPr>
                  <a:spLocks noRot="1" noChangeAspect="1" noMove="1" noResize="1" noEditPoints="1" noAdjustHandles="1" noChangeArrowheads="1" noChangeShapeType="1" noTextEdit="1"/>
                </p:cNvSpPr>
                <p:nvPr/>
              </p:nvSpPr>
              <p:spPr>
                <a:xfrm>
                  <a:off x="9307708" y="3358416"/>
                  <a:ext cx="1138843" cy="316511"/>
                </a:xfrm>
                <a:prstGeom prst="rect">
                  <a:avLst/>
                </a:prstGeom>
                <a:blipFill>
                  <a:blip r:embed="rId10"/>
                  <a:stretch>
                    <a:fillRect b="-5556"/>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07BC481-37A5-4156-8F3C-4A4087197608}"/>
                    </a:ext>
                  </a:extLst>
                </p:cNvPr>
                <p:cNvSpPr/>
                <p:nvPr/>
              </p:nvSpPr>
              <p:spPr>
                <a:xfrm>
                  <a:off x="9307709" y="4989354"/>
                  <a:ext cx="1138843" cy="316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+2</m:t>
                            </m:r>
                          </m:sub>
                        </m:sSub>
                      </m:oMath>
                    </m:oMathPara>
                  </a14:m>
                  <a:endParaRPr lang="en-US" sz="1350" dirty="0">
                    <a:solidFill>
                      <a:schemeClr val="tx1"/>
                    </a:solidFill>
                  </a:endParaRPr>
                </a:p>
              </p:txBody>
            </p:sp>
          </mc:Choice>
          <mc:Fallback xmlns="">
            <p:sp>
              <p:nvSpPr>
                <p:cNvPr id="31" name="Rectangle 30">
                  <a:extLst>
                    <a:ext uri="{FF2B5EF4-FFF2-40B4-BE49-F238E27FC236}">
                      <a16:creationId xmlns:a16="http://schemas.microsoft.com/office/drawing/2014/main" id="{B07BC481-37A5-4156-8F3C-4A4087197608}"/>
                    </a:ext>
                  </a:extLst>
                </p:cNvPr>
                <p:cNvSpPr>
                  <a:spLocks noRot="1" noChangeAspect="1" noMove="1" noResize="1" noEditPoints="1" noAdjustHandles="1" noChangeArrowheads="1" noChangeShapeType="1" noTextEdit="1"/>
                </p:cNvSpPr>
                <p:nvPr/>
              </p:nvSpPr>
              <p:spPr>
                <a:xfrm>
                  <a:off x="9307709" y="4989354"/>
                  <a:ext cx="1138843" cy="316511"/>
                </a:xfrm>
                <a:prstGeom prst="rect">
                  <a:avLst/>
                </a:prstGeom>
                <a:blipFill>
                  <a:blip r:embed="rId11"/>
                  <a:stretch>
                    <a:fillRect b="-5556"/>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6123563" y="1442544"/>
                  <a:ext cx="301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6123563" y="1442544"/>
                  <a:ext cx="301023" cy="276999"/>
                </a:xfrm>
                <a:prstGeom prst="rect">
                  <a:avLst/>
                </a:prstGeom>
                <a:blipFill>
                  <a:blip r:embed="rId12"/>
                  <a:stretch>
                    <a:fillRect l="-22222" b="-5882"/>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33471212-2362-43F0-BB7D-B5056BAC64B0}"/>
                </a:ext>
              </a:extLst>
            </p:cNvPr>
            <p:cNvPicPr>
              <a:picLocks noChangeAspect="1"/>
            </p:cNvPicPr>
            <p:nvPr/>
          </p:nvPicPr>
          <p:blipFill>
            <a:blip r:embed="rId13"/>
            <a:stretch>
              <a:fillRect/>
            </a:stretch>
          </p:blipFill>
          <p:spPr>
            <a:xfrm>
              <a:off x="5902922" y="4790101"/>
              <a:ext cx="603556" cy="323116"/>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9C70C90-7D18-4471-9C2D-10E291121B27}"/>
                    </a:ext>
                  </a:extLst>
                </p:cNvPr>
                <p:cNvSpPr txBox="1"/>
                <p:nvPr/>
              </p:nvSpPr>
              <p:spPr>
                <a:xfrm>
                  <a:off x="6024965" y="3189178"/>
                  <a:ext cx="521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34" name="TextBox 33">
                  <a:extLst>
                    <a:ext uri="{FF2B5EF4-FFF2-40B4-BE49-F238E27FC236}">
                      <a16:creationId xmlns:a16="http://schemas.microsoft.com/office/drawing/2014/main" id="{19C70C90-7D18-4471-9C2D-10E291121B27}"/>
                    </a:ext>
                  </a:extLst>
                </p:cNvPr>
                <p:cNvSpPr txBox="1">
                  <a:spLocks noRot="1" noChangeAspect="1" noMove="1" noResize="1" noEditPoints="1" noAdjustHandles="1" noChangeArrowheads="1" noChangeShapeType="1" noTextEdit="1"/>
                </p:cNvSpPr>
                <p:nvPr/>
              </p:nvSpPr>
              <p:spPr>
                <a:xfrm>
                  <a:off x="6024965" y="3189178"/>
                  <a:ext cx="521168" cy="276999"/>
                </a:xfrm>
                <a:prstGeom prst="rect">
                  <a:avLst/>
                </a:prstGeom>
                <a:blipFill>
                  <a:blip r:embed="rId14"/>
                  <a:stretch>
                    <a:fillRect l="-9375" b="-11765"/>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6810456" y="1422304"/>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12BAD84F-C9C4-4385-8073-452BA128AD04}"/>
                </a:ext>
              </a:extLst>
            </p:cNvPr>
            <p:cNvSpPr/>
            <p:nvPr/>
          </p:nvSpPr>
          <p:spPr>
            <a:xfrm>
              <a:off x="6810456" y="3053242"/>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8C619353-562C-4284-848E-B5364735E249}"/>
                </a:ext>
              </a:extLst>
            </p:cNvPr>
            <p:cNvSpPr/>
            <p:nvPr/>
          </p:nvSpPr>
          <p:spPr>
            <a:xfrm>
              <a:off x="6810456" y="4684180"/>
              <a:ext cx="1407783" cy="9270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8218239" y="1856400"/>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83C0025-9282-4110-8FA1-B81DC0458E0A}"/>
                </a:ext>
              </a:extLst>
            </p:cNvPr>
            <p:cNvCxnSpPr/>
            <p:nvPr/>
          </p:nvCxnSpPr>
          <p:spPr>
            <a:xfrm flipV="1">
              <a:off x="8218239" y="3537832"/>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F285C-1C14-4663-AE6C-DC0F75C7E881}"/>
                </a:ext>
              </a:extLst>
            </p:cNvPr>
            <p:cNvCxnSpPr/>
            <p:nvPr/>
          </p:nvCxnSpPr>
          <p:spPr>
            <a:xfrm flipV="1">
              <a:off x="8218239" y="5157610"/>
              <a:ext cx="1055978" cy="4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8964914" y="707764"/>
              <a:ext cx="1824431" cy="677108"/>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7006516" y="1635322"/>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3" name="TextBox 42">
              <a:extLst>
                <a:ext uri="{FF2B5EF4-FFF2-40B4-BE49-F238E27FC236}">
                  <a16:creationId xmlns:a16="http://schemas.microsoft.com/office/drawing/2014/main" id="{17D5632B-1893-4C7A-9A9A-19AAE8AD31E0}"/>
                </a:ext>
              </a:extLst>
            </p:cNvPr>
            <p:cNvSpPr txBox="1"/>
            <p:nvPr/>
          </p:nvSpPr>
          <p:spPr>
            <a:xfrm>
              <a:off x="7007178" y="3347567"/>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4" name="TextBox 43">
              <a:extLst>
                <a:ext uri="{FF2B5EF4-FFF2-40B4-BE49-F238E27FC236}">
                  <a16:creationId xmlns:a16="http://schemas.microsoft.com/office/drawing/2014/main" id="{C328EDF9-4641-49A3-9942-36FDE5A103C9}"/>
                </a:ext>
              </a:extLst>
            </p:cNvPr>
            <p:cNvSpPr txBox="1"/>
            <p:nvPr/>
          </p:nvSpPr>
          <p:spPr>
            <a:xfrm>
              <a:off x="6988006" y="4962943"/>
              <a:ext cx="1015663" cy="400109"/>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4452532" y="1562680"/>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6" name="TextBox 45">
              <a:extLst>
                <a:ext uri="{FF2B5EF4-FFF2-40B4-BE49-F238E27FC236}">
                  <a16:creationId xmlns:a16="http://schemas.microsoft.com/office/drawing/2014/main" id="{BE90ECD5-D9DE-483B-BA30-625F968CBC54}"/>
                </a:ext>
              </a:extLst>
            </p:cNvPr>
            <p:cNvSpPr txBox="1"/>
            <p:nvPr/>
          </p:nvSpPr>
          <p:spPr>
            <a:xfrm>
              <a:off x="4507056" y="3189178"/>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7" name="TextBox 46">
              <a:extLst>
                <a:ext uri="{FF2B5EF4-FFF2-40B4-BE49-F238E27FC236}">
                  <a16:creationId xmlns:a16="http://schemas.microsoft.com/office/drawing/2014/main" id="{E97653DD-6C3D-4BCF-AD1C-9C8EC441708C}"/>
                </a:ext>
              </a:extLst>
            </p:cNvPr>
            <p:cNvSpPr txBox="1"/>
            <p:nvPr/>
          </p:nvSpPr>
          <p:spPr>
            <a:xfrm>
              <a:off x="4528074" y="4822202"/>
              <a:ext cx="1057128" cy="677108"/>
            </a:xfrm>
            <a:prstGeom prst="rect">
              <a:avLst/>
            </a:prstGeom>
            <a:noFill/>
          </p:spPr>
          <p:txBody>
            <a:bodyPr wrap="none" rtlCol="0">
              <a:spAutoFit/>
            </a:bodyPr>
            <a:lstStyle/>
            <a:p>
              <a:pPr algn="ctr"/>
              <a:r>
                <a:rPr lang="en-US" sz="1350" dirty="0"/>
                <a:t>Neural</a:t>
              </a:r>
            </a:p>
            <a:p>
              <a:pPr algn="ctr"/>
              <a:r>
                <a:rPr lang="en-US" sz="1350" dirty="0"/>
                <a:t>Network</a:t>
              </a:r>
            </a:p>
          </p:txBody>
        </p:sp>
      </p:grpSp>
      <p:sp>
        <p:nvSpPr>
          <p:cNvPr id="50" name="Title 1">
            <a:extLst>
              <a:ext uri="{FF2B5EF4-FFF2-40B4-BE49-F238E27FC236}">
                <a16:creationId xmlns:a16="http://schemas.microsoft.com/office/drawing/2014/main" id="{660FA857-6B4F-0449-9507-B96C5DF3564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Recurrent Neural Network</a:t>
            </a:r>
          </a:p>
        </p:txBody>
      </p:sp>
    </p:spTree>
    <p:extLst>
      <p:ext uri="{BB962C8B-B14F-4D97-AF65-F5344CB8AC3E}">
        <p14:creationId xmlns:p14="http://schemas.microsoft.com/office/powerpoint/2010/main" val="80342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CC1E92B-776C-4C6D-896B-CCBD679265B5}"/>
                  </a:ext>
                </a:extLst>
              </p:cNvPr>
              <p:cNvSpPr/>
              <p:nvPr/>
            </p:nvSpPr>
            <p:spPr>
              <a:xfrm>
                <a:off x="1413062" y="2478794"/>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3" name="Rectangle 2">
                <a:extLst>
                  <a:ext uri="{FF2B5EF4-FFF2-40B4-BE49-F238E27FC236}">
                    <a16:creationId xmlns:a16="http://schemas.microsoft.com/office/drawing/2014/main" id="{ACC1E92B-776C-4C6D-896B-CCBD679265B5}"/>
                  </a:ext>
                </a:extLst>
              </p:cNvPr>
              <p:cNvSpPr>
                <a:spLocks noRot="1" noChangeAspect="1" noMove="1" noResize="1" noEditPoints="1" noAdjustHandles="1" noChangeArrowheads="1" noChangeShapeType="1" noTextEdit="1"/>
              </p:cNvSpPr>
              <p:nvPr/>
            </p:nvSpPr>
            <p:spPr>
              <a:xfrm>
                <a:off x="1413062" y="2478794"/>
                <a:ext cx="854132" cy="237383"/>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129958F-2873-4C77-A28F-3FFAAE75359C}"/>
                  </a:ext>
                </a:extLst>
              </p:cNvPr>
              <p:cNvSpPr/>
              <p:nvPr/>
            </p:nvSpPr>
            <p:spPr>
              <a:xfrm>
                <a:off x="1413063" y="3701998"/>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4" name="Rectangle 3">
                <a:extLst>
                  <a:ext uri="{FF2B5EF4-FFF2-40B4-BE49-F238E27FC236}">
                    <a16:creationId xmlns:a16="http://schemas.microsoft.com/office/drawing/2014/main" id="{E129958F-2873-4C77-A28F-3FFAAE75359C}"/>
                  </a:ext>
                </a:extLst>
              </p:cNvPr>
              <p:cNvSpPr>
                <a:spLocks noRot="1" noChangeAspect="1" noMove="1" noResize="1" noEditPoints="1" noAdjustHandles="1" noChangeArrowheads="1" noChangeShapeType="1" noTextEdit="1"/>
              </p:cNvSpPr>
              <p:nvPr/>
            </p:nvSpPr>
            <p:spPr>
              <a:xfrm>
                <a:off x="1413063" y="3701998"/>
                <a:ext cx="854132" cy="237383"/>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EC1210-6548-4DA8-81F8-DF7F800DD011}"/>
              </a:ext>
            </a:extLst>
          </p:cNvPr>
          <p:cNvCxnSpPr/>
          <p:nvPr/>
        </p:nvCxnSpPr>
        <p:spPr>
          <a:xfrm flipV="1">
            <a:off x="2267194" y="2602553"/>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B29709-52B3-412A-B587-6F458C020C56}"/>
              </a:ext>
            </a:extLst>
          </p:cNvPr>
          <p:cNvCxnSpPr/>
          <p:nvPr/>
        </p:nvCxnSpPr>
        <p:spPr>
          <a:xfrm flipV="1">
            <a:off x="2267194" y="381738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8" y="102662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BAEFE8FE-A76A-4AF3-BA5F-66BC5E42B64B}"/>
              </a:ext>
            </a:extLst>
          </p:cNvPr>
          <p:cNvSpPr/>
          <p:nvPr/>
        </p:nvSpPr>
        <p:spPr>
          <a:xfrm>
            <a:off x="3059178" y="2249828"/>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E14D2ED9-21D0-4FD5-B773-61F948A3BCE9}"/>
              </a:ext>
            </a:extLst>
          </p:cNvPr>
          <p:cNvSpPr/>
          <p:nvPr/>
        </p:nvSpPr>
        <p:spPr>
          <a:xfrm>
            <a:off x="3059178" y="3473032"/>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63A9B7A-2F77-408F-B113-123924638EDF}"/>
              </a:ext>
            </a:extLst>
          </p:cNvPr>
          <p:cNvCxnSpPr>
            <a:cxnSpLocks/>
            <a:stCxn id="14" idx="2"/>
            <a:endCxn id="15" idx="0"/>
          </p:cNvCxnSpPr>
          <p:nvPr/>
        </p:nvCxnSpPr>
        <p:spPr>
          <a:xfrm>
            <a:off x="3587096" y="2945141"/>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2C6726-95DB-49FC-83B3-C45EFB045B79}"/>
              </a:ext>
            </a:extLst>
          </p:cNvPr>
          <p:cNvCxnSpPr>
            <a:cxnSpLocks/>
          </p:cNvCxnSpPr>
          <p:nvPr/>
        </p:nvCxnSpPr>
        <p:spPr>
          <a:xfrm>
            <a:off x="3603661" y="4168345"/>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209707-0C1B-42B9-9A02-25F6FABBCF61}"/>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4"/>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5"/>
                <a:stretch>
                  <a:fillRect l="-9375"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D2F53F-A9C2-4EB4-B8C2-256B3D91FEB5}"/>
                  </a:ext>
                </a:extLst>
              </p:cNvPr>
              <p:cNvSpPr txBox="1"/>
              <p:nvPr/>
            </p:nvSpPr>
            <p:spPr>
              <a:xfrm>
                <a:off x="3651400"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3" name="TextBox 22">
                <a:extLst>
                  <a:ext uri="{FF2B5EF4-FFF2-40B4-BE49-F238E27FC236}">
                    <a16:creationId xmlns:a16="http://schemas.microsoft.com/office/drawing/2014/main" id="{84D2F53F-A9C2-4EB4-B8C2-256B3D91FEB5}"/>
                  </a:ext>
                </a:extLst>
              </p:cNvPr>
              <p:cNvSpPr txBox="1">
                <a:spLocks noRot="1" noChangeAspect="1" noMove="1" noResize="1" noEditPoints="1" noAdjustHandles="1" noChangeArrowheads="1" noChangeShapeType="1" noTextEdit="1"/>
              </p:cNvSpPr>
              <p:nvPr/>
            </p:nvSpPr>
            <p:spPr>
              <a:xfrm>
                <a:off x="3651400" y="1882008"/>
                <a:ext cx="225767" cy="207749"/>
              </a:xfrm>
              <a:prstGeom prst="rect">
                <a:avLst/>
              </a:prstGeom>
              <a:blipFill>
                <a:blip r:embed="rId6"/>
                <a:stretch>
                  <a:fillRect l="-23529"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6584532-27C6-4C93-BDC1-1658FD2F9A72}"/>
                  </a:ext>
                </a:extLst>
              </p:cNvPr>
              <p:cNvSpPr txBox="1"/>
              <p:nvPr/>
            </p:nvSpPr>
            <p:spPr>
              <a:xfrm>
                <a:off x="3651399" y="3105212"/>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4" name="TextBox 23">
                <a:extLst>
                  <a:ext uri="{FF2B5EF4-FFF2-40B4-BE49-F238E27FC236}">
                    <a16:creationId xmlns:a16="http://schemas.microsoft.com/office/drawing/2014/main" id="{A6584532-27C6-4C93-BDC1-1658FD2F9A72}"/>
                  </a:ext>
                </a:extLst>
              </p:cNvPr>
              <p:cNvSpPr txBox="1">
                <a:spLocks noRot="1" noChangeAspect="1" noMove="1" noResize="1" noEditPoints="1" noAdjustHandles="1" noChangeArrowheads="1" noChangeShapeType="1" noTextEdit="1"/>
              </p:cNvSpPr>
              <p:nvPr/>
            </p:nvSpPr>
            <p:spPr>
              <a:xfrm>
                <a:off x="3651399" y="3105212"/>
                <a:ext cx="390876" cy="207749"/>
              </a:xfrm>
              <a:prstGeom prst="rect">
                <a:avLst/>
              </a:prstGeom>
              <a:blipFill>
                <a:blip r:embed="rId7"/>
                <a:stretch>
                  <a:fillRect l="-13333" r="-3333"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A11CAE6-3E5F-4642-A016-245E8434168D}"/>
                  </a:ext>
                </a:extLst>
              </p:cNvPr>
              <p:cNvSpPr txBox="1"/>
              <p:nvPr/>
            </p:nvSpPr>
            <p:spPr>
              <a:xfrm>
                <a:off x="3682514" y="4303081"/>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+2</m:t>
                          </m:r>
                        </m:sub>
                      </m:sSub>
                    </m:oMath>
                  </m:oMathPara>
                </a14:m>
                <a:endParaRPr lang="en-US" sz="1350" dirty="0"/>
              </a:p>
            </p:txBody>
          </p:sp>
        </mc:Choice>
        <mc:Fallback xmlns="">
          <p:sp>
            <p:nvSpPr>
              <p:cNvPr id="25" name="TextBox 24">
                <a:extLst>
                  <a:ext uri="{FF2B5EF4-FFF2-40B4-BE49-F238E27FC236}">
                    <a16:creationId xmlns:a16="http://schemas.microsoft.com/office/drawing/2014/main" id="{1A11CAE6-3E5F-4642-A016-245E8434168D}"/>
                  </a:ext>
                </a:extLst>
              </p:cNvPr>
              <p:cNvSpPr txBox="1">
                <a:spLocks noRot="1" noChangeAspect="1" noMove="1" noResize="1" noEditPoints="1" noAdjustHandles="1" noChangeArrowheads="1" noChangeShapeType="1" noTextEdit="1"/>
              </p:cNvSpPr>
              <p:nvPr/>
            </p:nvSpPr>
            <p:spPr>
              <a:xfrm>
                <a:off x="3682514" y="4303081"/>
                <a:ext cx="390876" cy="207749"/>
              </a:xfrm>
              <a:prstGeom prst="rect">
                <a:avLst/>
              </a:prstGeom>
              <a:blipFill>
                <a:blip r:embed="rId8"/>
                <a:stretch>
                  <a:fillRect l="-6250" b="-117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4134424" y="133817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A49CE99-6835-4C61-BAD9-18A6A9393489}"/>
              </a:ext>
            </a:extLst>
          </p:cNvPr>
          <p:cNvCxnSpPr/>
          <p:nvPr/>
        </p:nvCxnSpPr>
        <p:spPr>
          <a:xfrm flipV="1">
            <a:off x="4134424" y="2599251"/>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3717AC-7D3F-48AA-8A30-CD1397910103}"/>
              </a:ext>
            </a:extLst>
          </p:cNvPr>
          <p:cNvCxnSpPr/>
          <p:nvPr/>
        </p:nvCxnSpPr>
        <p:spPr>
          <a:xfrm flipV="1">
            <a:off x="4134424" y="3814084"/>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6805056" y="1219485"/>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6805056" y="1219485"/>
                <a:ext cx="854132" cy="237383"/>
              </a:xfrm>
              <a:prstGeom prst="rect">
                <a:avLst/>
              </a:prstGeom>
              <a:blipFill>
                <a:blip r:embed="rId9"/>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D4A34AD-6589-4BE4-A34A-9BA0966B0138}"/>
                  </a:ext>
                </a:extLst>
              </p:cNvPr>
              <p:cNvSpPr/>
              <p:nvPr/>
            </p:nvSpPr>
            <p:spPr>
              <a:xfrm>
                <a:off x="6805056" y="2472190"/>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30" name="Rectangle 29">
                <a:extLst>
                  <a:ext uri="{FF2B5EF4-FFF2-40B4-BE49-F238E27FC236}">
                    <a16:creationId xmlns:a16="http://schemas.microsoft.com/office/drawing/2014/main" id="{ED4A34AD-6589-4BE4-A34A-9BA0966B0138}"/>
                  </a:ext>
                </a:extLst>
              </p:cNvPr>
              <p:cNvSpPr>
                <a:spLocks noRot="1" noChangeAspect="1" noMove="1" noResize="1" noEditPoints="1" noAdjustHandles="1" noChangeArrowheads="1" noChangeShapeType="1" noTextEdit="1"/>
              </p:cNvSpPr>
              <p:nvPr/>
            </p:nvSpPr>
            <p:spPr>
              <a:xfrm>
                <a:off x="6805056" y="2472190"/>
                <a:ext cx="854132" cy="237383"/>
              </a:xfrm>
              <a:prstGeom prst="rect">
                <a:avLst/>
              </a:prstGeom>
              <a:blipFill>
                <a:blip r:embed="rId10"/>
                <a:stretch>
                  <a:fillRect b="-4762"/>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07BC481-37A5-4156-8F3C-4A4087197608}"/>
                  </a:ext>
                </a:extLst>
              </p:cNvPr>
              <p:cNvSpPr/>
              <p:nvPr/>
            </p:nvSpPr>
            <p:spPr>
              <a:xfrm>
                <a:off x="6805057" y="3695393"/>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𝑤</m:t>
                          </m:r>
                        </m:e>
                        <m:sub>
                          <m:r>
                            <a:rPr lang="en-US" sz="1350" i="1">
                              <a:solidFill>
                                <a:schemeClr val="tx1"/>
                              </a:solidFill>
                              <a:latin typeface="Cambria Math" panose="02040503050406030204" pitchFamily="18" charset="0"/>
                            </a:rPr>
                            <m:t>𝑛</m:t>
                          </m:r>
                          <m:r>
                            <a:rPr lang="en-US" sz="1350" i="1">
                              <a:solidFill>
                                <a:schemeClr val="tx1"/>
                              </a:solidFill>
                              <a:latin typeface="Cambria Math" panose="02040503050406030204" pitchFamily="18" charset="0"/>
                            </a:rPr>
                            <m:t>+2</m:t>
                          </m:r>
                        </m:sub>
                      </m:sSub>
                    </m:oMath>
                  </m:oMathPara>
                </a14:m>
                <a:endParaRPr lang="en-US" sz="1350" dirty="0">
                  <a:solidFill>
                    <a:schemeClr val="tx1"/>
                  </a:solidFill>
                </a:endParaRPr>
              </a:p>
            </p:txBody>
          </p:sp>
        </mc:Choice>
        <mc:Fallback xmlns="">
          <p:sp>
            <p:nvSpPr>
              <p:cNvPr id="31" name="Rectangle 30">
                <a:extLst>
                  <a:ext uri="{FF2B5EF4-FFF2-40B4-BE49-F238E27FC236}">
                    <a16:creationId xmlns:a16="http://schemas.microsoft.com/office/drawing/2014/main" id="{B07BC481-37A5-4156-8F3C-4A4087197608}"/>
                  </a:ext>
                </a:extLst>
              </p:cNvPr>
              <p:cNvSpPr>
                <a:spLocks noRot="1" noChangeAspect="1" noMove="1" noResize="1" noEditPoints="1" noAdjustHandles="1" noChangeArrowheads="1" noChangeShapeType="1" noTextEdit="1"/>
              </p:cNvSpPr>
              <p:nvPr/>
            </p:nvSpPr>
            <p:spPr>
              <a:xfrm>
                <a:off x="6805057" y="3695393"/>
                <a:ext cx="854132" cy="237383"/>
              </a:xfrm>
              <a:prstGeom prst="rect">
                <a:avLst/>
              </a:prstGeom>
              <a:blipFill>
                <a:blip r:embed="rId11"/>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4416947" y="1035285"/>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4416947" y="1035285"/>
                <a:ext cx="225767" cy="207749"/>
              </a:xfrm>
              <a:prstGeom prst="rect">
                <a:avLst/>
              </a:prstGeom>
              <a:blipFill>
                <a:blip r:embed="rId12"/>
                <a:stretch>
                  <a:fillRect l="-22222" b="-5882"/>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33471212-2362-43F0-BB7D-B5056BAC64B0}"/>
              </a:ext>
            </a:extLst>
          </p:cNvPr>
          <p:cNvPicPr>
            <a:picLocks noChangeAspect="1"/>
          </p:cNvPicPr>
          <p:nvPr/>
        </p:nvPicPr>
        <p:blipFill>
          <a:blip r:embed="rId13"/>
          <a:stretch>
            <a:fillRect/>
          </a:stretch>
        </p:blipFill>
        <p:spPr>
          <a:xfrm>
            <a:off x="4251466" y="3545953"/>
            <a:ext cx="452667" cy="242337"/>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9C70C90-7D18-4471-9C2D-10E291121B27}"/>
                  </a:ext>
                </a:extLst>
              </p:cNvPr>
              <p:cNvSpPr txBox="1"/>
              <p:nvPr/>
            </p:nvSpPr>
            <p:spPr>
              <a:xfrm>
                <a:off x="4342998" y="2345261"/>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34" name="TextBox 33">
                <a:extLst>
                  <a:ext uri="{FF2B5EF4-FFF2-40B4-BE49-F238E27FC236}">
                    <a16:creationId xmlns:a16="http://schemas.microsoft.com/office/drawing/2014/main" id="{19C70C90-7D18-4471-9C2D-10E291121B27}"/>
                  </a:ext>
                </a:extLst>
              </p:cNvPr>
              <p:cNvSpPr txBox="1">
                <a:spLocks noRot="1" noChangeAspect="1" noMove="1" noResize="1" noEditPoints="1" noAdjustHandles="1" noChangeArrowheads="1" noChangeShapeType="1" noTextEdit="1"/>
              </p:cNvSpPr>
              <p:nvPr/>
            </p:nvSpPr>
            <p:spPr>
              <a:xfrm>
                <a:off x="4342998" y="2345261"/>
                <a:ext cx="390876" cy="207749"/>
              </a:xfrm>
              <a:prstGeom prst="rect">
                <a:avLst/>
              </a:prstGeom>
              <a:blipFill>
                <a:blip r:embed="rId14"/>
                <a:stretch>
                  <a:fillRect l="-9375" b="-11765"/>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4932117" y="1020105"/>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12BAD84F-C9C4-4385-8073-452BA128AD04}"/>
              </a:ext>
            </a:extLst>
          </p:cNvPr>
          <p:cNvSpPr/>
          <p:nvPr/>
        </p:nvSpPr>
        <p:spPr>
          <a:xfrm>
            <a:off x="4932117" y="2243309"/>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8C619353-562C-4284-848E-B5364735E249}"/>
              </a:ext>
            </a:extLst>
          </p:cNvPr>
          <p:cNvSpPr/>
          <p:nvPr/>
        </p:nvSpPr>
        <p:spPr>
          <a:xfrm>
            <a:off x="4932117" y="3466512"/>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5987953" y="134567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83C0025-9282-4110-8FA1-B81DC0458E0A}"/>
              </a:ext>
            </a:extLst>
          </p:cNvPr>
          <p:cNvCxnSpPr/>
          <p:nvPr/>
        </p:nvCxnSpPr>
        <p:spPr>
          <a:xfrm flipV="1">
            <a:off x="5987953" y="2606752"/>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F285C-1C14-4663-AE6C-DC0F75C7E881}"/>
              </a:ext>
            </a:extLst>
          </p:cNvPr>
          <p:cNvCxnSpPr/>
          <p:nvPr/>
        </p:nvCxnSpPr>
        <p:spPr>
          <a:xfrm flipV="1">
            <a:off x="5987953" y="3821585"/>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6547960" y="484201"/>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5079162" y="1179868"/>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3" name="TextBox 42">
            <a:extLst>
              <a:ext uri="{FF2B5EF4-FFF2-40B4-BE49-F238E27FC236}">
                <a16:creationId xmlns:a16="http://schemas.microsoft.com/office/drawing/2014/main" id="{17D5632B-1893-4C7A-9A9A-19AAE8AD31E0}"/>
              </a:ext>
            </a:extLst>
          </p:cNvPr>
          <p:cNvSpPr txBox="1"/>
          <p:nvPr/>
        </p:nvSpPr>
        <p:spPr>
          <a:xfrm>
            <a:off x="5079659" y="2464053"/>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4" name="TextBox 43">
            <a:extLst>
              <a:ext uri="{FF2B5EF4-FFF2-40B4-BE49-F238E27FC236}">
                <a16:creationId xmlns:a16="http://schemas.microsoft.com/office/drawing/2014/main" id="{C328EDF9-4641-49A3-9942-36FDE5A103C9}"/>
              </a:ext>
            </a:extLst>
          </p:cNvPr>
          <p:cNvSpPr txBox="1"/>
          <p:nvPr/>
        </p:nvSpPr>
        <p:spPr>
          <a:xfrm>
            <a:off x="5065279" y="3675584"/>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2" y="1125388"/>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6" name="TextBox 45">
            <a:extLst>
              <a:ext uri="{FF2B5EF4-FFF2-40B4-BE49-F238E27FC236}">
                <a16:creationId xmlns:a16="http://schemas.microsoft.com/office/drawing/2014/main" id="{BE90ECD5-D9DE-483B-BA30-625F968CBC54}"/>
              </a:ext>
            </a:extLst>
          </p:cNvPr>
          <p:cNvSpPr txBox="1"/>
          <p:nvPr/>
        </p:nvSpPr>
        <p:spPr>
          <a:xfrm>
            <a:off x="3204566" y="2345261"/>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7" name="TextBox 46">
            <a:extLst>
              <a:ext uri="{FF2B5EF4-FFF2-40B4-BE49-F238E27FC236}">
                <a16:creationId xmlns:a16="http://schemas.microsoft.com/office/drawing/2014/main" id="{E97653DD-6C3D-4BCF-AD1C-9C8EC441708C}"/>
              </a:ext>
            </a:extLst>
          </p:cNvPr>
          <p:cNvSpPr txBox="1"/>
          <p:nvPr/>
        </p:nvSpPr>
        <p:spPr>
          <a:xfrm>
            <a:off x="3220330" y="3570029"/>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sp>
        <p:nvSpPr>
          <p:cNvPr id="49" name="Title 1">
            <a:extLst>
              <a:ext uri="{FF2B5EF4-FFF2-40B4-BE49-F238E27FC236}">
                <a16:creationId xmlns:a16="http://schemas.microsoft.com/office/drawing/2014/main" id="{51ED5EC1-A576-254F-BD5B-DCEAB67EAB48}"/>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Recurrent Neural Network</a:t>
            </a:r>
          </a:p>
        </p:txBody>
      </p:sp>
    </p:spTree>
    <p:extLst>
      <p:ext uri="{BB962C8B-B14F-4D97-AF65-F5344CB8AC3E}">
        <p14:creationId xmlns:p14="http://schemas.microsoft.com/office/powerpoint/2010/main" val="55668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568CD97-2792-41C4-B7C4-C757069D1749}"/>
                  </a:ext>
                </a:extLst>
              </p:cNvPr>
              <p:cNvSpPr/>
              <p:nvPr/>
            </p:nvSpPr>
            <p:spPr>
              <a:xfrm>
                <a:off x="1413062" y="1226089"/>
                <a:ext cx="854132" cy="23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r>
                            <a:rPr lang="en-US" sz="1350" i="1" dirty="0">
                              <a:solidFill>
                                <a:schemeClr val="tx1"/>
                              </a:solidFill>
                              <a:latin typeface="Cambria Math" panose="02040503050406030204" pitchFamily="18" charset="0"/>
                            </a:rPr>
                            <m:t>−1</m:t>
                          </m:r>
                        </m:sub>
                      </m:sSub>
                    </m:oMath>
                  </m:oMathPara>
                </a14:m>
                <a:endParaRPr lang="en-US" sz="1350" dirty="0">
                  <a:solidFill>
                    <a:schemeClr val="tx1"/>
                  </a:solidFill>
                </a:endParaRPr>
              </a:p>
            </p:txBody>
          </p:sp>
        </mc:Choice>
        <mc:Fallback xmlns="">
          <p:sp>
            <p:nvSpPr>
              <p:cNvPr id="2" name="Rectangle 1">
                <a:extLst>
                  <a:ext uri="{FF2B5EF4-FFF2-40B4-BE49-F238E27FC236}">
                    <a16:creationId xmlns:a16="http://schemas.microsoft.com/office/drawing/2014/main" id="{9568CD97-2792-41C4-B7C4-C757069D1749}"/>
                  </a:ext>
                </a:extLst>
              </p:cNvPr>
              <p:cNvSpPr>
                <a:spLocks noRot="1" noChangeAspect="1" noMove="1" noResize="1" noEditPoints="1" noAdjustHandles="1" noChangeArrowheads="1" noChangeShapeType="1" noTextEdit="1"/>
              </p:cNvSpPr>
              <p:nvPr/>
            </p:nvSpPr>
            <p:spPr>
              <a:xfrm>
                <a:off x="1413062" y="1226089"/>
                <a:ext cx="854132" cy="237383"/>
              </a:xfrm>
              <a:prstGeom prst="rect">
                <a:avLst/>
              </a:prstGeom>
              <a:blipFill>
                <a:blip r:embed="rId2"/>
                <a:stretch>
                  <a:fillRect/>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1FDFECD0-5A3B-4BAB-AFE1-8FAC8EDAE844}"/>
              </a:ext>
            </a:extLst>
          </p:cNvPr>
          <p:cNvSpPr txBox="1"/>
          <p:nvPr/>
        </p:nvSpPr>
        <p:spPr>
          <a:xfrm>
            <a:off x="780015" y="447265"/>
            <a:ext cx="1830694" cy="507831"/>
          </a:xfrm>
          <a:prstGeom prst="rect">
            <a:avLst/>
          </a:prstGeom>
          <a:noFill/>
        </p:spPr>
        <p:txBody>
          <a:bodyPr wrap="none" rtlCol="0">
            <a:spAutoFit/>
          </a:bodyPr>
          <a:lstStyle/>
          <a:p>
            <a:pPr algn="ctr"/>
            <a:r>
              <a:rPr lang="en-US" sz="1350" dirty="0"/>
              <a:t>Sequence of Word </a:t>
            </a:r>
          </a:p>
          <a:p>
            <a:pPr algn="ctr"/>
            <a:r>
              <a:rPr lang="en-US" sz="1350" dirty="0"/>
              <a:t>Embeddings (sentence)</a:t>
            </a:r>
          </a:p>
        </p:txBody>
      </p:sp>
      <p:cxnSp>
        <p:nvCxnSpPr>
          <p:cNvPr id="10" name="Straight Arrow Connector 9">
            <a:extLst>
              <a:ext uri="{FF2B5EF4-FFF2-40B4-BE49-F238E27FC236}">
                <a16:creationId xmlns:a16="http://schemas.microsoft.com/office/drawing/2014/main" id="{77798219-5412-44A3-B4C4-73C68B0EB896}"/>
              </a:ext>
            </a:extLst>
          </p:cNvPr>
          <p:cNvCxnSpPr>
            <a:stCxn id="2" idx="3"/>
          </p:cNvCxnSpPr>
          <p:nvPr/>
        </p:nvCxnSpPr>
        <p:spPr>
          <a:xfrm flipV="1">
            <a:off x="2267194" y="1341479"/>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589C32-E66E-4609-8605-BC3B4C3933A4}"/>
              </a:ext>
            </a:extLst>
          </p:cNvPr>
          <p:cNvSpPr/>
          <p:nvPr/>
        </p:nvSpPr>
        <p:spPr>
          <a:xfrm>
            <a:off x="3059178" y="1026625"/>
            <a:ext cx="1055837" cy="695313"/>
          </a:xfrm>
          <a:prstGeom prst="rect">
            <a:avLst/>
          </a:prstGeom>
          <a:solidFill>
            <a:srgbClr val="FFFF0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D37E368D-6F97-4267-8318-52A6FE794DA9}"/>
              </a:ext>
            </a:extLst>
          </p:cNvPr>
          <p:cNvCxnSpPr>
            <a:cxnSpLocks/>
          </p:cNvCxnSpPr>
          <p:nvPr/>
        </p:nvCxnSpPr>
        <p:spPr>
          <a:xfrm>
            <a:off x="3564115" y="498734"/>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51E853-A03D-45D2-8DB8-6420B1F89937}"/>
                  </a:ext>
                </a:extLst>
              </p:cNvPr>
              <p:cNvSpPr txBox="1"/>
              <p:nvPr/>
            </p:nvSpPr>
            <p:spPr>
              <a:xfrm>
                <a:off x="3643742" y="658805"/>
                <a:ext cx="39087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r>
                            <a:rPr lang="en-US" sz="1350" i="1">
                              <a:latin typeface="Cambria Math" panose="02040503050406030204" pitchFamily="18" charset="0"/>
                            </a:rPr>
                            <m:t>−1</m:t>
                          </m:r>
                        </m:sub>
                      </m:sSub>
                    </m:oMath>
                  </m:oMathPara>
                </a14:m>
                <a:endParaRPr lang="en-US" sz="1350" dirty="0"/>
              </a:p>
            </p:txBody>
          </p:sp>
        </mc:Choice>
        <mc:Fallback xmlns="">
          <p:sp>
            <p:nvSpPr>
              <p:cNvPr id="22" name="TextBox 21">
                <a:extLst>
                  <a:ext uri="{FF2B5EF4-FFF2-40B4-BE49-F238E27FC236}">
                    <a16:creationId xmlns:a16="http://schemas.microsoft.com/office/drawing/2014/main" id="{0451E853-A03D-45D2-8DB8-6420B1F89937}"/>
                  </a:ext>
                </a:extLst>
              </p:cNvPr>
              <p:cNvSpPr txBox="1">
                <a:spLocks noRot="1" noChangeAspect="1" noMove="1" noResize="1" noEditPoints="1" noAdjustHandles="1" noChangeArrowheads="1" noChangeShapeType="1" noTextEdit="1"/>
              </p:cNvSpPr>
              <p:nvPr/>
            </p:nvSpPr>
            <p:spPr>
              <a:xfrm>
                <a:off x="3643742" y="658805"/>
                <a:ext cx="390876" cy="207749"/>
              </a:xfrm>
              <a:prstGeom prst="rect">
                <a:avLst/>
              </a:prstGeom>
              <a:blipFill>
                <a:blip r:embed="rId3"/>
                <a:stretch>
                  <a:fillRect l="-9375" b="-1764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41A089C-F27B-4754-9FDF-478857FD2583}"/>
              </a:ext>
            </a:extLst>
          </p:cNvPr>
          <p:cNvCxnSpPr/>
          <p:nvPr/>
        </p:nvCxnSpPr>
        <p:spPr>
          <a:xfrm flipV="1">
            <a:off x="4134424" y="1338177"/>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DA00849-A7E0-43DA-BC61-AA9BC82DD953}"/>
                  </a:ext>
                </a:extLst>
              </p:cNvPr>
              <p:cNvSpPr/>
              <p:nvPr/>
            </p:nvSpPr>
            <p:spPr>
              <a:xfrm>
                <a:off x="6805056" y="1219485"/>
                <a:ext cx="854132" cy="237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350" i="1" dirty="0">
                              <a:solidFill>
                                <a:schemeClr val="tx1"/>
                              </a:solidFill>
                              <a:latin typeface="Cambria Math" panose="02040503050406030204" pitchFamily="18" charset="0"/>
                            </a:rPr>
                          </m:ctrlPr>
                        </m:sSubPr>
                        <m:e>
                          <m:r>
                            <a:rPr lang="en-US" sz="1350" i="1" dirty="0">
                              <a:solidFill>
                                <a:schemeClr val="tx1"/>
                              </a:solidFill>
                              <a:latin typeface="Cambria Math" panose="02040503050406030204" pitchFamily="18" charset="0"/>
                            </a:rPr>
                            <m:t>𝑤</m:t>
                          </m:r>
                        </m:e>
                        <m:sub>
                          <m:r>
                            <a:rPr lang="en-US" sz="1350" i="1" dirty="0">
                              <a:solidFill>
                                <a:schemeClr val="tx1"/>
                              </a:solidFill>
                              <a:latin typeface="Cambria Math" panose="02040503050406030204" pitchFamily="18" charset="0"/>
                            </a:rPr>
                            <m:t>𝑛</m:t>
                          </m:r>
                        </m:sub>
                      </m:sSub>
                    </m:oMath>
                  </m:oMathPara>
                </a14:m>
                <a:endParaRPr lang="en-US" sz="1350" dirty="0">
                  <a:solidFill>
                    <a:schemeClr val="tx1"/>
                  </a:solidFill>
                </a:endParaRPr>
              </a:p>
            </p:txBody>
          </p:sp>
        </mc:Choice>
        <mc:Fallback xmlns="">
          <p:sp>
            <p:nvSpPr>
              <p:cNvPr id="29" name="Rectangle 28">
                <a:extLst>
                  <a:ext uri="{FF2B5EF4-FFF2-40B4-BE49-F238E27FC236}">
                    <a16:creationId xmlns:a16="http://schemas.microsoft.com/office/drawing/2014/main" id="{5DA00849-A7E0-43DA-BC61-AA9BC82DD953}"/>
                  </a:ext>
                </a:extLst>
              </p:cNvPr>
              <p:cNvSpPr>
                <a:spLocks noRot="1" noChangeAspect="1" noMove="1" noResize="1" noEditPoints="1" noAdjustHandles="1" noChangeArrowheads="1" noChangeShapeType="1" noTextEdit="1"/>
              </p:cNvSpPr>
              <p:nvPr/>
            </p:nvSpPr>
            <p:spPr>
              <a:xfrm>
                <a:off x="6805056" y="1219485"/>
                <a:ext cx="854132" cy="237383"/>
              </a:xfrm>
              <a:prstGeom prst="rect">
                <a:avLst/>
              </a:prstGeom>
              <a:blipFill>
                <a:blip r:embed="rId4"/>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781FBD-0550-43AC-9F48-AA828ABA8D19}"/>
                  </a:ext>
                </a:extLst>
              </p:cNvPr>
              <p:cNvSpPr txBox="1"/>
              <p:nvPr/>
            </p:nvSpPr>
            <p:spPr>
              <a:xfrm>
                <a:off x="4416947" y="1035285"/>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32" name="TextBox 31">
                <a:extLst>
                  <a:ext uri="{FF2B5EF4-FFF2-40B4-BE49-F238E27FC236}">
                    <a16:creationId xmlns:a16="http://schemas.microsoft.com/office/drawing/2014/main" id="{B0781FBD-0550-43AC-9F48-AA828ABA8D19}"/>
                  </a:ext>
                </a:extLst>
              </p:cNvPr>
              <p:cNvSpPr txBox="1">
                <a:spLocks noRot="1" noChangeAspect="1" noMove="1" noResize="1" noEditPoints="1" noAdjustHandles="1" noChangeArrowheads="1" noChangeShapeType="1" noTextEdit="1"/>
              </p:cNvSpPr>
              <p:nvPr/>
            </p:nvSpPr>
            <p:spPr>
              <a:xfrm>
                <a:off x="4416947" y="1035285"/>
                <a:ext cx="225767" cy="207749"/>
              </a:xfrm>
              <a:prstGeom prst="rect">
                <a:avLst/>
              </a:prstGeom>
              <a:blipFill>
                <a:blip r:embed="rId5"/>
                <a:stretch>
                  <a:fillRect l="-22222" b="-588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85E1B2D-4CA3-4A58-8D99-A1BAB62EBB26}"/>
              </a:ext>
            </a:extLst>
          </p:cNvPr>
          <p:cNvSpPr/>
          <p:nvPr/>
        </p:nvSpPr>
        <p:spPr>
          <a:xfrm>
            <a:off x="4932117" y="1020105"/>
            <a:ext cx="1055837" cy="695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Straight Arrow Connector 37">
            <a:extLst>
              <a:ext uri="{FF2B5EF4-FFF2-40B4-BE49-F238E27FC236}">
                <a16:creationId xmlns:a16="http://schemas.microsoft.com/office/drawing/2014/main" id="{A99041A3-456B-4C6C-8689-DBF3C52BAB83}"/>
              </a:ext>
            </a:extLst>
          </p:cNvPr>
          <p:cNvCxnSpPr/>
          <p:nvPr/>
        </p:nvCxnSpPr>
        <p:spPr>
          <a:xfrm flipV="1">
            <a:off x="5987953" y="1345678"/>
            <a:ext cx="791984" cy="33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5754F06-03AF-4944-B4DB-33041A3E7082}"/>
              </a:ext>
            </a:extLst>
          </p:cNvPr>
          <p:cNvSpPr txBox="1"/>
          <p:nvPr/>
        </p:nvSpPr>
        <p:spPr>
          <a:xfrm>
            <a:off x="6547960" y="484201"/>
            <a:ext cx="1368323" cy="507831"/>
          </a:xfrm>
          <a:prstGeom prst="rect">
            <a:avLst/>
          </a:prstGeom>
          <a:noFill/>
        </p:spPr>
        <p:txBody>
          <a:bodyPr wrap="none" rtlCol="0">
            <a:spAutoFit/>
          </a:bodyPr>
          <a:lstStyle/>
          <a:p>
            <a:pPr algn="ctr"/>
            <a:r>
              <a:rPr lang="en-US" sz="1350" dirty="0"/>
              <a:t>Model-Predicted</a:t>
            </a:r>
          </a:p>
          <a:p>
            <a:pPr algn="ctr"/>
            <a:r>
              <a:rPr lang="en-US" sz="1350" dirty="0"/>
              <a:t>Next Word</a:t>
            </a:r>
          </a:p>
        </p:txBody>
      </p:sp>
      <p:sp>
        <p:nvSpPr>
          <p:cNvPr id="42" name="TextBox 41">
            <a:extLst>
              <a:ext uri="{FF2B5EF4-FFF2-40B4-BE49-F238E27FC236}">
                <a16:creationId xmlns:a16="http://schemas.microsoft.com/office/drawing/2014/main" id="{D4D7C1FA-FDD5-468F-8916-5C72B42100B4}"/>
              </a:ext>
            </a:extLst>
          </p:cNvPr>
          <p:cNvSpPr txBox="1"/>
          <p:nvPr/>
        </p:nvSpPr>
        <p:spPr>
          <a:xfrm>
            <a:off x="5079162" y="1179868"/>
            <a:ext cx="761747" cy="300082"/>
          </a:xfrm>
          <a:prstGeom prst="rect">
            <a:avLst/>
          </a:prstGeom>
          <a:noFill/>
        </p:spPr>
        <p:txBody>
          <a:bodyPr wrap="none" rtlCol="0">
            <a:spAutoFit/>
          </a:bodyPr>
          <a:lstStyle/>
          <a:p>
            <a:pPr algn="ctr"/>
            <a:r>
              <a:rPr lang="en-US" sz="1350" dirty="0" err="1"/>
              <a:t>Softmax</a:t>
            </a:r>
            <a:endParaRPr lang="en-US" sz="1350" dirty="0"/>
          </a:p>
        </p:txBody>
      </p:sp>
      <p:sp>
        <p:nvSpPr>
          <p:cNvPr id="45" name="TextBox 44">
            <a:extLst>
              <a:ext uri="{FF2B5EF4-FFF2-40B4-BE49-F238E27FC236}">
                <a16:creationId xmlns:a16="http://schemas.microsoft.com/office/drawing/2014/main" id="{080C6AA0-F4F8-4BC0-BCCF-3B37227AFB27}"/>
              </a:ext>
            </a:extLst>
          </p:cNvPr>
          <p:cNvSpPr txBox="1"/>
          <p:nvPr/>
        </p:nvSpPr>
        <p:spPr>
          <a:xfrm>
            <a:off x="3163672" y="1125388"/>
            <a:ext cx="792846" cy="507831"/>
          </a:xfrm>
          <a:prstGeom prst="rect">
            <a:avLst/>
          </a:prstGeom>
          <a:noFill/>
        </p:spPr>
        <p:txBody>
          <a:bodyPr wrap="none" rtlCol="0">
            <a:spAutoFit/>
          </a:bodyPr>
          <a:lstStyle/>
          <a:p>
            <a:pPr algn="ctr"/>
            <a:r>
              <a:rPr lang="en-US" sz="1350" dirty="0"/>
              <a:t>Neural</a:t>
            </a:r>
          </a:p>
          <a:p>
            <a:pPr algn="ctr"/>
            <a:r>
              <a:rPr lang="en-US" sz="1350" dirty="0"/>
              <a:t>Network</a:t>
            </a:r>
          </a:p>
        </p:txBody>
      </p:sp>
      <p:cxnSp>
        <p:nvCxnSpPr>
          <p:cNvPr id="19" name="Straight Arrow Connector 18">
            <a:extLst>
              <a:ext uri="{FF2B5EF4-FFF2-40B4-BE49-F238E27FC236}">
                <a16:creationId xmlns:a16="http://schemas.microsoft.com/office/drawing/2014/main" id="{182472B2-CD12-4A9E-AA63-991D678DEFEC}"/>
              </a:ext>
            </a:extLst>
          </p:cNvPr>
          <p:cNvCxnSpPr>
            <a:cxnSpLocks/>
          </p:cNvCxnSpPr>
          <p:nvPr/>
        </p:nvCxnSpPr>
        <p:spPr>
          <a:xfrm>
            <a:off x="3560019" y="1721938"/>
            <a:ext cx="0" cy="527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6ED2E33-816A-4C5B-A4FC-30FFE91685F8}"/>
                  </a:ext>
                </a:extLst>
              </p:cNvPr>
              <p:cNvSpPr txBox="1"/>
              <p:nvPr/>
            </p:nvSpPr>
            <p:spPr>
              <a:xfrm>
                <a:off x="3651400" y="1882008"/>
                <a:ext cx="2257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h</m:t>
                          </m:r>
                        </m:e>
                        <m:sub>
                          <m:r>
                            <a:rPr lang="en-US" sz="1350" i="1">
                              <a:latin typeface="Cambria Math" panose="02040503050406030204" pitchFamily="18" charset="0"/>
                            </a:rPr>
                            <m:t>𝑛</m:t>
                          </m:r>
                        </m:sub>
                      </m:sSub>
                    </m:oMath>
                  </m:oMathPara>
                </a14:m>
                <a:endParaRPr lang="en-US" sz="1350" dirty="0"/>
              </a:p>
            </p:txBody>
          </p:sp>
        </mc:Choice>
        <mc:Fallback xmlns="">
          <p:sp>
            <p:nvSpPr>
              <p:cNvPr id="24" name="TextBox 23">
                <a:extLst>
                  <a:ext uri="{FF2B5EF4-FFF2-40B4-BE49-F238E27FC236}">
                    <a16:creationId xmlns:a16="http://schemas.microsoft.com/office/drawing/2014/main" id="{06ED2E33-816A-4C5B-A4FC-30FFE91685F8}"/>
                  </a:ext>
                </a:extLst>
              </p:cNvPr>
              <p:cNvSpPr txBox="1">
                <a:spLocks noRot="1" noChangeAspect="1" noMove="1" noResize="1" noEditPoints="1" noAdjustHandles="1" noChangeArrowheads="1" noChangeShapeType="1" noTextEdit="1"/>
              </p:cNvSpPr>
              <p:nvPr/>
            </p:nvSpPr>
            <p:spPr>
              <a:xfrm>
                <a:off x="3651400" y="1882008"/>
                <a:ext cx="225767" cy="207749"/>
              </a:xfrm>
              <a:prstGeom prst="rect">
                <a:avLst/>
              </a:prstGeom>
              <a:blipFill>
                <a:blip r:embed="rId6"/>
                <a:stretch>
                  <a:fillRect l="-23529" b="-5556"/>
                </a:stretch>
              </a:blipFill>
            </p:spPr>
            <p:txBody>
              <a:bodyPr/>
              <a:lstStyle/>
              <a:p>
                <a:r>
                  <a:rPr lang="en-US">
                    <a:noFill/>
                  </a:rPr>
                  <a:t> </a:t>
                </a:r>
              </a:p>
            </p:txBody>
          </p:sp>
        </mc:Fallback>
      </mc:AlternateContent>
      <p:sp>
        <p:nvSpPr>
          <p:cNvPr id="20" name="Title 1">
            <a:extLst>
              <a:ext uri="{FF2B5EF4-FFF2-40B4-BE49-F238E27FC236}">
                <a16:creationId xmlns:a16="http://schemas.microsoft.com/office/drawing/2014/main" id="{53A8EA3E-07D1-B74A-93C6-2469B49151BE}"/>
              </a:ext>
            </a:extLst>
          </p:cNvPr>
          <p:cNvSpPr txBox="1">
            <a:spLocks/>
          </p:cNvSpPr>
          <p:nvPr/>
        </p:nvSpPr>
        <p:spPr>
          <a:xfrm>
            <a:off x="362999" y="-247172"/>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0" i="0" kern="1200">
                <a:solidFill>
                  <a:schemeClr val="tx1"/>
                </a:solidFill>
                <a:latin typeface="Lato Regular" charset="0"/>
                <a:ea typeface="+mj-ea"/>
                <a:cs typeface="+mj-cs"/>
              </a:defRPr>
            </a:lvl1pPr>
          </a:lstStyle>
          <a:p>
            <a:r>
              <a:rPr lang="en-US" sz="3200" dirty="0">
                <a:solidFill>
                  <a:schemeClr val="tx2"/>
                </a:solidFill>
              </a:rPr>
              <a:t>Recurrent Neural Network</a:t>
            </a:r>
          </a:p>
        </p:txBody>
      </p:sp>
    </p:spTree>
    <p:extLst>
      <p:ext uri="{BB962C8B-B14F-4D97-AF65-F5344CB8AC3E}">
        <p14:creationId xmlns:p14="http://schemas.microsoft.com/office/powerpoint/2010/main" val="956278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0C20ED-7DC6-FA46-9DC3-473E7616BF3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13197</TotalTime>
  <Words>777</Words>
  <Application>Microsoft Macintosh PowerPoint</Application>
  <PresentationFormat>On-screen Show (16:9)</PresentationFormat>
  <Paragraphs>317</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Garamond</vt:lpstr>
      <vt:lpstr>Helvetica</vt:lpstr>
      <vt:lpstr>Helvetica Neue</vt:lpstr>
      <vt:lpstr>Lato Regular</vt:lpstr>
      <vt:lpstr>Office Theme</vt:lpstr>
      <vt:lpstr>An Introduction to Recurrent Neural Networks</vt:lpstr>
      <vt:lpstr>Making Sense of Sequences</vt:lpstr>
      <vt:lpstr>Using Word Embeddings</vt:lpstr>
      <vt:lpstr>Recall Our MLP Word Prediction</vt:lpstr>
      <vt:lpstr>Simplified View</vt:lpstr>
      <vt:lpstr>Simplified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Comments</vt:lpstr>
      <vt:lpstr>LONG-Short TERM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Carlson, Ph.D.</dc:creator>
  <cp:lastModifiedBy>Naomi Giertych</cp:lastModifiedBy>
  <cp:revision>356</cp:revision>
  <cp:lastPrinted>2018-06-22T18:27:38Z</cp:lastPrinted>
  <dcterms:created xsi:type="dcterms:W3CDTF">2018-06-03T14:52:22Z</dcterms:created>
  <dcterms:modified xsi:type="dcterms:W3CDTF">2020-01-06T16:25:14Z</dcterms:modified>
</cp:coreProperties>
</file>