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5000"/>
          </a:bodyPr>
          <a:p>
            <a:r>
              <a:rPr altLang="zh-CN" lang="en-US"/>
              <a:t>A</a:t>
            </a:r>
            <a:r>
              <a:rPr altLang="zh-CN" lang="en-US"/>
              <a:t>U</a:t>
            </a:r>
            <a:r>
              <a:rPr altLang="zh-CN" lang="en-US"/>
              <a:t>T</a:t>
            </a:r>
            <a:r>
              <a:rPr altLang="zh-CN" lang="en-US"/>
              <a:t>O</a:t>
            </a:r>
            <a:r>
              <a:rPr altLang="zh-CN" lang="en-US"/>
              <a:t>B</a:t>
            </a:r>
            <a:r>
              <a:rPr altLang="zh-CN" lang="en-US"/>
              <a:t>I</a:t>
            </a:r>
            <a:r>
              <a:rPr altLang="zh-CN" lang="en-US"/>
              <a:t>OGRAPHY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O</a:t>
            </a:r>
            <a:r>
              <a:rPr altLang="zh-CN" lang="en-US"/>
              <a:t>W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O</a:t>
            </a:r>
            <a:r>
              <a:rPr altLang="zh-CN" lang="en-US"/>
              <a:t>I</a:t>
            </a:r>
            <a:r>
              <a:rPr altLang="zh-CN" lang="en-US"/>
              <a:t>NT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S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TION</a:t>
            </a:r>
            <a:r>
              <a:rPr altLang="zh-CN" lang="en-US"/>
              <a:t>.</a:t>
            </a:r>
            <a:endParaRPr altLang="zh-CN" lang="en-US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sz="2800" lang="en-US"/>
              <a:t>D</a:t>
            </a:r>
            <a:r>
              <a:rPr altLang="zh-CN" sz="2800" lang="en-US"/>
              <a:t>E</a:t>
            </a:r>
            <a:r>
              <a:rPr altLang="zh-CN" sz="2800" lang="en-US"/>
              <a:t>N</a:t>
            </a:r>
            <a:r>
              <a:rPr altLang="zh-CN" sz="2800" lang="en-US"/>
              <a:t>N</a:t>
            </a:r>
            <a:r>
              <a:rPr altLang="zh-CN" sz="2800" lang="en-US"/>
              <a:t>IS</a:t>
            </a:r>
            <a:r>
              <a:rPr altLang="zh-CN" sz="2800" lang="en-US"/>
              <a:t> </a:t>
            </a:r>
            <a:r>
              <a:rPr altLang="zh-CN" sz="2800" lang="en-US"/>
              <a:t>N</a:t>
            </a:r>
            <a:r>
              <a:rPr altLang="zh-CN" sz="2800" lang="en-US"/>
              <a:t>G</a:t>
            </a:r>
            <a:r>
              <a:rPr altLang="zh-CN" sz="2800" lang="en-US"/>
              <a:t>I</a:t>
            </a:r>
            <a:r>
              <a:rPr altLang="zh-CN" sz="2800" lang="en-US"/>
              <a:t>G</a:t>
            </a:r>
            <a:r>
              <a:rPr altLang="zh-CN" sz="2800" lang="en-US"/>
              <a:t>I</a:t>
            </a:r>
            <a:r>
              <a:rPr altLang="zh-CN" sz="2800" lang="en-US"/>
              <a:t> </a:t>
            </a:r>
            <a:r>
              <a:rPr altLang="zh-CN" sz="2800" lang="en-US"/>
              <a:t>K</a:t>
            </a:r>
            <a:r>
              <a:rPr altLang="zh-CN" sz="2800" lang="en-US"/>
              <a:t>A</a:t>
            </a:r>
            <a:r>
              <a:rPr altLang="zh-CN" sz="2800" lang="en-US"/>
              <a:t>M</a:t>
            </a:r>
            <a:r>
              <a:rPr altLang="zh-CN" sz="2800" lang="en-US"/>
              <a:t>A</a:t>
            </a:r>
            <a:r>
              <a:rPr altLang="zh-CN" sz="2800" lang="en-US"/>
              <a:t>N</a:t>
            </a:r>
            <a:r>
              <a:rPr altLang="zh-CN" sz="2800" lang="en-US"/>
              <a:t>D</a:t>
            </a:r>
            <a:r>
              <a:rPr altLang="zh-CN" sz="2800" lang="en-US"/>
              <a:t>E</a:t>
            </a:r>
            <a:endParaRPr altLang="zh-CN" lang="en-US"/>
          </a:p>
          <a:p>
            <a:r>
              <a:rPr altLang="zh-CN" lang="en-US"/>
              <a:t>B</a:t>
            </a:r>
            <a:r>
              <a:rPr altLang="zh-CN" lang="en-US"/>
              <a:t>s</a:t>
            </a:r>
            <a:r>
              <a:rPr altLang="zh-CN" lang="en-US"/>
              <a:t>c</a:t>
            </a:r>
            <a:r>
              <a:rPr altLang="zh-CN" lang="en-US"/>
              <a:t> 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d</a:t>
            </a:r>
            <a:r>
              <a:rPr altLang="zh-CN" lang="en-US"/>
              <a:t>u</a:t>
            </a:r>
            <a:r>
              <a:rPr altLang="zh-CN" lang="en-US"/>
              <a:t>s</a:t>
            </a:r>
            <a:r>
              <a:rPr altLang="zh-CN" lang="en-US"/>
              <a:t>trial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c</a:t>
            </a:r>
            <a:r>
              <a:rPr altLang="zh-CN" lang="en-US"/>
              <a:t>h</a:t>
            </a:r>
            <a:r>
              <a:rPr altLang="zh-CN" lang="en-US"/>
              <a:t>e</a:t>
            </a:r>
            <a:r>
              <a:rPr altLang="zh-CN" lang="en-US"/>
              <a:t>m</a:t>
            </a:r>
            <a:r>
              <a:rPr altLang="zh-CN" lang="en-US"/>
              <a:t>istry</a:t>
            </a:r>
            <a:endParaRPr altLang="zh-CN" lang="en-US"/>
          </a:p>
          <a:p>
            <a:r>
              <a:rPr altLang="zh-CN" lang="en-US"/>
              <a:t>C</a:t>
            </a:r>
            <a:r>
              <a:rPr altLang="zh-CN" lang="en-US"/>
              <a:t>a</a:t>
            </a:r>
            <a:r>
              <a:rPr altLang="zh-CN" lang="en-US"/>
              <a:t>p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o</a:t>
            </a:r>
            <a:r>
              <a:rPr altLang="zh-CN" lang="en-US"/>
              <a:t>ne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r</a:t>
            </a:r>
            <a:r>
              <a:rPr altLang="zh-CN" lang="en-US"/>
              <a:t>o</a:t>
            </a:r>
            <a:r>
              <a:rPr altLang="zh-CN" lang="en-US"/>
              <a:t>j</a:t>
            </a:r>
            <a:r>
              <a:rPr altLang="zh-CN" lang="en-US"/>
              <a:t>ect</a:t>
            </a:r>
            <a:r>
              <a:rPr altLang="zh-CN" lang="en-US"/>
              <a:t>.</a:t>
            </a:r>
            <a:endParaRPr altLang="zh-CN" lang="en-US"/>
          </a:p>
          <a:p>
            <a:r>
              <a:rPr altLang="zh-CN" lang="en-US"/>
              <a:t>S</a:t>
            </a:r>
            <a:r>
              <a:rPr altLang="zh-CN" lang="en-US"/>
              <a:t>0</a:t>
            </a:r>
            <a:r>
              <a:rPr altLang="zh-CN" lang="en-US"/>
              <a:t>8</a:t>
            </a:r>
            <a:r>
              <a:rPr altLang="zh-CN" lang="en-US"/>
              <a:t>0</a:t>
            </a:r>
            <a:r>
              <a:rPr altLang="zh-CN" lang="en-US"/>
              <a:t>-</a:t>
            </a:r>
            <a:r>
              <a:rPr altLang="zh-CN" lang="en-US"/>
              <a:t>0</a:t>
            </a:r>
            <a:r>
              <a:rPr altLang="zh-CN" lang="en-US"/>
              <a:t>1</a:t>
            </a:r>
            <a:r>
              <a:rPr altLang="zh-CN" lang="en-US"/>
              <a:t>-</a:t>
            </a:r>
            <a:r>
              <a:rPr altLang="zh-CN" lang="en-US"/>
              <a:t>1</a:t>
            </a:r>
            <a:r>
              <a:rPr altLang="zh-CN" lang="en-US"/>
              <a:t>8</a:t>
            </a:r>
            <a:r>
              <a:rPr altLang="zh-CN" lang="en-US"/>
              <a:t>7</a:t>
            </a:r>
            <a:r>
              <a:rPr altLang="zh-CN" lang="en-US"/>
              <a:t>9</a:t>
            </a:r>
            <a:r>
              <a:rPr altLang="zh-CN" lang="en-US"/>
              <a:t>/</a:t>
            </a:r>
            <a:r>
              <a:rPr altLang="zh-CN" lang="en-US"/>
              <a:t>2</a:t>
            </a:r>
            <a:r>
              <a:rPr altLang="zh-CN" lang="en-US"/>
              <a:t>0</a:t>
            </a:r>
            <a:r>
              <a:rPr altLang="zh-CN" lang="en-US"/>
              <a:t>2</a:t>
            </a:r>
            <a:r>
              <a:rPr altLang="zh-CN" lang="en-US"/>
              <a:t>0</a:t>
            </a:r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US"/>
          </a:p>
        </p:txBody>
      </p:sp>
      <p:sp>
        <p:nvSpPr>
          <p:cNvPr id="104861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h</a:t>
            </a:r>
            <a:r>
              <a:rPr lang="en-US"/>
              <a:t>y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ENCE</a:t>
            </a:r>
            <a:endParaRPr lang="en-US"/>
          </a:p>
        </p:txBody>
      </p:sp>
      <p:sp>
        <p:nvSpPr>
          <p:cNvPr id="104866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u</a:t>
            </a:r>
            <a:endParaRPr lang="en-US"/>
          </a:p>
          <a:p>
            <a:r>
              <a:rPr lang="en-US"/>
              <a:t>P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lip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US"/>
          </a:p>
        </p:txBody>
      </p:sp>
      <p:sp>
        <p:nvSpPr>
          <p:cNvPr id="104859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Name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n</a:t>
            </a:r>
            <a:r>
              <a:rPr lang="en-US"/>
              <a:t>is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e</a:t>
            </a:r>
            <a:endParaRPr lang="en-US"/>
          </a:p>
          <a:p>
            <a:r>
              <a:rPr lang="en-US"/>
              <a:t>B</a:t>
            </a:r>
            <a:r>
              <a:rPr lang="en-US"/>
              <a:t>i</a:t>
            </a:r>
            <a:r>
              <a:rPr lang="en-US"/>
              <a:t>rth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:</a:t>
            </a:r>
            <a:r>
              <a:rPr lang="en-US"/>
              <a:t>1</a:t>
            </a:r>
            <a:r>
              <a:rPr lang="en-US"/>
              <a:t>0</a:t>
            </a:r>
            <a:r>
              <a:rPr lang="en-US"/>
              <a:t>/</a:t>
            </a:r>
            <a:r>
              <a:rPr lang="en-US"/>
              <a:t>0</a:t>
            </a:r>
            <a:r>
              <a:rPr lang="en-US"/>
              <a:t>5</a:t>
            </a:r>
            <a:r>
              <a:rPr lang="en-US"/>
              <a:t>/</a:t>
            </a:r>
            <a:r>
              <a:rPr lang="en-US"/>
              <a:t>2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1</a:t>
            </a:r>
            <a:endParaRPr lang="en-US"/>
          </a:p>
          <a:p>
            <a:r>
              <a:rPr lang="en-US"/>
              <a:t>Kenyan</a:t>
            </a:r>
            <a:endParaRPr lang="en-US"/>
          </a:p>
          <a:p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ty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constituency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</a:t>
            </a:r>
            <a:r>
              <a:rPr lang="en-US"/>
              <a:t>A</a:t>
            </a:r>
            <a:r>
              <a:rPr lang="en-US"/>
              <a:t>RLY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E</a:t>
            </a:r>
            <a:endParaRPr lang="en-US"/>
          </a:p>
        </p:txBody>
      </p:sp>
      <p:sp>
        <p:nvSpPr>
          <p:cNvPr id="104859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ly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begin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ge</a:t>
            </a:r>
            <a:r>
              <a:rPr lang="en-US"/>
              <a:t> </a:t>
            </a:r>
            <a:r>
              <a:rPr lang="en-US"/>
              <a:t>where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grown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.</a:t>
            </a:r>
            <a:endParaRPr lang="en-US"/>
          </a:p>
          <a:p>
            <a:r>
              <a:rPr lang="en-US"/>
              <a:t>J</a:t>
            </a:r>
            <a:r>
              <a:rPr lang="en-US"/>
              <a:t>o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ing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ry</a:t>
            </a:r>
            <a:r>
              <a:rPr lang="en-US"/>
              <a:t> </a:t>
            </a:r>
            <a:r>
              <a:rPr lang="en-US"/>
              <a:t>school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LY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G</a:t>
            </a:r>
            <a:r>
              <a:rPr lang="en-US"/>
              <a:t>ROUND</a:t>
            </a:r>
            <a:endParaRPr lang="en-US"/>
          </a:p>
        </p:txBody>
      </p:sp>
      <p:sp>
        <p:nvSpPr>
          <p:cNvPr id="104859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endParaRPr lang="en-US"/>
          </a:p>
          <a:p>
            <a:r>
              <a:rPr lang="en-US"/>
              <a:t>F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i</a:t>
            </a:r>
            <a:endParaRPr lang="en-US"/>
          </a:p>
          <a:p>
            <a:r>
              <a:rPr lang="en-US"/>
              <a:t>I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ATION</a:t>
            </a:r>
            <a:endParaRPr lang="en-US"/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2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6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0</a:t>
            </a:r>
            <a:r>
              <a:rPr lang="en-US"/>
              <a:t>1</a:t>
            </a:r>
            <a:r>
              <a:rPr lang="en-US"/>
              <a:t>4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ry</a:t>
            </a:r>
            <a:r>
              <a:rPr lang="en-US"/>
              <a:t> </a:t>
            </a:r>
            <a:r>
              <a:rPr lang="en-US"/>
              <a:t>school</a:t>
            </a:r>
            <a:endParaRPr lang="en-US"/>
          </a:p>
          <a:p>
            <a:r>
              <a:rPr lang="en-US"/>
              <a:t>2</a:t>
            </a:r>
            <a:r>
              <a:rPr lang="en-US"/>
              <a:t>0</a:t>
            </a:r>
            <a:r>
              <a:rPr lang="en-US"/>
              <a:t>1</a:t>
            </a:r>
            <a:r>
              <a:rPr lang="en-US"/>
              <a:t>5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0</a:t>
            </a:r>
            <a:r>
              <a:rPr lang="en-US"/>
              <a:t>1</a:t>
            </a:r>
            <a:r>
              <a:rPr lang="en-US"/>
              <a:t>9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l</a:t>
            </a:r>
            <a:endParaRPr lang="en-US"/>
          </a:p>
          <a:p>
            <a:r>
              <a:rPr lang="en-US"/>
              <a:t>2</a:t>
            </a:r>
            <a:r>
              <a:rPr lang="en-US"/>
              <a:t>0</a:t>
            </a:r>
            <a:r>
              <a:rPr lang="en-US"/>
              <a:t>2</a:t>
            </a:r>
            <a:r>
              <a:rPr lang="en-US"/>
              <a:t>0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0</a:t>
            </a:r>
            <a:r>
              <a:rPr lang="en-US"/>
              <a:t>2</a:t>
            </a:r>
            <a:r>
              <a:rPr lang="en-US"/>
              <a:t>3</a:t>
            </a:r>
            <a:r>
              <a:rPr lang="en-US"/>
              <a:t> </a:t>
            </a:r>
            <a:r>
              <a:rPr lang="en-US"/>
              <a:t>Sedan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sity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/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P</a:t>
            </a:r>
            <a:r>
              <a:rPr lang="en-US"/>
              <a:t>ERIENCE</a:t>
            </a:r>
            <a:endParaRPr lang="en-US"/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y</a:t>
            </a:r>
            <a:endParaRPr lang="en-US"/>
          </a:p>
          <a:p>
            <a:r>
              <a:rPr lang="en-US"/>
              <a:t>2</a:t>
            </a:r>
            <a:r>
              <a:rPr lang="en-US"/>
              <a:t>0</a:t>
            </a:r>
            <a:r>
              <a:rPr lang="en-US"/>
              <a:t>2</a:t>
            </a:r>
            <a:r>
              <a:rPr lang="en-US"/>
              <a:t>3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ONAL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EST</a:t>
            </a:r>
            <a:r>
              <a:rPr lang="en-US"/>
              <a:t>/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B</a:t>
            </a:r>
            <a:r>
              <a:rPr lang="en-US"/>
              <a:t>IES</a:t>
            </a:r>
            <a:endParaRPr lang="en-US"/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ball</a:t>
            </a:r>
            <a:endParaRPr lang="en-US"/>
          </a:p>
          <a:p>
            <a:r>
              <a:rPr lang="en-US"/>
              <a:t>S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mming</a:t>
            </a:r>
            <a:endParaRPr lang="en-US"/>
          </a:p>
          <a:p>
            <a:r>
              <a:rPr lang="en-US"/>
              <a:t>W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ling</a:t>
            </a:r>
            <a:r>
              <a:rPr lang="en-US"/>
              <a:t> </a:t>
            </a:r>
            <a:r>
              <a:rPr lang="en-US"/>
              <a:t>: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endParaRPr lang="en-US"/>
          </a:p>
          <a:p>
            <a:r>
              <a:rPr lang="en-US"/>
              <a:t>e</a:t>
            </a:r>
            <a:r>
              <a:rPr lang="en-US"/>
              <a:t>t</a:t>
            </a:r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B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ACLES</a:t>
            </a:r>
            <a:endParaRPr lang="en-US"/>
          </a:p>
        </p:txBody>
      </p:sp>
      <p:sp>
        <p:nvSpPr>
          <p:cNvPr id="104859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ENTIAL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LES</a:t>
            </a:r>
            <a:endParaRPr lang="en-US"/>
          </a:p>
        </p:txBody>
      </p:sp>
      <p:sp>
        <p:nvSpPr>
          <p:cNvPr id="104860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nts</a:t>
            </a:r>
            <a:endParaRPr lang="en-US"/>
          </a:p>
          <a:p>
            <a:r>
              <a:rPr lang="en-US"/>
              <a:t>M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endParaRPr lang="en-US"/>
          </a:p>
          <a:p>
            <a:r>
              <a:rPr lang="en-US"/>
              <a:t>L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res</a:t>
            </a:r>
            <a:r>
              <a:rPr lang="en-US"/>
              <a:t>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V30 MAX</dc:creator>
  <dcterms:created xsi:type="dcterms:W3CDTF">2015-05-11T09:30:45Z</dcterms:created>
  <dcterms:modified xsi:type="dcterms:W3CDTF">2024-01-08T13:51:29Z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2df643f6350645b698c58cbe3fda2e9e</vt:lpwstr>
  </property>
</Properties>
</file>