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970" r:id="rId1"/>
  </p:sldMasterIdLst>
  <p:notesMasterIdLst>
    <p:notesMasterId r:id="rId2"/>
  </p:notesMasterIdLst>
  <p:sldIdLst>
    <p:sldId id="519" r:id="rId3"/>
    <p:sldId id="520" r:id="rId4"/>
    <p:sldId id="521" r:id="rId5"/>
    <p:sldId id="522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6" r:id="rId20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5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6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8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5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7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70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71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5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altLang="en-GB" sz="4800" lang="en-US"/>
              <a:t>D</a:t>
            </a:r>
            <a:r>
              <a:rPr altLang="en-GB" sz="4800" lang="en-US"/>
              <a:t>E</a:t>
            </a:r>
            <a:r>
              <a:rPr altLang="en-GB" sz="4800" lang="en-US"/>
              <a:t>NNIS</a:t>
            </a:r>
            <a:r>
              <a:rPr altLang="en-GB" sz="4800" lang="en-US"/>
              <a:t> </a:t>
            </a:r>
            <a:r>
              <a:rPr altLang="en-GB" sz="4800" lang="en-US"/>
              <a:t>NGIGI</a:t>
            </a:r>
            <a:r>
              <a:rPr altLang="en-GB" sz="4800" lang="en-US"/>
              <a:t> </a:t>
            </a:r>
            <a:r>
              <a:rPr altLang="en-GB" sz="4800" lang="en-US"/>
              <a:t>K</a:t>
            </a:r>
            <a:r>
              <a:rPr altLang="en-GB" sz="4800" lang="en-US"/>
              <a:t>AMANDE</a:t>
            </a:r>
            <a:r>
              <a:rPr altLang="en-GB" sz="4800" lang="en-US"/>
              <a:t> </a:t>
            </a:r>
            <a:br>
              <a:rPr altLang="en-GB" sz="4800" lang="en-US"/>
            </a:br>
            <a:r>
              <a:rPr altLang="en-GB" sz="4800" lang="en-US"/>
              <a:t>S0</a:t>
            </a:r>
            <a:r>
              <a:rPr altLang="en-GB" sz="4800" lang="en-US"/>
              <a:t>8</a:t>
            </a:r>
            <a:r>
              <a:rPr altLang="en-GB" sz="4800" lang="en-US"/>
              <a:t>0</a:t>
            </a:r>
            <a:r>
              <a:rPr altLang="en-GB" sz="4800" lang="en-US"/>
              <a:t>-01-</a:t>
            </a:r>
            <a:r>
              <a:rPr altLang="en-GB" sz="4800" lang="en-US"/>
              <a:t>1</a:t>
            </a:r>
            <a:r>
              <a:rPr altLang="en-GB" sz="4800" lang="en-US"/>
              <a:t>8</a:t>
            </a:r>
            <a:r>
              <a:rPr altLang="en-GB" sz="4800" lang="en-US"/>
              <a:t>7</a:t>
            </a:r>
            <a:r>
              <a:rPr altLang="en-GB" sz="4800" lang="en-US"/>
              <a:t>9</a:t>
            </a:r>
            <a:r>
              <a:rPr altLang="en-GB" sz="4800" lang="en-US"/>
              <a:t>/</a:t>
            </a:r>
            <a:r>
              <a:rPr altLang="en-GB" sz="4800" lang="en-US"/>
              <a:t>2</a:t>
            </a:r>
            <a:r>
              <a:rPr altLang="en-GB" sz="4800" lang="en-US"/>
              <a:t>0</a:t>
            </a:r>
            <a:r>
              <a:rPr altLang="en-GB" sz="4800" lang="en-US"/>
              <a:t>2</a:t>
            </a:r>
            <a:r>
              <a:rPr altLang="en-GB" sz="4800" lang="en-US"/>
              <a:t>0</a:t>
            </a:r>
            <a:br>
              <a:rPr altLang="en-GB" sz="4800" lang="en-US"/>
            </a:br>
            <a:r>
              <a:rPr altLang="en-GB" sz="4800" lang="en-US"/>
              <a:t>B</a:t>
            </a:r>
            <a:r>
              <a:rPr altLang="en-GB" sz="4800" lang="en-US"/>
              <a:t>SC</a:t>
            </a:r>
            <a:r>
              <a:rPr altLang="en-GB" sz="4800" lang="en-US"/>
              <a:t> </a:t>
            </a:r>
            <a:r>
              <a:rPr altLang="en-GB" sz="4800" lang="en-US"/>
              <a:t> </a:t>
            </a:r>
            <a:r>
              <a:rPr altLang="en-GB" sz="4800" lang="en-US"/>
              <a:t>I</a:t>
            </a:r>
            <a:r>
              <a:rPr altLang="en-GB" sz="4800" lang="en-US"/>
              <a:t>N</a:t>
            </a:r>
            <a:r>
              <a:rPr altLang="en-GB" sz="4800" lang="en-US"/>
              <a:t>D</a:t>
            </a:r>
            <a:r>
              <a:rPr altLang="en-GB" sz="4800" lang="en-US"/>
              <a:t>USTRIAL</a:t>
            </a:r>
            <a:r>
              <a:rPr altLang="en-GB" sz="4800" lang="en-US"/>
              <a:t> </a:t>
            </a:r>
            <a:r>
              <a:rPr altLang="en-GB" sz="4800" lang="en-US"/>
              <a:t>CHEMISTRY</a:t>
            </a:r>
            <a:br>
              <a:rPr altLang="en-GB" sz="4800" lang="en-US"/>
            </a:br>
            <a:r>
              <a:rPr altLang="en-GB" sz="4800" lang="en-US"/>
              <a:t>C</a:t>
            </a:r>
            <a:r>
              <a:rPr altLang="en-GB" sz="4800" lang="en-US"/>
              <a:t>o</a:t>
            </a:r>
            <a:r>
              <a:rPr altLang="en-GB" sz="4800" lang="en-US"/>
              <a:t>m</a:t>
            </a:r>
            <a:r>
              <a:rPr altLang="en-GB" sz="4800" lang="en-US"/>
              <a:t>m</a:t>
            </a:r>
            <a:r>
              <a:rPr altLang="en-GB" sz="4800" lang="en-US"/>
              <a:t>u</a:t>
            </a:r>
            <a:r>
              <a:rPr altLang="en-GB" sz="4800" lang="en-US"/>
              <a:t>nication</a:t>
            </a:r>
            <a:r>
              <a:rPr altLang="en-GB" sz="4800" lang="en-US"/>
              <a:t> </a:t>
            </a:r>
            <a:r>
              <a:rPr altLang="en-GB" sz="4800" lang="en-US"/>
              <a:t>s</a:t>
            </a:r>
            <a:r>
              <a:rPr altLang="en-GB" sz="4800" lang="en-US"/>
              <a:t>k</a:t>
            </a:r>
            <a:r>
              <a:rPr altLang="en-GB" sz="4800" lang="en-US"/>
              <a:t>i</a:t>
            </a:r>
            <a:r>
              <a:rPr altLang="en-GB" sz="4800" lang="en-US"/>
              <a:t>l</a:t>
            </a:r>
            <a:r>
              <a:rPr altLang="en-GB" sz="4800" lang="en-US"/>
              <a:t>l</a:t>
            </a:r>
            <a:r>
              <a:rPr altLang="en-GB" sz="4800" lang="en-US"/>
              <a:t>s</a:t>
            </a:r>
            <a:r>
              <a:rPr altLang="en-GB" sz="4800" lang="en-US"/>
              <a:t> </a:t>
            </a:r>
            <a:endParaRPr altLang="zh-CN" sz="4800" lang="en-US"/>
          </a:p>
        </p:txBody>
      </p:sp>
      <p:sp>
        <p:nvSpPr>
          <p:cNvPr id="1048600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zh-CN" b="1" lang="en-US"/>
              <a:t>Photographic</a:t>
            </a:r>
            <a:r>
              <a:rPr altLang="zh-CN" b="1" lang="en-US"/>
              <a:t> </a:t>
            </a:r>
            <a:r>
              <a:rPr altLang="zh-CN" b="1" lang="en-US"/>
              <a:t>essay</a:t>
            </a:r>
            <a:endParaRPr altLang="zh-CN" b="1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a</a:t>
            </a:r>
            <a:r>
              <a:rPr altLang="en-GB" lang="en-US"/>
              <a:t>k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i</a:t>
            </a:r>
            <a:r>
              <a:rPr altLang="en-GB" lang="en-US"/>
              <a:t>a</a:t>
            </a:r>
            <a:r>
              <a:rPr altLang="en-GB" lang="en-US"/>
              <a:t>t</a:t>
            </a:r>
            <a:endParaRPr lang="en-GB"/>
          </a:p>
        </p:txBody>
      </p:sp>
      <p:sp>
        <p:nvSpPr>
          <p:cNvPr id="1048618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GB" sz="1800" lang="en-US"/>
              <a:t>I</a:t>
            </a:r>
            <a:r>
              <a:rPr altLang="en-GB" sz="1800" lang="en-US"/>
              <a:t>t</a:t>
            </a:r>
            <a:r>
              <a:rPr altLang="en-GB" sz="1800" lang="en-US"/>
              <a:t>'s</a:t>
            </a:r>
            <a:r>
              <a:rPr altLang="en-GB" sz="1800" lang="en-US"/>
              <a:t> </a:t>
            </a:r>
            <a:r>
              <a:rPr altLang="en-GB" sz="1800" lang="en-US"/>
              <a:t>leaves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s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u</a:t>
            </a:r>
            <a:r>
              <a:rPr altLang="en-GB" sz="1800" lang="en-US"/>
              <a:t>s</a:t>
            </a:r>
            <a:r>
              <a:rPr altLang="en-GB" sz="1800" lang="en-US"/>
              <a:t>e</a:t>
            </a:r>
            <a:r>
              <a:rPr altLang="en-GB" sz="1800" lang="en-US"/>
              <a:t>d</a:t>
            </a:r>
            <a:r>
              <a:rPr altLang="en-GB" sz="1800" lang="en-US"/>
              <a:t> </a:t>
            </a:r>
            <a:r>
              <a:rPr altLang="en-GB" sz="1800" lang="en-US"/>
              <a:t>f</a:t>
            </a:r>
            <a:r>
              <a:rPr altLang="en-GB" sz="1800" lang="en-US"/>
              <a:t>o</a:t>
            </a:r>
            <a:r>
              <a:rPr altLang="en-GB" sz="1800" lang="en-US"/>
              <a:t>r</a:t>
            </a:r>
            <a:r>
              <a:rPr altLang="en-GB" sz="1800" lang="en-US"/>
              <a:t> </a:t>
            </a:r>
            <a:r>
              <a:rPr altLang="en-GB" sz="1800" lang="en-US"/>
              <a:t>treating</a:t>
            </a:r>
            <a:r>
              <a:rPr altLang="en-GB" sz="1800" lang="en-US"/>
              <a:t> </a:t>
            </a:r>
            <a:r>
              <a:rPr altLang="en-GB" sz="1800" lang="en-US"/>
              <a:t>d</a:t>
            </a:r>
            <a:r>
              <a:rPr altLang="en-GB" sz="1800" lang="en-US"/>
              <a:t>r</a:t>
            </a:r>
            <a:r>
              <a:rPr altLang="en-GB" sz="1800" lang="en-US"/>
              <a:t>y</a:t>
            </a:r>
            <a:r>
              <a:rPr altLang="en-GB" sz="1800" lang="en-US"/>
              <a:t> </a:t>
            </a:r>
            <a:r>
              <a:rPr altLang="en-GB" sz="1800" lang="en-US"/>
              <a:t>c</a:t>
            </a:r>
            <a:r>
              <a:rPr altLang="en-GB" sz="1800" lang="en-US"/>
              <a:t>o</a:t>
            </a:r>
            <a:r>
              <a:rPr altLang="en-GB" sz="1800" lang="en-US"/>
              <a:t>u</a:t>
            </a:r>
            <a:r>
              <a:rPr altLang="en-GB" sz="1800" lang="en-US"/>
              <a:t>g</a:t>
            </a:r>
            <a:r>
              <a:rPr altLang="en-GB" sz="1800" lang="en-US"/>
              <a:t>h</a:t>
            </a:r>
            <a:r>
              <a:rPr altLang="en-GB" sz="1800" lang="en-US"/>
              <a:t>.</a:t>
            </a:r>
            <a:endParaRPr sz="1800" lang="en-GB"/>
          </a:p>
          <a:p>
            <a:r>
              <a:rPr altLang="en-GB" sz="1800" lang="en-US"/>
              <a:t>I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l</a:t>
            </a:r>
            <a:r>
              <a:rPr altLang="en-GB" sz="1800" lang="en-US"/>
              <a:t>s</a:t>
            </a:r>
            <a:r>
              <a:rPr altLang="en-GB" sz="1800" lang="en-US"/>
              <a:t>o</a:t>
            </a:r>
            <a:r>
              <a:rPr altLang="en-GB" sz="1800" lang="en-US"/>
              <a:t> </a:t>
            </a:r>
            <a:r>
              <a:rPr altLang="en-GB" sz="1800" lang="en-US"/>
              <a:t>u</a:t>
            </a:r>
            <a:r>
              <a:rPr altLang="en-GB" sz="1800" lang="en-US"/>
              <a:t>s</a:t>
            </a:r>
            <a:r>
              <a:rPr altLang="en-GB" sz="1800" lang="en-US"/>
              <a:t>e</a:t>
            </a:r>
            <a:r>
              <a:rPr altLang="en-GB" sz="1800" lang="en-US"/>
              <a:t>d</a:t>
            </a:r>
            <a:r>
              <a:rPr altLang="en-GB" sz="1800" lang="en-US"/>
              <a:t> </a:t>
            </a:r>
            <a:r>
              <a:rPr altLang="en-GB" sz="1800" lang="en-US"/>
              <a:t>f</a:t>
            </a:r>
            <a:r>
              <a:rPr altLang="en-GB" sz="1800" lang="en-US"/>
              <a:t>o</a:t>
            </a:r>
            <a:r>
              <a:rPr altLang="en-GB" sz="1800" lang="en-US"/>
              <a:t>r</a:t>
            </a:r>
            <a:r>
              <a:rPr altLang="en-GB" sz="1800" lang="en-US"/>
              <a:t> </a:t>
            </a:r>
            <a:r>
              <a:rPr altLang="en-GB" sz="1800" lang="en-US"/>
              <a:t>c</a:t>
            </a:r>
            <a:r>
              <a:rPr altLang="en-GB" sz="1800" lang="en-US"/>
              <a:t>a</a:t>
            </a:r>
            <a:r>
              <a:rPr altLang="en-GB" sz="1800" lang="en-US"/>
              <a:t>n</a:t>
            </a:r>
            <a:r>
              <a:rPr altLang="en-GB" sz="1800" lang="en-US"/>
              <a:t>c</a:t>
            </a:r>
            <a:r>
              <a:rPr altLang="en-GB" sz="1800" lang="en-US"/>
              <a:t>e</a:t>
            </a:r>
            <a:r>
              <a:rPr altLang="en-GB" sz="1800" lang="en-US"/>
              <a:t>r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atment</a:t>
            </a:r>
            <a:r>
              <a:rPr altLang="en-GB" sz="1800" lang="en-US"/>
              <a:t> </a:t>
            </a:r>
            <a:endParaRPr sz="1800" lang="en-GB"/>
          </a:p>
          <a:p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l</a:t>
            </a:r>
            <a:r>
              <a:rPr altLang="en-GB" sz="1800" lang="en-US"/>
              <a:t>s</a:t>
            </a:r>
            <a:r>
              <a:rPr altLang="en-GB" sz="1800" lang="en-US"/>
              <a:t>o</a:t>
            </a:r>
            <a:r>
              <a:rPr altLang="en-GB" sz="1800" lang="en-US"/>
              <a:t> </a:t>
            </a:r>
            <a:r>
              <a:rPr altLang="en-GB" sz="1800" lang="en-US"/>
              <a:t>u</a:t>
            </a:r>
            <a:r>
              <a:rPr altLang="en-GB" sz="1800" lang="en-US"/>
              <a:t>s</a:t>
            </a:r>
            <a:r>
              <a:rPr altLang="en-GB" sz="1800" lang="en-US"/>
              <a:t>e</a:t>
            </a:r>
            <a:r>
              <a:rPr altLang="en-GB" sz="1800" lang="en-US"/>
              <a:t>d</a:t>
            </a:r>
            <a:r>
              <a:rPr altLang="en-GB" sz="1800" lang="en-US"/>
              <a:t> </a:t>
            </a:r>
            <a:r>
              <a:rPr altLang="en-GB" sz="1800" lang="en-US"/>
              <a:t>f</a:t>
            </a:r>
            <a:r>
              <a:rPr altLang="en-GB" sz="1800" lang="en-US"/>
              <a:t>o</a:t>
            </a:r>
            <a:r>
              <a:rPr altLang="en-GB" sz="1800" lang="en-US"/>
              <a:t>r</a:t>
            </a:r>
            <a:r>
              <a:rPr altLang="en-GB" sz="1800" lang="en-US"/>
              <a:t> </a:t>
            </a:r>
            <a:r>
              <a:rPr altLang="en-GB" sz="1800" lang="en-US"/>
              <a:t>asthma </a:t>
            </a:r>
            <a:r>
              <a:rPr altLang="en-GB" sz="1800" lang="en-US"/>
              <a:t>treatment</a:t>
            </a:r>
            <a:r>
              <a:rPr altLang="en-GB" sz="1800" lang="en-US"/>
              <a:t>.</a:t>
            </a:r>
            <a:endParaRPr sz="1800" lang="en-GB"/>
          </a:p>
          <a:p>
            <a:r>
              <a:rPr altLang="en-GB" sz="1800" lang="en-US"/>
              <a:t>a</a:t>
            </a:r>
            <a:r>
              <a:rPr altLang="en-GB" sz="1800" lang="en-US"/>
              <a:t>l</a:t>
            </a:r>
            <a:r>
              <a:rPr altLang="en-GB" sz="1800" lang="en-US"/>
              <a:t>s</a:t>
            </a:r>
            <a:r>
              <a:rPr altLang="en-GB" sz="1800" lang="en-US"/>
              <a:t>o</a:t>
            </a:r>
            <a:r>
              <a:rPr altLang="en-GB" sz="1800" lang="en-US"/>
              <a:t> </a:t>
            </a:r>
            <a:r>
              <a:rPr altLang="en-GB" sz="1800" lang="en-US"/>
              <a:t>u</a:t>
            </a:r>
            <a:r>
              <a:rPr altLang="en-GB" sz="1800" lang="en-US"/>
              <a:t>s</a:t>
            </a:r>
            <a:r>
              <a:rPr altLang="en-GB" sz="1800" lang="en-US"/>
              <a:t>e</a:t>
            </a:r>
            <a:r>
              <a:rPr altLang="en-GB" sz="1800" lang="en-US"/>
              <a:t>d</a:t>
            </a:r>
            <a:r>
              <a:rPr altLang="en-GB" sz="1800" lang="en-US"/>
              <a:t> </a:t>
            </a:r>
            <a:r>
              <a:rPr altLang="en-GB" sz="1800" lang="en-US"/>
              <a:t>w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n</a:t>
            </a:r>
            <a:r>
              <a:rPr altLang="en-GB" sz="1800" lang="en-US"/>
              <a:t> </a:t>
            </a:r>
            <a:r>
              <a:rPr altLang="en-GB" sz="1800" lang="en-US"/>
              <a:t>o</a:t>
            </a:r>
            <a:r>
              <a:rPr altLang="en-GB" sz="1800" lang="en-US"/>
              <a:t>n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h</a:t>
            </a:r>
            <a:r>
              <a:rPr altLang="en-GB" sz="1800" lang="en-US"/>
              <a:t>a</a:t>
            </a:r>
            <a:r>
              <a:rPr altLang="en-GB" sz="1800" lang="en-US"/>
              <a:t>v</a:t>
            </a:r>
            <a:r>
              <a:rPr altLang="en-GB" sz="1800" lang="en-US"/>
              <a:t>i</a:t>
            </a:r>
            <a:r>
              <a:rPr altLang="en-GB" sz="1800" lang="en-US"/>
              <a:t>n</a:t>
            </a:r>
            <a:r>
              <a:rPr altLang="en-GB" sz="1800" lang="en-US"/>
              <a:t>g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p</a:t>
            </a:r>
            <a:r>
              <a:rPr altLang="en-GB" sz="1800" lang="en-US"/>
              <a:t>r</a:t>
            </a:r>
            <a:r>
              <a:rPr altLang="en-GB" sz="1800" lang="en-US"/>
              <a:t>o</a:t>
            </a:r>
            <a:r>
              <a:rPr altLang="en-GB" sz="1800" lang="en-US"/>
              <a:t>b</a:t>
            </a:r>
            <a:r>
              <a:rPr altLang="en-GB" sz="1800" lang="en-US"/>
              <a:t>l</a:t>
            </a:r>
            <a:r>
              <a:rPr altLang="en-GB" sz="1800" lang="en-US"/>
              <a:t>ems</a:t>
            </a:r>
            <a:r>
              <a:rPr altLang="en-GB" sz="1800" lang="en-US"/>
              <a:t> </a:t>
            </a:r>
            <a:r>
              <a:rPr altLang="en-GB" sz="1800" lang="en-US"/>
              <a:t>o</a:t>
            </a:r>
            <a:r>
              <a:rPr altLang="en-GB" sz="1800" lang="en-US"/>
              <a:t>f</a:t>
            </a:r>
            <a:r>
              <a:rPr altLang="en-GB" sz="1800" lang="en-US"/>
              <a:t> </a:t>
            </a:r>
            <a:r>
              <a:rPr altLang="en-GB" sz="1800" lang="en-US"/>
              <a:t>f</a:t>
            </a:r>
            <a:r>
              <a:rPr altLang="en-GB" sz="1800" lang="en-US"/>
              <a:t>l</a:t>
            </a:r>
            <a:r>
              <a:rPr altLang="en-GB" sz="1800" lang="en-US"/>
              <a:t>u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n</a:t>
            </a:r>
            <a:r>
              <a:rPr altLang="en-GB" sz="1800" lang="en-US"/>
              <a:t>d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o</a:t>
            </a:r>
            <a:r>
              <a:rPr altLang="en-GB" sz="1800" lang="en-US"/>
              <a:t>n</a:t>
            </a:r>
            <a:r>
              <a:rPr altLang="en-GB" sz="1800" lang="en-US"/>
              <a:t>s</a:t>
            </a:r>
            <a:r>
              <a:rPr altLang="en-GB" sz="1800" lang="en-US"/>
              <a:t>i</a:t>
            </a:r>
            <a:r>
              <a:rPr altLang="en-GB" sz="1800" lang="en-US"/>
              <a:t>l</a:t>
            </a:r>
            <a:r>
              <a:rPr altLang="en-GB" sz="1800" lang="en-US"/>
              <a:t>s</a:t>
            </a:r>
            <a:endParaRPr sz="1800" lang="en-GB"/>
          </a:p>
          <a:p>
            <a:endParaRPr sz="1800" lang="en-GB"/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69090" y="3429000"/>
            <a:ext cx="6104304" cy="3426459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GB" lang="en-US"/>
              <a:t>C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p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o</a:t>
            </a:r>
            <a:r>
              <a:rPr altLang="en-GB" lang="en-US"/>
              <a:t>r</a:t>
            </a:r>
            <a:r>
              <a:rPr altLang="en-GB" lang="en-US"/>
              <a:t>w</a:t>
            </a:r>
            <a:r>
              <a:rPr altLang="en-GB" lang="en-US"/>
              <a:t>e</a:t>
            </a:r>
            <a:r>
              <a:rPr altLang="en-GB" lang="en-US"/>
              <a:t>t</a:t>
            </a:r>
            <a:endParaRPr lang="en-GB"/>
          </a:p>
        </p:txBody>
      </p:sp>
      <p:sp>
        <p:nvSpPr>
          <p:cNvPr id="1048620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i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 </a:t>
            </a:r>
            <a:r>
              <a:rPr altLang="en-GB" sz="1800" lang="en-US"/>
              <a:t>type</a:t>
            </a:r>
            <a:r>
              <a:rPr altLang="en-GB" sz="1800" lang="en-US"/>
              <a:t> </a:t>
            </a:r>
            <a:r>
              <a:rPr altLang="en-GB" sz="1800" lang="en-US"/>
              <a:t>o</a:t>
            </a:r>
            <a:r>
              <a:rPr altLang="en-GB" sz="1800" lang="en-US"/>
              <a:t>f</a:t>
            </a:r>
            <a:r>
              <a:rPr altLang="en-GB" sz="1800" lang="en-US"/>
              <a:t> </a:t>
            </a:r>
            <a:r>
              <a:rPr altLang="en-GB" sz="1800" lang="en-US"/>
              <a:t>p</a:t>
            </a:r>
            <a:r>
              <a:rPr altLang="en-GB" sz="1800" lang="en-US"/>
              <a:t>l</a:t>
            </a:r>
            <a:r>
              <a:rPr altLang="en-GB" sz="1800" lang="en-US"/>
              <a:t>a</a:t>
            </a:r>
            <a:r>
              <a:rPr altLang="en-GB" sz="1800" lang="en-US"/>
              <a:t>n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w</a:t>
            </a:r>
            <a:r>
              <a:rPr altLang="en-GB" sz="1800" lang="en-US"/>
              <a:t>h</a:t>
            </a:r>
            <a:r>
              <a:rPr altLang="en-GB" sz="1800" lang="en-US"/>
              <a:t>i</a:t>
            </a:r>
            <a:r>
              <a:rPr altLang="en-GB" sz="1800" lang="en-US"/>
              <a:t>c</a:t>
            </a:r>
            <a:r>
              <a:rPr altLang="en-GB" sz="1800" lang="en-US"/>
              <a:t>h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o</a:t>
            </a:r>
            <a:r>
              <a:rPr altLang="en-GB" sz="1800" lang="en-US"/>
              <a:t>r</a:t>
            </a:r>
            <a:r>
              <a:rPr altLang="en-GB" sz="1800" lang="en-US"/>
              <a:t>n</a:t>
            </a:r>
            <a:r>
              <a:rPr altLang="en-GB" sz="1800" lang="en-US"/>
              <a:t> </a:t>
            </a:r>
            <a:r>
              <a:rPr altLang="en-GB" sz="1800" lang="en-US"/>
              <a:t>o</a:t>
            </a:r>
            <a:r>
              <a:rPr altLang="en-GB" sz="1800" lang="en-US"/>
              <a:t>n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t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s</a:t>
            </a:r>
            <a:r>
              <a:rPr altLang="en-GB" sz="1800" lang="en-US"/>
              <a:t>t</a:t>
            </a:r>
            <a:r>
              <a:rPr altLang="en-GB" sz="1800" lang="en-US"/>
              <a:t>e</a:t>
            </a:r>
            <a:r>
              <a:rPr altLang="en-GB" sz="1800" lang="en-US"/>
              <a:t>m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n</a:t>
            </a:r>
            <a:r>
              <a:rPr altLang="en-GB" sz="1800" lang="en-US"/>
              <a:t>d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s</a:t>
            </a:r>
            <a:r>
              <a:rPr altLang="en-GB" sz="1800" lang="en-US"/>
              <a:t>m</a:t>
            </a:r>
            <a:r>
              <a:rPr altLang="en-GB" sz="1800" lang="en-US"/>
              <a:t>e</a:t>
            </a:r>
            <a:r>
              <a:rPr altLang="en-GB" sz="1800" lang="en-US"/>
              <a:t>l</a:t>
            </a:r>
            <a:r>
              <a:rPr altLang="en-GB" sz="1800" lang="en-US"/>
              <a:t>l</a:t>
            </a:r>
            <a:r>
              <a:rPr altLang="en-GB" sz="1800" lang="en-US"/>
              <a:t>y</a:t>
            </a:r>
            <a:endParaRPr sz="1800" lang="en-GB"/>
          </a:p>
          <a:p>
            <a:r>
              <a:rPr altLang="en-GB" sz="1800" lang="en-US"/>
              <a:t>I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u</a:t>
            </a:r>
            <a:r>
              <a:rPr altLang="en-GB" sz="1800" lang="en-US"/>
              <a:t>s</a:t>
            </a:r>
            <a:r>
              <a:rPr altLang="en-GB" sz="1800" lang="en-US"/>
              <a:t>e</a:t>
            </a:r>
            <a:r>
              <a:rPr altLang="en-GB" sz="1800" lang="en-US"/>
              <a:t>d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n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a</a:t>
            </a:r>
            <a:r>
              <a:rPr altLang="en-GB" sz="1800" lang="en-US"/>
              <a:t>t</a:t>
            </a:r>
            <a:r>
              <a:rPr altLang="en-GB" sz="1800" lang="en-US"/>
              <a:t>ment</a:t>
            </a:r>
            <a:r>
              <a:rPr altLang="en-GB" sz="1800" lang="en-US"/>
              <a:t> </a:t>
            </a:r>
            <a:r>
              <a:rPr altLang="en-GB" sz="1800" lang="en-US"/>
              <a:t>o</a:t>
            </a:r>
            <a:r>
              <a:rPr altLang="en-GB" sz="1800" lang="en-US"/>
              <a:t>f</a:t>
            </a:r>
            <a:r>
              <a:rPr altLang="en-GB" sz="1800" lang="en-US"/>
              <a:t> </a:t>
            </a:r>
            <a:r>
              <a:rPr altLang="en-GB" sz="1800" lang="en-US"/>
              <a:t>c</a:t>
            </a:r>
            <a:r>
              <a:rPr altLang="en-GB" sz="1800" lang="en-US"/>
              <a:t>o</a:t>
            </a:r>
            <a:r>
              <a:rPr altLang="en-GB" sz="1800" lang="en-US"/>
              <a:t>m</a:t>
            </a:r>
            <a:r>
              <a:rPr altLang="en-GB" sz="1800" lang="en-US"/>
              <a:t>m</a:t>
            </a:r>
            <a:r>
              <a:rPr altLang="en-GB" sz="1800" lang="en-US"/>
              <a:t>o</a:t>
            </a:r>
            <a:r>
              <a:rPr altLang="en-GB" sz="1800" lang="en-US"/>
              <a:t>n</a:t>
            </a:r>
            <a:r>
              <a:rPr altLang="en-GB" sz="1800" lang="en-US"/>
              <a:t> </a:t>
            </a:r>
            <a:r>
              <a:rPr altLang="en-GB" sz="1800" lang="en-US"/>
              <a:t>c</a:t>
            </a:r>
            <a:r>
              <a:rPr altLang="en-GB" sz="1800" lang="en-US"/>
              <a:t>o</a:t>
            </a:r>
            <a:r>
              <a:rPr altLang="en-GB" sz="1800" lang="en-US"/>
              <a:t>l</a:t>
            </a:r>
            <a:r>
              <a:rPr altLang="en-GB" sz="1800" lang="en-US"/>
              <a:t>d</a:t>
            </a:r>
            <a:r>
              <a:rPr altLang="en-GB" sz="1800" lang="en-US"/>
              <a:t>,</a:t>
            </a:r>
            <a:r>
              <a:rPr altLang="en-GB" sz="1800" lang="en-US"/>
              <a:t>fever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n</a:t>
            </a:r>
            <a:r>
              <a:rPr altLang="en-GB" sz="1800" lang="en-US"/>
              <a:t>d</a:t>
            </a:r>
            <a:r>
              <a:rPr altLang="en-GB" sz="1800" lang="en-US"/>
              <a:t> 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m</a:t>
            </a:r>
            <a:r>
              <a:rPr altLang="en-GB" sz="1800" lang="en-US"/>
              <a:t>o</a:t>
            </a:r>
            <a:r>
              <a:rPr altLang="en-GB" sz="1800" lang="en-US"/>
              <a:t>v</a:t>
            </a:r>
            <a:r>
              <a:rPr altLang="en-GB" sz="1800" lang="en-US"/>
              <a:t>a</a:t>
            </a:r>
            <a:r>
              <a:rPr altLang="en-GB" sz="1800" lang="en-US"/>
              <a:t>l</a:t>
            </a:r>
            <a:r>
              <a:rPr altLang="en-GB" sz="1800" lang="en-US"/>
              <a:t> </a:t>
            </a:r>
            <a:r>
              <a:rPr altLang="en-GB" sz="1800" lang="en-US"/>
              <a:t>o</a:t>
            </a:r>
            <a:r>
              <a:rPr altLang="en-GB" sz="1800" lang="en-US"/>
              <a:t>f</a:t>
            </a:r>
            <a:r>
              <a:rPr altLang="en-GB" sz="1800" lang="en-US"/>
              <a:t> </a:t>
            </a:r>
            <a:r>
              <a:rPr altLang="en-GB" sz="1800" lang="en-US"/>
              <a:t>p</a:t>
            </a:r>
            <a:r>
              <a:rPr altLang="en-GB" sz="1800" lang="en-US"/>
              <a:t>i</a:t>
            </a:r>
            <a:r>
              <a:rPr altLang="en-GB" sz="1800" lang="en-US"/>
              <a:t>m</a:t>
            </a:r>
            <a:r>
              <a:rPr altLang="en-GB" sz="1800" lang="en-US"/>
              <a:t>p</a:t>
            </a:r>
            <a:r>
              <a:rPr altLang="en-GB" sz="1800" lang="en-US"/>
              <a:t>les</a:t>
            </a:r>
            <a:r>
              <a:rPr altLang="en-GB" sz="1800" lang="en-US"/>
              <a:t>o</a:t>
            </a:r>
            <a:r>
              <a:rPr altLang="en-GB" sz="1800" lang="en-US"/>
              <a:t>n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f</a:t>
            </a:r>
            <a:r>
              <a:rPr altLang="en-GB" sz="1800" lang="en-US"/>
              <a:t>a</a:t>
            </a:r>
            <a:r>
              <a:rPr altLang="en-GB" sz="1800" lang="en-US"/>
              <a:t>fac</a:t>
            </a:r>
            <a:r>
              <a:rPr altLang="en-GB" sz="1800" lang="en-US"/>
              <a:t>e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o</a:t>
            </a:r>
            <a:r>
              <a:rPr altLang="en-GB" sz="1800" lang="en-US"/>
              <a:t>f</a:t>
            </a:r>
            <a:r>
              <a:rPr altLang="en-GB" sz="1800" lang="en-US"/>
              <a:t> </a:t>
            </a:r>
            <a:r>
              <a:rPr altLang="en-GB" sz="1800" lang="en-US"/>
              <a:t>p</a:t>
            </a:r>
            <a:r>
              <a:rPr altLang="en-GB" sz="1800" lang="en-US"/>
              <a:t>e</a:t>
            </a:r>
            <a:r>
              <a:rPr altLang="en-GB" sz="1800" lang="en-US"/>
              <a:t>o</a:t>
            </a:r>
            <a:r>
              <a:rPr altLang="en-GB" sz="1800" lang="en-US"/>
              <a:t>p</a:t>
            </a:r>
            <a:r>
              <a:rPr altLang="en-GB" sz="1800" lang="en-US"/>
              <a:t>le</a:t>
            </a:r>
            <a:r>
              <a:rPr altLang="en-GB" sz="1800" lang="en-US"/>
              <a:t>.</a:t>
            </a:r>
            <a:r>
              <a:rPr altLang="en-GB" sz="1800" lang="en-US"/>
              <a:t> </a:t>
            </a:r>
            <a:endParaRPr sz="1800" lang="en-GB"/>
          </a:p>
          <a:p>
            <a:endParaRPr lang="en-GB"/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28650" y="3653172"/>
            <a:ext cx="6247019" cy="287195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GB" lang="en-US"/>
              <a:t>T</a:t>
            </a:r>
            <a:r>
              <a:rPr altLang="en-GB" lang="en-US"/>
              <a:t>e</a:t>
            </a:r>
            <a:r>
              <a:rPr altLang="en-GB" lang="en-US"/>
              <a:t>k</a:t>
            </a:r>
            <a:r>
              <a:rPr altLang="en-GB" lang="en-US"/>
              <a:t>e</a:t>
            </a:r>
            <a:r>
              <a:rPr altLang="en-GB" lang="en-US"/>
              <a:t>l</a:t>
            </a:r>
            <a:r>
              <a:rPr altLang="en-GB" lang="en-US"/>
              <a:t>t</a:t>
            </a:r>
            <a:r>
              <a:rPr altLang="en-GB" lang="en-US"/>
              <a:t>e</a:t>
            </a:r>
            <a:endParaRPr lang="en-GB"/>
          </a:p>
        </p:txBody>
      </p:sp>
      <p:sp>
        <p:nvSpPr>
          <p:cNvPr id="1048622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1800" lang="en-GB"/>
              <a:t>Used for Abdominal cramps,joint pains</a:t>
            </a:r>
            <a:endParaRPr sz="1800" lang="en-GB"/>
          </a:p>
          <a:p>
            <a:endParaRPr sz="1800" lang="en-GB"/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69596" y="2371060"/>
            <a:ext cx="7152933" cy="386269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GB" lang="en-US"/>
              <a:t>C</a:t>
            </a:r>
            <a:r>
              <a:rPr altLang="en-GB" lang="en-US"/>
              <a:t>h</a:t>
            </a:r>
            <a:r>
              <a:rPr altLang="en-GB" lang="en-US"/>
              <a:t>u</a:t>
            </a:r>
            <a:r>
              <a:rPr altLang="en-GB" lang="en-US"/>
              <a:t>y</a:t>
            </a:r>
            <a:r>
              <a:rPr altLang="en-GB" lang="en-US"/>
              <a:t>a</a:t>
            </a:r>
            <a:endParaRPr lang="en-GB"/>
          </a:p>
        </p:txBody>
      </p:sp>
      <p:sp>
        <p:nvSpPr>
          <p:cNvPr id="1048624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1800" lang="en-GB"/>
              <a:t>Used for treating cancer.</a:t>
            </a:r>
            <a:endParaRPr sz="1800" lang="en-GB"/>
          </a:p>
          <a:p>
            <a:endParaRPr sz="1800" lang="en-GB"/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18560" y="2641996"/>
            <a:ext cx="7841957" cy="4148688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GB" lang="en-US"/>
              <a:t>W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t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l</a:t>
            </a:r>
            <a:r>
              <a:rPr altLang="en-GB" lang="en-US"/>
              <a:t>u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g</a:t>
            </a:r>
            <a:r>
              <a:rPr altLang="en-GB" lang="en-US"/>
              <a:t>u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e</a:t>
            </a:r>
            <a:endParaRPr lang="en-GB"/>
          </a:p>
        </p:txBody>
      </p:sp>
      <p:sp>
        <p:nvSpPr>
          <p:cNvPr id="1048626" name="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altLang="en-GB" sz="1875" lang="en-US"/>
              <a:t>I</a:t>
            </a:r>
            <a:r>
              <a:rPr sz="1875" lang="en-GB"/>
              <a:t>t is used</a:t>
            </a:r>
            <a:r>
              <a:rPr altLang="en-GB" sz="1875" lang="en-US"/>
              <a:t> </a:t>
            </a:r>
            <a:r>
              <a:rPr sz="1875" lang="en-GB"/>
              <a:t>to reduce symptoms of </a:t>
            </a:r>
            <a:r>
              <a:rPr altLang="en-GB" sz="1875" lang="en-US"/>
              <a:t>c</a:t>
            </a:r>
            <a:r>
              <a:rPr altLang="en-GB" sz="1875" lang="en-US"/>
              <a:t>o</a:t>
            </a:r>
            <a:r>
              <a:rPr altLang="en-GB" sz="1875" lang="en-US"/>
              <a:t>n</a:t>
            </a:r>
            <a:r>
              <a:rPr altLang="en-GB" sz="1875" lang="en-US"/>
              <a:t>g</a:t>
            </a:r>
            <a:r>
              <a:rPr altLang="en-GB" sz="1875" lang="en-US"/>
              <a:t>e</a:t>
            </a:r>
            <a:r>
              <a:rPr altLang="en-GB" sz="1875" lang="en-US"/>
              <a:t>s</a:t>
            </a:r>
            <a:r>
              <a:rPr altLang="en-GB" sz="1875" lang="en-US"/>
              <a:t>t</a:t>
            </a:r>
            <a:r>
              <a:rPr altLang="en-GB" sz="1875" lang="en-US"/>
              <a:t>i</a:t>
            </a:r>
            <a:r>
              <a:rPr altLang="en-GB" sz="1875" lang="en-US"/>
              <a:t>o</a:t>
            </a:r>
            <a:r>
              <a:rPr altLang="en-GB" sz="1875" lang="en-US"/>
              <a:t>n</a:t>
            </a:r>
            <a:r>
              <a:rPr altLang="en-GB" sz="1875" lang="en-US"/>
              <a:t> </a:t>
            </a:r>
            <a:r>
              <a:rPr sz="1875" lang="en-GB"/>
              <a:t>coughs</a:t>
            </a:r>
            <a:r>
              <a:rPr altLang="en-GB" sz="1875" lang="en-US"/>
              <a:t> </a:t>
            </a:r>
            <a:r>
              <a:rPr altLang="en-GB" sz="1875" lang="en-US"/>
              <a:t>a</a:t>
            </a:r>
            <a:r>
              <a:rPr altLang="en-GB" sz="1875" lang="en-US"/>
              <a:t>n</a:t>
            </a:r>
            <a:r>
              <a:rPr altLang="en-GB" sz="1875" lang="en-US"/>
              <a:t>d</a:t>
            </a:r>
            <a:r>
              <a:rPr altLang="en-GB" sz="1875" lang="en-US"/>
              <a:t> </a:t>
            </a:r>
            <a:r>
              <a:rPr sz="1875" lang="en-GB"/>
              <a:t>colds</a:t>
            </a:r>
            <a:r>
              <a:rPr altLang="en-GB" sz="1875" lang="en-US"/>
              <a:t>.</a:t>
            </a:r>
            <a:r>
              <a:rPr sz="1875" lang="en-GB"/>
              <a:t> </a:t>
            </a:r>
            <a:endParaRPr sz="1875" lang="en-GB"/>
          </a:p>
          <a:p>
            <a:r>
              <a:rPr altLang="en-GB" sz="1875" lang="en-US"/>
              <a:t>I</a:t>
            </a:r>
            <a:r>
              <a:rPr altLang="en-GB" sz="1875" lang="en-US"/>
              <a:t>t</a:t>
            </a:r>
            <a:r>
              <a:rPr altLang="en-GB" sz="1875" lang="en-US"/>
              <a:t> </a:t>
            </a:r>
            <a:r>
              <a:rPr sz="1875" lang="en-GB"/>
              <a:t>also features in creams and ointments aimed at relieving</a:t>
            </a:r>
            <a:r>
              <a:rPr altLang="en-GB" sz="1875" lang="en-US"/>
              <a:t> </a:t>
            </a:r>
            <a:r>
              <a:rPr sz="1875" lang="en-GB"/>
              <a:t>muscle and joint pain.</a:t>
            </a:r>
            <a:endParaRPr sz="1875" lang="en-GB"/>
          </a:p>
          <a:p>
            <a:r>
              <a:rPr altLang="en-GB" sz="1875" lang="en-US"/>
              <a:t>It</a:t>
            </a:r>
            <a:r>
              <a:rPr altLang="en-GB" sz="1875" lang="en-US"/>
              <a:t>s</a:t>
            </a:r>
            <a:r>
              <a:rPr altLang="en-GB" sz="1875" lang="en-US"/>
              <a:t> </a:t>
            </a:r>
            <a:r>
              <a:rPr altLang="en-GB" sz="1875" lang="en-US"/>
              <a:t>l</a:t>
            </a:r>
            <a:r>
              <a:rPr altLang="en-GB" sz="1875" lang="en-US"/>
              <a:t>e</a:t>
            </a:r>
            <a:r>
              <a:rPr altLang="en-GB" sz="1875" lang="en-US"/>
              <a:t>a</a:t>
            </a:r>
            <a:r>
              <a:rPr altLang="en-GB" sz="1875" lang="en-US"/>
              <a:t>v</a:t>
            </a:r>
            <a:r>
              <a:rPr altLang="en-GB" sz="1875" lang="en-US"/>
              <a:t>e</a:t>
            </a:r>
            <a:r>
              <a:rPr altLang="en-GB" sz="1875" lang="en-US"/>
              <a:t>s</a:t>
            </a:r>
            <a:r>
              <a:rPr altLang="en-GB" sz="1875" lang="en-US"/>
              <a:t> </a:t>
            </a:r>
            <a:r>
              <a:rPr altLang="en-GB" sz="1875" lang="en-US"/>
              <a:t>a</a:t>
            </a:r>
            <a:r>
              <a:rPr altLang="en-GB" sz="1875" lang="en-US"/>
              <a:t>r</a:t>
            </a:r>
            <a:r>
              <a:rPr altLang="en-GB" sz="1875" lang="en-US"/>
              <a:t>e</a:t>
            </a:r>
            <a:r>
              <a:rPr altLang="en-GB" sz="1875" lang="en-US"/>
              <a:t> </a:t>
            </a:r>
            <a:r>
              <a:rPr altLang="en-GB" sz="1875" lang="en-US"/>
              <a:t>u</a:t>
            </a:r>
            <a:r>
              <a:rPr altLang="en-GB" sz="1875" lang="en-US"/>
              <a:t>s</a:t>
            </a:r>
            <a:r>
              <a:rPr altLang="en-GB" sz="1875" lang="en-US"/>
              <a:t>e</a:t>
            </a:r>
            <a:r>
              <a:rPr altLang="en-GB" sz="1875" lang="en-US"/>
              <a:t>d</a:t>
            </a:r>
            <a:r>
              <a:rPr altLang="en-GB" sz="1875" lang="en-US"/>
              <a:t> </a:t>
            </a:r>
            <a:r>
              <a:rPr altLang="en-GB" sz="1875" lang="en-US"/>
              <a:t>t</a:t>
            </a:r>
            <a:r>
              <a:rPr altLang="en-GB" sz="1875" lang="en-US"/>
              <a:t>o</a:t>
            </a:r>
            <a:r>
              <a:rPr altLang="en-GB" sz="1875" lang="en-US"/>
              <a:t> </a:t>
            </a:r>
            <a:r>
              <a:rPr altLang="en-GB" sz="1875" lang="en-US"/>
              <a:t>t</a:t>
            </a:r>
            <a:r>
              <a:rPr altLang="en-GB" sz="1875" lang="en-US"/>
              <a:t>r</a:t>
            </a:r>
            <a:r>
              <a:rPr altLang="en-GB" sz="1875" lang="en-US"/>
              <a:t>e</a:t>
            </a:r>
            <a:r>
              <a:rPr altLang="en-GB" sz="1875" lang="en-US"/>
              <a:t>a</a:t>
            </a:r>
            <a:r>
              <a:rPr altLang="en-GB" sz="1875" lang="en-US"/>
              <a:t>t</a:t>
            </a:r>
            <a:r>
              <a:rPr altLang="en-GB" sz="1875" lang="en-US"/>
              <a:t> </a:t>
            </a:r>
            <a:r>
              <a:rPr altLang="en-GB" sz="1875" lang="en-US"/>
              <a:t>s</a:t>
            </a:r>
            <a:r>
              <a:rPr altLang="en-GB" sz="1875" lang="en-US"/>
              <a:t>k</a:t>
            </a:r>
            <a:r>
              <a:rPr altLang="en-GB" sz="1875" lang="en-US"/>
              <a:t>i</a:t>
            </a:r>
            <a:r>
              <a:rPr altLang="en-GB" sz="1875" lang="en-US"/>
              <a:t>n</a:t>
            </a:r>
            <a:r>
              <a:rPr altLang="en-GB" sz="1875" lang="en-US"/>
              <a:t> </a:t>
            </a:r>
            <a:r>
              <a:rPr altLang="en-GB" sz="1875" lang="en-US"/>
              <a:t>conditions</a:t>
            </a:r>
            <a:r>
              <a:rPr altLang="en-GB" sz="1875" lang="en-US"/>
              <a:t> </a:t>
            </a:r>
            <a:r>
              <a:rPr altLang="en-GB" sz="1875" lang="en-US"/>
              <a:t>l</a:t>
            </a:r>
            <a:r>
              <a:rPr altLang="en-GB" sz="1875" lang="en-US"/>
              <a:t>i</a:t>
            </a:r>
            <a:r>
              <a:rPr altLang="en-GB" sz="1875" lang="en-US"/>
              <a:t>k</a:t>
            </a:r>
            <a:r>
              <a:rPr altLang="en-GB" sz="1875" lang="en-US"/>
              <a:t>e</a:t>
            </a:r>
            <a:r>
              <a:rPr altLang="en-GB" sz="1875" lang="en-US"/>
              <a:t> </a:t>
            </a:r>
            <a:r>
              <a:rPr altLang="en-GB" sz="1875" lang="en-US"/>
              <a:t>the</a:t>
            </a:r>
            <a:r>
              <a:rPr altLang="en-GB" sz="1875" lang="en-US"/>
              <a:t> </a:t>
            </a:r>
            <a:r>
              <a:rPr altLang="en-GB" sz="1875" lang="en-US"/>
              <a:t>r</a:t>
            </a:r>
            <a:r>
              <a:rPr altLang="en-GB" sz="1875" lang="en-US"/>
              <a:t>i</a:t>
            </a:r>
            <a:r>
              <a:rPr altLang="en-GB" sz="1875" lang="en-US"/>
              <a:t>n</a:t>
            </a:r>
            <a:r>
              <a:rPr altLang="en-GB" sz="1875" lang="en-US"/>
              <a:t>g</a:t>
            </a:r>
            <a:r>
              <a:rPr altLang="en-GB" sz="1875" lang="en-US"/>
              <a:t>w</a:t>
            </a:r>
            <a:r>
              <a:rPr altLang="en-GB" sz="1875" lang="en-US"/>
              <a:t>o</a:t>
            </a:r>
            <a:r>
              <a:rPr altLang="en-GB" sz="1875" lang="en-US"/>
              <a:t>r</a:t>
            </a:r>
            <a:r>
              <a:rPr altLang="en-GB" sz="1875" lang="en-US"/>
              <a:t>m</a:t>
            </a:r>
            <a:r>
              <a:rPr altLang="en-GB" sz="1875" lang="en-US"/>
              <a:t>s</a:t>
            </a:r>
            <a:r>
              <a:rPr altLang="en-GB" sz="1875" lang="en-US"/>
              <a:t>,</a:t>
            </a:r>
            <a:r>
              <a:rPr altLang="en-GB" sz="1875" lang="en-US"/>
              <a:t>a</a:t>
            </a:r>
            <a:r>
              <a:rPr altLang="en-GB" sz="1875" lang="en-US"/>
              <a:t>t</a:t>
            </a:r>
            <a:r>
              <a:rPr altLang="en-GB" sz="1875" lang="en-US"/>
              <a:t>h</a:t>
            </a:r>
            <a:r>
              <a:rPr altLang="en-GB" sz="1875" lang="en-US"/>
              <a:t>l</a:t>
            </a:r>
            <a:r>
              <a:rPr altLang="en-GB" sz="1875" lang="en-US"/>
              <a:t>e</a:t>
            </a:r>
            <a:r>
              <a:rPr altLang="en-GB" sz="1875" lang="en-US"/>
              <a:t>t</a:t>
            </a:r>
            <a:r>
              <a:rPr altLang="en-GB" sz="1875" lang="en-US"/>
              <a:t>e</a:t>
            </a:r>
            <a:r>
              <a:rPr altLang="en-GB" sz="1875" lang="en-US"/>
              <a:t>s</a:t>
            </a:r>
            <a:r>
              <a:rPr altLang="en-GB" sz="1875" lang="en-US"/>
              <a:t> </a:t>
            </a:r>
            <a:r>
              <a:rPr altLang="en-GB" sz="1875" lang="en-US"/>
              <a:t>f</a:t>
            </a:r>
            <a:r>
              <a:rPr altLang="en-GB" sz="1875" lang="en-US"/>
              <a:t>o</a:t>
            </a:r>
            <a:r>
              <a:rPr altLang="en-GB" sz="1875" lang="en-US"/>
              <a:t>o</a:t>
            </a:r>
            <a:r>
              <a:rPr altLang="en-GB" sz="1875" lang="en-US"/>
              <a:t>t</a:t>
            </a:r>
            <a:r>
              <a:rPr altLang="en-GB" sz="1875" lang="en-US"/>
              <a:t> </a:t>
            </a:r>
            <a:r>
              <a:rPr altLang="en-GB" sz="1875" lang="en-US"/>
              <a:t>a</a:t>
            </a:r>
            <a:r>
              <a:rPr altLang="en-GB" sz="1875" lang="en-US"/>
              <a:t>n</a:t>
            </a:r>
            <a:r>
              <a:rPr altLang="en-GB" sz="1875" lang="en-US"/>
              <a:t>d</a:t>
            </a:r>
            <a:r>
              <a:rPr altLang="en-GB" sz="1875" lang="en-US"/>
              <a:t> </a:t>
            </a:r>
            <a:r>
              <a:rPr altLang="en-GB" sz="1875" lang="en-US"/>
              <a:t>c</a:t>
            </a:r>
            <a:r>
              <a:rPr altLang="en-GB" sz="1875" lang="en-US"/>
              <a:t>o</a:t>
            </a:r>
            <a:r>
              <a:rPr altLang="en-GB" sz="1875" lang="en-US"/>
              <a:t>l</a:t>
            </a:r>
            <a:r>
              <a:rPr altLang="en-GB" sz="1875" lang="en-US"/>
              <a:t>d</a:t>
            </a:r>
            <a:r>
              <a:rPr altLang="en-GB" sz="1875" lang="en-US"/>
              <a:t> </a:t>
            </a:r>
            <a:r>
              <a:rPr altLang="en-GB" sz="1875" lang="en-US"/>
              <a:t>s</a:t>
            </a:r>
            <a:r>
              <a:rPr altLang="en-GB" sz="1875" lang="en-US"/>
              <a:t>o</a:t>
            </a:r>
            <a:r>
              <a:rPr altLang="en-GB" sz="1875" lang="en-US"/>
              <a:t>r</a:t>
            </a:r>
            <a:r>
              <a:rPr altLang="en-GB" sz="1875" lang="en-US"/>
              <a:t>e</a:t>
            </a:r>
            <a:r>
              <a:rPr altLang="en-GB" sz="1875" lang="en-US"/>
              <a:t>s</a:t>
            </a:r>
            <a:r>
              <a:rPr altLang="en-GB" sz="1875" lang="en-US"/>
              <a:t> </a:t>
            </a:r>
            <a:r>
              <a:rPr altLang="en-GB" sz="1875" lang="en-US"/>
              <a:t>b</a:t>
            </a:r>
            <a:r>
              <a:rPr altLang="en-GB" sz="1875" lang="en-US"/>
              <a:t>e</a:t>
            </a:r>
            <a:r>
              <a:rPr altLang="en-GB" sz="1875" lang="en-US"/>
              <a:t>c</a:t>
            </a:r>
            <a:r>
              <a:rPr altLang="en-GB" sz="1875" lang="en-US"/>
              <a:t>a</a:t>
            </a:r>
            <a:r>
              <a:rPr altLang="en-GB" sz="1875" lang="en-US"/>
              <a:t>u</a:t>
            </a:r>
            <a:r>
              <a:rPr altLang="en-GB" sz="1875" lang="en-US"/>
              <a:t>s</a:t>
            </a:r>
            <a:r>
              <a:rPr altLang="en-GB" sz="1875" lang="en-US"/>
              <a:t>e</a:t>
            </a:r>
            <a:r>
              <a:rPr altLang="en-GB" sz="1875" lang="en-US"/>
              <a:t> </a:t>
            </a:r>
            <a:r>
              <a:rPr altLang="en-GB" sz="1875" lang="en-US"/>
              <a:t>of</a:t>
            </a:r>
            <a:r>
              <a:rPr altLang="en-GB" sz="1875" lang="en-US"/>
              <a:t>f</a:t>
            </a:r>
            <a:r>
              <a:rPr altLang="en-GB" sz="1875" lang="en-US"/>
              <a:t> </a:t>
            </a:r>
            <a:r>
              <a:rPr altLang="en-GB" sz="1875" lang="en-US"/>
              <a:t>i</a:t>
            </a:r>
            <a:r>
              <a:rPr altLang="en-GB" sz="1875" lang="en-US"/>
              <a:t>t</a:t>
            </a:r>
            <a:r>
              <a:rPr altLang="en-GB" sz="1875" lang="en-US"/>
              <a:t>s</a:t>
            </a:r>
            <a:r>
              <a:rPr altLang="en-GB" sz="1875" lang="en-US"/>
              <a:t> </a:t>
            </a:r>
            <a:r>
              <a:rPr altLang="en-GB" sz="1875" lang="en-US"/>
              <a:t>antibacterial</a:t>
            </a:r>
            <a:r>
              <a:rPr altLang="en-GB" sz="1875" lang="en-US"/>
              <a:t> </a:t>
            </a:r>
            <a:r>
              <a:rPr altLang="en-GB" sz="1875" lang="en-US"/>
              <a:t>p</a:t>
            </a:r>
            <a:r>
              <a:rPr altLang="en-GB" sz="1875" lang="en-US"/>
              <a:t>r</a:t>
            </a:r>
            <a:r>
              <a:rPr altLang="en-GB" sz="1875" lang="en-US"/>
              <a:t>o</a:t>
            </a:r>
            <a:r>
              <a:rPr altLang="en-GB" sz="1875" lang="en-US"/>
              <a:t>p</a:t>
            </a:r>
            <a:r>
              <a:rPr altLang="en-GB" sz="1875" lang="en-US"/>
              <a:t>e</a:t>
            </a:r>
            <a:r>
              <a:rPr altLang="en-GB" sz="1875" lang="en-US"/>
              <a:t>r</a:t>
            </a:r>
            <a:r>
              <a:rPr altLang="en-GB" sz="1875" lang="en-US"/>
              <a:t>t</a:t>
            </a:r>
            <a:r>
              <a:rPr altLang="en-GB" sz="1875" lang="en-US"/>
              <a:t>ies</a:t>
            </a:r>
            <a:r>
              <a:rPr altLang="en-GB" sz="1875" lang="en-US"/>
              <a:t>.</a:t>
            </a:r>
            <a:r>
              <a:rPr altLang="en-GB" sz="1875" lang="en-US"/>
              <a:t> </a:t>
            </a:r>
            <a:r>
              <a:rPr altLang="en-GB" sz="1875" lang="en-US"/>
              <a:t> </a:t>
            </a:r>
            <a:endParaRPr sz="1875" lang="en-GB"/>
          </a:p>
          <a:p>
            <a:r>
              <a:rPr altLang="en-GB" sz="1875" lang="en-US"/>
              <a:t>I</a:t>
            </a:r>
            <a:r>
              <a:rPr altLang="en-GB" sz="1875" lang="en-US"/>
              <a:t>t</a:t>
            </a:r>
            <a:r>
              <a:rPr altLang="en-GB" sz="1875" lang="en-US"/>
              <a:t>s</a:t>
            </a:r>
            <a:r>
              <a:rPr altLang="en-GB" sz="1875" lang="en-US"/>
              <a:t> </a:t>
            </a:r>
            <a:r>
              <a:rPr altLang="en-GB" sz="1875" lang="en-US"/>
              <a:t>l</a:t>
            </a:r>
            <a:r>
              <a:rPr altLang="en-GB" sz="1875" lang="en-US"/>
              <a:t>e</a:t>
            </a:r>
            <a:r>
              <a:rPr altLang="en-GB" sz="1875" lang="en-US"/>
              <a:t>a</a:t>
            </a:r>
            <a:r>
              <a:rPr altLang="en-GB" sz="1875" lang="en-US"/>
              <a:t>ves</a:t>
            </a:r>
            <a:r>
              <a:rPr altLang="en-GB" sz="1875" lang="en-US"/>
              <a:t> </a:t>
            </a:r>
            <a:r>
              <a:rPr altLang="en-GB" sz="1875" lang="en-US"/>
              <a:t>a</a:t>
            </a:r>
            <a:r>
              <a:rPr altLang="en-GB" sz="1875" lang="en-US"/>
              <a:t>r</a:t>
            </a:r>
            <a:r>
              <a:rPr altLang="en-GB" sz="1875" lang="en-US"/>
              <a:t>e</a:t>
            </a:r>
            <a:r>
              <a:rPr altLang="en-GB" sz="1875" lang="en-US"/>
              <a:t> </a:t>
            </a:r>
            <a:r>
              <a:rPr altLang="en-GB" sz="1875" lang="en-US"/>
              <a:t>b</a:t>
            </a:r>
            <a:r>
              <a:rPr altLang="en-GB" sz="1875" lang="en-US"/>
              <a:t>o</a:t>
            </a:r>
            <a:r>
              <a:rPr altLang="en-GB" sz="1875" lang="en-US"/>
              <a:t>i</a:t>
            </a:r>
            <a:r>
              <a:rPr altLang="en-GB" sz="1875" lang="en-US"/>
              <a:t>l</a:t>
            </a:r>
            <a:r>
              <a:rPr altLang="en-GB" sz="1875" lang="en-US"/>
              <a:t>e</a:t>
            </a:r>
            <a:r>
              <a:rPr altLang="en-GB" sz="1875" lang="en-US"/>
              <a:t>d</a:t>
            </a:r>
            <a:r>
              <a:rPr altLang="en-GB" sz="1875" lang="en-US"/>
              <a:t> </a:t>
            </a:r>
            <a:r>
              <a:rPr altLang="en-GB" sz="1875" lang="en-US"/>
              <a:t>a</a:t>
            </a:r>
            <a:r>
              <a:rPr altLang="en-GB" sz="1875" lang="en-US"/>
              <a:t>n</a:t>
            </a:r>
            <a:r>
              <a:rPr altLang="en-GB" sz="1875" lang="en-US"/>
              <a:t>d</a:t>
            </a:r>
            <a:r>
              <a:rPr altLang="en-GB" sz="1875" lang="en-US"/>
              <a:t> </a:t>
            </a:r>
            <a:r>
              <a:rPr altLang="en-GB" sz="1875" lang="en-US"/>
              <a:t>t</a:t>
            </a:r>
            <a:r>
              <a:rPr altLang="en-GB" sz="1875" lang="en-US"/>
              <a:t>h</a:t>
            </a:r>
            <a:r>
              <a:rPr altLang="en-GB" sz="1875" lang="en-US"/>
              <a:t>e</a:t>
            </a:r>
            <a:r>
              <a:rPr altLang="en-GB" sz="1875" lang="en-US"/>
              <a:t> </a:t>
            </a:r>
            <a:r>
              <a:rPr altLang="en-GB" sz="1875" lang="en-US"/>
              <a:t>a</a:t>
            </a:r>
            <a:r>
              <a:rPr altLang="en-GB" sz="1875" lang="en-US"/>
              <a:t>i</a:t>
            </a:r>
            <a:r>
              <a:rPr altLang="en-GB" sz="1875" lang="en-US"/>
              <a:t>r</a:t>
            </a:r>
            <a:r>
              <a:rPr altLang="en-GB" sz="1875" lang="en-US"/>
              <a:t> </a:t>
            </a:r>
            <a:r>
              <a:rPr altLang="en-GB" sz="1875" lang="en-US"/>
              <a:t>e</a:t>
            </a:r>
            <a:r>
              <a:rPr altLang="en-GB" sz="1875" lang="en-US"/>
              <a:t>v</a:t>
            </a:r>
            <a:r>
              <a:rPr altLang="en-GB" sz="1875" lang="en-US"/>
              <a:t>a</a:t>
            </a:r>
            <a:r>
              <a:rPr altLang="en-GB" sz="1875" lang="en-US"/>
              <a:t>p</a:t>
            </a:r>
            <a:r>
              <a:rPr altLang="en-GB" sz="1875" lang="en-US"/>
              <a:t>o</a:t>
            </a:r>
            <a:r>
              <a:rPr altLang="en-GB" sz="1875" lang="en-US"/>
              <a:t>r</a:t>
            </a:r>
            <a:r>
              <a:rPr altLang="en-GB" sz="1875" lang="en-US"/>
              <a:t>a</a:t>
            </a:r>
            <a:r>
              <a:rPr altLang="en-GB" sz="1875" lang="en-US"/>
              <a:t>t</a:t>
            </a:r>
            <a:r>
              <a:rPr altLang="en-GB" sz="1875" lang="en-US"/>
              <a:t>i</a:t>
            </a:r>
            <a:r>
              <a:rPr altLang="en-GB" sz="1875" lang="en-US"/>
              <a:t>n</a:t>
            </a:r>
            <a:r>
              <a:rPr altLang="en-GB" sz="1875" lang="en-US"/>
              <a:t>g</a:t>
            </a:r>
            <a:r>
              <a:rPr altLang="en-GB" sz="1875" lang="en-US"/>
              <a:t> </a:t>
            </a:r>
            <a:r>
              <a:rPr altLang="en-GB" sz="1875" lang="en-US"/>
              <a:t>i</a:t>
            </a:r>
            <a:r>
              <a:rPr altLang="en-GB" sz="1875" lang="en-US"/>
              <a:t>s</a:t>
            </a:r>
            <a:r>
              <a:rPr altLang="en-GB" sz="1875" lang="en-US"/>
              <a:t> </a:t>
            </a:r>
            <a:r>
              <a:rPr altLang="en-GB" sz="1875" lang="en-US"/>
              <a:t>u</a:t>
            </a:r>
            <a:r>
              <a:rPr altLang="en-GB" sz="1875" lang="en-US"/>
              <a:t>s</a:t>
            </a:r>
            <a:r>
              <a:rPr altLang="en-GB" sz="1875" lang="en-US"/>
              <a:t>e</a:t>
            </a:r>
            <a:r>
              <a:rPr altLang="en-GB" sz="1875" lang="en-US"/>
              <a:t>d</a:t>
            </a:r>
            <a:r>
              <a:rPr altLang="en-GB" sz="1875" lang="en-US"/>
              <a:t> </a:t>
            </a:r>
            <a:r>
              <a:rPr altLang="en-GB" sz="1875" lang="en-US"/>
              <a:t>i</a:t>
            </a:r>
            <a:r>
              <a:rPr altLang="en-GB" sz="1875" lang="en-US"/>
              <a:t>n</a:t>
            </a:r>
            <a:r>
              <a:rPr altLang="en-GB" sz="1875" lang="en-US"/>
              <a:t> </a:t>
            </a:r>
            <a:r>
              <a:rPr altLang="en-GB" sz="1875" lang="en-US"/>
              <a:t>t</a:t>
            </a:r>
            <a:r>
              <a:rPr altLang="en-GB" sz="1875" lang="en-US"/>
              <a:t>r</a:t>
            </a:r>
            <a:r>
              <a:rPr altLang="en-GB" sz="1875" lang="en-US"/>
              <a:t>e</a:t>
            </a:r>
            <a:r>
              <a:rPr altLang="en-GB" sz="1875" lang="en-US"/>
              <a:t>a</a:t>
            </a:r>
            <a:r>
              <a:rPr altLang="en-GB" sz="1875" lang="en-US"/>
              <a:t>tment</a:t>
            </a:r>
            <a:r>
              <a:rPr altLang="en-GB" sz="1875" lang="en-US"/>
              <a:t> </a:t>
            </a:r>
            <a:r>
              <a:rPr altLang="en-GB" sz="1875" lang="en-US"/>
              <a:t>o</a:t>
            </a:r>
            <a:r>
              <a:rPr altLang="en-GB" sz="1875" lang="en-US"/>
              <a:t>f</a:t>
            </a:r>
            <a:r>
              <a:rPr altLang="en-GB" sz="1875" lang="en-US"/>
              <a:t> </a:t>
            </a:r>
            <a:r>
              <a:rPr altLang="en-GB" sz="1875" lang="en-US"/>
              <a:t>s</a:t>
            </a:r>
            <a:r>
              <a:rPr altLang="en-GB" sz="1875" lang="en-US"/>
              <a:t>k</a:t>
            </a:r>
            <a:r>
              <a:rPr altLang="en-GB" sz="1875" lang="en-US"/>
              <a:t>i</a:t>
            </a:r>
            <a:r>
              <a:rPr altLang="en-GB" sz="1875" lang="en-US"/>
              <a:t>n</a:t>
            </a:r>
            <a:r>
              <a:rPr altLang="en-GB" sz="1875" lang="en-US"/>
              <a:t> </a:t>
            </a:r>
            <a:r>
              <a:rPr altLang="en-GB" sz="1875" lang="en-US"/>
              <a:t>d</a:t>
            </a:r>
            <a:r>
              <a:rPr altLang="en-GB" sz="1875" lang="en-US"/>
              <a:t>i</a:t>
            </a:r>
            <a:r>
              <a:rPr altLang="en-GB" sz="1875" lang="en-US"/>
              <a:t>s</a:t>
            </a:r>
            <a:r>
              <a:rPr altLang="en-GB" sz="1875" lang="en-US"/>
              <a:t>e</a:t>
            </a:r>
            <a:r>
              <a:rPr altLang="en-GB" sz="1875" lang="en-US"/>
              <a:t>a</a:t>
            </a:r>
            <a:r>
              <a:rPr altLang="en-GB" sz="1875" lang="en-US"/>
              <a:t>s</a:t>
            </a:r>
            <a:r>
              <a:rPr altLang="en-GB" sz="1875" lang="en-US"/>
              <a:t>es</a:t>
            </a:r>
            <a:r>
              <a:rPr altLang="en-GB" sz="1875" lang="en-US"/>
              <a:t> </a:t>
            </a:r>
            <a:r>
              <a:rPr altLang="en-GB" sz="1875" lang="en-US"/>
              <a:t>i</a:t>
            </a:r>
            <a:r>
              <a:rPr altLang="en-GB" sz="1875" lang="en-US"/>
              <a:t>n</a:t>
            </a:r>
            <a:r>
              <a:rPr altLang="en-GB" sz="1875" lang="en-US"/>
              <a:t> </a:t>
            </a:r>
            <a:r>
              <a:rPr altLang="en-GB" sz="1875" lang="en-US"/>
              <a:t>t</a:t>
            </a:r>
            <a:r>
              <a:rPr altLang="en-GB" sz="1875" lang="en-US"/>
              <a:t>h</a:t>
            </a:r>
            <a:r>
              <a:rPr altLang="en-GB" sz="1875" lang="en-US"/>
              <a:t>e</a:t>
            </a:r>
            <a:r>
              <a:rPr altLang="en-GB" sz="1875" lang="en-US"/>
              <a:t> </a:t>
            </a:r>
            <a:r>
              <a:rPr altLang="en-GB" sz="1875" lang="en-US"/>
              <a:t>i</a:t>
            </a:r>
            <a:r>
              <a:rPr altLang="en-GB" sz="1875" lang="en-US"/>
              <a:t>n</a:t>
            </a:r>
            <a:r>
              <a:rPr altLang="en-GB" sz="1875" lang="en-US"/>
              <a:t>f</a:t>
            </a:r>
            <a:r>
              <a:rPr altLang="en-GB" sz="1875" lang="en-US"/>
              <a:t>a</a:t>
            </a:r>
            <a:r>
              <a:rPr altLang="en-GB" sz="1875" lang="en-US"/>
              <a:t>n</a:t>
            </a:r>
            <a:r>
              <a:rPr altLang="en-GB" sz="1875" lang="en-US"/>
              <a:t>t</a:t>
            </a:r>
            <a:r>
              <a:rPr altLang="en-GB" sz="1875" lang="en-US"/>
              <a:t>s</a:t>
            </a:r>
            <a:r>
              <a:rPr altLang="en-GB" sz="1875" lang="en-US"/>
              <a:t>.</a:t>
            </a:r>
            <a:r>
              <a:rPr altLang="en-GB" sz="1875" lang="en-US"/>
              <a:t> </a:t>
            </a:r>
            <a:r>
              <a:rPr altLang="en-GB" sz="1875" lang="en-US"/>
              <a:t> </a:t>
            </a:r>
            <a:endParaRPr sz="1875" lang="en-GB"/>
          </a:p>
          <a:p>
            <a:r>
              <a:rPr altLang="en-GB" sz="1875" lang="en-US"/>
              <a:t> </a:t>
            </a:r>
            <a:r>
              <a:rPr altLang="en-GB" lang="en-US"/>
              <a:t> </a:t>
            </a:r>
            <a:endParaRPr lang="en-GB"/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400254" y="4180608"/>
            <a:ext cx="6055781" cy="2280695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o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(</a:t>
            </a:r>
            <a:r>
              <a:rPr altLang="en-GB" lang="en-US"/>
              <a:t>Tangara</a:t>
            </a:r>
            <a:r>
              <a:rPr altLang="en-GB" lang="en-US"/>
              <a:t>t</a:t>
            </a:r>
            <a:r>
              <a:rPr altLang="en-GB" lang="en-US"/>
              <a:t>w</a:t>
            </a:r>
            <a:r>
              <a:rPr altLang="en-GB" lang="en-US"/>
              <a:t>e</a:t>
            </a:r>
            <a:r>
              <a:rPr altLang="en-GB" lang="en-US"/>
              <a:t>t</a:t>
            </a:r>
            <a:r>
              <a:rPr altLang="en-GB" lang="en-US"/>
              <a:t>)</a:t>
            </a:r>
            <a:endParaRPr lang="en-GB"/>
          </a:p>
        </p:txBody>
      </p:sp>
      <p:sp>
        <p:nvSpPr>
          <p:cNvPr id="1048593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-342900" marL="342900">
              <a:buFont typeface="Arial"/>
              <a:buChar char="•"/>
            </a:pPr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i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y</a:t>
            </a:r>
            <a:r>
              <a:rPr altLang="en-GB" sz="1800" lang="en-US"/>
              <a:t>p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o</a:t>
            </a:r>
            <a:r>
              <a:rPr altLang="en-GB" sz="1800" lang="en-US"/>
              <a:t>f</a:t>
            </a:r>
            <a:r>
              <a:rPr altLang="en-GB" sz="1800" lang="en-US"/>
              <a:t> </a:t>
            </a:r>
            <a:r>
              <a:rPr altLang="en-GB" sz="1800" lang="en-US"/>
              <a:t>p</a:t>
            </a:r>
            <a:r>
              <a:rPr altLang="en-GB" sz="1800" lang="en-US"/>
              <a:t>l</a:t>
            </a:r>
            <a:r>
              <a:rPr altLang="en-GB" sz="1800" lang="en-US"/>
              <a:t>a</a:t>
            </a:r>
            <a:r>
              <a:rPr altLang="en-GB" sz="1800" lang="en-US"/>
              <a:t>n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a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m</a:t>
            </a:r>
            <a:r>
              <a:rPr altLang="en-GB" sz="1800" lang="en-US"/>
              <a:t>a</a:t>
            </a:r>
            <a:r>
              <a:rPr altLang="en-GB" sz="1800" lang="en-US"/>
              <a:t>i</a:t>
            </a:r>
            <a:r>
              <a:rPr altLang="en-GB" sz="1800" lang="en-US"/>
              <a:t>n</a:t>
            </a:r>
            <a:r>
              <a:rPr altLang="en-GB" sz="1800" lang="en-US"/>
              <a:t>l</a:t>
            </a:r>
            <a:r>
              <a:rPr altLang="en-GB" sz="1800" lang="en-US"/>
              <a:t>y</a:t>
            </a:r>
            <a:r>
              <a:rPr altLang="en-GB" sz="1800" lang="en-US"/>
              <a:t> </a:t>
            </a:r>
            <a:r>
              <a:rPr altLang="en-GB" sz="1800" lang="en-US"/>
              <a:t>g</a:t>
            </a:r>
            <a:r>
              <a:rPr altLang="en-GB" sz="1800" lang="en-US"/>
              <a:t>r</a:t>
            </a:r>
            <a:r>
              <a:rPr altLang="en-GB" sz="1800" lang="en-US"/>
              <a:t>o</a:t>
            </a:r>
            <a:r>
              <a:rPr altLang="en-GB" sz="1800" lang="en-US"/>
              <a:t>w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n</a:t>
            </a:r>
            <a:r>
              <a:rPr altLang="en-GB" sz="1800" lang="en-US"/>
              <a:t> </a:t>
            </a:r>
            <a:r>
              <a:rPr altLang="en-GB" sz="1800" lang="en-US"/>
              <a:t>d</a:t>
            </a:r>
            <a:r>
              <a:rPr altLang="en-GB" sz="1800" lang="en-US"/>
              <a:t>r</a:t>
            </a:r>
            <a:r>
              <a:rPr altLang="en-GB" sz="1800" lang="en-US"/>
              <a:t>y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a</a:t>
            </a:r>
            <a:r>
              <a:rPr altLang="en-GB" sz="1800" lang="en-US"/>
              <a:t>s</a:t>
            </a:r>
            <a:r>
              <a:rPr altLang="en-GB" sz="1800" lang="en-US"/>
              <a:t>.</a:t>
            </a:r>
            <a:endParaRPr sz="1800" lang="en-GB"/>
          </a:p>
          <a:p>
            <a:pPr indent="-342900" marL="342900">
              <a:buFont typeface="Arial"/>
              <a:buChar char="•"/>
            </a:pPr>
            <a:r>
              <a:rPr altLang="en-GB" sz="1800" lang="en-US"/>
              <a:t>I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w</a:t>
            </a:r>
            <a:r>
              <a:rPr altLang="en-GB" sz="1800" lang="en-US"/>
              <a:t>a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m</a:t>
            </a:r>
            <a:r>
              <a:rPr altLang="en-GB" sz="1800" lang="en-US"/>
              <a:t>a</a:t>
            </a:r>
            <a:r>
              <a:rPr altLang="en-GB" sz="1800" lang="en-US"/>
              <a:t>i</a:t>
            </a:r>
            <a:r>
              <a:rPr altLang="en-GB" sz="1800" lang="en-US"/>
              <a:t>n</a:t>
            </a:r>
            <a:r>
              <a:rPr altLang="en-GB" sz="1800" lang="en-US"/>
              <a:t>l</a:t>
            </a:r>
            <a:r>
              <a:rPr altLang="en-GB" sz="1800" lang="en-US"/>
              <a:t>y</a:t>
            </a:r>
            <a:r>
              <a:rPr altLang="en-GB" sz="1800" lang="en-US"/>
              <a:t> </a:t>
            </a:r>
            <a:r>
              <a:rPr altLang="en-GB" sz="1800" lang="en-US"/>
              <a:t>u</a:t>
            </a:r>
            <a:r>
              <a:rPr altLang="en-GB" sz="1800" lang="en-US"/>
              <a:t>s</a:t>
            </a:r>
            <a:r>
              <a:rPr altLang="en-GB" sz="1800" lang="en-US"/>
              <a:t>e</a:t>
            </a:r>
            <a:r>
              <a:rPr altLang="en-GB" sz="1800" lang="en-US"/>
              <a:t>d</a:t>
            </a:r>
            <a:r>
              <a:rPr altLang="en-GB" sz="1800" lang="en-US"/>
              <a:t> </a:t>
            </a:r>
            <a:r>
              <a:rPr altLang="en-GB" sz="1800" lang="en-US"/>
              <a:t>b</a:t>
            </a:r>
            <a:r>
              <a:rPr altLang="en-GB" sz="1800" lang="en-US"/>
              <a:t>y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k</a:t>
            </a:r>
            <a:r>
              <a:rPr altLang="en-GB" sz="1800" lang="en-US"/>
              <a:t>i</a:t>
            </a:r>
            <a:r>
              <a:rPr altLang="en-GB" sz="1800" lang="en-US"/>
              <a:t>p</a:t>
            </a:r>
            <a:r>
              <a:rPr altLang="en-GB" sz="1800" lang="en-US"/>
              <a:t>s</a:t>
            </a:r>
            <a:r>
              <a:rPr altLang="en-GB" sz="1800" lang="en-US"/>
              <a:t>i</a:t>
            </a:r>
            <a:r>
              <a:rPr altLang="en-GB" sz="1800" lang="en-US"/>
              <a:t>g</a:t>
            </a:r>
            <a:r>
              <a:rPr altLang="en-GB" sz="1800" lang="en-US"/>
              <a:t>i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c</a:t>
            </a:r>
            <a:r>
              <a:rPr altLang="en-GB" sz="1800" lang="en-US"/>
              <a:t>o</a:t>
            </a:r>
            <a:r>
              <a:rPr altLang="en-GB" sz="1800" lang="en-US"/>
              <a:t>m</a:t>
            </a:r>
            <a:r>
              <a:rPr altLang="en-GB" sz="1800" lang="en-US"/>
              <a:t>m</a:t>
            </a:r>
            <a:r>
              <a:rPr altLang="en-GB" sz="1800" lang="en-US"/>
              <a:t>u</a:t>
            </a:r>
            <a:r>
              <a:rPr altLang="en-GB" sz="1800" lang="en-US"/>
              <a:t>nity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o</a:t>
            </a:r>
            <a:r>
              <a:rPr altLang="en-GB" sz="1800" lang="en-US"/>
              <a:t> </a:t>
            </a:r>
            <a:endParaRPr sz="1800" lang="en-GB"/>
          </a:p>
          <a:p>
            <a:pPr indent="-342900" marL="342900">
              <a:buFont typeface="Arial"/>
              <a:buChar char="•"/>
            </a:pPr>
            <a:r>
              <a:rPr altLang="en-GB" sz="1800" lang="en-US"/>
              <a:t>c</a:t>
            </a:r>
            <a:r>
              <a:rPr altLang="en-GB" sz="1800" lang="en-US"/>
              <a:t>u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e</a:t>
            </a:r>
            <a:r>
              <a:rPr altLang="en-GB" sz="1800" lang="en-US"/>
              <a:t>xte</a:t>
            </a:r>
            <a:r>
              <a:rPr altLang="en-GB" sz="1800" lang="en-US"/>
              <a:t>r</a:t>
            </a:r>
            <a:r>
              <a:rPr altLang="en-GB" sz="1800" lang="en-US"/>
              <a:t>n</a:t>
            </a:r>
            <a:r>
              <a:rPr altLang="en-GB" sz="1800" lang="en-US"/>
              <a:t>a</a:t>
            </a:r>
            <a:r>
              <a:rPr altLang="en-GB" sz="1800" lang="en-US"/>
              <a:t>l</a:t>
            </a:r>
            <a:r>
              <a:rPr altLang="en-GB" sz="1800" lang="en-US"/>
              <a:t> </a:t>
            </a:r>
            <a:r>
              <a:rPr altLang="en-GB" sz="1800" lang="en-US"/>
              <a:t>w</a:t>
            </a:r>
            <a:r>
              <a:rPr altLang="en-GB" sz="1800" lang="en-US"/>
              <a:t>o</a:t>
            </a:r>
            <a:r>
              <a:rPr altLang="en-GB" sz="1800" lang="en-US"/>
              <a:t>u</a:t>
            </a:r>
            <a:r>
              <a:rPr altLang="en-GB" sz="1800" lang="en-US"/>
              <a:t>n</a:t>
            </a:r>
            <a:r>
              <a:rPr altLang="en-GB" sz="1800" lang="en-US"/>
              <a:t>d</a:t>
            </a:r>
            <a:r>
              <a:rPr altLang="en-GB" sz="1800" lang="en-US"/>
              <a:t>s</a:t>
            </a:r>
            <a:r>
              <a:rPr altLang="en-GB" sz="1800" lang="en-US"/>
              <a:t>.</a:t>
            </a:r>
            <a:endParaRPr sz="1800" lang="en-GB"/>
          </a:p>
          <a:p>
            <a:pPr indent="-342900" marL="342900">
              <a:buFont typeface="Arial"/>
              <a:buChar char="•"/>
            </a:pPr>
            <a:r>
              <a:rPr altLang="en-GB" sz="1800" lang="en-US"/>
              <a:t>I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w</a:t>
            </a:r>
            <a:r>
              <a:rPr altLang="en-GB" sz="1800" lang="en-US"/>
              <a:t>a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also</a:t>
            </a:r>
            <a:r>
              <a:rPr altLang="en-GB" sz="1800" lang="en-US"/>
              <a:t> </a:t>
            </a:r>
            <a:r>
              <a:rPr altLang="en-GB" sz="1800" lang="en-US"/>
              <a:t>u</a:t>
            </a:r>
            <a:r>
              <a:rPr altLang="en-GB" sz="1800" lang="en-US"/>
              <a:t>s</a:t>
            </a:r>
            <a:r>
              <a:rPr altLang="en-GB" sz="1800" lang="en-US"/>
              <a:t>e</a:t>
            </a:r>
            <a:r>
              <a:rPr altLang="en-GB" sz="1800" lang="en-US"/>
              <a:t>d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o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a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r</a:t>
            </a:r>
            <a:r>
              <a:rPr altLang="en-GB" sz="1800" lang="en-US"/>
              <a:t>i</a:t>
            </a:r>
            <a:r>
              <a:rPr altLang="en-GB" sz="1800" lang="en-US"/>
              <a:t>n</a:t>
            </a:r>
            <a:r>
              <a:rPr altLang="en-GB" sz="1800" lang="en-US"/>
              <a:t>g</a:t>
            </a:r>
            <a:r>
              <a:rPr altLang="en-GB" sz="1800" lang="en-US"/>
              <a:t>w</a:t>
            </a:r>
            <a:r>
              <a:rPr altLang="en-GB" sz="1800" lang="en-US"/>
              <a:t>o</a:t>
            </a:r>
            <a:r>
              <a:rPr altLang="en-GB" sz="1800" lang="en-US"/>
              <a:t>r</a:t>
            </a:r>
            <a:r>
              <a:rPr altLang="en-GB" sz="1800" lang="en-US"/>
              <a:t>m</a:t>
            </a:r>
            <a:r>
              <a:rPr altLang="en-GB" sz="1800" lang="en-US"/>
              <a:t>s</a:t>
            </a:r>
            <a:endParaRPr sz="1800" lang="en-GB"/>
          </a:p>
          <a:p>
            <a:pPr indent="-342900" marL="342900">
              <a:buFont typeface="Arial"/>
              <a:buChar char="•"/>
            </a:pPr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y</a:t>
            </a:r>
            <a:r>
              <a:rPr altLang="en-GB" sz="1800" lang="en-US"/>
              <a:t> </a:t>
            </a:r>
            <a:r>
              <a:rPr altLang="en-GB" sz="1800" lang="en-US"/>
              <a:t>w</a:t>
            </a:r>
            <a:r>
              <a:rPr altLang="en-GB" sz="1800" lang="en-US"/>
              <a:t>e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l</a:t>
            </a:r>
            <a:r>
              <a:rPr altLang="en-GB" sz="1800" lang="en-US"/>
              <a:t>s</a:t>
            </a:r>
            <a:r>
              <a:rPr altLang="en-GB" sz="1800" lang="en-US"/>
              <a:t>o</a:t>
            </a:r>
            <a:r>
              <a:rPr altLang="en-GB" sz="1800" lang="en-US"/>
              <a:t> </a:t>
            </a:r>
            <a:r>
              <a:rPr altLang="en-GB" sz="1800" lang="en-US"/>
              <a:t>u</a:t>
            </a:r>
            <a:r>
              <a:rPr altLang="en-GB" sz="1800" lang="en-US"/>
              <a:t>s</a:t>
            </a:r>
            <a:r>
              <a:rPr altLang="en-GB" sz="1800" lang="en-US"/>
              <a:t>e</a:t>
            </a:r>
            <a:r>
              <a:rPr altLang="en-GB" sz="1800" lang="en-US"/>
              <a:t>d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o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a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m</a:t>
            </a:r>
            <a:r>
              <a:rPr altLang="en-GB" sz="1800" lang="en-US"/>
              <a:t>a</a:t>
            </a:r>
            <a:r>
              <a:rPr altLang="en-GB" sz="1800" lang="en-US"/>
              <a:t>l</a:t>
            </a:r>
            <a:r>
              <a:rPr altLang="en-GB" sz="1800" lang="en-US"/>
              <a:t>a</a:t>
            </a:r>
            <a:r>
              <a:rPr altLang="en-GB" sz="1800" lang="en-US"/>
              <a:t>r</a:t>
            </a:r>
            <a:r>
              <a:rPr altLang="en-GB" sz="1800" lang="en-US"/>
              <a:t>i</a:t>
            </a:r>
            <a:r>
              <a:rPr altLang="en-GB" sz="1800" lang="en-US"/>
              <a:t>a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n</a:t>
            </a:r>
            <a:r>
              <a:rPr altLang="en-GB" sz="1800" lang="en-US"/>
              <a:t>d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y</a:t>
            </a:r>
            <a:r>
              <a:rPr altLang="en-GB" sz="1800" lang="en-US"/>
              <a:t>p</a:t>
            </a:r>
            <a:r>
              <a:rPr altLang="en-GB" sz="1800" lang="en-US"/>
              <a:t>h</a:t>
            </a:r>
            <a:r>
              <a:rPr altLang="en-GB" sz="1800" lang="en-US"/>
              <a:t>o</a:t>
            </a:r>
            <a:r>
              <a:rPr altLang="en-GB" sz="1800" lang="en-US"/>
              <a:t>i</a:t>
            </a:r>
            <a:r>
              <a:rPr altLang="en-GB" sz="1800" lang="en-US"/>
              <a:t>d</a:t>
            </a:r>
            <a:endParaRPr sz="1800" lang="en-GB"/>
          </a:p>
          <a:p>
            <a:pPr indent="-342900" marL="342900">
              <a:buFont typeface="Arial"/>
              <a:buChar char="•"/>
            </a:pPr>
            <a:r>
              <a:rPr altLang="en-GB" sz="1800" lang="en-US"/>
              <a:t>I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w</a:t>
            </a:r>
            <a:r>
              <a:rPr altLang="en-GB" sz="1800" lang="en-US"/>
              <a:t>a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u</a:t>
            </a:r>
            <a:r>
              <a:rPr altLang="en-GB" sz="1800" lang="en-US"/>
              <a:t>us</a:t>
            </a:r>
            <a:r>
              <a:rPr altLang="en-GB" sz="1800" lang="en-US"/>
              <a:t>e</a:t>
            </a:r>
            <a:r>
              <a:rPr altLang="en-GB" sz="1800" lang="en-US"/>
              <a:t>d</a:t>
            </a:r>
            <a:r>
              <a:rPr altLang="en-GB" sz="1800" lang="en-US"/>
              <a:t> </a:t>
            </a:r>
            <a:r>
              <a:rPr altLang="en-GB" sz="1800" lang="en-US"/>
              <a:t>f</a:t>
            </a:r>
            <a:r>
              <a:rPr altLang="en-GB" sz="1800" lang="en-US"/>
              <a:t>o</a:t>
            </a:r>
            <a:r>
              <a:rPr altLang="en-GB" sz="1800" lang="en-US"/>
              <a:t>r</a:t>
            </a:r>
            <a:r>
              <a:rPr altLang="en-GB" sz="1800" lang="en-US"/>
              <a:t> </a:t>
            </a:r>
            <a:r>
              <a:rPr altLang="en-GB" sz="1800" lang="en-US"/>
              <a:t>e</a:t>
            </a:r>
            <a:r>
              <a:rPr altLang="en-GB" sz="1800" lang="en-US"/>
              <a:t>x</a:t>
            </a:r>
            <a:r>
              <a:rPr altLang="en-GB" sz="1800" lang="en-US"/>
              <a:t>t</a:t>
            </a:r>
            <a:r>
              <a:rPr altLang="en-GB" sz="1800" lang="en-US"/>
              <a:t>e</a:t>
            </a:r>
            <a:r>
              <a:rPr altLang="en-GB" sz="1800" lang="en-US"/>
              <a:t>r</a:t>
            </a:r>
            <a:r>
              <a:rPr altLang="en-GB" sz="1800" lang="en-US"/>
              <a:t>n</a:t>
            </a:r>
            <a:r>
              <a:rPr altLang="en-GB" sz="1800" lang="en-US"/>
              <a:t>a</a:t>
            </a:r>
            <a:r>
              <a:rPr altLang="en-GB" sz="1800" lang="en-US"/>
              <a:t>l</a:t>
            </a:r>
            <a:r>
              <a:rPr altLang="en-GB" sz="1800" lang="en-US"/>
              <a:t> </a:t>
            </a:r>
            <a:r>
              <a:rPr altLang="en-GB" sz="1800" lang="en-US"/>
              <a:t>s</a:t>
            </a:r>
            <a:r>
              <a:rPr altLang="en-GB" sz="1800" lang="en-US"/>
              <a:t>k</a:t>
            </a:r>
            <a:r>
              <a:rPr altLang="en-GB" sz="1800" lang="en-US"/>
              <a:t>i</a:t>
            </a:r>
            <a:r>
              <a:rPr altLang="en-GB" sz="1800" lang="en-US"/>
              <a:t>n</a:t>
            </a:r>
            <a:r>
              <a:rPr altLang="en-GB" sz="1800" lang="en-US"/>
              <a:t> </a:t>
            </a:r>
            <a:endParaRPr sz="1800" lang="en-GB"/>
          </a:p>
          <a:p>
            <a:endParaRPr lang="en-GB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601816" y="4144985"/>
            <a:ext cx="5203692" cy="2713014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GB" lang="en-US"/>
              <a:t>M</a:t>
            </a:r>
            <a:r>
              <a:rPr altLang="en-GB" lang="en-US"/>
              <a:t>b</a:t>
            </a:r>
            <a:r>
              <a:rPr altLang="en-GB" lang="en-US"/>
              <a:t>o</a:t>
            </a:r>
            <a:r>
              <a:rPr altLang="en-GB" lang="en-US"/>
              <a:t>g</a:t>
            </a:r>
            <a:r>
              <a:rPr altLang="en-GB" lang="en-US"/>
              <a:t>i</a:t>
            </a:r>
            <a:r>
              <a:rPr altLang="en-GB" lang="en-US"/>
              <a:t>a</a:t>
            </a:r>
            <a:r>
              <a:rPr altLang="en-GB" lang="en-US"/>
              <a:t>t</a:t>
            </a:r>
            <a:endParaRPr lang="en-GB"/>
          </a:p>
        </p:txBody>
      </p:sp>
      <p:sp>
        <p:nvSpPr>
          <p:cNvPr id="1048591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GB" sz="1800" lang="en-US"/>
              <a:t>I</a:t>
            </a:r>
            <a:r>
              <a:rPr altLang="en-GB" sz="1800" lang="en-US"/>
              <a:t>t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l</a:t>
            </a:r>
            <a:r>
              <a:rPr altLang="en-GB" sz="1800" lang="en-US"/>
              <a:t>e</a:t>
            </a:r>
            <a:r>
              <a:rPr altLang="en-GB" sz="1800" lang="en-US"/>
              <a:t>a</a:t>
            </a:r>
            <a:r>
              <a:rPr altLang="en-GB" sz="1800" lang="en-US"/>
              <a:t>v</a:t>
            </a:r>
            <a:r>
              <a:rPr altLang="en-GB" sz="1800" lang="en-US"/>
              <a:t>e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u</a:t>
            </a:r>
            <a:r>
              <a:rPr altLang="en-GB" sz="1800" lang="en-US"/>
              <a:t>s</a:t>
            </a:r>
            <a:r>
              <a:rPr altLang="en-GB" sz="1800" lang="en-US"/>
              <a:t>e</a:t>
            </a:r>
            <a:r>
              <a:rPr altLang="en-GB" sz="1800" lang="en-US"/>
              <a:t>d</a:t>
            </a:r>
            <a:r>
              <a:rPr altLang="en-GB" sz="1800" lang="en-US"/>
              <a:t> </a:t>
            </a:r>
            <a:r>
              <a:rPr altLang="en-GB" sz="1800" lang="en-US"/>
              <a:t>f</a:t>
            </a:r>
            <a:r>
              <a:rPr altLang="en-GB" sz="1800" lang="en-US"/>
              <a:t>o</a:t>
            </a:r>
            <a:r>
              <a:rPr altLang="en-GB" sz="1800" lang="en-US"/>
              <a:t>r</a:t>
            </a:r>
            <a:r>
              <a:rPr altLang="en-GB" sz="1800" lang="en-US"/>
              <a:t> </a:t>
            </a:r>
            <a:r>
              <a:rPr altLang="en-GB" sz="1800" lang="en-US"/>
              <a:t>c</a:t>
            </a:r>
            <a:r>
              <a:rPr altLang="en-GB" sz="1800" lang="en-US"/>
              <a:t>a</a:t>
            </a:r>
            <a:r>
              <a:rPr altLang="en-GB" sz="1800" lang="en-US"/>
              <a:t>n</a:t>
            </a:r>
            <a:r>
              <a:rPr altLang="en-GB" sz="1800" lang="en-US"/>
              <a:t>v</a:t>
            </a:r>
            <a:r>
              <a:rPr altLang="en-GB" sz="1800" lang="en-US"/>
              <a:t>e</a:t>
            </a:r>
            <a:r>
              <a:rPr altLang="en-GB" sz="1800" lang="en-US"/>
              <a:t>r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a</a:t>
            </a:r>
            <a:r>
              <a:rPr altLang="en-GB" sz="1800" lang="en-US"/>
              <a:t>t</a:t>
            </a:r>
            <a:r>
              <a:rPr altLang="en-GB" sz="1800" lang="en-US"/>
              <a:t>m</a:t>
            </a:r>
            <a:r>
              <a:rPr altLang="en-GB" sz="1800" lang="en-US"/>
              <a:t>e</a:t>
            </a:r>
            <a:r>
              <a:rPr altLang="en-GB" sz="1800" lang="en-US"/>
              <a:t>nt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n</a:t>
            </a:r>
            <a:r>
              <a:rPr altLang="en-GB" sz="1800" lang="en-US"/>
              <a:t>d</a:t>
            </a:r>
            <a:r>
              <a:rPr altLang="en-GB" sz="1800" lang="en-US"/>
              <a:t> </a:t>
            </a:r>
            <a:r>
              <a:rPr altLang="en-GB" sz="1800" lang="en-US"/>
              <a:t>b</a:t>
            </a:r>
            <a:r>
              <a:rPr altLang="en-GB" sz="1800" lang="en-US"/>
              <a:t>o</a:t>
            </a:r>
            <a:r>
              <a:rPr altLang="en-GB" sz="1800" lang="en-US"/>
              <a:t>i</a:t>
            </a:r>
            <a:r>
              <a:rPr altLang="en-GB" sz="1800" lang="en-US"/>
              <a:t>l</a:t>
            </a:r>
            <a:r>
              <a:rPr altLang="en-GB" sz="1800" lang="en-US"/>
              <a:t>s</a:t>
            </a:r>
            <a:r>
              <a:rPr altLang="en-GB" sz="1800" lang="en-US"/>
              <a:t>.</a:t>
            </a:r>
            <a:endParaRPr sz="1800" lang="en-GB"/>
          </a:p>
          <a:p>
            <a:endParaRPr sz="1800" lang="en-GB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010761" y="2985269"/>
            <a:ext cx="4602549" cy="4247121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GB" lang="en-US"/>
              <a:t>C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i</a:t>
            </a:r>
            <a:r>
              <a:rPr altLang="en-GB" lang="en-US"/>
              <a:t>r</a:t>
            </a:r>
            <a:r>
              <a:rPr altLang="en-GB" lang="en-US"/>
              <a:t>i</a:t>
            </a:r>
            <a:r>
              <a:rPr altLang="en-GB" lang="en-US"/>
              <a:t>m</a:t>
            </a:r>
            <a:r>
              <a:rPr altLang="en-GB" lang="en-US"/>
              <a:t>i</a:t>
            </a:r>
            <a:r>
              <a:rPr altLang="en-GB" lang="en-US"/>
              <a:t>o</a:t>
            </a:r>
            <a:r>
              <a:rPr altLang="en-GB" lang="en-US"/>
              <a:t>t</a:t>
            </a:r>
            <a:r>
              <a:rPr altLang="en-GB" lang="en-US"/>
              <a:t>/</a:t>
            </a:r>
            <a:r>
              <a:rPr altLang="en-GB" lang="en-US"/>
              <a:t>c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i</a:t>
            </a:r>
            <a:r>
              <a:rPr altLang="en-GB" lang="en-US"/>
              <a:t>r</a:t>
            </a:r>
            <a:r>
              <a:rPr altLang="en-GB" lang="en-US"/>
              <a:t>i</a:t>
            </a:r>
            <a:r>
              <a:rPr altLang="en-GB" lang="en-US"/>
              <a:t>m</a:t>
            </a:r>
            <a:r>
              <a:rPr altLang="en-GB" lang="en-US"/>
              <a:t>t</a:t>
            </a:r>
            <a:r>
              <a:rPr altLang="en-GB" lang="en-US"/>
              <a:t>o</a:t>
            </a:r>
            <a:endParaRPr lang="en-GB"/>
          </a:p>
        </p:txBody>
      </p:sp>
      <p:sp>
        <p:nvSpPr>
          <p:cNvPr id="1048589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GB" sz="1800" lang="en-US"/>
              <a:t>I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 </a:t>
            </a:r>
            <a:r>
              <a:rPr altLang="en-GB" sz="1800" lang="en-US"/>
              <a:t>r</a:t>
            </a:r>
            <a:r>
              <a:rPr altLang="en-GB" sz="1800" lang="en-US"/>
              <a:t>o</a:t>
            </a:r>
            <a:r>
              <a:rPr altLang="en-GB" sz="1800" lang="en-US"/>
              <a:t>o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s</a:t>
            </a:r>
            <a:r>
              <a:rPr altLang="en-GB" sz="1800" lang="en-US"/>
              <a:t>h</a:t>
            </a:r>
            <a:r>
              <a:rPr altLang="en-GB" sz="1800" lang="en-US"/>
              <a:t> </a:t>
            </a:r>
            <a:r>
              <a:rPr altLang="en-GB" sz="1800" lang="en-US"/>
              <a:t>u</a:t>
            </a:r>
            <a:r>
              <a:rPr altLang="en-GB" sz="1800" lang="en-US"/>
              <a:t>s</a:t>
            </a:r>
            <a:r>
              <a:rPr altLang="en-GB" sz="1800" lang="en-US"/>
              <a:t>e</a:t>
            </a:r>
            <a:r>
              <a:rPr altLang="en-GB" sz="1800" lang="en-US"/>
              <a:t>d</a:t>
            </a:r>
            <a:r>
              <a:rPr altLang="en-GB" sz="1800" lang="en-US"/>
              <a:t> </a:t>
            </a:r>
            <a:r>
              <a:rPr altLang="en-GB" sz="1800" lang="en-US"/>
              <a:t>f</a:t>
            </a:r>
            <a:r>
              <a:rPr altLang="en-GB" sz="1800" lang="en-US"/>
              <a:t>o</a:t>
            </a:r>
            <a:r>
              <a:rPr altLang="en-GB" sz="1800" lang="en-US"/>
              <a:t>r</a:t>
            </a:r>
            <a:r>
              <a:rPr altLang="en-GB" sz="1800" lang="en-US"/>
              <a:t> </a:t>
            </a:r>
            <a:r>
              <a:rPr altLang="en-GB" sz="1800" lang="en-US"/>
              <a:t>c</a:t>
            </a:r>
            <a:r>
              <a:rPr altLang="en-GB" sz="1800" lang="en-US"/>
              <a:t>o</a:t>
            </a:r>
            <a:r>
              <a:rPr altLang="en-GB" sz="1800" lang="en-US"/>
              <a:t>u</a:t>
            </a:r>
            <a:r>
              <a:rPr altLang="en-GB" sz="1800" lang="en-US"/>
              <a:t>g</a:t>
            </a:r>
            <a:r>
              <a:rPr altLang="en-GB" sz="1800" lang="en-US"/>
              <a:t>h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a</a:t>
            </a:r>
            <a:r>
              <a:rPr altLang="en-GB" sz="1800" lang="en-US"/>
              <a:t>tment</a:t>
            </a:r>
            <a:endParaRPr sz="1800" lang="en-GB"/>
          </a:p>
          <a:p>
            <a:pPr indent="0" marL="0">
              <a:buNone/>
            </a:pPr>
            <a:r>
              <a:rPr altLang="en-GB" sz="1800" lang="en-US"/>
              <a:t> </a:t>
            </a:r>
            <a:endParaRPr sz="1800" lang="en-GB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167647" y="3112781"/>
            <a:ext cx="6013272" cy="3745218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GB" lang="en-US"/>
              <a:t>C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p</a:t>
            </a:r>
            <a:r>
              <a:rPr altLang="en-GB" lang="en-US"/>
              <a:t>y</a:t>
            </a:r>
            <a:r>
              <a:rPr altLang="en-GB" lang="en-US"/>
              <a:t>o</a:t>
            </a:r>
            <a:r>
              <a:rPr altLang="en-GB" lang="en-US"/>
              <a:t>choit</a:t>
            </a:r>
            <a:r>
              <a:rPr altLang="en-GB" lang="en-US"/>
              <a:t> </a:t>
            </a:r>
            <a:endParaRPr lang="en-GB"/>
          </a:p>
        </p:txBody>
      </p:sp>
      <p:sp>
        <p:nvSpPr>
          <p:cNvPr id="1048587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GB" sz="1800" lang="en-US"/>
              <a:t>L</a:t>
            </a:r>
            <a:r>
              <a:rPr altLang="en-GB" sz="1800" lang="en-US"/>
              <a:t>e</a:t>
            </a:r>
            <a:r>
              <a:rPr altLang="en-GB" sz="1800" lang="en-US"/>
              <a:t>a</a:t>
            </a:r>
            <a:r>
              <a:rPr altLang="en-GB" sz="1800" lang="en-US"/>
              <a:t>v</a:t>
            </a:r>
            <a:r>
              <a:rPr altLang="en-GB" sz="1800" lang="en-US"/>
              <a:t>e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b</a:t>
            </a:r>
            <a:r>
              <a:rPr altLang="en-GB" sz="1800" lang="en-US"/>
              <a:t>u</a:t>
            </a:r>
            <a:r>
              <a:rPr altLang="en-GB" sz="1800" lang="en-US"/>
              <a:t>r</a:t>
            </a:r>
            <a:r>
              <a:rPr altLang="en-GB" sz="1800" lang="en-US"/>
              <a:t>n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o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s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n</a:t>
            </a:r>
            <a:r>
              <a:rPr altLang="en-GB" sz="1800" lang="en-US"/>
              <a:t>d</a:t>
            </a:r>
            <a:r>
              <a:rPr altLang="en-GB" sz="1800" lang="en-US"/>
              <a:t> </a:t>
            </a:r>
            <a:r>
              <a:rPr altLang="en-GB" sz="1800" lang="en-US"/>
              <a:t>w</a:t>
            </a:r>
            <a:r>
              <a:rPr altLang="en-GB" sz="1800" lang="en-US"/>
              <a:t>e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u</a:t>
            </a:r>
            <a:r>
              <a:rPr altLang="en-GB" sz="1800" lang="en-US"/>
              <a:t>s</a:t>
            </a:r>
            <a:r>
              <a:rPr altLang="en-GB" sz="1800" lang="en-US"/>
              <a:t>e</a:t>
            </a:r>
            <a:r>
              <a:rPr altLang="en-GB" sz="1800" lang="en-US"/>
              <a:t>d</a:t>
            </a:r>
            <a:r>
              <a:rPr altLang="en-GB" sz="1800" lang="en-US"/>
              <a:t> </a:t>
            </a:r>
            <a:r>
              <a:rPr altLang="en-GB" sz="1800" lang="en-US"/>
              <a:t>f</a:t>
            </a:r>
            <a:r>
              <a:rPr altLang="en-GB" sz="1800" lang="en-US"/>
              <a:t>o</a:t>
            </a:r>
            <a:r>
              <a:rPr altLang="en-GB" sz="1800" lang="en-US"/>
              <a:t>r</a:t>
            </a:r>
            <a:r>
              <a:rPr altLang="en-GB" sz="1800" lang="en-US"/>
              <a:t> </a:t>
            </a:r>
            <a:r>
              <a:rPr altLang="en-GB" sz="1800" lang="en-US"/>
              <a:t>s</a:t>
            </a:r>
            <a:r>
              <a:rPr altLang="en-GB" sz="1800" lang="en-US"/>
              <a:t>o</a:t>
            </a:r>
            <a:r>
              <a:rPr altLang="en-GB" sz="1800" lang="en-US"/>
              <a:t>r</a:t>
            </a:r>
            <a:r>
              <a:rPr altLang="en-GB" sz="1800" lang="en-US"/>
              <a:t>c</a:t>
            </a:r>
            <a:r>
              <a:rPr altLang="en-GB" sz="1800" lang="en-US"/>
              <a:t>e</a:t>
            </a:r>
            <a:r>
              <a:rPr altLang="en-GB" sz="1800" lang="en-US"/>
              <a:t>r</a:t>
            </a:r>
            <a:r>
              <a:rPr altLang="en-GB" sz="1800" lang="en-US"/>
              <a:t>y</a:t>
            </a:r>
            <a:r>
              <a:rPr altLang="en-GB" sz="1800" lang="en-US"/>
              <a:t> </a:t>
            </a:r>
            <a:r>
              <a:rPr altLang="en-GB" sz="1800" lang="en-US"/>
              <a:t>p</a:t>
            </a:r>
            <a:r>
              <a:rPr altLang="en-GB" sz="1800" lang="en-US"/>
              <a:t>u</a:t>
            </a:r>
            <a:r>
              <a:rPr altLang="en-GB" sz="1800" lang="en-US"/>
              <a:t>r</a:t>
            </a:r>
            <a:r>
              <a:rPr altLang="en-GB" sz="1800" lang="en-US"/>
              <a:t>p</a:t>
            </a:r>
            <a:r>
              <a:rPr altLang="en-GB" sz="1800" lang="en-US"/>
              <a:t>o</a:t>
            </a:r>
            <a:r>
              <a:rPr altLang="en-GB" sz="1800" lang="en-US"/>
              <a:t>ses</a:t>
            </a:r>
            <a:r>
              <a:rPr altLang="en-GB" sz="1800" lang="en-US"/>
              <a:t> </a:t>
            </a:r>
            <a:endParaRPr sz="1800" lang="en-GB"/>
          </a:p>
          <a:p>
            <a:r>
              <a:rPr altLang="en-GB" sz="1800" lang="en-US"/>
              <a:t>I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w</a:t>
            </a:r>
            <a:r>
              <a:rPr altLang="en-GB" sz="1800" lang="en-US"/>
              <a:t>a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l</a:t>
            </a:r>
            <a:r>
              <a:rPr altLang="en-GB" sz="1800" lang="en-US"/>
              <a:t>s</a:t>
            </a:r>
            <a:r>
              <a:rPr altLang="en-GB" sz="1800" lang="en-US"/>
              <a:t>o</a:t>
            </a:r>
            <a:r>
              <a:rPr altLang="en-GB" sz="1800" lang="en-US"/>
              <a:t> </a:t>
            </a:r>
            <a:r>
              <a:rPr altLang="en-GB" sz="1800" lang="en-US"/>
              <a:t>u</a:t>
            </a:r>
            <a:r>
              <a:rPr altLang="en-GB" sz="1800" lang="en-US"/>
              <a:t>s</a:t>
            </a:r>
            <a:r>
              <a:rPr altLang="en-GB" sz="1800" lang="en-US"/>
              <a:t>e</a:t>
            </a:r>
            <a:r>
              <a:rPr altLang="en-GB" sz="1800" lang="en-US"/>
              <a:t>d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n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n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a</a:t>
            </a:r>
            <a:r>
              <a:rPr altLang="en-GB" sz="1800" lang="en-US"/>
              <a:t>tment</a:t>
            </a:r>
            <a:r>
              <a:rPr altLang="en-GB" sz="1800" lang="en-US"/>
              <a:t> </a:t>
            </a:r>
            <a:r>
              <a:rPr altLang="en-GB" sz="1800" lang="en-US"/>
              <a:t>o</a:t>
            </a:r>
            <a:r>
              <a:rPr altLang="en-GB" sz="1800" lang="en-US"/>
              <a:t>f</a:t>
            </a:r>
            <a:r>
              <a:rPr altLang="en-GB" sz="1800" lang="en-US"/>
              <a:t> </a:t>
            </a:r>
            <a:r>
              <a:rPr altLang="en-GB" sz="1800" lang="en-US"/>
              <a:t>u</a:t>
            </a:r>
            <a:r>
              <a:rPr altLang="en-GB" sz="1800" lang="en-US"/>
              <a:t>l</a:t>
            </a:r>
            <a:r>
              <a:rPr altLang="en-GB" sz="1800" lang="en-US"/>
              <a:t>c</a:t>
            </a:r>
            <a:r>
              <a:rPr altLang="en-GB" sz="1800" lang="en-US"/>
              <a:t>e</a:t>
            </a:r>
            <a:r>
              <a:rPr altLang="en-GB" sz="1800" lang="en-US"/>
              <a:t>r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n</a:t>
            </a:r>
            <a:r>
              <a:rPr altLang="en-GB" sz="1800" lang="en-US"/>
              <a:t>d</a:t>
            </a:r>
            <a:r>
              <a:rPr altLang="en-GB" sz="1800" lang="en-US"/>
              <a:t> </a:t>
            </a:r>
            <a:r>
              <a:rPr altLang="en-GB" sz="1800" lang="en-US"/>
              <a:t>p</a:t>
            </a:r>
            <a:r>
              <a:rPr altLang="en-GB" sz="1800" lang="en-US"/>
              <a:t>n</a:t>
            </a:r>
            <a:r>
              <a:rPr altLang="en-GB" sz="1800" lang="en-US"/>
              <a:t>e</a:t>
            </a:r>
            <a:r>
              <a:rPr altLang="en-GB" sz="1800" lang="en-US"/>
              <a:t>u</a:t>
            </a:r>
            <a:r>
              <a:rPr altLang="en-GB" sz="1800" lang="en-US"/>
              <a:t>m</a:t>
            </a:r>
            <a:r>
              <a:rPr altLang="en-GB" sz="1800" lang="en-US"/>
              <a:t>onia</a:t>
            </a:r>
            <a:r>
              <a:rPr altLang="en-GB" sz="1800" lang="en-US"/>
              <a:t>.</a:t>
            </a:r>
            <a:r>
              <a:rPr altLang="en-GB" sz="1800" lang="en-US"/>
              <a:t> </a:t>
            </a:r>
            <a:endParaRPr sz="1800" lang="en-GB"/>
          </a:p>
          <a:p>
            <a:endParaRPr sz="1800" lang="en-GB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70922" y="3050044"/>
            <a:ext cx="6822369" cy="3261638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altLang="en-GB" sz="3600" lang="en-US"/>
              <a:t>T</a:t>
            </a:r>
            <a:r>
              <a:rPr altLang="en-GB" sz="3600" lang="en-US"/>
              <a:t>h</a:t>
            </a:r>
            <a:r>
              <a:rPr altLang="en-GB" sz="3600" lang="en-US"/>
              <a:t>e</a:t>
            </a:r>
            <a:r>
              <a:rPr altLang="en-GB" sz="3600" lang="en-US"/>
              <a:t>r</a:t>
            </a:r>
            <a:r>
              <a:rPr altLang="en-GB" sz="3600" lang="en-US"/>
              <a:t>e</a:t>
            </a:r>
            <a:r>
              <a:rPr altLang="en-GB" sz="3600" lang="en-US"/>
              <a:t> </a:t>
            </a:r>
            <a:r>
              <a:rPr altLang="en-GB" sz="3600" lang="en-US"/>
              <a:t>a</a:t>
            </a:r>
            <a:r>
              <a:rPr altLang="en-GB" sz="3600" lang="en-US"/>
              <a:t>r</a:t>
            </a:r>
            <a:r>
              <a:rPr altLang="en-GB" sz="3600" lang="en-US"/>
              <a:t>e</a:t>
            </a:r>
            <a:r>
              <a:rPr altLang="en-GB" sz="3600" lang="en-US"/>
              <a:t> </a:t>
            </a:r>
            <a:r>
              <a:rPr altLang="en-GB" sz="3600" lang="en-US"/>
              <a:t>d</a:t>
            </a:r>
            <a:r>
              <a:rPr altLang="en-GB" sz="3600" lang="en-US"/>
              <a:t>i</a:t>
            </a:r>
            <a:r>
              <a:rPr altLang="en-GB" sz="3600" lang="en-US"/>
              <a:t>f</a:t>
            </a:r>
            <a:r>
              <a:rPr altLang="en-GB" sz="3600" lang="en-US"/>
              <a:t>f</a:t>
            </a:r>
            <a:r>
              <a:rPr altLang="en-GB" sz="3600" lang="en-US"/>
              <a:t>e</a:t>
            </a:r>
            <a:r>
              <a:rPr altLang="en-GB" sz="3600" lang="en-US"/>
              <a:t>r</a:t>
            </a:r>
            <a:r>
              <a:rPr altLang="en-GB" sz="3600" lang="en-US"/>
              <a:t>e</a:t>
            </a:r>
            <a:r>
              <a:rPr altLang="en-GB" sz="3600" lang="en-US"/>
              <a:t>n</a:t>
            </a:r>
            <a:r>
              <a:rPr altLang="en-GB" sz="3600" lang="en-US"/>
              <a:t>t</a:t>
            </a:r>
            <a:r>
              <a:rPr altLang="en-GB" sz="3600" lang="en-US"/>
              <a:t> </a:t>
            </a:r>
            <a:r>
              <a:rPr altLang="en-GB" sz="3600" lang="en-US"/>
              <a:t>types</a:t>
            </a:r>
            <a:r>
              <a:rPr altLang="en-GB" sz="3600" lang="en-US"/>
              <a:t> </a:t>
            </a:r>
            <a:r>
              <a:rPr altLang="en-GB" sz="3600" lang="en-US"/>
              <a:t>o</a:t>
            </a:r>
            <a:r>
              <a:rPr altLang="en-GB" sz="3600" lang="en-US"/>
              <a:t>f</a:t>
            </a:r>
            <a:r>
              <a:rPr altLang="en-GB" sz="3600" lang="en-US"/>
              <a:t> </a:t>
            </a:r>
            <a:r>
              <a:rPr altLang="en-GB" sz="3600" lang="en-US"/>
              <a:t>t</a:t>
            </a:r>
            <a:r>
              <a:rPr altLang="en-GB" sz="3600" lang="en-US"/>
              <a:t>r</a:t>
            </a:r>
            <a:r>
              <a:rPr altLang="en-GB" sz="3600" lang="en-US"/>
              <a:t>a</a:t>
            </a:r>
            <a:r>
              <a:rPr altLang="en-GB" sz="3600" lang="en-US"/>
              <a:t>d</a:t>
            </a:r>
            <a:r>
              <a:rPr altLang="en-GB" sz="3600" lang="en-US"/>
              <a:t>i</a:t>
            </a:r>
            <a:r>
              <a:rPr altLang="en-GB" sz="3600" lang="en-US"/>
              <a:t>t</a:t>
            </a:r>
            <a:r>
              <a:rPr altLang="en-GB" sz="3600" lang="en-US"/>
              <a:t>ional</a:t>
            </a:r>
            <a:r>
              <a:rPr altLang="en-GB" sz="3600" lang="en-US"/>
              <a:t> </a:t>
            </a:r>
            <a:r>
              <a:rPr altLang="en-GB" sz="3600" lang="en-US"/>
              <a:t>m</a:t>
            </a:r>
            <a:r>
              <a:rPr altLang="en-GB" sz="3600" lang="en-US"/>
              <a:t>e</a:t>
            </a:r>
            <a:r>
              <a:rPr altLang="en-GB" sz="3600" lang="en-US"/>
              <a:t>d</a:t>
            </a:r>
            <a:r>
              <a:rPr altLang="en-GB" sz="3600" lang="en-US"/>
              <a:t>i</a:t>
            </a:r>
            <a:r>
              <a:rPr altLang="en-GB" sz="3600" lang="en-US"/>
              <a:t>cine</a:t>
            </a:r>
            <a:r>
              <a:rPr altLang="en-GB" sz="3600" lang="en-US"/>
              <a:t> </a:t>
            </a:r>
            <a:r>
              <a:rPr altLang="en-GB" sz="3600" lang="en-US"/>
              <a:t>t</a:t>
            </a:r>
            <a:r>
              <a:rPr altLang="en-GB" sz="3600" lang="en-US"/>
              <a:t>h</a:t>
            </a:r>
            <a:r>
              <a:rPr altLang="en-GB" sz="3600" lang="en-US"/>
              <a:t>a</a:t>
            </a:r>
            <a:r>
              <a:rPr altLang="en-GB" sz="3600" lang="en-US"/>
              <a:t>t</a:t>
            </a:r>
            <a:r>
              <a:rPr altLang="en-GB" sz="3600" lang="en-US"/>
              <a:t> </a:t>
            </a:r>
            <a:r>
              <a:rPr altLang="en-GB" sz="3600" lang="en-US"/>
              <a:t>r</a:t>
            </a:r>
            <a:r>
              <a:rPr altLang="en-GB" sz="3600" lang="en-US"/>
              <a:t>e</a:t>
            </a:r>
            <a:r>
              <a:rPr altLang="en-GB" sz="3600" lang="en-US"/>
              <a:t> </a:t>
            </a:r>
            <a:r>
              <a:rPr altLang="en-GB" sz="3600" lang="en-US"/>
              <a:t>u</a:t>
            </a:r>
            <a:r>
              <a:rPr altLang="en-GB" sz="3600" lang="en-US"/>
              <a:t>s</a:t>
            </a:r>
            <a:r>
              <a:rPr altLang="en-GB" sz="3600" lang="en-US"/>
              <a:t>e</a:t>
            </a:r>
            <a:r>
              <a:rPr altLang="en-GB" sz="3600" lang="en-US"/>
              <a:t>d</a:t>
            </a:r>
            <a:r>
              <a:rPr altLang="en-GB" sz="3600" lang="en-US"/>
              <a:t> </a:t>
            </a:r>
            <a:r>
              <a:rPr altLang="en-GB" sz="3600" lang="en-US"/>
              <a:t>b</a:t>
            </a:r>
            <a:r>
              <a:rPr altLang="en-GB" sz="3600" lang="en-US"/>
              <a:t>y</a:t>
            </a:r>
            <a:r>
              <a:rPr altLang="en-GB" sz="3600" lang="en-US"/>
              <a:t> </a:t>
            </a:r>
            <a:r>
              <a:rPr altLang="en-GB" sz="3600" lang="en-US"/>
              <a:t>t</a:t>
            </a:r>
            <a:r>
              <a:rPr altLang="en-GB" sz="3600" lang="en-US"/>
              <a:t>h</a:t>
            </a:r>
            <a:r>
              <a:rPr altLang="en-GB" sz="3600" lang="en-US"/>
              <a:t>e</a:t>
            </a:r>
            <a:r>
              <a:rPr altLang="en-GB" sz="3600" lang="en-US"/>
              <a:t> </a:t>
            </a:r>
            <a:r>
              <a:rPr altLang="en-GB" sz="3600" lang="en-US"/>
              <a:t>K</a:t>
            </a:r>
            <a:r>
              <a:rPr altLang="en-GB" sz="3600" lang="en-US"/>
              <a:t>a</a:t>
            </a:r>
            <a:r>
              <a:rPr altLang="en-GB" sz="3600" lang="en-US"/>
              <a:t>l</a:t>
            </a:r>
            <a:r>
              <a:rPr altLang="en-GB" sz="3600" lang="en-US"/>
              <a:t>e</a:t>
            </a:r>
            <a:r>
              <a:rPr altLang="en-GB" sz="3600" lang="en-US"/>
              <a:t>n</a:t>
            </a:r>
            <a:r>
              <a:rPr altLang="en-GB" sz="3600" lang="en-US"/>
              <a:t>j</a:t>
            </a:r>
            <a:r>
              <a:rPr altLang="en-GB" sz="3600" lang="en-US"/>
              <a:t>in</a:t>
            </a:r>
            <a:r>
              <a:rPr altLang="en-GB" sz="3600" lang="en-US"/>
              <a:t> </a:t>
            </a:r>
            <a:r>
              <a:rPr altLang="en-GB" sz="3600" lang="en-US"/>
              <a:t>community</a:t>
            </a:r>
            <a:r>
              <a:rPr altLang="en-GB" sz="3600" lang="en-US"/>
              <a:t> </a:t>
            </a:r>
            <a:r>
              <a:rPr altLang="en-GB" sz="3600" lang="en-US"/>
              <a:t>i</a:t>
            </a:r>
            <a:r>
              <a:rPr altLang="en-GB" sz="3600" lang="en-US"/>
              <a:t>n</a:t>
            </a:r>
            <a:r>
              <a:rPr altLang="en-GB" sz="3600" lang="en-US"/>
              <a:t> </a:t>
            </a:r>
            <a:r>
              <a:rPr altLang="en-GB" sz="3600" lang="en-US"/>
              <a:t>Kenya</a:t>
            </a:r>
            <a:r>
              <a:rPr altLang="en-GB" sz="3600" lang="en-US"/>
              <a:t> </a:t>
            </a:r>
            <a:endParaRPr sz="3600" lang="en-GB"/>
          </a:p>
        </p:txBody>
      </p:sp>
      <p:sp>
        <p:nvSpPr>
          <p:cNvPr id="1048602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en-GB" b="0" sz="3600" lang="en-US"/>
              <a:t>S</a:t>
            </a:r>
            <a:r>
              <a:rPr altLang="en-GB" b="0" sz="3600" lang="en-US"/>
              <a:t>e</a:t>
            </a:r>
            <a:r>
              <a:rPr altLang="en-GB" b="0" sz="3600" lang="en-US"/>
              <a:t>n</a:t>
            </a:r>
            <a:r>
              <a:rPr altLang="en-GB" b="0" sz="3600" lang="en-US"/>
              <a:t>e</a:t>
            </a:r>
            <a:r>
              <a:rPr altLang="en-GB" b="0" sz="3600" lang="en-US"/>
              <a:t>t</a:t>
            </a:r>
            <a:r>
              <a:rPr altLang="en-GB" b="0" sz="3600" lang="en-US"/>
              <a:t>w</a:t>
            </a:r>
            <a:r>
              <a:rPr altLang="en-GB" b="0" sz="3600" lang="en-US"/>
              <a:t>e</a:t>
            </a:r>
            <a:r>
              <a:rPr altLang="en-GB" b="0" sz="3600" lang="en-US"/>
              <a:t>t</a:t>
            </a:r>
            <a:endParaRPr b="0" sz="3600" lang="en-GB"/>
          </a:p>
          <a:p>
            <a:pPr indent="0" marL="0">
              <a:buNone/>
            </a:pPr>
            <a:r>
              <a:rPr altLang="en-GB" lang="en-US"/>
              <a:t>T</a:t>
            </a:r>
            <a:r>
              <a:rPr altLang="en-GB" sz="1800" lang="en-US"/>
              <a:t>his type of plant is greeny and with yellow flowers</a:t>
            </a:r>
            <a:endParaRPr sz="1800" lang="en-GB"/>
          </a:p>
          <a:p>
            <a:pPr indent="0" marL="0">
              <a:buNone/>
            </a:pPr>
            <a:r>
              <a:rPr altLang="en-GB" sz="1800" lang="en-US"/>
              <a:t>It is added to milk for medicinal purposes  and taste improval. </a:t>
            </a:r>
            <a:endParaRPr sz="1800" lang="en-GB"/>
          </a:p>
          <a:p>
            <a:pPr indent="0" marL="0">
              <a:buNone/>
            </a:pPr>
            <a:r>
              <a:rPr altLang="en-GB" sz="1800" lang="en-US"/>
              <a:t>This,however, plays a role in treatment of throat cancers.</a:t>
            </a:r>
            <a:endParaRPr sz="1800" lang="en-GB"/>
          </a:p>
          <a:p>
            <a:pPr indent="0" marL="0">
              <a:buNone/>
            </a:pPr>
            <a:endParaRPr lang="en-GB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86448" y="3723774"/>
            <a:ext cx="7771104" cy="370686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GB" lang="en-US"/>
              <a:t>S</a:t>
            </a:r>
            <a:r>
              <a:rPr altLang="en-GB" lang="en-US"/>
              <a:t>e</a:t>
            </a:r>
            <a:r>
              <a:rPr altLang="en-GB" lang="en-US"/>
              <a:t>p</a:t>
            </a:r>
            <a:r>
              <a:rPr altLang="en-GB" lang="en-US"/>
              <a:t>e</a:t>
            </a:r>
            <a:r>
              <a:rPr altLang="en-GB" lang="en-US"/>
              <a:t>t</a:t>
            </a:r>
            <a:endParaRPr lang="en-GB"/>
          </a:p>
        </p:txBody>
      </p:sp>
      <p:sp>
        <p:nvSpPr>
          <p:cNvPr id="1048604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1800" lang="en-GB"/>
              <a:t>Used for treating respiratory disorders </a:t>
            </a:r>
            <a:endParaRPr sz="1800" lang="en-GB"/>
          </a:p>
          <a:p>
            <a:endParaRPr sz="1800" lang="en-GB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814251" y="2389775"/>
            <a:ext cx="6001543" cy="4110381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GB" lang="en-US"/>
              <a:t>M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n</a:t>
            </a:r>
            <a:r>
              <a:rPr altLang="en-GB" lang="en-US"/>
              <a:t>g</a:t>
            </a:r>
            <a:r>
              <a:rPr altLang="en-GB" lang="en-US"/>
              <a:t>e</a:t>
            </a:r>
            <a:r>
              <a:rPr altLang="en-GB" lang="en-US"/>
              <a:t>t</a:t>
            </a:r>
            <a:br>
              <a:rPr altLang="en-GB" lang="en-US"/>
            </a:br>
            <a:endParaRPr lang="en-GB"/>
          </a:p>
        </p:txBody>
      </p:sp>
      <p:sp>
        <p:nvSpPr>
          <p:cNvPr id="1048606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i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 </a:t>
            </a:r>
            <a:r>
              <a:rPr altLang="en-GB" sz="1800" lang="en-US"/>
              <a:t>type</a:t>
            </a:r>
            <a:r>
              <a:rPr altLang="en-GB" sz="1800" lang="en-US"/>
              <a:t> </a:t>
            </a:r>
            <a:r>
              <a:rPr altLang="en-GB" sz="1800" lang="en-US"/>
              <a:t>o</a:t>
            </a:r>
            <a:r>
              <a:rPr altLang="en-GB" sz="1800" lang="en-US"/>
              <a:t>f</a:t>
            </a:r>
            <a:r>
              <a:rPr altLang="en-GB" sz="1800" lang="en-US"/>
              <a:t> </a:t>
            </a:r>
            <a:r>
              <a:rPr altLang="en-GB" sz="1800" lang="en-US"/>
              <a:t>p</a:t>
            </a:r>
            <a:r>
              <a:rPr altLang="en-GB" sz="1800" lang="en-US"/>
              <a:t>l</a:t>
            </a:r>
            <a:r>
              <a:rPr altLang="en-GB" sz="1800" lang="en-US"/>
              <a:t>a</a:t>
            </a:r>
            <a:r>
              <a:rPr altLang="en-GB" sz="1800" lang="en-US"/>
              <a:t>n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that</a:t>
            </a:r>
            <a:r>
              <a:rPr altLang="en-GB" sz="1800" lang="en-US"/>
              <a:t> </a:t>
            </a:r>
            <a:r>
              <a:rPr altLang="en-GB" sz="1800" lang="en-US"/>
              <a:t>w</a:t>
            </a:r>
            <a:r>
              <a:rPr altLang="en-GB" sz="1800" lang="en-US"/>
              <a:t>a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u</a:t>
            </a:r>
            <a:r>
              <a:rPr altLang="en-GB" sz="1800" lang="en-US"/>
              <a:t>s</a:t>
            </a:r>
            <a:r>
              <a:rPr altLang="en-GB" sz="1800" lang="en-US"/>
              <a:t>e</a:t>
            </a:r>
            <a:r>
              <a:rPr altLang="en-GB" sz="1800" lang="en-US"/>
              <a:t>d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n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a</a:t>
            </a:r>
            <a:r>
              <a:rPr altLang="en-GB" sz="1800" lang="en-US"/>
              <a:t>t</a:t>
            </a:r>
            <a:r>
              <a:rPr altLang="en-GB" sz="1800" lang="en-US"/>
              <a:t>m</a:t>
            </a:r>
            <a:r>
              <a:rPr altLang="en-GB" sz="1800" lang="en-US"/>
              <a:t>ent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n</a:t>
            </a:r>
            <a:r>
              <a:rPr altLang="en-GB" sz="1800" lang="en-US"/>
              <a:t> </a:t>
            </a:r>
            <a:r>
              <a:rPr altLang="en-GB" sz="1800" lang="en-US"/>
              <a:t>e</a:t>
            </a:r>
            <a:r>
              <a:rPr altLang="en-GB" sz="1800" lang="en-US"/>
              <a:t>x</a:t>
            </a:r>
            <a:r>
              <a:rPr altLang="en-GB" sz="1800" lang="en-US"/>
              <a:t>t</a:t>
            </a:r>
            <a:r>
              <a:rPr altLang="en-GB" sz="1800" lang="en-US"/>
              <a:t>exte</a:t>
            </a:r>
            <a:r>
              <a:rPr altLang="en-GB" sz="1800" lang="en-US"/>
              <a:t>r</a:t>
            </a:r>
            <a:r>
              <a:rPr altLang="en-GB" sz="1800" lang="en-US"/>
              <a:t>nal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i</a:t>
            </a:r>
            <a:r>
              <a:rPr altLang="en-GB" sz="1800" lang="en-US"/>
              <a:t>l</a:t>
            </a:r>
            <a:r>
              <a:rPr altLang="en-GB" sz="1800" lang="en-US"/>
              <a:t>m</a:t>
            </a:r>
            <a:r>
              <a:rPr altLang="en-GB" sz="1800" lang="en-US"/>
              <a:t>e</a:t>
            </a:r>
            <a:r>
              <a:rPr altLang="en-GB" sz="1800" lang="en-US"/>
              <a:t>nts</a:t>
            </a:r>
            <a:r>
              <a:rPr altLang="en-GB" sz="1800" lang="en-US"/>
              <a:t> </a:t>
            </a:r>
            <a:r>
              <a:rPr altLang="en-GB" sz="1800" lang="en-US"/>
              <a:t>m</a:t>
            </a:r>
            <a:r>
              <a:rPr altLang="en-GB" sz="1800" lang="en-US"/>
              <a:t>a</a:t>
            </a:r>
            <a:r>
              <a:rPr altLang="en-GB" sz="1800" lang="en-US"/>
              <a:t>j</a:t>
            </a:r>
            <a:r>
              <a:rPr altLang="en-GB" sz="1800" lang="en-US"/>
              <a:t>o</a:t>
            </a:r>
            <a:r>
              <a:rPr altLang="en-GB" sz="1800" lang="en-US"/>
              <a:t>r</a:t>
            </a:r>
            <a:r>
              <a:rPr altLang="en-GB" sz="1800" lang="en-US"/>
              <a:t>l</a:t>
            </a:r>
            <a:r>
              <a:rPr altLang="en-GB" sz="1800" lang="en-US"/>
              <a:t>y</a:t>
            </a:r>
            <a:r>
              <a:rPr altLang="en-GB" sz="1800" lang="en-US"/>
              <a:t> </a:t>
            </a:r>
            <a:r>
              <a:rPr altLang="en-GB" sz="1800" lang="en-US"/>
              <a:t>l</a:t>
            </a:r>
            <a:r>
              <a:rPr altLang="en-GB" sz="1800" lang="en-US"/>
              <a:t>e</a:t>
            </a:r>
            <a:r>
              <a:rPr altLang="en-GB" sz="1800" lang="en-US"/>
              <a:t>g</a:t>
            </a:r>
            <a:r>
              <a:rPr altLang="en-GB" sz="1800" lang="en-US"/>
              <a:t> </a:t>
            </a:r>
            <a:r>
              <a:rPr altLang="en-GB" sz="1800" lang="en-US"/>
              <a:t>f</a:t>
            </a:r>
            <a:r>
              <a:rPr altLang="en-GB" sz="1800" lang="en-US"/>
              <a:t>r</a:t>
            </a:r>
            <a:r>
              <a:rPr altLang="en-GB" sz="1800" lang="en-US"/>
              <a:t>a</a:t>
            </a:r>
            <a:r>
              <a:rPr altLang="en-GB" sz="1800" lang="en-US"/>
              <a:t>c</a:t>
            </a:r>
            <a:r>
              <a:rPr altLang="en-GB" sz="1800" lang="en-US"/>
              <a:t>ture</a:t>
            </a:r>
            <a:r>
              <a:rPr altLang="en-GB" sz="1800" lang="en-US"/>
              <a:t>s</a:t>
            </a:r>
            <a:endParaRPr sz="1800" lang="en-GB"/>
          </a:p>
          <a:p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w</a:t>
            </a:r>
            <a:r>
              <a:rPr altLang="en-GB" sz="1800" lang="en-US"/>
              <a:t>a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p</a:t>
            </a:r>
            <a:r>
              <a:rPr altLang="en-GB" sz="1800" lang="en-US"/>
              <a:t>l</a:t>
            </a:r>
            <a:r>
              <a:rPr altLang="en-GB" sz="1800" lang="en-US"/>
              <a:t>a</a:t>
            </a:r>
            <a:r>
              <a:rPr altLang="en-GB" sz="1800" lang="en-US"/>
              <a:t>c</a:t>
            </a:r>
            <a:r>
              <a:rPr altLang="en-GB" sz="1800" lang="en-US"/>
              <a:t>e</a:t>
            </a:r>
            <a:r>
              <a:rPr altLang="en-GB" sz="1800" lang="en-US"/>
              <a:t>d</a:t>
            </a:r>
            <a:r>
              <a:rPr altLang="en-GB" sz="1800" lang="en-US"/>
              <a:t> </a:t>
            </a:r>
            <a:r>
              <a:rPr altLang="en-GB" sz="1800" lang="en-US"/>
              <a:t>n</a:t>
            </a:r>
            <a:r>
              <a:rPr altLang="en-GB" sz="1800" lang="en-US"/>
              <a:t>e</a:t>
            </a:r>
            <a:r>
              <a:rPr altLang="en-GB" sz="1800" lang="en-US"/>
              <a:t>a</a:t>
            </a:r>
            <a:r>
              <a:rPr altLang="en-GB" sz="1800" lang="en-US"/>
              <a:t>r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f</a:t>
            </a:r>
            <a:r>
              <a:rPr altLang="en-GB" sz="1800" lang="en-US"/>
              <a:t>i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n</a:t>
            </a:r>
            <a:r>
              <a:rPr altLang="en-GB" sz="1800" lang="en-US"/>
              <a:t> </a:t>
            </a:r>
            <a:r>
              <a:rPr altLang="en-GB" sz="1800" lang="en-US"/>
              <a:t>p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s</a:t>
            </a:r>
            <a:r>
              <a:rPr altLang="en-GB" sz="1800" lang="en-US"/>
              <a:t>s</a:t>
            </a:r>
            <a:r>
              <a:rPr altLang="en-GB" sz="1800" lang="en-US"/>
              <a:t>e</a:t>
            </a:r>
            <a:r>
              <a:rPr altLang="en-GB" sz="1800" lang="en-US"/>
              <a:t>d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f</a:t>
            </a:r>
            <a:r>
              <a:rPr altLang="en-GB" sz="1800" lang="en-US"/>
              <a:t>r</a:t>
            </a:r>
            <a:r>
              <a:rPr altLang="en-GB" sz="1800" lang="en-US"/>
              <a:t>a</a:t>
            </a:r>
            <a:r>
              <a:rPr altLang="en-GB" sz="1800" lang="en-US"/>
              <a:t>c</a:t>
            </a:r>
            <a:r>
              <a:rPr altLang="en-GB" sz="1800" lang="en-US"/>
              <a:t>fract</a:t>
            </a:r>
            <a:r>
              <a:rPr altLang="en-GB" sz="1800" lang="en-US"/>
              <a:t>u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d</a:t>
            </a:r>
            <a:r>
              <a:rPr altLang="en-GB" sz="1800" lang="en-US"/>
              <a:t> </a:t>
            </a:r>
            <a:r>
              <a:rPr altLang="en-GB" sz="1800" lang="en-US"/>
              <a:t>p</a:t>
            </a:r>
            <a:r>
              <a:rPr altLang="en-GB" sz="1800" lang="en-US"/>
              <a:t>a</a:t>
            </a:r>
            <a:r>
              <a:rPr altLang="en-GB" sz="1800" lang="en-US"/>
              <a:t>r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w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b</a:t>
            </a:r>
            <a:r>
              <a:rPr altLang="en-GB" sz="1800" lang="en-US"/>
              <a:t>y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j</a:t>
            </a:r>
            <a:r>
              <a:rPr altLang="en-GB" sz="1800" lang="en-US"/>
              <a:t>u</a:t>
            </a:r>
            <a:r>
              <a:rPr altLang="en-GB" sz="1800" lang="en-US"/>
              <a:t>i</a:t>
            </a:r>
            <a:r>
              <a:rPr altLang="en-GB" sz="1800" lang="en-US"/>
              <a:t>c</a:t>
            </a:r>
            <a:r>
              <a:rPr altLang="en-GB" sz="1800" lang="en-US"/>
              <a:t>e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c</a:t>
            </a:r>
            <a:r>
              <a:rPr altLang="en-GB" sz="1800" lang="en-US"/>
              <a:t>o</a:t>
            </a:r>
            <a:r>
              <a:rPr altLang="en-GB" sz="1800" lang="en-US"/>
              <a:t>u</a:t>
            </a:r>
            <a:r>
              <a:rPr altLang="en-GB" sz="1800" lang="en-US"/>
              <a:t>ld</a:t>
            </a:r>
            <a:r>
              <a:rPr altLang="en-GB" sz="1800" lang="en-US"/>
              <a:t> </a:t>
            </a:r>
            <a:r>
              <a:rPr altLang="en-GB" sz="1800" lang="en-US"/>
              <a:t>p</a:t>
            </a:r>
            <a:r>
              <a:rPr altLang="en-GB" sz="1800" lang="en-US"/>
              <a:t>e</a:t>
            </a:r>
            <a:r>
              <a:rPr altLang="en-GB" sz="1800" lang="en-US"/>
              <a:t>n</a:t>
            </a:r>
            <a:r>
              <a:rPr altLang="en-GB" sz="1800" lang="en-US"/>
              <a:t>e</a:t>
            </a:r>
            <a:r>
              <a:rPr altLang="en-GB" sz="1800" lang="en-US"/>
              <a:t>t</a:t>
            </a:r>
            <a:r>
              <a:rPr altLang="en-GB" sz="1800" lang="en-US"/>
              <a:t>r</a:t>
            </a:r>
            <a:r>
              <a:rPr altLang="en-GB" sz="1800" lang="en-US"/>
              <a:t>at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n</a:t>
            </a:r>
            <a:r>
              <a:rPr altLang="en-GB" sz="1800" lang="en-US"/>
              <a:t>t</a:t>
            </a:r>
            <a:r>
              <a:rPr altLang="en-GB" sz="1800" lang="en-US"/>
              <a:t>o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s</a:t>
            </a:r>
            <a:r>
              <a:rPr altLang="en-GB" sz="1800" lang="en-US"/>
              <a:t>k</a:t>
            </a:r>
            <a:r>
              <a:rPr altLang="en-GB" sz="1800" lang="en-US"/>
              <a:t>i</a:t>
            </a:r>
            <a:r>
              <a:rPr altLang="en-GB" sz="1800" lang="en-US"/>
              <a:t>n</a:t>
            </a:r>
            <a:endParaRPr sz="1800" lang="en-GB"/>
          </a:p>
          <a:p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p</a:t>
            </a:r>
            <a:r>
              <a:rPr altLang="en-GB" sz="1800" lang="en-US"/>
              <a:t>i</a:t>
            </a:r>
            <a:r>
              <a:rPr altLang="en-GB" sz="1800" lang="en-US"/>
              <a:t>c</a:t>
            </a:r>
            <a:r>
              <a:rPr altLang="en-GB" sz="1800" lang="en-US"/>
              <a:t>t</a:t>
            </a:r>
            <a:r>
              <a:rPr altLang="en-GB" sz="1800" lang="en-US"/>
              <a:t>u</a:t>
            </a:r>
            <a:r>
              <a:rPr altLang="en-GB" sz="1800" lang="en-US"/>
              <a:t>re</a:t>
            </a:r>
            <a:r>
              <a:rPr altLang="en-GB" sz="1800" lang="en-US"/>
              <a:t> </a:t>
            </a:r>
            <a:r>
              <a:rPr altLang="en-GB" sz="1800" lang="en-US"/>
              <a:t>o</a:t>
            </a:r>
            <a:r>
              <a:rPr altLang="en-GB" sz="1800" lang="en-US"/>
              <a:t>f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p</a:t>
            </a:r>
            <a:r>
              <a:rPr altLang="en-GB" sz="1800" lang="en-US"/>
              <a:t>l</a:t>
            </a:r>
            <a:r>
              <a:rPr altLang="en-GB" sz="1800" lang="en-US"/>
              <a:t>a</a:t>
            </a:r>
            <a:r>
              <a:rPr altLang="en-GB" sz="1800" lang="en-US"/>
              <a:t>n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s</a:t>
            </a:r>
            <a:r>
              <a:rPr altLang="en-GB" sz="1800" lang="en-US"/>
              <a:t>h</a:t>
            </a:r>
            <a:r>
              <a:rPr altLang="en-GB" sz="1800" lang="en-US"/>
              <a:t>o</a:t>
            </a:r>
            <a:r>
              <a:rPr altLang="en-GB" sz="1800" lang="en-US"/>
              <a:t>w</a:t>
            </a:r>
            <a:r>
              <a:rPr altLang="en-GB" sz="1800" lang="en-US"/>
              <a:t>n</a:t>
            </a:r>
            <a:r>
              <a:rPr altLang="en-GB" sz="1800" lang="en-US"/>
              <a:t> </a:t>
            </a:r>
            <a:r>
              <a:rPr altLang="en-GB" sz="1800" lang="en-US"/>
              <a:t>b</a:t>
            </a:r>
            <a:r>
              <a:rPr altLang="en-GB" sz="1800" lang="en-US"/>
              <a:t>e</a:t>
            </a:r>
            <a:r>
              <a:rPr altLang="en-GB" sz="1800" lang="en-US"/>
              <a:t>l</a:t>
            </a:r>
            <a:r>
              <a:rPr altLang="en-GB" sz="1800" lang="en-US"/>
              <a:t>o</a:t>
            </a:r>
            <a:r>
              <a:rPr altLang="en-GB" sz="1800" lang="en-US"/>
              <a:t>w</a:t>
            </a:r>
            <a:endParaRPr sz="1800" lang="en-GB"/>
          </a:p>
          <a:p>
            <a:endParaRPr lang="en-GB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31695" y="3429897"/>
            <a:ext cx="5239900" cy="5557939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g</a:t>
            </a:r>
            <a:r>
              <a:rPr altLang="en-GB" lang="en-US"/>
              <a:t>a</a:t>
            </a:r>
            <a:r>
              <a:rPr altLang="en-GB" lang="en-US"/>
              <a:t>w</a:t>
            </a:r>
            <a:r>
              <a:rPr altLang="en-GB" lang="en-US"/>
              <a:t>a</a:t>
            </a:r>
            <a:r>
              <a:rPr altLang="en-GB" lang="en-US"/>
              <a:t>i</a:t>
            </a:r>
            <a:r>
              <a:rPr altLang="en-GB" lang="en-US"/>
              <a:t>t</a:t>
            </a:r>
            <a:r>
              <a:rPr altLang="en-GB" lang="en-US"/>
              <a:t>a</a:t>
            </a:r>
            <a:endParaRPr lang="en-GB"/>
          </a:p>
        </p:txBody>
      </p:sp>
      <p:sp>
        <p:nvSpPr>
          <p:cNvPr id="1048608" name=""/>
          <p:cNvSpPr>
            <a:spLocks noGrp="1"/>
          </p:cNvSpPr>
          <p:nvPr>
            <p:ph idx="1"/>
          </p:nvPr>
        </p:nvSpPr>
        <p:spPr>
          <a:xfrm>
            <a:off x="300943" y="1557554"/>
            <a:ext cx="7886700" cy="4351338"/>
          </a:xfrm>
        </p:spPr>
        <p:txBody>
          <a:bodyPr/>
          <a:p>
            <a:r>
              <a:rPr altLang="en-GB" sz="1800" lang="en-US"/>
              <a:t>I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y</a:t>
            </a:r>
            <a:r>
              <a:rPr altLang="en-GB" sz="1800" lang="en-US"/>
              <a:t>p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o</a:t>
            </a:r>
            <a:r>
              <a:rPr altLang="en-GB" sz="1800" lang="en-US"/>
              <a:t>f</a:t>
            </a:r>
            <a:r>
              <a:rPr altLang="en-GB" sz="1800" lang="en-US"/>
              <a:t> </a:t>
            </a:r>
            <a:r>
              <a:rPr altLang="en-GB" sz="1800" lang="en-US"/>
              <a:t>p</a:t>
            </a:r>
            <a:r>
              <a:rPr altLang="en-GB" sz="1800" lang="en-US"/>
              <a:t>l</a:t>
            </a:r>
            <a:r>
              <a:rPr altLang="en-GB" sz="1800" lang="en-US"/>
              <a:t>a</a:t>
            </a:r>
            <a:r>
              <a:rPr altLang="en-GB" sz="1800" lang="en-US"/>
              <a:t>n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a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h</a:t>
            </a:r>
            <a:r>
              <a:rPr altLang="en-GB" sz="1800" lang="en-US"/>
              <a:t>a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o</a:t>
            </a:r>
            <a:r>
              <a:rPr altLang="en-GB" sz="1800" lang="en-US"/>
              <a:t>r</a:t>
            </a:r>
            <a:r>
              <a:rPr altLang="en-GB" sz="1800" lang="en-US"/>
              <a:t>n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n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t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s</a:t>
            </a:r>
            <a:r>
              <a:rPr altLang="en-GB" sz="1800" lang="en-US"/>
              <a:t>t</a:t>
            </a:r>
            <a:r>
              <a:rPr altLang="en-GB" sz="1800" lang="en-US"/>
              <a:t>e</a:t>
            </a:r>
            <a:r>
              <a:rPr altLang="en-GB" sz="1800" lang="en-US"/>
              <a:t>m</a:t>
            </a:r>
            <a:r>
              <a:rPr altLang="en-GB" sz="1800" lang="en-US"/>
              <a:t> </a:t>
            </a:r>
            <a:r>
              <a:rPr altLang="en-GB" sz="1800" lang="en-US"/>
              <a:t>w</a:t>
            </a:r>
            <a:r>
              <a:rPr altLang="en-GB" sz="1800" lang="en-US"/>
              <a:t>i</a:t>
            </a:r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i</a:t>
            </a:r>
            <a:r>
              <a:rPr altLang="en-GB" sz="1800" lang="en-US"/>
              <a:t>c</a:t>
            </a:r>
            <a:r>
              <a:rPr altLang="en-GB" sz="1800" lang="en-US"/>
              <a:t>k</a:t>
            </a:r>
            <a:r>
              <a:rPr altLang="en-GB" sz="1800" lang="en-US"/>
              <a:t> </a:t>
            </a:r>
            <a:r>
              <a:rPr altLang="en-GB" sz="1800" lang="en-US"/>
              <a:t>b</a:t>
            </a:r>
            <a:r>
              <a:rPr altLang="en-GB" sz="1800" lang="en-US"/>
              <a:t>a</a:t>
            </a:r>
            <a:r>
              <a:rPr altLang="en-GB" sz="1800" lang="en-US"/>
              <a:t>r</a:t>
            </a:r>
            <a:r>
              <a:rPr altLang="en-GB" sz="1800" lang="en-US"/>
              <a:t>k</a:t>
            </a:r>
            <a:r>
              <a:rPr altLang="en-GB" sz="1800" lang="en-US"/>
              <a:t>.</a:t>
            </a:r>
            <a:endParaRPr sz="1800" lang="en-GB"/>
          </a:p>
          <a:p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b</a:t>
            </a:r>
            <a:r>
              <a:rPr altLang="en-GB" sz="1800" lang="en-US"/>
              <a:t>a</a:t>
            </a:r>
            <a:r>
              <a:rPr altLang="en-GB" sz="1800" lang="en-US"/>
              <a:t>r</a:t>
            </a:r>
            <a:r>
              <a:rPr altLang="en-GB" sz="1800" lang="en-US"/>
              <a:t>k</a:t>
            </a:r>
            <a:r>
              <a:rPr altLang="en-GB" sz="1800" lang="en-US"/>
              <a:t> </a:t>
            </a:r>
            <a:r>
              <a:rPr altLang="en-GB" sz="1800" lang="en-US"/>
              <a:t>o</a:t>
            </a:r>
            <a:r>
              <a:rPr altLang="en-GB" sz="1800" lang="en-US"/>
              <a:t>f</a:t>
            </a:r>
            <a:r>
              <a:rPr altLang="en-GB" sz="1800" lang="en-US"/>
              <a:t> </a:t>
            </a:r>
            <a:r>
              <a:rPr altLang="en-GB" sz="1800" lang="en-US"/>
              <a:t>this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u</a:t>
            </a:r>
            <a:r>
              <a:rPr altLang="en-GB" sz="1800" lang="en-US"/>
              <a:t>s</a:t>
            </a:r>
            <a:r>
              <a:rPr altLang="en-GB" sz="1800" lang="en-US"/>
              <a:t>ed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n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a</a:t>
            </a:r>
            <a:r>
              <a:rPr altLang="en-GB" sz="1800" lang="en-US"/>
              <a:t>t</a:t>
            </a:r>
            <a:r>
              <a:rPr altLang="en-GB" sz="1800" lang="en-US"/>
              <a:t>m</a:t>
            </a:r>
            <a:r>
              <a:rPr altLang="en-GB" sz="1800" lang="en-US"/>
              <a:t>ent</a:t>
            </a:r>
            <a:r>
              <a:rPr altLang="en-GB" sz="1800" lang="en-US"/>
              <a:t> </a:t>
            </a:r>
            <a:r>
              <a:rPr altLang="en-GB" sz="1800" lang="en-US"/>
              <a:t>o</a:t>
            </a:r>
            <a:r>
              <a:rPr altLang="en-GB" sz="1800" lang="en-US"/>
              <a:t>f</a:t>
            </a:r>
            <a:r>
              <a:rPr altLang="en-GB" sz="1800" lang="en-US"/>
              <a:t> </a:t>
            </a:r>
            <a:r>
              <a:rPr altLang="en-GB" sz="1800" lang="en-US"/>
              <a:t>f</a:t>
            </a:r>
            <a:r>
              <a:rPr altLang="en-GB" sz="1800" lang="en-US"/>
              <a:t>e</a:t>
            </a:r>
            <a:r>
              <a:rPr altLang="en-GB" sz="1800" lang="en-US"/>
              <a:t>v</a:t>
            </a:r>
            <a:r>
              <a:rPr altLang="en-GB" sz="1800" lang="en-US"/>
              <a:t>e</a:t>
            </a:r>
            <a:r>
              <a:rPr altLang="en-GB" sz="1800" lang="en-US"/>
              <a:t>r</a:t>
            </a:r>
            <a:r>
              <a:rPr altLang="en-GB" sz="1800" lang="en-US"/>
              <a:t>.</a:t>
            </a:r>
            <a:endParaRPr sz="1800" lang="en-GB"/>
          </a:p>
          <a:p>
            <a:r>
              <a:rPr altLang="en-GB" sz="1800" lang="en-US"/>
              <a:t>I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l</a:t>
            </a:r>
            <a:r>
              <a:rPr altLang="en-GB" sz="1800" lang="en-US"/>
              <a:t>s</a:t>
            </a:r>
            <a:r>
              <a:rPr altLang="en-GB" sz="1800" lang="en-US"/>
              <a:t>o</a:t>
            </a:r>
            <a:r>
              <a:rPr altLang="en-GB" sz="1800" lang="en-US"/>
              <a:t> </a:t>
            </a:r>
            <a:r>
              <a:rPr altLang="en-GB" sz="1800" lang="en-US"/>
              <a:t>u</a:t>
            </a:r>
            <a:r>
              <a:rPr altLang="en-GB" sz="1800" lang="en-US"/>
              <a:t>s</a:t>
            </a:r>
            <a:r>
              <a:rPr altLang="en-GB" sz="1800" lang="en-US"/>
              <a:t>e</a:t>
            </a:r>
            <a:r>
              <a:rPr altLang="en-GB" sz="1800" lang="en-US"/>
              <a:t>d</a:t>
            </a:r>
            <a:r>
              <a:rPr altLang="en-GB" sz="1800" lang="en-US"/>
              <a:t> </a:t>
            </a:r>
            <a:r>
              <a:rPr altLang="en-GB" sz="1800" lang="en-US"/>
              <a:t>f</a:t>
            </a:r>
            <a:r>
              <a:rPr altLang="en-GB" sz="1800" lang="en-US"/>
              <a:t>o</a:t>
            </a:r>
            <a:r>
              <a:rPr altLang="en-GB" sz="1800" lang="en-US"/>
              <a:t>r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s</a:t>
            </a:r>
            <a:r>
              <a:rPr altLang="en-GB" sz="1800" lang="en-US"/>
              <a:t>y</a:t>
            </a:r>
            <a:r>
              <a:rPr altLang="en-GB" sz="1800" lang="en-US"/>
              <a:t>mptoms</a:t>
            </a:r>
            <a:r>
              <a:rPr altLang="en-GB" sz="1800" lang="en-US"/>
              <a:t> </a:t>
            </a:r>
            <a:r>
              <a:rPr altLang="en-GB" sz="1800" lang="en-US"/>
              <a:t>related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o</a:t>
            </a:r>
            <a:r>
              <a:rPr altLang="en-GB" sz="1800" lang="en-US"/>
              <a:t> </a:t>
            </a:r>
            <a:r>
              <a:rPr altLang="en-GB" sz="1800" lang="en-US"/>
              <a:t>r</a:t>
            </a:r>
            <a:r>
              <a:rPr altLang="en-GB" sz="1800" lang="en-US"/>
              <a:t>unny Nose,</a:t>
            </a:r>
            <a:r>
              <a:rPr altLang="en-GB" sz="1800" lang="en-US"/>
              <a:t>c</a:t>
            </a:r>
            <a:r>
              <a:rPr altLang="en-GB" sz="1800" lang="en-US"/>
              <a:t>ough, Sore Throat, Tonsillitis, Flu, and Fever.</a:t>
            </a:r>
            <a:endParaRPr sz="1800" lang="en-GB"/>
          </a:p>
          <a:p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picture</a:t>
            </a:r>
            <a:r>
              <a:rPr altLang="en-GB" sz="1800" lang="en-US"/>
              <a:t> </a:t>
            </a:r>
            <a:r>
              <a:rPr altLang="en-GB" sz="1800" lang="en-US"/>
              <a:t>o</a:t>
            </a:r>
            <a:r>
              <a:rPr altLang="en-GB" sz="1800" lang="en-US"/>
              <a:t>f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s</a:t>
            </a:r>
            <a:r>
              <a:rPr altLang="en-GB" sz="1800" lang="en-US"/>
              <a:t>h</a:t>
            </a:r>
            <a:r>
              <a:rPr altLang="en-GB" sz="1800" lang="en-US"/>
              <a:t>o</a:t>
            </a:r>
            <a:r>
              <a:rPr altLang="en-GB" sz="1800" lang="en-US"/>
              <a:t>wn</a:t>
            </a:r>
            <a:r>
              <a:rPr altLang="en-GB" sz="1800" lang="en-US"/>
              <a:t> </a:t>
            </a:r>
            <a:r>
              <a:rPr altLang="en-GB" sz="1800" lang="en-US"/>
              <a:t>b</a:t>
            </a:r>
            <a:r>
              <a:rPr altLang="en-GB" sz="1800" lang="en-US"/>
              <a:t>e</a:t>
            </a:r>
            <a:r>
              <a:rPr altLang="en-GB" sz="1800" lang="en-US"/>
              <a:t>l</a:t>
            </a:r>
            <a:r>
              <a:rPr altLang="en-GB" sz="1800" lang="en-US"/>
              <a:t>o</a:t>
            </a:r>
            <a:r>
              <a:rPr altLang="en-GB" sz="1800" lang="en-US"/>
              <a:t>w</a:t>
            </a:r>
            <a:endParaRPr sz="1800" lang="en-GB"/>
          </a:p>
          <a:p>
            <a:endParaRPr sz="1800" lang="en-GB"/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145881" y="4001294"/>
            <a:ext cx="5158112" cy="3815199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GB" lang="en-US"/>
              <a:t>C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p</a:t>
            </a:r>
            <a:r>
              <a:rPr altLang="en-GB" lang="en-US"/>
              <a:t>e</a:t>
            </a: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n</a:t>
            </a:r>
            <a:r>
              <a:rPr altLang="en-GB" lang="en-US"/>
              <a:t>e</a:t>
            </a:r>
            <a:r>
              <a:rPr altLang="en-GB" lang="en-US"/>
              <a:t>t</a:t>
            </a:r>
            <a:r>
              <a:rPr altLang="en-GB" lang="en-US"/>
              <a:t>(</a:t>
            </a:r>
            <a:r>
              <a:rPr altLang="en-GB" lang="en-US"/>
              <a:t>B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l</a:t>
            </a:r>
            <a:r>
              <a:rPr altLang="en-GB" lang="en-US"/>
              <a:t>e</a:t>
            </a:r>
            <a:r>
              <a:rPr altLang="en-GB" lang="en-US"/>
              <a:t>r</a:t>
            </a:r>
            <a:r>
              <a:rPr altLang="en-GB" lang="en-US"/>
              <a:t>i</a:t>
            </a:r>
            <a:r>
              <a:rPr altLang="en-GB" lang="en-US"/>
              <a:t>a</a:t>
            </a:r>
            <a:r>
              <a:rPr altLang="en-GB" lang="en-US"/>
              <a:t>)</a:t>
            </a:r>
            <a:endParaRPr lang="en-GB"/>
          </a:p>
        </p:txBody>
      </p:sp>
      <p:sp>
        <p:nvSpPr>
          <p:cNvPr id="1048610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GB" sz="1800" lang="en-US"/>
              <a:t>I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 </a:t>
            </a:r>
            <a:r>
              <a:rPr altLang="en-GB" sz="1800" lang="en-US"/>
              <a:t>p</a:t>
            </a:r>
            <a:r>
              <a:rPr altLang="en-GB" sz="1800" lang="en-US"/>
              <a:t>l</a:t>
            </a:r>
            <a:r>
              <a:rPr altLang="en-GB" sz="1800" lang="en-US"/>
              <a:t>a</a:t>
            </a:r>
            <a:r>
              <a:rPr altLang="en-GB" sz="1800" lang="en-US"/>
              <a:t>n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w</a:t>
            </a:r>
            <a:r>
              <a:rPr altLang="en-GB" sz="1800" lang="en-US"/>
              <a:t>h</a:t>
            </a:r>
            <a:r>
              <a:rPr altLang="en-GB" sz="1800" lang="en-US"/>
              <a:t>i</a:t>
            </a:r>
            <a:r>
              <a:rPr altLang="en-GB" sz="1800" lang="en-US"/>
              <a:t>c</a:t>
            </a:r>
            <a:r>
              <a:rPr altLang="en-GB" sz="1800" lang="en-US"/>
              <a:t>h</a:t>
            </a:r>
            <a:r>
              <a:rPr altLang="en-GB" sz="1800" lang="en-US"/>
              <a:t> </a:t>
            </a:r>
            <a:r>
              <a:rPr altLang="en-GB" sz="1800" lang="en-US"/>
              <a:t>c</a:t>
            </a:r>
            <a:r>
              <a:rPr altLang="en-GB" sz="1800" lang="en-US"/>
              <a:t>o</a:t>
            </a:r>
            <a:r>
              <a:rPr altLang="en-GB" sz="1800" lang="en-US"/>
              <a:t>n</a:t>
            </a:r>
            <a:r>
              <a:rPr altLang="en-GB" sz="1800" lang="en-US"/>
              <a:t>t</a:t>
            </a:r>
            <a:r>
              <a:rPr altLang="en-GB" sz="1800" lang="en-US"/>
              <a:t>a</a:t>
            </a:r>
            <a:r>
              <a:rPr altLang="en-GB" sz="1800" lang="en-US"/>
              <a:t>i</a:t>
            </a:r>
            <a:r>
              <a:rPr altLang="en-GB" sz="1800" lang="en-US"/>
              <a:t>n</a:t>
            </a:r>
            <a:r>
              <a:rPr altLang="en-GB" sz="1800" lang="en-US"/>
              <a:t> </a:t>
            </a:r>
            <a:r>
              <a:rPr altLang="en-GB" sz="1800" lang="en-US"/>
              <a:t>s</a:t>
            </a:r>
            <a:r>
              <a:rPr altLang="en-GB" sz="1800" lang="en-US"/>
              <a:t>o</a:t>
            </a:r>
            <a:r>
              <a:rPr altLang="en-GB" sz="1800" lang="en-US"/>
              <a:t>m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f</a:t>
            </a:r>
            <a:r>
              <a:rPr altLang="en-GB" sz="1800" lang="en-US"/>
              <a:t>l</a:t>
            </a:r>
            <a:r>
              <a:rPr altLang="en-GB" sz="1800" lang="en-US"/>
              <a:t>o</a:t>
            </a:r>
            <a:r>
              <a:rPr altLang="en-GB" sz="1800" lang="en-US"/>
              <a:t>w</a:t>
            </a:r>
            <a:r>
              <a:rPr altLang="en-GB" sz="1800" lang="en-US"/>
              <a:t>ers</a:t>
            </a:r>
            <a:r>
              <a:rPr altLang="en-GB" sz="1800" lang="en-US"/>
              <a:t> </a:t>
            </a:r>
            <a:r>
              <a:rPr altLang="en-GB" sz="1800" lang="en-US"/>
              <a:t>w</a:t>
            </a:r>
            <a:r>
              <a:rPr altLang="en-GB" sz="1800" lang="en-US"/>
              <a:t>h</a:t>
            </a:r>
            <a:r>
              <a:rPr altLang="en-GB" sz="1800" lang="en-US"/>
              <a:t>i</a:t>
            </a:r>
            <a:r>
              <a:rPr altLang="en-GB" sz="1800" lang="en-US"/>
              <a:t>c</a:t>
            </a:r>
            <a:r>
              <a:rPr altLang="en-GB" sz="1800" lang="en-US"/>
              <a:t>h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u</a:t>
            </a:r>
            <a:r>
              <a:rPr altLang="en-GB" sz="1800" lang="en-US"/>
              <a:t>s</a:t>
            </a:r>
            <a:r>
              <a:rPr altLang="en-GB" sz="1800" lang="en-US"/>
              <a:t>e</a:t>
            </a:r>
            <a:r>
              <a:rPr altLang="en-GB" sz="1800" lang="en-US"/>
              <a:t>d</a:t>
            </a:r>
            <a:r>
              <a:rPr altLang="en-GB" sz="1800" lang="en-US"/>
              <a:t> </a:t>
            </a:r>
            <a:r>
              <a:rPr altLang="en-GB" sz="1800" lang="en-US"/>
              <a:t>f</a:t>
            </a:r>
            <a:r>
              <a:rPr altLang="en-GB" sz="1800" lang="en-US"/>
              <a:t>o</a:t>
            </a:r>
            <a:r>
              <a:rPr altLang="en-GB" sz="1800" lang="en-US"/>
              <a:t>r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a</a:t>
            </a:r>
            <a:r>
              <a:rPr altLang="en-GB" sz="1800" lang="en-US"/>
              <a:t>tment</a:t>
            </a:r>
            <a:r>
              <a:rPr altLang="en-GB" sz="1800" lang="en-US"/>
              <a:t> </a:t>
            </a:r>
            <a:r>
              <a:rPr altLang="en-GB" sz="1800" lang="en-US"/>
              <a:t>o</a:t>
            </a:r>
            <a:r>
              <a:rPr altLang="en-GB" sz="1800" lang="en-US"/>
              <a:t>of</a:t>
            </a:r>
            <a:r>
              <a:rPr altLang="en-GB" sz="1800" lang="en-US"/>
              <a:t> </a:t>
            </a:r>
            <a:r>
              <a:rPr altLang="en-GB" sz="1800" lang="en-US"/>
              <a:t>c</a:t>
            </a:r>
            <a:r>
              <a:rPr altLang="en-GB" sz="1800" lang="en-US"/>
              <a:t>o</a:t>
            </a:r>
            <a:r>
              <a:rPr altLang="en-GB" sz="1800" lang="en-US"/>
              <a:t>u</a:t>
            </a:r>
            <a:r>
              <a:rPr altLang="en-GB" sz="1800" lang="en-US"/>
              <a:t>g</a:t>
            </a:r>
            <a:r>
              <a:rPr altLang="en-GB" sz="1800" lang="en-US"/>
              <a:t>h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n</a:t>
            </a:r>
            <a:r>
              <a:rPr altLang="en-GB" sz="1800" lang="en-US"/>
              <a:t>d</a:t>
            </a:r>
            <a:r>
              <a:rPr altLang="en-GB" sz="1800" lang="en-US"/>
              <a:t> </a:t>
            </a:r>
            <a:r>
              <a:rPr altLang="en-GB" sz="1800" lang="en-US"/>
              <a:t>b</a:t>
            </a:r>
            <a:r>
              <a:rPr altLang="en-GB" sz="1800" lang="en-US"/>
              <a:t>a</a:t>
            </a:r>
            <a:r>
              <a:rPr altLang="en-GB" sz="1800" lang="en-US"/>
              <a:t>c</a:t>
            </a:r>
            <a:r>
              <a:rPr altLang="en-GB" sz="1800" lang="en-US"/>
              <a:t>k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c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s</a:t>
            </a:r>
            <a:r>
              <a:rPr altLang="en-GB" sz="1800" lang="en-US"/>
              <a:t>.</a:t>
            </a:r>
            <a:endParaRPr sz="1800" lang="en-GB"/>
          </a:p>
          <a:p>
            <a:r>
              <a:rPr altLang="en-GB" sz="1800" lang="en-US"/>
              <a:t>I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l</a:t>
            </a:r>
            <a:r>
              <a:rPr altLang="en-GB" sz="1800" lang="en-US"/>
              <a:t>s</a:t>
            </a:r>
            <a:r>
              <a:rPr altLang="en-GB" sz="1800" lang="en-US"/>
              <a:t>o</a:t>
            </a:r>
            <a:r>
              <a:rPr altLang="en-GB" sz="1800" lang="en-US"/>
              <a:t> </a:t>
            </a:r>
            <a:r>
              <a:rPr altLang="en-GB" sz="1800" lang="en-US"/>
              <a:t>u</a:t>
            </a:r>
            <a:r>
              <a:rPr altLang="en-GB" sz="1800" lang="en-US"/>
              <a:t>s</a:t>
            </a:r>
            <a:r>
              <a:rPr altLang="en-GB" sz="1800" lang="en-US"/>
              <a:t>e</a:t>
            </a:r>
            <a:r>
              <a:rPr altLang="en-GB" sz="1800" lang="en-US"/>
              <a:t>d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a</a:t>
            </a:r>
            <a:r>
              <a:rPr altLang="en-GB" sz="1800" lang="en-US"/>
              <a:t>t</a:t>
            </a:r>
            <a:r>
              <a:rPr altLang="en-GB" sz="1800" lang="en-US"/>
              <a:t>m</a:t>
            </a:r>
            <a:r>
              <a:rPr altLang="en-GB" sz="1800" lang="en-US"/>
              <a:t>ent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o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a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w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n</a:t>
            </a:r>
            <a:r>
              <a:rPr altLang="en-GB" sz="1800" lang="en-US"/>
              <a:t> </a:t>
            </a:r>
            <a:r>
              <a:rPr altLang="en-GB" sz="1800" lang="en-US"/>
              <a:t>o</a:t>
            </a:r>
            <a:r>
              <a:rPr altLang="en-GB" sz="1800" lang="en-US"/>
              <a:t>n</a:t>
            </a:r>
            <a:r>
              <a:rPr altLang="en-GB" sz="1800" lang="en-US"/>
              <a:t> </a:t>
            </a:r>
            <a:r>
              <a:rPr altLang="en-GB" sz="1800" lang="en-US"/>
              <a:t>e</a:t>
            </a:r>
            <a:r>
              <a:rPr altLang="en-GB" sz="1800" lang="en-US"/>
              <a:t>i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b</a:t>
            </a:r>
            <a:r>
              <a:rPr altLang="en-GB" sz="1800" lang="en-US"/>
              <a:t>i</a:t>
            </a:r>
            <a:r>
              <a:rPr altLang="en-GB" sz="1800" lang="en-US"/>
              <a:t>t</a:t>
            </a:r>
            <a:r>
              <a:rPr altLang="en-GB" sz="1800" lang="en-US"/>
              <a:t>t</a:t>
            </a:r>
            <a:r>
              <a:rPr altLang="en-GB" sz="1800" lang="en-US"/>
              <a:t>e</a:t>
            </a:r>
            <a:r>
              <a:rPr altLang="en-GB" sz="1800" lang="en-US"/>
              <a:t>n</a:t>
            </a:r>
            <a:r>
              <a:rPr altLang="en-GB" sz="1800" lang="en-US"/>
              <a:t> </a:t>
            </a:r>
            <a:r>
              <a:rPr altLang="en-GB" sz="1800" lang="en-US"/>
              <a:t>b</a:t>
            </a:r>
            <a:r>
              <a:rPr altLang="en-GB" sz="1800" lang="en-US"/>
              <a:t>y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 </a:t>
            </a:r>
            <a:r>
              <a:rPr altLang="en-GB" sz="1800" lang="en-US"/>
              <a:t>s</a:t>
            </a:r>
            <a:r>
              <a:rPr altLang="en-GB" sz="1800" lang="en-US"/>
              <a:t>n</a:t>
            </a:r>
            <a:r>
              <a:rPr altLang="en-GB" sz="1800" lang="en-US"/>
              <a:t>a</a:t>
            </a:r>
            <a:r>
              <a:rPr altLang="en-GB" sz="1800" lang="en-US"/>
              <a:t>k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o</a:t>
            </a:r>
            <a:r>
              <a:rPr altLang="en-GB" sz="1800" lang="en-US"/>
              <a:t>r</a:t>
            </a:r>
            <a:r>
              <a:rPr altLang="en-GB" sz="1800" lang="en-US"/>
              <a:t> </a:t>
            </a:r>
            <a:r>
              <a:rPr altLang="en-GB" sz="1800" lang="en-US"/>
              <a:t>o</a:t>
            </a:r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r</a:t>
            </a:r>
            <a:r>
              <a:rPr altLang="en-GB" sz="1800" lang="en-US"/>
              <a:t> </a:t>
            </a:r>
            <a:r>
              <a:rPr altLang="en-GB" sz="1800" lang="en-US"/>
              <a:t>p</a:t>
            </a:r>
            <a:r>
              <a:rPr altLang="en-GB" sz="1800" lang="en-US"/>
              <a:t>o</a:t>
            </a:r>
            <a:r>
              <a:rPr altLang="en-GB" sz="1800" lang="en-US"/>
              <a:t>i</a:t>
            </a:r>
            <a:r>
              <a:rPr altLang="en-GB" sz="1800" lang="en-US"/>
              <a:t>s</a:t>
            </a:r>
            <a:r>
              <a:rPr altLang="en-GB" sz="1800" lang="en-US"/>
              <a:t>o</a:t>
            </a:r>
            <a:r>
              <a:rPr altLang="en-GB" sz="1800" lang="en-US"/>
              <a:t>n</a:t>
            </a:r>
            <a:r>
              <a:rPr altLang="en-GB" sz="1800" lang="en-US"/>
              <a:t>ous</a:t>
            </a:r>
            <a:r>
              <a:rPr altLang="en-GB" sz="1800" lang="en-US"/>
              <a:t> </a:t>
            </a:r>
            <a:r>
              <a:rPr altLang="en-GB" sz="1800" lang="en-US"/>
              <a:t>insect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l</a:t>
            </a:r>
            <a:r>
              <a:rPr altLang="en-GB" sz="1800" lang="en-US"/>
              <a:t>i</a:t>
            </a:r>
            <a:r>
              <a:rPr altLang="en-GB" sz="1800" lang="en-US"/>
              <a:t>k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s</a:t>
            </a:r>
            <a:r>
              <a:rPr altLang="en-GB" sz="1800" lang="en-US"/>
              <a:t>p</a:t>
            </a:r>
            <a:r>
              <a:rPr altLang="en-GB" sz="1800" lang="en-US"/>
              <a:t>i</a:t>
            </a:r>
            <a:r>
              <a:rPr altLang="en-GB" sz="1800" lang="en-US"/>
              <a:t>d</a:t>
            </a:r>
            <a:r>
              <a:rPr altLang="en-GB" sz="1800" lang="en-US"/>
              <a:t>e</a:t>
            </a:r>
            <a:r>
              <a:rPr altLang="en-GB" sz="1800" lang="en-US"/>
              <a:t>r</a:t>
            </a:r>
            <a:r>
              <a:rPr altLang="en-GB" sz="1800" lang="en-US"/>
              <a:t>.</a:t>
            </a:r>
            <a:endParaRPr sz="1800" lang="en-GB"/>
          </a:p>
          <a:p>
            <a:endParaRPr sz="1800" lang="en-GB"/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915545" y="3210413"/>
            <a:ext cx="5312910" cy="3602459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GB" lang="en-US"/>
              <a:t>I</a:t>
            </a:r>
            <a:r>
              <a:rPr altLang="en-GB" lang="en-US"/>
              <a:t>t</a:t>
            </a:r>
            <a:r>
              <a:rPr altLang="en-GB" lang="en-US"/>
              <a:t>e</a:t>
            </a:r>
            <a:r>
              <a:rPr altLang="en-GB" lang="en-US"/>
              <a:t>t</a:t>
            </a:r>
            <a:endParaRPr lang="en-GB"/>
          </a:p>
        </p:txBody>
      </p:sp>
      <p:sp>
        <p:nvSpPr>
          <p:cNvPr id="1048612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-342900" marL="342900">
              <a:buFont typeface="Arial"/>
              <a:buChar char="•"/>
            </a:pPr>
            <a:r>
              <a:rPr altLang="en-GB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i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y</a:t>
            </a:r>
            <a:r>
              <a:rPr altLang="en-GB" sz="1800" lang="en-US"/>
              <a:t>p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o</a:t>
            </a:r>
            <a:r>
              <a:rPr altLang="en-GB" sz="1800" lang="en-US"/>
              <a:t>f</a:t>
            </a:r>
            <a:r>
              <a:rPr altLang="en-GB" sz="1800" lang="en-US"/>
              <a:t> </a:t>
            </a:r>
            <a:r>
              <a:rPr altLang="en-GB" sz="1800" lang="en-US"/>
              <a:t>p</a:t>
            </a:r>
            <a:r>
              <a:rPr altLang="en-GB" sz="1800" lang="en-US"/>
              <a:t>l</a:t>
            </a:r>
            <a:r>
              <a:rPr altLang="en-GB" sz="1800" lang="en-US"/>
              <a:t>a</a:t>
            </a:r>
            <a:r>
              <a:rPr altLang="en-GB" sz="1800" lang="en-US"/>
              <a:t>n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g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e</a:t>
            </a:r>
            <a:r>
              <a:rPr altLang="en-GB" sz="1800" lang="en-US"/>
              <a:t>n</a:t>
            </a:r>
            <a:r>
              <a:rPr altLang="en-GB" sz="1800" lang="en-US"/>
              <a:t>y</a:t>
            </a:r>
            <a:r>
              <a:rPr altLang="en-GB" sz="1800" lang="en-US"/>
              <a:t> </a:t>
            </a:r>
            <a:r>
              <a:rPr altLang="en-GB" sz="1800" lang="en-US"/>
              <a:t>and</a:t>
            </a:r>
            <a:r>
              <a:rPr altLang="en-GB" sz="1800" lang="en-US"/>
              <a:t> </a:t>
            </a:r>
            <a:r>
              <a:rPr altLang="en-GB" sz="1800" lang="en-US"/>
              <a:t>w</a:t>
            </a:r>
            <a:r>
              <a:rPr altLang="en-GB" sz="1800" lang="en-US"/>
              <a:t>i</a:t>
            </a:r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 </a:t>
            </a:r>
            <a:r>
              <a:rPr altLang="en-GB" sz="1800" lang="en-US"/>
              <a:t>y</a:t>
            </a:r>
            <a:r>
              <a:rPr altLang="en-GB" sz="1800" lang="en-US"/>
              <a:t>e</a:t>
            </a:r>
            <a:r>
              <a:rPr altLang="en-GB" sz="1800" lang="en-US"/>
              <a:t>l</a:t>
            </a:r>
            <a:r>
              <a:rPr altLang="en-GB" sz="1800" lang="en-US"/>
              <a:t>l</a:t>
            </a:r>
            <a:r>
              <a:rPr altLang="en-GB" sz="1800" lang="en-US"/>
              <a:t>o</a:t>
            </a:r>
            <a:r>
              <a:rPr altLang="en-GB" sz="1800" lang="en-US"/>
              <a:t>w</a:t>
            </a:r>
            <a:r>
              <a:rPr altLang="en-GB" sz="1800" lang="en-US"/>
              <a:t> </a:t>
            </a:r>
            <a:r>
              <a:rPr altLang="en-GB" sz="1800" lang="en-US"/>
              <a:t>f</a:t>
            </a:r>
            <a:r>
              <a:rPr altLang="en-GB" sz="1800" lang="en-US"/>
              <a:t>l</a:t>
            </a:r>
            <a:r>
              <a:rPr altLang="en-GB" sz="1800" lang="en-US"/>
              <a:t>o</a:t>
            </a:r>
            <a:r>
              <a:rPr altLang="en-GB" sz="1800" lang="en-US"/>
              <a:t>w</a:t>
            </a:r>
            <a:r>
              <a:rPr altLang="en-GB" sz="1800" lang="en-US"/>
              <a:t>e</a:t>
            </a:r>
            <a:r>
              <a:rPr altLang="en-GB" sz="1800" lang="en-US"/>
              <a:t>r</a:t>
            </a:r>
            <a:r>
              <a:rPr altLang="en-GB" sz="1800" lang="en-US"/>
              <a:t>s</a:t>
            </a:r>
            <a:endParaRPr sz="1800" lang="en-GB"/>
          </a:p>
          <a:p>
            <a:pPr indent="-342900" marL="342900">
              <a:buFont typeface="Arial"/>
              <a:buChar char="•"/>
            </a:pPr>
            <a:r>
              <a:rPr altLang="en-GB" sz="1800" lang="en-US"/>
              <a:t>I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d</a:t>
            </a:r>
            <a:r>
              <a:rPr altLang="en-GB" sz="1800" lang="en-US"/>
              <a:t>d</a:t>
            </a:r>
            <a:r>
              <a:rPr altLang="en-GB" sz="1800" lang="en-US"/>
              <a:t>e</a:t>
            </a:r>
            <a:r>
              <a:rPr altLang="en-GB" sz="1800" lang="en-US"/>
              <a:t>d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o</a:t>
            </a:r>
            <a:r>
              <a:rPr altLang="en-GB" sz="1800" lang="en-US"/>
              <a:t> </a:t>
            </a:r>
            <a:r>
              <a:rPr altLang="en-GB" sz="1800" lang="en-US"/>
              <a:t>m</a:t>
            </a:r>
            <a:r>
              <a:rPr altLang="en-GB" sz="1800" lang="en-US"/>
              <a:t>i</a:t>
            </a:r>
            <a:r>
              <a:rPr altLang="en-GB" sz="1800" lang="en-US"/>
              <a:t>l</a:t>
            </a:r>
            <a:r>
              <a:rPr altLang="en-GB" sz="1800" lang="en-US"/>
              <a:t>k</a:t>
            </a:r>
            <a:r>
              <a:rPr altLang="en-GB" sz="1800" lang="en-US"/>
              <a:t> </a:t>
            </a:r>
            <a:r>
              <a:rPr altLang="en-GB" sz="1800" lang="en-US"/>
              <a:t>f</a:t>
            </a:r>
            <a:r>
              <a:rPr altLang="en-GB" sz="1800" lang="en-US"/>
              <a:t>o</a:t>
            </a:r>
            <a:r>
              <a:rPr altLang="en-GB" sz="1800" lang="en-US"/>
              <a:t>r</a:t>
            </a:r>
            <a:r>
              <a:rPr altLang="en-GB" sz="1800" lang="en-US"/>
              <a:t> </a:t>
            </a:r>
            <a:r>
              <a:rPr altLang="en-GB" sz="1800" lang="en-US"/>
              <a:t>m</a:t>
            </a:r>
            <a:r>
              <a:rPr altLang="en-GB" sz="1800" lang="en-US"/>
              <a:t>e</a:t>
            </a:r>
            <a:r>
              <a:rPr altLang="en-GB" sz="1800" lang="en-US"/>
              <a:t>d</a:t>
            </a:r>
            <a:r>
              <a:rPr altLang="en-GB" sz="1800" lang="en-US"/>
              <a:t>i</a:t>
            </a:r>
            <a:r>
              <a:rPr altLang="en-GB" sz="1800" lang="en-US"/>
              <a:t>c</a:t>
            </a:r>
            <a:r>
              <a:rPr altLang="en-GB" sz="1800" lang="en-US"/>
              <a:t>i</a:t>
            </a:r>
            <a:r>
              <a:rPr altLang="en-GB" sz="1800" lang="en-US"/>
              <a:t>n</a:t>
            </a:r>
            <a:r>
              <a:rPr altLang="en-GB" sz="1800" lang="en-US"/>
              <a:t>a</a:t>
            </a:r>
            <a:r>
              <a:rPr altLang="en-GB" sz="1800" lang="en-US"/>
              <a:t>l</a:t>
            </a:r>
            <a:r>
              <a:rPr altLang="en-GB" sz="1800" lang="en-US"/>
              <a:t> </a:t>
            </a:r>
            <a:r>
              <a:rPr altLang="en-GB" sz="1800" lang="en-US"/>
              <a:t>p</a:t>
            </a:r>
            <a:r>
              <a:rPr altLang="en-GB" sz="1800" lang="en-US"/>
              <a:t>u</a:t>
            </a:r>
            <a:r>
              <a:rPr altLang="en-GB" sz="1800" lang="en-US"/>
              <a:t>r</a:t>
            </a:r>
            <a:r>
              <a:rPr altLang="en-GB" sz="1800" lang="en-US"/>
              <a:t>p</a:t>
            </a:r>
            <a:r>
              <a:rPr altLang="en-GB" sz="1800" lang="en-US"/>
              <a:t>o</a:t>
            </a:r>
            <a:r>
              <a:rPr altLang="en-GB" sz="1800" lang="en-US"/>
              <a:t>s</a:t>
            </a:r>
            <a:r>
              <a:rPr altLang="en-GB" sz="1800" lang="en-US"/>
              <a:t>e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n</a:t>
            </a:r>
            <a:r>
              <a:rPr altLang="en-GB" sz="1800" lang="en-US"/>
              <a:t>d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a</a:t>
            </a:r>
            <a:r>
              <a:rPr altLang="en-GB" sz="1800" lang="en-US"/>
              <a:t>s</a:t>
            </a:r>
            <a:r>
              <a:rPr altLang="en-GB" sz="1800" lang="en-US"/>
              <a:t>t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im</a:t>
            </a:r>
            <a:r>
              <a:rPr altLang="en-GB" sz="1800" lang="en-US"/>
              <a:t>p</a:t>
            </a:r>
            <a:r>
              <a:rPr altLang="en-GB" sz="1800" lang="en-US"/>
              <a:t>r</a:t>
            </a:r>
            <a:r>
              <a:rPr altLang="en-GB" sz="1800" lang="en-US"/>
              <a:t>o</a:t>
            </a:r>
            <a:r>
              <a:rPr altLang="en-GB" sz="1800" lang="en-US"/>
              <a:t>v</a:t>
            </a:r>
            <a:r>
              <a:rPr altLang="en-GB" sz="1800" lang="en-US"/>
              <a:t>a</a:t>
            </a:r>
            <a:r>
              <a:rPr altLang="en-GB" sz="1800" lang="en-US"/>
              <a:t>l</a:t>
            </a:r>
            <a:r>
              <a:rPr altLang="en-GB" sz="1800" lang="en-US"/>
              <a:t>.</a:t>
            </a:r>
            <a:r>
              <a:rPr altLang="en-GB" sz="1800" lang="en-US"/>
              <a:t> </a:t>
            </a:r>
            <a:endParaRPr sz="1800" lang="en-GB"/>
          </a:p>
          <a:p>
            <a:pPr indent="-342900" marL="342900">
              <a:buFont typeface="Arial"/>
              <a:buChar char="•"/>
            </a:pPr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i</a:t>
            </a:r>
            <a:r>
              <a:rPr altLang="en-GB" sz="1800" lang="en-US"/>
              <a:t>s</a:t>
            </a:r>
            <a:r>
              <a:rPr altLang="en-GB" sz="1800" lang="en-US"/>
              <a:t>,</a:t>
            </a:r>
            <a:r>
              <a:rPr altLang="en-GB" sz="1800" lang="en-US"/>
              <a:t>h</a:t>
            </a:r>
            <a:r>
              <a:rPr altLang="en-GB" sz="1800" lang="en-US"/>
              <a:t>o</a:t>
            </a:r>
            <a:r>
              <a:rPr altLang="en-GB" sz="1800" lang="en-US"/>
              <a:t>w</a:t>
            </a:r>
            <a:r>
              <a:rPr altLang="en-GB" sz="1800" lang="en-US"/>
              <a:t>e</a:t>
            </a:r>
            <a:r>
              <a:rPr altLang="en-GB" sz="1800" lang="en-US"/>
              <a:t>ver</a:t>
            </a:r>
            <a:r>
              <a:rPr altLang="en-GB" sz="1800" lang="en-US"/>
              <a:t>,</a:t>
            </a:r>
            <a:r>
              <a:rPr altLang="en-GB" sz="1800" lang="en-US"/>
              <a:t> </a:t>
            </a:r>
            <a:r>
              <a:rPr altLang="en-GB" sz="1800" lang="en-US"/>
              <a:t>p</a:t>
            </a:r>
            <a:r>
              <a:rPr altLang="en-GB" sz="1800" lang="en-US"/>
              <a:t>l</a:t>
            </a:r>
            <a:r>
              <a:rPr altLang="en-GB" sz="1800" lang="en-US"/>
              <a:t>a</a:t>
            </a:r>
            <a:r>
              <a:rPr altLang="en-GB" sz="1800" lang="en-US"/>
              <a:t>y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 </a:t>
            </a:r>
            <a:r>
              <a:rPr altLang="en-GB" sz="1800" lang="en-US"/>
              <a:t>r</a:t>
            </a:r>
            <a:r>
              <a:rPr altLang="en-GB" sz="1800" lang="en-US"/>
              <a:t>o</a:t>
            </a:r>
            <a:r>
              <a:rPr altLang="en-GB" sz="1800" lang="en-US"/>
              <a:t>l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n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a</a:t>
            </a:r>
            <a:r>
              <a:rPr altLang="en-GB" sz="1800" lang="en-US"/>
              <a:t>t</a:t>
            </a:r>
            <a:r>
              <a:rPr altLang="en-GB" sz="1800" lang="en-US"/>
              <a:t>m</a:t>
            </a:r>
            <a:r>
              <a:rPr altLang="en-GB" sz="1800" lang="en-US"/>
              <a:t>e</a:t>
            </a:r>
            <a:r>
              <a:rPr altLang="en-GB" sz="1800" lang="en-US"/>
              <a:t>n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o</a:t>
            </a:r>
            <a:r>
              <a:rPr altLang="en-GB" sz="1800" lang="en-US"/>
              <a:t>f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r</a:t>
            </a:r>
            <a:r>
              <a:rPr altLang="en-GB" sz="1800" lang="en-US"/>
              <a:t>o</a:t>
            </a:r>
            <a:r>
              <a:rPr altLang="en-GB" sz="1800" lang="en-US"/>
              <a:t>a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cancer</a:t>
            </a:r>
            <a:r>
              <a:rPr altLang="en-GB" sz="1800" lang="en-US"/>
              <a:t>s</a:t>
            </a:r>
            <a:r>
              <a:rPr altLang="en-GB" sz="1800" lang="en-US"/>
              <a:t>.</a:t>
            </a:r>
            <a:endParaRPr sz="1800" lang="en-GB"/>
          </a:p>
          <a:p>
            <a:pPr indent="-342900" marL="342900">
              <a:buFont typeface="Arial"/>
              <a:buChar char="•"/>
            </a:pPr>
            <a:endParaRPr sz="1800" lang="en-GB"/>
          </a:p>
          <a:p>
            <a:endParaRPr lang="en-GB"/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310649" y="3339161"/>
            <a:ext cx="6167016" cy="3159157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GB" lang="en-US"/>
              <a:t>T</a:t>
            </a:r>
            <a:r>
              <a:rPr altLang="en-GB" lang="en-US"/>
              <a:t>i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w</a:t>
            </a:r>
            <a:r>
              <a:rPr altLang="en-GB" lang="en-US"/>
              <a:t>e</a:t>
            </a:r>
            <a:r>
              <a:rPr altLang="en-GB" lang="en-US"/>
              <a:t>t</a:t>
            </a:r>
            <a:endParaRPr lang="en-GB"/>
          </a:p>
        </p:txBody>
      </p:sp>
      <p:sp>
        <p:nvSpPr>
          <p:cNvPr id="1048614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i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y</a:t>
            </a:r>
            <a:r>
              <a:rPr altLang="en-GB" sz="1800" lang="en-US"/>
              <a:t>p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o</a:t>
            </a:r>
            <a:r>
              <a:rPr altLang="en-GB" sz="1800" lang="en-US"/>
              <a:t>f</a:t>
            </a:r>
            <a:r>
              <a:rPr altLang="en-GB" sz="1800" lang="en-US"/>
              <a:t> </a:t>
            </a:r>
            <a:r>
              <a:rPr altLang="en-GB" sz="1800" lang="en-US"/>
              <a:t>p</a:t>
            </a:r>
            <a:r>
              <a:rPr altLang="en-GB" sz="1800" lang="en-US"/>
              <a:t>l</a:t>
            </a:r>
            <a:r>
              <a:rPr altLang="en-GB" sz="1800" lang="en-US"/>
              <a:t>a</a:t>
            </a:r>
            <a:r>
              <a:rPr altLang="en-GB" sz="1800" lang="en-US"/>
              <a:t>n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n</a:t>
            </a:r>
            <a:r>
              <a:rPr altLang="en-GB" sz="1800" lang="en-US"/>
              <a:t> </a:t>
            </a:r>
            <a:r>
              <a:rPr altLang="en-GB" sz="1800" lang="en-US"/>
              <a:t>which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t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s</a:t>
            </a:r>
            <a:r>
              <a:rPr altLang="en-GB" sz="1800" lang="en-US"/>
              <a:t>h</a:t>
            </a:r>
            <a:r>
              <a:rPr altLang="en-GB" sz="1800" lang="en-US"/>
              <a:t>o</a:t>
            </a:r>
            <a:r>
              <a:rPr altLang="en-GB" sz="1800" lang="en-US"/>
              <a:t>o</a:t>
            </a:r>
            <a:r>
              <a:rPr altLang="en-GB" sz="1800" lang="en-US"/>
              <a:t>t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u</a:t>
            </a:r>
            <a:r>
              <a:rPr altLang="en-GB" sz="1800" lang="en-US"/>
              <a:t>s</a:t>
            </a:r>
            <a:r>
              <a:rPr altLang="en-GB" sz="1800" lang="en-US"/>
              <a:t>e</a:t>
            </a:r>
            <a:r>
              <a:rPr altLang="en-GB" sz="1800" lang="en-US"/>
              <a:t>d</a:t>
            </a:r>
            <a:r>
              <a:rPr altLang="en-GB" sz="1800" lang="en-US"/>
              <a:t> </a:t>
            </a:r>
            <a:r>
              <a:rPr altLang="en-GB" sz="1800" lang="en-US"/>
              <a:t>f</a:t>
            </a:r>
            <a:r>
              <a:rPr altLang="en-GB" sz="1800" lang="en-US"/>
              <a:t>o</a:t>
            </a:r>
            <a:r>
              <a:rPr altLang="en-GB" sz="1800" lang="en-US"/>
              <a:t>r</a:t>
            </a:r>
            <a:r>
              <a:rPr altLang="en-GB" sz="1800" lang="en-US"/>
              <a:t> </a:t>
            </a:r>
            <a:r>
              <a:rPr altLang="en-GB" sz="1800" lang="en-US"/>
              <a:t>e</a:t>
            </a:r>
            <a:r>
              <a:rPr altLang="en-GB" sz="1800" lang="en-US"/>
              <a:t>x</a:t>
            </a:r>
            <a:r>
              <a:rPr altLang="en-GB" sz="1800" lang="en-US"/>
              <a:t>t</a:t>
            </a:r>
            <a:r>
              <a:rPr altLang="en-GB" sz="1800" lang="en-US"/>
              <a:t>e</a:t>
            </a:r>
            <a:r>
              <a:rPr altLang="en-GB" sz="1800" lang="en-US"/>
              <a:t>r</a:t>
            </a:r>
            <a:r>
              <a:rPr altLang="en-GB" sz="1800" lang="en-US"/>
              <a:t>nal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atment</a:t>
            </a:r>
            <a:r>
              <a:rPr altLang="en-GB" sz="1800" lang="en-US"/>
              <a:t> 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l</a:t>
            </a:r>
            <a:r>
              <a:rPr altLang="en-GB" sz="1800" lang="en-US"/>
              <a:t>i</a:t>
            </a:r>
            <a:r>
              <a:rPr altLang="en-GB" sz="1800" lang="en-US"/>
              <a:t>k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the</a:t>
            </a:r>
            <a:r>
              <a:rPr altLang="en-GB" sz="1800" lang="en-US"/>
              <a:t> </a:t>
            </a:r>
            <a:r>
              <a:rPr altLang="en-GB" sz="1800" lang="en-US"/>
              <a:t>s</a:t>
            </a:r>
            <a:r>
              <a:rPr altLang="en-GB" sz="1800" lang="en-US"/>
              <a:t>k</a:t>
            </a:r>
            <a:r>
              <a:rPr altLang="en-GB" sz="1800" lang="en-US"/>
              <a:t>i</a:t>
            </a:r>
            <a:r>
              <a:rPr altLang="en-GB" sz="1800" lang="en-US"/>
              <a:t>n</a:t>
            </a:r>
            <a:r>
              <a:rPr altLang="en-GB" sz="1800" lang="en-US"/>
              <a:t>.</a:t>
            </a:r>
            <a:endParaRPr sz="1800" lang="en-GB"/>
          </a:p>
          <a:p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s</a:t>
            </a:r>
            <a:r>
              <a:rPr altLang="en-GB" sz="1800" lang="en-US"/>
              <a:t>h</a:t>
            </a:r>
            <a:r>
              <a:rPr altLang="en-GB" sz="1800" lang="en-US"/>
              <a:t>o</a:t>
            </a:r>
            <a:r>
              <a:rPr altLang="en-GB" sz="1800" lang="en-US"/>
              <a:t>o</a:t>
            </a:r>
            <a:r>
              <a:rPr altLang="en-GB" sz="1800" lang="en-US"/>
              <a:t>t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burnt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n</a:t>
            </a:r>
            <a:r>
              <a:rPr altLang="en-GB" sz="1800" lang="en-US"/>
              <a:t>t</a:t>
            </a:r>
            <a:r>
              <a:rPr altLang="en-GB" sz="1800" lang="en-US"/>
              <a:t>o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s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n</a:t>
            </a:r>
            <a:r>
              <a:rPr altLang="en-GB" sz="1800" lang="en-US"/>
              <a:t>d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s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s</a:t>
            </a:r>
            <a:r>
              <a:rPr altLang="en-GB" sz="1800" lang="en-US"/>
              <a:t>p</a:t>
            </a:r>
            <a:r>
              <a:rPr altLang="en-GB" sz="1800" lang="en-US"/>
              <a:t>spread on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s</a:t>
            </a:r>
            <a:r>
              <a:rPr altLang="en-GB" sz="1800" lang="en-US"/>
              <a:t>u</a:t>
            </a:r>
            <a:r>
              <a:rPr altLang="en-GB" sz="1800" lang="en-US"/>
              <a:t>r</a:t>
            </a:r>
            <a:r>
              <a:rPr altLang="en-GB" sz="1800" lang="en-US"/>
              <a:t>f</a:t>
            </a:r>
            <a:r>
              <a:rPr altLang="en-GB" sz="1800" lang="en-US"/>
              <a:t>a</a:t>
            </a:r>
            <a:r>
              <a:rPr altLang="en-GB" sz="1800" lang="en-US"/>
              <a:t>ce</a:t>
            </a:r>
            <a:r>
              <a:rPr altLang="en-GB" sz="1800" lang="en-US"/>
              <a:t> </a:t>
            </a:r>
            <a:r>
              <a:rPr altLang="en-GB" sz="1800" lang="en-US"/>
              <a:t>o</a:t>
            </a:r>
            <a:r>
              <a:rPr altLang="en-GB" sz="1800" lang="en-US"/>
              <a:t>f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s</a:t>
            </a:r>
            <a:r>
              <a:rPr altLang="en-GB" sz="1800" lang="en-US"/>
              <a:t>k</a:t>
            </a:r>
            <a:r>
              <a:rPr altLang="en-GB" sz="1800" lang="en-US"/>
              <a:t>i</a:t>
            </a:r>
            <a:r>
              <a:rPr altLang="en-GB" sz="1800" lang="en-US"/>
              <a:t>n</a:t>
            </a:r>
            <a:r>
              <a:rPr altLang="en-GB" sz="1800" lang="en-US"/>
              <a:t> </a:t>
            </a:r>
            <a:r>
              <a:rPr altLang="en-GB" sz="1800" lang="en-US"/>
              <a:t>w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p</a:t>
            </a:r>
            <a:r>
              <a:rPr altLang="en-GB" sz="1800" lang="en-US"/>
              <a:t>e</a:t>
            </a:r>
            <a:r>
              <a:rPr altLang="en-GB" sz="1800" lang="en-US"/>
              <a:t>r</a:t>
            </a:r>
            <a:r>
              <a:rPr altLang="en-GB" sz="1800" lang="en-US"/>
              <a:t>f</a:t>
            </a:r>
            <a:r>
              <a:rPr altLang="en-GB" sz="1800" lang="en-US"/>
              <a:t>o</a:t>
            </a:r>
            <a:r>
              <a:rPr altLang="en-GB" sz="1800" lang="en-US"/>
              <a:t>rm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a</a:t>
            </a:r>
            <a:r>
              <a:rPr altLang="en-GB" sz="1800" lang="en-US"/>
              <a:t>t</a:t>
            </a:r>
            <a:r>
              <a:rPr altLang="en-GB" sz="1800" lang="en-US"/>
              <a:t>m</a:t>
            </a:r>
            <a:r>
              <a:rPr altLang="en-GB" sz="1800" lang="en-US"/>
              <a:t>e</a:t>
            </a:r>
            <a:r>
              <a:rPr altLang="en-GB" sz="1800" lang="en-US"/>
              <a:t>n</a:t>
            </a:r>
            <a:r>
              <a:rPr altLang="en-GB" sz="1800" lang="en-US"/>
              <a:t>t</a:t>
            </a:r>
            <a:r>
              <a:rPr altLang="en-GB" sz="1800" lang="en-US"/>
              <a:t>.</a:t>
            </a:r>
            <a:endParaRPr sz="1800" lang="en-GB"/>
          </a:p>
          <a:p>
            <a:endParaRPr lang="en-GB"/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17883" y="3223058"/>
            <a:ext cx="6505489" cy="4954287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GB" lang="en-US"/>
              <a:t>C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u</a:t>
            </a:r>
            <a:r>
              <a:rPr altLang="en-GB" lang="en-US"/>
              <a:t>r</a:t>
            </a:r>
            <a:r>
              <a:rPr altLang="en-GB" lang="en-US"/>
              <a:t>g</a:t>
            </a:r>
            <a:r>
              <a:rPr altLang="en-GB" lang="en-US"/>
              <a:t>u</a:t>
            </a:r>
            <a:r>
              <a:rPr altLang="en-GB" lang="en-US"/>
              <a:t>i</a:t>
            </a:r>
            <a:r>
              <a:rPr altLang="en-GB" lang="en-US"/>
              <a:t>y</a:t>
            </a:r>
            <a:r>
              <a:rPr altLang="en-GB" lang="en-US"/>
              <a:t>w</a:t>
            </a:r>
            <a:r>
              <a:rPr altLang="en-GB" lang="en-US"/>
              <a:t>e</a:t>
            </a:r>
            <a:r>
              <a:rPr altLang="en-GB" lang="en-US"/>
              <a:t>t</a:t>
            </a:r>
            <a:endParaRPr lang="en-GB"/>
          </a:p>
        </p:txBody>
      </p:sp>
      <p:sp>
        <p:nvSpPr>
          <p:cNvPr id="1048616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GB" sz="1800" lang="en-US"/>
              <a:t>It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i</a:t>
            </a:r>
            <a:r>
              <a:rPr altLang="en-GB" sz="1800" lang="en-US"/>
              <a:t>n</a:t>
            </a:r>
            <a:r>
              <a:rPr altLang="en-GB" sz="1800" lang="en-US"/>
              <a:t>y</a:t>
            </a:r>
            <a:r>
              <a:rPr altLang="en-GB" sz="1800" lang="en-US"/>
              <a:t> </a:t>
            </a:r>
            <a:r>
              <a:rPr altLang="en-GB" sz="1800" lang="en-US"/>
              <a:t>l</a:t>
            </a:r>
            <a:r>
              <a:rPr altLang="en-GB" sz="1800" lang="en-US"/>
              <a:t>e</a:t>
            </a:r>
            <a:r>
              <a:rPr altLang="en-GB" sz="1800" lang="en-US"/>
              <a:t>a</a:t>
            </a:r>
            <a:r>
              <a:rPr altLang="en-GB" sz="1800" lang="en-US"/>
              <a:t>ves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u</a:t>
            </a:r>
            <a:r>
              <a:rPr altLang="en-GB" sz="1800" lang="en-US"/>
              <a:t>s</a:t>
            </a:r>
            <a:r>
              <a:rPr altLang="en-GB" sz="1800" lang="en-US"/>
              <a:t>e</a:t>
            </a:r>
            <a:r>
              <a:rPr altLang="en-GB" sz="1800" lang="en-US"/>
              <a:t>d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n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a</a:t>
            </a:r>
            <a:r>
              <a:rPr altLang="en-GB" sz="1800" lang="en-US"/>
              <a:t>tment</a:t>
            </a:r>
            <a:r>
              <a:rPr altLang="en-GB" sz="1800" lang="en-US"/>
              <a:t> </a:t>
            </a:r>
            <a:r>
              <a:rPr altLang="en-GB" sz="1800" lang="en-US"/>
              <a:t>o</a:t>
            </a:r>
            <a:r>
              <a:rPr altLang="en-GB" sz="1800" lang="en-US"/>
              <a:t>f</a:t>
            </a:r>
            <a:r>
              <a:rPr altLang="en-GB" sz="1800" lang="en-US"/>
              <a:t> </a:t>
            </a:r>
            <a:r>
              <a:rPr altLang="en-GB" sz="1800" lang="en-US"/>
              <a:t>c</a:t>
            </a:r>
            <a:r>
              <a:rPr altLang="en-GB" sz="1800" lang="en-US"/>
              <a:t>o</a:t>
            </a:r>
            <a:r>
              <a:rPr altLang="en-GB" sz="1800" lang="en-US"/>
              <a:t>u</a:t>
            </a:r>
            <a:r>
              <a:rPr altLang="en-GB" sz="1800" lang="en-US"/>
              <a:t>g</a:t>
            </a:r>
            <a:r>
              <a:rPr altLang="en-GB" sz="1800" lang="en-US"/>
              <a:t>h</a:t>
            </a:r>
            <a:r>
              <a:rPr altLang="en-GB" sz="1800" lang="en-US"/>
              <a:t>.</a:t>
            </a:r>
            <a:r>
              <a:rPr altLang="en-GB" sz="1800" lang="en-US"/>
              <a:t> </a:t>
            </a:r>
            <a:endParaRPr sz="1800" lang="en-GB"/>
          </a:p>
          <a:p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t</a:t>
            </a:r>
            <a:r>
              <a:rPr altLang="en-GB" sz="1800" lang="en-US"/>
              <a:t> </a:t>
            </a:r>
            <a:r>
              <a:rPr altLang="en-GB" sz="1800" lang="en-US"/>
              <a:t>i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a</a:t>
            </a:r>
            <a:r>
              <a:rPr altLang="en-GB" sz="1800" lang="en-US"/>
              <a:t>l</a:t>
            </a:r>
            <a:r>
              <a:rPr altLang="en-GB" sz="1800" lang="en-US"/>
              <a:t>s</a:t>
            </a:r>
            <a:r>
              <a:rPr altLang="en-GB" sz="1800" lang="en-US"/>
              <a:t>o</a:t>
            </a:r>
            <a:r>
              <a:rPr altLang="en-GB" sz="1800" lang="en-US"/>
              <a:t> </a:t>
            </a:r>
            <a:r>
              <a:rPr altLang="en-GB" sz="1800" lang="en-US"/>
              <a:t>u</a:t>
            </a:r>
            <a:r>
              <a:rPr altLang="en-GB" sz="1800" lang="en-US"/>
              <a:t>sed</a:t>
            </a:r>
            <a:r>
              <a:rPr altLang="en-GB" sz="1800" lang="en-US"/>
              <a:t> </a:t>
            </a:r>
            <a:r>
              <a:rPr altLang="en-GB" sz="1800" lang="en-US"/>
              <a:t>f</a:t>
            </a:r>
            <a:r>
              <a:rPr altLang="en-GB" sz="1800" lang="en-US"/>
              <a:t>o</a:t>
            </a:r>
            <a:r>
              <a:rPr altLang="en-GB" sz="1800" lang="en-US"/>
              <a:t>r</a:t>
            </a:r>
            <a:r>
              <a:rPr altLang="en-GB" sz="1800" lang="en-US"/>
              <a:t> </a:t>
            </a:r>
            <a:r>
              <a:rPr altLang="en-GB" sz="1800" lang="en-US"/>
              <a:t>e</a:t>
            </a:r>
            <a:r>
              <a:rPr altLang="en-GB" sz="1800" lang="en-US"/>
              <a:t>x</a:t>
            </a:r>
            <a:r>
              <a:rPr altLang="en-GB" sz="1800" lang="en-US"/>
              <a:t>t</a:t>
            </a:r>
            <a:r>
              <a:rPr altLang="en-GB" sz="1800" lang="en-US"/>
              <a:t>e</a:t>
            </a:r>
            <a:r>
              <a:rPr altLang="en-GB" sz="1800" lang="en-US"/>
              <a:t>r</a:t>
            </a:r>
            <a:r>
              <a:rPr altLang="en-GB" sz="1800" lang="en-US"/>
              <a:t>nal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r</a:t>
            </a:r>
            <a:r>
              <a:rPr altLang="en-GB" sz="1800" lang="en-US"/>
              <a:t>e</a:t>
            </a:r>
            <a:r>
              <a:rPr altLang="en-GB" sz="1800" lang="en-US"/>
              <a:t>atment</a:t>
            </a:r>
            <a:r>
              <a:rPr altLang="en-GB" sz="1800" lang="en-US"/>
              <a:t>s</a:t>
            </a:r>
            <a:r>
              <a:rPr altLang="en-GB" sz="1800" lang="en-US"/>
              <a:t> </a:t>
            </a:r>
            <a:r>
              <a:rPr altLang="en-GB" sz="1800" lang="en-US"/>
              <a:t>l</a:t>
            </a:r>
            <a:r>
              <a:rPr altLang="en-GB" sz="1800" lang="en-US"/>
              <a:t>i</a:t>
            </a:r>
            <a:r>
              <a:rPr altLang="en-GB" sz="1800" lang="en-US"/>
              <a:t>k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t</a:t>
            </a:r>
            <a:r>
              <a:rPr altLang="en-GB" sz="1800" lang="en-US"/>
              <a:t>h</a:t>
            </a:r>
            <a:r>
              <a:rPr altLang="en-GB" sz="1800" lang="en-US"/>
              <a:t>e</a:t>
            </a:r>
            <a:r>
              <a:rPr altLang="en-GB" sz="1800" lang="en-US"/>
              <a:t> </a:t>
            </a:r>
            <a:r>
              <a:rPr altLang="en-GB" sz="1800" lang="en-US"/>
              <a:t>s</a:t>
            </a:r>
            <a:r>
              <a:rPr altLang="en-GB" sz="1800" lang="en-US"/>
              <a:t>k</a:t>
            </a:r>
            <a:r>
              <a:rPr altLang="en-GB" sz="1800" lang="en-US"/>
              <a:t>i</a:t>
            </a:r>
            <a:r>
              <a:rPr altLang="en-GB" sz="1800" lang="en-US"/>
              <a:t>n</a:t>
            </a:r>
            <a:endParaRPr sz="1800" lang="en-GB"/>
          </a:p>
          <a:p>
            <a:endParaRPr sz="1800" lang="en-GB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039482" y="3036497"/>
            <a:ext cx="5783405" cy="3786088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SM-A107F</dc:creator>
  <dcterms:created xsi:type="dcterms:W3CDTF">2015-05-05T09:30:45Z</dcterms:created>
  <dcterms:modified xsi:type="dcterms:W3CDTF">2024-01-08T15:16:36Z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b759ccb32a7649c0b314e080da0b37c3</vt:lpwstr>
  </property>
</Properties>
</file>