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953" r:id="rId1"/>
  </p:sldMasterIdLst>
  <p:notesMasterIdLst>
    <p:notesMasterId r:id="rId2"/>
  </p:notesMasterIdLst>
  <p:sldIdLst>
    <p:sldId id="506" r:id="rId3"/>
    <p:sldId id="501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5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668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9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0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1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2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3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4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5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76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7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C337ED2-180A-4981-81CC-29430AE73C0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E2AE925-789D-4264-88D8-0B9235C720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C337ED2-180A-4981-81CC-29430AE73C0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10486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E2AE925-789D-4264-88D8-0B9235C720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C337ED2-180A-4981-81CC-29430AE73C0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10486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E2AE925-789D-4264-88D8-0B9235C7209A}" type="slidenum">
              <a:rPr lang="en-US" smtClean="0"/>
              <a:t>‹#›</a:t>
            </a:fld>
            <a:endParaRPr lang="en-US"/>
          </a:p>
        </p:txBody>
      </p:sp>
      <p:sp>
        <p:nvSpPr>
          <p:cNvPr id="1048634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35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4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C337ED2-180A-4981-81CC-29430AE73C0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E2AE925-789D-4264-88D8-0B9235C720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C337ED2-180A-4981-81CC-29430AE73C0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10486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E2AE925-789D-4264-88D8-0B9235C7209A}" type="slidenum">
              <a:rPr lang="en-US" smtClean="0"/>
              <a:t>‹#›</a:t>
            </a:fld>
            <a:endParaRPr lang="en-US"/>
          </a:p>
        </p:txBody>
      </p:sp>
      <p:sp>
        <p:nvSpPr>
          <p:cNvPr id="1048645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46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C337ED2-180A-4981-81CC-29430AE73C0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E2AE925-789D-4264-88D8-0B9235C720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C337ED2-180A-4981-81CC-29430AE73C0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10486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E2AE925-789D-4264-88D8-0B9235C720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C337ED2-180A-4981-81CC-29430AE73C0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10486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E2AE925-789D-4264-88D8-0B9235C720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C337ED2-180A-4981-81CC-29430AE73C0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E2AE925-789D-4264-88D8-0B9235C720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8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C337ED2-180A-4981-81CC-29430AE73C0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10486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E2AE925-789D-4264-88D8-0B9235C720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9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0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C337ED2-180A-4981-81CC-29430AE73C0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10486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E2AE925-789D-4264-88D8-0B9235C720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1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2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4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C337ED2-180A-4981-81CC-29430AE73C0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104861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E2AE925-789D-4264-88D8-0B9235C720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C337ED2-180A-4981-81CC-29430AE73C0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104866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E2AE925-789D-4264-88D8-0B9235C720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C337ED2-180A-4981-81CC-29430AE73C0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104863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E2AE925-789D-4264-88D8-0B9235C720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C337ED2-180A-4981-81CC-29430AE73C0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104865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E2AE925-789D-4264-88D8-0B9235C720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83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C337ED2-180A-4981-81CC-29430AE73C0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10486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E2AE925-789D-4264-88D8-0B9235C720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37ED2-180A-4981-81CC-29430AE73C0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2AE925-789D-4264-88D8-0B9235C7209A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  <p:sldLayoutId id="2147483967" r:id="rId14"/>
    <p:sldLayoutId id="2147483968" r:id="rId15"/>
    <p:sldLayoutId id="2147483969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A</a:t>
            </a:r>
            <a:r>
              <a:rPr lang="en-US"/>
              <a:t>s</a:t>
            </a:r>
            <a:r>
              <a:rPr lang="en-US"/>
              <a:t>p</a:t>
            </a:r>
            <a:r>
              <a:rPr lang="en-US"/>
              <a:t>ects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f</a:t>
            </a:r>
            <a:r>
              <a:rPr lang="en-US"/>
              <a:t>r</a:t>
            </a:r>
            <a:r>
              <a:rPr lang="en-US"/>
              <a:t>ican</a:t>
            </a:r>
            <a:r>
              <a:rPr lang="en-US"/>
              <a:t> </a:t>
            </a:r>
            <a:r>
              <a:rPr lang="en-US"/>
              <a:t>culture</a:t>
            </a:r>
            <a:r>
              <a:rPr lang="en-US"/>
              <a:t> </a:t>
            </a:r>
            <a:r>
              <a:rPr lang="en-US"/>
              <a:t>demonstrating</a:t>
            </a:r>
            <a:r>
              <a:rPr lang="en-US"/>
              <a:t> </a:t>
            </a:r>
            <a:r>
              <a:rPr lang="en-US"/>
              <a:t>its</a:t>
            </a:r>
            <a:r>
              <a:rPr lang="en-US"/>
              <a:t> </a:t>
            </a:r>
            <a:r>
              <a:rPr lang="en-US"/>
              <a:t>importance</a:t>
            </a:r>
            <a:r>
              <a:rPr lang="en-US"/>
              <a:t> </a:t>
            </a:r>
            <a:r>
              <a:rPr lang="en-US"/>
              <a:t>of</a:t>
            </a:r>
            <a:r>
              <a:rPr lang="en-US"/>
              <a:t> </a:t>
            </a:r>
            <a:r>
              <a:rPr lang="en-US"/>
              <a:t>students</a:t>
            </a:r>
            <a:r>
              <a:rPr lang="en-US"/>
              <a:t> </a:t>
            </a:r>
            <a:r>
              <a:rPr lang="en-US"/>
              <a:t>area</a:t>
            </a:r>
            <a:r>
              <a:rPr lang="en-US"/>
              <a:t> </a:t>
            </a:r>
            <a:r>
              <a:rPr lang="en-US"/>
              <a:t>of</a:t>
            </a:r>
            <a:r>
              <a:rPr lang="en-US"/>
              <a:t> </a:t>
            </a:r>
            <a:r>
              <a:rPr lang="en-US"/>
              <a:t>specialization</a:t>
            </a:r>
            <a:br>
              <a:rPr lang="en-US"/>
            </a:br>
            <a:endParaRPr lang="en-US"/>
          </a:p>
        </p:txBody>
      </p:sp>
      <p:sp>
        <p:nvSpPr>
          <p:cNvPr id="1048705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</a:t>
            </a:r>
            <a:r>
              <a:rPr lang="en-US"/>
              <a:t>ENNIS</a:t>
            </a:r>
            <a:r>
              <a:rPr lang="en-US"/>
              <a:t> </a:t>
            </a:r>
            <a:r>
              <a:rPr lang="en-US"/>
              <a:t>NGIGI</a:t>
            </a:r>
            <a:r>
              <a:rPr lang="en-US"/>
              <a:t> </a:t>
            </a:r>
            <a:r>
              <a:rPr lang="en-US"/>
              <a:t>K</a:t>
            </a:r>
            <a:r>
              <a:rPr lang="en-US"/>
              <a:t>A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E</a:t>
            </a:r>
            <a:endParaRPr lang="en-US"/>
          </a:p>
          <a:p>
            <a:r>
              <a:rPr lang="en-US"/>
              <a:t>B</a:t>
            </a:r>
            <a:r>
              <a:rPr lang="en-US"/>
              <a:t>s</a:t>
            </a:r>
            <a:r>
              <a:rPr lang="en-US"/>
              <a:t>c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ial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hemistry</a:t>
            </a:r>
            <a:endParaRPr lang="en-US"/>
          </a:p>
          <a:p>
            <a:r>
              <a:rPr lang="en-US"/>
              <a:t>P</a:t>
            </a:r>
            <a:r>
              <a:rPr lang="en-US"/>
              <a:t>o</a:t>
            </a:r>
            <a:r>
              <a:rPr lang="en-US"/>
              <a:t>w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Point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pect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African</a:t>
            </a:r>
            <a:r>
              <a:rPr lang="en-US"/>
              <a:t> </a:t>
            </a:r>
            <a:r>
              <a:rPr lang="en-US"/>
              <a:t>culture</a:t>
            </a:r>
            <a:endParaRPr lang="en-US"/>
          </a:p>
          <a:p>
            <a:r>
              <a:rPr lang="en-US"/>
              <a:t>S</a:t>
            </a:r>
            <a:r>
              <a:rPr lang="en-US"/>
              <a:t>u</a:t>
            </a:r>
            <a:r>
              <a:rPr lang="en-US"/>
              <a:t>p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v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or</a:t>
            </a:r>
            <a:r>
              <a:rPr lang="en-US"/>
              <a:t> </a:t>
            </a:r>
            <a:r>
              <a:rPr lang="en-US"/>
              <a:t>: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k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y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</a:t>
            </a:r>
            <a:r>
              <a:rPr lang="en-US"/>
              <a:t>m</a:t>
            </a:r>
            <a:r>
              <a:rPr lang="en-US"/>
              <a:t>p</a:t>
            </a:r>
            <a:r>
              <a:rPr lang="en-US"/>
              <a:t>act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bal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f</a:t>
            </a:r>
            <a:r>
              <a:rPr lang="en-US"/>
              <a:t>luence</a:t>
            </a:r>
            <a:endParaRPr lang="en-US"/>
          </a:p>
        </p:txBody>
      </p:sp>
      <p:sp>
        <p:nvSpPr>
          <p:cNvPr id="1048721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Key celebrations like weddings, initiations, harvest festivals.</a:t>
            </a:r>
            <a:endParaRPr lang="en-US"/>
          </a:p>
          <a:p>
            <a:r>
              <a:rPr lang="en-US"/>
              <a:t>Significance in community bonding and traditions.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enges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preservation</a:t>
            </a:r>
            <a:r>
              <a:rPr lang="en-US"/>
              <a:t> </a:t>
            </a:r>
            <a:r>
              <a:rPr lang="en-US"/>
              <a:t>efforts</a:t>
            </a:r>
            <a:endParaRPr lang="en-US"/>
          </a:p>
        </p:txBody>
      </p:sp>
      <p:sp>
        <p:nvSpPr>
          <p:cNvPr id="1048723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Challenges faced in preserving traditions and cultural heritage.</a:t>
            </a:r>
            <a:endParaRPr lang="en-US"/>
          </a:p>
          <a:p>
            <a:r>
              <a:rPr lang="en-US"/>
              <a:t>Efforts and initiatives for cultural preservation.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c</a:t>
            </a:r>
            <a:r>
              <a:rPr lang="en-US"/>
              <a:t>l</a:t>
            </a:r>
            <a:r>
              <a:rPr lang="en-US"/>
              <a:t>u</a:t>
            </a:r>
            <a:r>
              <a:rPr lang="en-US"/>
              <a:t>sion</a:t>
            </a:r>
            <a:endParaRPr lang="en-US"/>
          </a:p>
        </p:txBody>
      </p:sp>
      <p:sp>
        <p:nvSpPr>
          <p:cNvPr id="1048725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Summary of the richness and significance of African culture.</a:t>
            </a:r>
            <a:endParaRPr lang="en-US"/>
          </a:p>
          <a:p>
            <a:r>
              <a:rPr lang="en-US"/>
              <a:t>Encouragement for appreciation and preservation.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T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ks</a:t>
            </a:r>
            <a:endParaRPr lang="en-US"/>
          </a:p>
        </p:txBody>
      </p:sp>
      <p:sp>
        <p:nvSpPr>
          <p:cNvPr id="1048727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duction</a:t>
            </a:r>
            <a:endParaRPr lang="en-US"/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overview: </a:t>
            </a:r>
            <a:endParaRPr lang="en-US"/>
          </a:p>
          <a:p>
            <a:r>
              <a:rPr lang="en-US"/>
              <a:t>Map of Africa, </a:t>
            </a:r>
            <a:endParaRPr lang="en-US"/>
          </a:p>
          <a:p>
            <a:r>
              <a:rPr lang="en-US"/>
              <a:t>diversity, </a:t>
            </a:r>
            <a:endParaRPr lang="en-US"/>
          </a:p>
          <a:p>
            <a:r>
              <a:rPr lang="en-US"/>
              <a:t>languages, and traditions.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d</a:t>
            </a:r>
            <a:r>
              <a:rPr lang="en-US"/>
              <a:t>itional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f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can</a:t>
            </a:r>
            <a:r>
              <a:rPr lang="en-US"/>
              <a:t> </a:t>
            </a:r>
            <a:r>
              <a:rPr lang="en-US"/>
              <a:t>v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u</a:t>
            </a:r>
            <a:r>
              <a:rPr lang="en-US"/>
              <a:t>es</a:t>
            </a:r>
            <a:endParaRPr lang="en-US"/>
          </a:p>
        </p:txBody>
      </p:sp>
      <p:sp>
        <p:nvSpPr>
          <p:cNvPr id="1048707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Values like communal living, respect for elders, storytelling, etc.</a:t>
            </a:r>
            <a:endParaRPr lang="en-US"/>
          </a:p>
          <a:p>
            <a:r>
              <a:rPr lang="en-US"/>
              <a:t>Importance and impact on society.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ional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ing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endParaRPr lang="en-US"/>
          </a:p>
        </p:txBody>
      </p:sp>
      <p:sp>
        <p:nvSpPr>
          <p:cNvPr id="1048709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Diverse clothing styles across regions.</a:t>
            </a:r>
            <a:endParaRPr lang="en-US"/>
          </a:p>
          <a:p>
            <a:r>
              <a:rPr lang="en-US"/>
              <a:t>Importance in expressing identity and heritage.</a:t>
            </a:r>
            <a:endParaRPr lang="en-US"/>
          </a:p>
          <a:p>
            <a:r>
              <a:rPr lang="en-US"/>
              <a:t>L</a:t>
            </a:r>
            <a:r>
              <a:rPr lang="en-US"/>
              <a:t>i</a:t>
            </a:r>
            <a:r>
              <a:rPr lang="en-US"/>
              <a:t>k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a</a:t>
            </a:r>
            <a:r>
              <a:rPr lang="en-US"/>
              <a:t>u</a:t>
            </a:r>
            <a:r>
              <a:rPr lang="en-US"/>
              <a:t> </a:t>
            </a: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</a:t>
            </a:r>
            <a:r>
              <a:rPr lang="en-US"/>
              <a:t>f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u</a:t>
            </a:r>
            <a:r>
              <a:rPr lang="en-US"/>
              <a:t>sic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c</a:t>
            </a:r>
            <a:r>
              <a:rPr lang="en-US"/>
              <a:t>e</a:t>
            </a:r>
            <a:endParaRPr lang="en-US"/>
          </a:p>
        </p:txBody>
      </p:sp>
      <p:sp>
        <p:nvSpPr>
          <p:cNvPr id="1048711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Various music genres and dance forms.</a:t>
            </a:r>
            <a:endParaRPr lang="en-US"/>
          </a:p>
          <a:p>
            <a:r>
              <a:rPr lang="en-US"/>
              <a:t>Importance in cultural celebrations and storytelling.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</a:t>
            </a:r>
            <a:r>
              <a:rPr lang="en-US"/>
              <a:t>r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f</a:t>
            </a:r>
            <a:r>
              <a:rPr lang="en-US"/>
              <a:t>t</a:t>
            </a:r>
            <a:r>
              <a:rPr lang="en-US"/>
              <a:t>s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ship</a:t>
            </a:r>
            <a:endParaRPr lang="en-US"/>
          </a:p>
        </p:txBody>
      </p:sp>
      <p:sp>
        <p:nvSpPr>
          <p:cNvPr id="1048713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Traditional crafts like beadwork, pottery, sculptures.</a:t>
            </a:r>
            <a:endParaRPr lang="en-US"/>
          </a:p>
          <a:p>
            <a:r>
              <a:rPr lang="en-US"/>
              <a:t>Cultural significance and preservation.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</a:t>
            </a:r>
            <a:r>
              <a:rPr lang="en-US"/>
              <a:t>f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i</a:t>
            </a:r>
            <a:r>
              <a:rPr lang="en-US"/>
              <a:t>sine</a:t>
            </a:r>
            <a:endParaRPr lang="en-US"/>
          </a:p>
        </p:txBody>
      </p:sp>
      <p:sp>
        <p:nvSpPr>
          <p:cNvPr id="1048715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Diversity of dishes across regions.</a:t>
            </a:r>
            <a:endParaRPr lang="en-US"/>
          </a:p>
          <a:p>
            <a:r>
              <a:rPr lang="en-US"/>
              <a:t>Significance in gatherings and social events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</a:t>
            </a:r>
            <a:r>
              <a:rPr lang="en-US"/>
              <a:t>f</a:t>
            </a:r>
            <a:r>
              <a:rPr lang="en-US"/>
              <a:t>r</a:t>
            </a:r>
            <a:r>
              <a:rPr lang="en-US"/>
              <a:t>ican</a:t>
            </a:r>
            <a:r>
              <a:rPr lang="en-US"/>
              <a:t> 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u</a:t>
            </a:r>
            <a:r>
              <a:rPr lang="en-US"/>
              <a:t>ages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ture</a:t>
            </a:r>
            <a:endParaRPr lang="en-US"/>
          </a:p>
        </p:txBody>
      </p:sp>
      <p:sp>
        <p:nvSpPr>
          <p:cNvPr id="1048717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Linguistic diversity and importance of storytelling.</a:t>
            </a:r>
            <a:endParaRPr lang="en-US"/>
          </a:p>
          <a:p>
            <a:r>
              <a:rPr lang="en-US"/>
              <a:t>Role of literature in preserving history and values.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b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u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s</a:t>
            </a:r>
            <a:endParaRPr lang="en-US"/>
          </a:p>
        </p:txBody>
      </p:sp>
      <p:sp>
        <p:nvSpPr>
          <p:cNvPr id="1048719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Key celebrations like weddings, initiations, harvest festivals.</a:t>
            </a:r>
            <a:endParaRPr lang="en-US"/>
          </a:p>
          <a:p>
            <a:r>
              <a:rPr lang="en-US"/>
              <a:t>Significance in community bonding and traditions.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lastClr="000000" val="windowText"/>
      </a:dk1>
      <a:lt1>
        <a:sysClr lastClr="FFFFFF" val="window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PRODUCTION OF A MOSQUITOE REPELLENT FROM LANTANA CAMARA LEAF EXTRACT</dc:title>
  <dc:creator>HARON MBURU</dc:creator>
  <cp:lastModifiedBy>HARON MBURU</cp:lastModifiedBy>
  <dcterms:created xsi:type="dcterms:W3CDTF">2023-12-03T08:10:03Z</dcterms:created>
  <dcterms:modified xsi:type="dcterms:W3CDTF">2024-01-08T15:13:28Z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db56476c611d47108924c77188c2e949</vt:lpwstr>
  </property>
</Properties>
</file>